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3" r:id="rId7"/>
    <p:sldId id="264" r:id="rId8"/>
    <p:sldId id="265" r:id="rId9"/>
    <p:sldId id="266" r:id="rId10"/>
    <p:sldId id="267"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08" d="100"/>
          <a:sy n="108" d="100"/>
        </p:scale>
        <p:origin x="-170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 Id="rId4" Type="http://schemas.openxmlformats.org/officeDocument/2006/relationships/image" Target="../media/image6.png"/></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 Id="rId4" Type="http://schemas.openxmlformats.org/officeDocument/2006/relationships/image" Target="../media/image3.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2018/7/14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2018/7/14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oleObject" Target="../embeddings/oleObject3.bin"/><Relationship Id="rId7" Type="http://schemas.openxmlformats.org/officeDocument/2006/relationships/image" Target="../media/image7.jpeg"/><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 Id="rId9"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12.bin"/><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111250" y="2449513"/>
            <a:ext cx="6919913" cy="1106487"/>
          </a:xfrm>
          <a:prstGeom prst="rect">
            <a:avLst/>
          </a:prstGeom>
          <a:noFill/>
        </p:spPr>
        <p:txBody>
          <a:bodyPr wrap="none">
            <a:spAutoFit/>
          </a:bodyPr>
          <a:lstStyle/>
          <a:p>
            <a:pPr>
              <a:defRPr/>
            </a:pPr>
            <a:r>
              <a:rPr lang="zh-CN" altLang="en-US" sz="6600" b="1" noProof="1">
                <a:solidFill>
                  <a:srgbClr val="FF0000"/>
                </a:solidFill>
                <a:latin typeface="楷体" panose="02010609060101010101" pitchFamily="49" charset="-122"/>
                <a:ea typeface="楷体" panose="02010609060101010101" pitchFamily="49" charset="-122"/>
              </a:rPr>
              <a:t>串并联电路的识别</a:t>
            </a:r>
            <a:endParaRPr lang="zh-CN" altLang="en-US" sz="6600" b="1" noProof="1">
              <a:solidFill>
                <a:srgbClr val="FF0000"/>
              </a:solidFill>
              <a:effectLst>
                <a:outerShdw blurRad="38100" dist="38100" dir="2700000" algn="tl">
                  <a:srgbClr val="000000">
                    <a:alpha val="43137"/>
                  </a:srgbClr>
                </a:outerShdw>
              </a:effectLst>
              <a:latin typeface="楷体" panose="02010609060101010101" pitchFamily="49" charset="-122"/>
              <a:ea typeface="楷体" panose="02010609060101010101" pitchFamily="49" charset="-122"/>
            </a:endParaRPr>
          </a:p>
        </p:txBody>
      </p:sp>
      <p:sp>
        <p:nvSpPr>
          <p:cNvPr id="23" name="文本框 9"/>
          <p:cNvSpPr txBox="1"/>
          <p:nvPr/>
        </p:nvSpPr>
        <p:spPr>
          <a:xfrm>
            <a:off x="2349500" y="4297363"/>
            <a:ext cx="4445000" cy="584200"/>
          </a:xfrm>
          <a:prstGeom prst="rect">
            <a:avLst/>
          </a:prstGeom>
          <a:noFill/>
          <a:extLst>
            <a:ext uri="{909E8E84-426E-40DD-AFC4-6F175D3DCCD1}"/>
          </a:extLst>
        </p:spPr>
        <p:txBody>
          <a:bodyPr wrap="none">
            <a:spAutoFit/>
          </a:bodyPr>
          <a:lstStyle/>
          <a:p>
            <a:pPr>
              <a:defRPr/>
            </a:pPr>
            <a:r>
              <a:rPr lang="zh-CN" altLang="en-US" sz="3200" noProof="1">
                <a:solidFill>
                  <a:srgbClr val="FFFF00"/>
                </a:solidFill>
                <a:effectLst>
                  <a:outerShdw blurRad="38100" dist="38100" dir="2700000" algn="tl">
                    <a:srgbClr val="000000">
                      <a:alpha val="43137"/>
                    </a:srgbClr>
                  </a:outerShdw>
                </a:effectLst>
                <a:latin typeface="华文行楷" panose="02010800040101010101" pitchFamily="2" charset="-122"/>
                <a:ea typeface="华文行楷" panose="02010800040101010101" pitchFamily="2" charset="-122"/>
              </a:rPr>
              <a:t>咸安区马桥中学  金良华</a:t>
            </a:r>
          </a:p>
        </p:txBody>
      </p:sp>
      <p:sp>
        <p:nvSpPr>
          <p:cNvPr id="2051" name="文本框 1"/>
          <p:cNvSpPr txBox="1">
            <a:spLocks noChangeArrowheads="1"/>
          </p:cNvSpPr>
          <p:nvPr/>
        </p:nvSpPr>
        <p:spPr bwMode="auto">
          <a:xfrm>
            <a:off x="2430463" y="1101725"/>
            <a:ext cx="4968875" cy="582613"/>
          </a:xfrm>
          <a:prstGeom prst="rect">
            <a:avLst/>
          </a:prstGeom>
          <a:noFill/>
          <a:ln w="9525">
            <a:noFill/>
            <a:miter lim="800000"/>
            <a:headEnd/>
            <a:tailEnd/>
          </a:ln>
        </p:spPr>
        <p:txBody>
          <a:bodyPr>
            <a:spAutoFit/>
          </a:bodyPr>
          <a:lstStyle/>
          <a:p>
            <a:r>
              <a:rPr lang="zh-CN" altLang="zh-CN" sz="3200">
                <a:solidFill>
                  <a:srgbClr val="FFFF00"/>
                </a:solidFill>
                <a:latin typeface="华文行楷" pitchFamily="2" charset="-122"/>
                <a:ea typeface="华文行楷" pitchFamily="2" charset="-122"/>
              </a:rPr>
              <a:t>北师大版九年级物理</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p:cTn id="7" dur="1000" fill="hold"/>
                                        <p:tgtEl>
                                          <p:spTgt spid="2051"/>
                                        </p:tgtEl>
                                        <p:attrNameLst>
                                          <p:attrName>ppt_w</p:attrName>
                                        </p:attrNameLst>
                                      </p:cBhvr>
                                      <p:tavLst>
                                        <p:tav tm="0">
                                          <p:val>
                                            <p:fltVal val="0"/>
                                          </p:val>
                                        </p:tav>
                                        <p:tav tm="100000">
                                          <p:val>
                                            <p:strVal val="#ppt_w"/>
                                          </p:val>
                                        </p:tav>
                                      </p:tavLst>
                                    </p:anim>
                                    <p:anim calcmode="lin" valueType="num">
                                      <p:cBhvr>
                                        <p:cTn id="8" dur="1000" fill="hold"/>
                                        <p:tgtEl>
                                          <p:spTgt spid="2051"/>
                                        </p:tgtEl>
                                        <p:attrNameLst>
                                          <p:attrName>ppt_h</p:attrName>
                                        </p:attrNameLst>
                                      </p:cBhvr>
                                      <p:tavLst>
                                        <p:tav tm="0">
                                          <p:val>
                                            <p:fltVal val="0"/>
                                          </p:val>
                                        </p:tav>
                                        <p:tav tm="100000">
                                          <p:val>
                                            <p:strVal val="#ppt_h"/>
                                          </p:val>
                                        </p:tav>
                                      </p:tavLst>
                                    </p:anim>
                                    <p:animEffect transition="in" filter="fade">
                                      <p:cBhvr>
                                        <p:cTn id="9" dur="1000"/>
                                        <p:tgtEl>
                                          <p:spTgt spid="2051"/>
                                        </p:tgtEl>
                                      </p:cBhvr>
                                    </p:animEffect>
                                  </p:childTnLst>
                                </p:cTn>
                              </p:par>
                            </p:childTnLst>
                          </p:cTn>
                        </p:par>
                      </p:childTnLst>
                    </p:cTn>
                  </p:par>
                  <p:par>
                    <p:cTn id="10" fill="hold">
                      <p:stCondLst>
                        <p:cond delay="indefinite"/>
                      </p:stCondLst>
                      <p:childTnLst>
                        <p:par>
                          <p:cTn id="11" fill="hold">
                            <p:stCondLst>
                              <p:cond delay="0"/>
                            </p:stCondLst>
                            <p:childTnLst>
                              <p:par>
                                <p:cTn id="12" presetID="38" presetClass="entr" presetSubtype="0" accel="50000" fill="hold" grpId="0" nodeType="clickEffect">
                                  <p:stCondLst>
                                    <p:cond delay="0"/>
                                  </p:stCondLst>
                                  <p:iterate type="lt">
                                    <p:tmPct val="50000"/>
                                  </p:iterate>
                                  <p:childTnLst>
                                    <p:set>
                                      <p:cBhvr>
                                        <p:cTn id="13" dur="1" fill="hold">
                                          <p:stCondLst>
                                            <p:cond delay="0"/>
                                          </p:stCondLst>
                                        </p:cTn>
                                        <p:tgtEl>
                                          <p:spTgt spid="4"/>
                                        </p:tgtEl>
                                        <p:attrNameLst>
                                          <p:attrName>style.visibility</p:attrName>
                                        </p:attrNameLst>
                                      </p:cBhvr>
                                      <p:to>
                                        <p:strVal val="visible"/>
                                      </p:to>
                                    </p:set>
                                    <p:set>
                                      <p:cBhvr>
                                        <p:cTn id="14" dur="455" fill="hold">
                                          <p:stCondLst>
                                            <p:cond delay="0"/>
                                          </p:stCondLst>
                                        </p:cTn>
                                        <p:tgtEl>
                                          <p:spTgt spid="4"/>
                                        </p:tgtEl>
                                        <p:attrNameLst>
                                          <p:attrName>style.rotation</p:attrName>
                                        </p:attrNameLst>
                                      </p:cBhvr>
                                      <p:to>
                                        <p:strVal val="-45.0"/>
                                      </p:to>
                                    </p:set>
                                    <p:anim calcmode="lin" valueType="num">
                                      <p:cBhvr>
                                        <p:cTn id="15" dur="455" fill="hold">
                                          <p:stCondLst>
                                            <p:cond delay="455"/>
                                          </p:stCondLst>
                                        </p:cTn>
                                        <p:tgtEl>
                                          <p:spTgt spid="4"/>
                                        </p:tgtEl>
                                        <p:attrNameLst>
                                          <p:attrName>style.rotation</p:attrName>
                                        </p:attrNameLst>
                                      </p:cBhvr>
                                      <p:tavLst>
                                        <p:tav tm="0">
                                          <p:val>
                                            <p:fltVal val="-45"/>
                                          </p:val>
                                        </p:tav>
                                        <p:tav tm="69900">
                                          <p:val>
                                            <p:fltVal val="45"/>
                                          </p:val>
                                        </p:tav>
                                        <p:tav tm="100000">
                                          <p:val>
                                            <p:fltVal val="0"/>
                                          </p:val>
                                        </p:tav>
                                      </p:tavLst>
                                    </p:anim>
                                    <p:anim calcmode="lin" valueType="num">
                                      <p:cBhvr>
                                        <p:cTn id="16" dur="455" fill="hold">
                                          <p:stCondLst>
                                            <p:cond delay="0"/>
                                          </p:stCondLst>
                                        </p:cTn>
                                        <p:tgtEl>
                                          <p:spTgt spid="4"/>
                                        </p:tgtEl>
                                        <p:attrNameLst>
                                          <p:attrName>ppt_y</p:attrName>
                                        </p:attrNameLst>
                                      </p:cBhvr>
                                      <p:tavLst>
                                        <p:tav tm="0">
                                          <p:val>
                                            <p:strVal val="#ppt_y-1"/>
                                          </p:val>
                                        </p:tav>
                                        <p:tav tm="100000">
                                          <p:val>
                                            <p:strVal val="#ppt_y-(0.354*#ppt_w-0.172*#ppt_h)"/>
                                          </p:val>
                                        </p:tav>
                                      </p:tavLst>
                                    </p:anim>
                                    <p:anim calcmode="lin" valueType="num">
                                      <p:cBhvr>
                                        <p:cTn id="17" dur="156" decel="50000" autoRev="1" fill="hold">
                                          <p:stCondLst>
                                            <p:cond delay="455"/>
                                          </p:stCondLst>
                                        </p:cTn>
                                        <p:tgtEl>
                                          <p:spTgt spid="4"/>
                                        </p:tgtEl>
                                        <p:attrNameLst>
                                          <p:attrName>ppt_y</p:attrName>
                                        </p:attrNameLst>
                                      </p:cBhvr>
                                      <p:tavLst>
                                        <p:tav tm="0">
                                          <p:val>
                                            <p:strVal val="#ppt_y-(0.354*#ppt_w-0.172*#ppt_h)"/>
                                          </p:val>
                                        </p:tav>
                                        <p:tav tm="100000">
                                          <p:val>
                                            <p:strVal val="#ppt_y-(0.354*#ppt_w-0.172*#ppt_h)-#ppt_h/2"/>
                                          </p:val>
                                        </p:tav>
                                      </p:tavLst>
                                    </p:anim>
                                    <p:anim calcmode="lin" valueType="num">
                                      <p:cBhvr>
                                        <p:cTn id="18" dur="136" fill="hold">
                                          <p:stCondLst>
                                            <p:cond delay="864"/>
                                          </p:stCondLst>
                                        </p:cTn>
                                        <p:tgtEl>
                                          <p:spTgt spid="4"/>
                                        </p:tgtEl>
                                        <p:attrNameLst>
                                          <p:attrName>ppt_y</p:attrName>
                                        </p:attrNameLst>
                                      </p:cBhvr>
                                      <p:tavLst>
                                        <p:tav tm="0">
                                          <p:val>
                                            <p:strVal val="#ppt_y-(0.354*#ppt_w-0.172*#ppt_h)"/>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checkerboard(across)">
                                      <p:cBhvr>
                                        <p:cTn id="23"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3" grpId="0"/>
      <p:bldP spid="205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文本框 30723"/>
          <p:cNvSpPr txBox="1">
            <a:spLocks noChangeArrowheads="1"/>
          </p:cNvSpPr>
          <p:nvPr/>
        </p:nvSpPr>
        <p:spPr bwMode="auto">
          <a:xfrm>
            <a:off x="974725" y="2352675"/>
            <a:ext cx="7562850" cy="1322388"/>
          </a:xfrm>
          <a:prstGeom prst="rect">
            <a:avLst/>
          </a:prstGeom>
          <a:noFill/>
          <a:ln w="9525">
            <a:noFill/>
            <a:miter lim="800000"/>
            <a:headEnd/>
            <a:tailEnd/>
          </a:ln>
        </p:spPr>
        <p:txBody>
          <a:bodyPr>
            <a:spAutoFit/>
          </a:bodyPr>
          <a:lstStyle/>
          <a:p>
            <a:pPr>
              <a:spcBef>
                <a:spcPct val="50000"/>
              </a:spcBef>
            </a:pPr>
            <a:r>
              <a:rPr lang="zh-CN" sz="8000" b="1">
                <a:solidFill>
                  <a:srgbClr val="FFFF00"/>
                </a:solidFill>
                <a:latin typeface="华文行楷" pitchFamily="2" charset="-122"/>
                <a:ea typeface="华文行楷" pitchFamily="2" charset="-122"/>
              </a:rPr>
              <a:t>同学们，再见！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16385"/>
                                        </p:tgtEl>
                                        <p:attrNameLst>
                                          <p:attrName>style.visibility</p:attrName>
                                        </p:attrNameLst>
                                      </p:cBhvr>
                                      <p:to>
                                        <p:strVal val="visible"/>
                                      </p:to>
                                    </p:set>
                                    <p:set>
                                      <p:cBhvr>
                                        <p:cTn id="7" dur="455" fill="hold">
                                          <p:stCondLst>
                                            <p:cond delay="0"/>
                                          </p:stCondLst>
                                        </p:cTn>
                                        <p:tgtEl>
                                          <p:spTgt spid="16385"/>
                                        </p:tgtEl>
                                        <p:attrNameLst>
                                          <p:attrName>style.rotation</p:attrName>
                                        </p:attrNameLst>
                                      </p:cBhvr>
                                      <p:to>
                                        <p:strVal val="-45.0"/>
                                      </p:to>
                                    </p:set>
                                    <p:anim calcmode="lin" valueType="num">
                                      <p:cBhvr>
                                        <p:cTn id="8" dur="455" fill="hold">
                                          <p:stCondLst>
                                            <p:cond delay="455"/>
                                          </p:stCondLst>
                                        </p:cTn>
                                        <p:tgtEl>
                                          <p:spTgt spid="16385"/>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6385"/>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6385"/>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638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Box 14"/>
          <p:cNvSpPr txBox="1">
            <a:spLocks noChangeArrowheads="1"/>
          </p:cNvSpPr>
          <p:nvPr/>
        </p:nvSpPr>
        <p:spPr bwMode="auto">
          <a:xfrm>
            <a:off x="998538" y="4454525"/>
            <a:ext cx="3070225" cy="644525"/>
          </a:xfrm>
          <a:prstGeom prst="rect">
            <a:avLst/>
          </a:prstGeom>
          <a:noFill/>
          <a:ln w="9525">
            <a:noFill/>
            <a:miter lim="800000"/>
            <a:headEnd/>
            <a:tailEnd/>
          </a:ln>
        </p:spPr>
        <p:txBody>
          <a:bodyPr>
            <a:spAutoFit/>
          </a:bodyPr>
          <a:lstStyle/>
          <a:p>
            <a:r>
              <a:rPr lang="zh-CN" altLang="zh-CN" sz="3600" b="1">
                <a:solidFill>
                  <a:srgbClr val="FFFF00"/>
                </a:solidFill>
                <a:latin typeface="黑体" pitchFamily="49" charset="-122"/>
                <a:ea typeface="黑体" pitchFamily="49" charset="-122"/>
              </a:rPr>
              <a:t>【学习目标】</a:t>
            </a:r>
          </a:p>
        </p:txBody>
      </p:sp>
      <p:sp>
        <p:nvSpPr>
          <p:cNvPr id="3074" name="矩形 15"/>
          <p:cNvSpPr>
            <a:spLocks noChangeArrowheads="1"/>
          </p:cNvSpPr>
          <p:nvPr/>
        </p:nvSpPr>
        <p:spPr bwMode="auto">
          <a:xfrm>
            <a:off x="762000" y="5099050"/>
            <a:ext cx="6942138" cy="1371600"/>
          </a:xfrm>
          <a:prstGeom prst="rect">
            <a:avLst/>
          </a:prstGeom>
          <a:noFill/>
          <a:ln w="9525">
            <a:noFill/>
            <a:miter lim="800000"/>
            <a:headEnd/>
            <a:tailEnd/>
          </a:ln>
        </p:spPr>
        <p:txBody>
          <a:bodyPr>
            <a:spAutoFit/>
          </a:bodyPr>
          <a:lstStyle/>
          <a:p>
            <a:pPr>
              <a:lnSpc>
                <a:spcPct val="130000"/>
              </a:lnSpc>
            </a:pPr>
            <a:r>
              <a:rPr lang="en-US" altLang="zh-CN" sz="2800" b="1">
                <a:solidFill>
                  <a:schemeClr val="bg1"/>
                </a:solidFill>
                <a:latin typeface="黑体" pitchFamily="49" charset="-122"/>
                <a:ea typeface="黑体" pitchFamily="49" charset="-122"/>
              </a:rPr>
              <a:t>   </a:t>
            </a:r>
            <a:r>
              <a:rPr lang="zh-CN" altLang="zh-CN" sz="3200" b="1">
                <a:solidFill>
                  <a:schemeClr val="bg1"/>
                </a:solidFill>
                <a:latin typeface="黑体" pitchFamily="49" charset="-122"/>
                <a:ea typeface="黑体" pitchFamily="49" charset="-122"/>
              </a:rPr>
              <a:t>知道串联电路、并联电路特点，</a:t>
            </a:r>
          </a:p>
          <a:p>
            <a:pPr>
              <a:lnSpc>
                <a:spcPct val="130000"/>
              </a:lnSpc>
            </a:pPr>
            <a:r>
              <a:rPr lang="zh-CN" altLang="zh-CN" sz="3200" b="1">
                <a:solidFill>
                  <a:schemeClr val="bg1"/>
                </a:solidFill>
                <a:latin typeface="黑体" pitchFamily="49" charset="-122"/>
                <a:ea typeface="黑体" pitchFamily="49" charset="-122"/>
              </a:rPr>
              <a:t>   能正确区分电路的连接类型</a:t>
            </a:r>
          </a:p>
        </p:txBody>
      </p:sp>
      <p:sp>
        <p:nvSpPr>
          <p:cNvPr id="3075" name="文本框 3"/>
          <p:cNvSpPr txBox="1">
            <a:spLocks noChangeArrowheads="1"/>
          </p:cNvSpPr>
          <p:nvPr/>
        </p:nvSpPr>
        <p:spPr bwMode="auto">
          <a:xfrm>
            <a:off x="492125" y="915988"/>
            <a:ext cx="8353425" cy="3538537"/>
          </a:xfrm>
          <a:prstGeom prst="rect">
            <a:avLst/>
          </a:prstGeom>
          <a:noFill/>
          <a:ln w="9525">
            <a:noFill/>
            <a:miter lim="800000"/>
            <a:headEnd/>
            <a:tailEnd/>
          </a:ln>
        </p:spPr>
        <p:txBody>
          <a:bodyPr>
            <a:spAutoFit/>
          </a:bodyPr>
          <a:lstStyle/>
          <a:p>
            <a:r>
              <a:rPr lang="en-US" altLang="zh-CN" sz="3200"/>
              <a:t>     </a:t>
            </a:r>
            <a:r>
              <a:rPr lang="en-US" altLang="zh-CN" sz="3200">
                <a:solidFill>
                  <a:schemeClr val="bg1"/>
                </a:solidFill>
              </a:rPr>
              <a:t> </a:t>
            </a:r>
            <a:r>
              <a:rPr lang="zh-CN" altLang="en-US" sz="3200">
                <a:solidFill>
                  <a:schemeClr val="bg1"/>
                </a:solidFill>
              </a:rPr>
              <a:t>部分初中生开始学电学后，由于看不懂电路图，慢慢就会对物理产生反感，成绩越来越差。正确识别串、并联电路是初中电学学习的重要基础，也是电学学习的难点。本节课我将介绍识别串、并联电路的5种方法，期待能提高学生分析电路图的能力，为以后电学部分的学习打下坚实的基础。</a:t>
            </a:r>
          </a:p>
        </p:txBody>
      </p:sp>
      <p:sp>
        <p:nvSpPr>
          <p:cNvPr id="6149" name="文本框 4"/>
          <p:cNvSpPr txBox="1">
            <a:spLocks noChangeArrowheads="1"/>
          </p:cNvSpPr>
          <p:nvPr/>
        </p:nvSpPr>
        <p:spPr bwMode="auto">
          <a:xfrm>
            <a:off x="842963" y="369888"/>
            <a:ext cx="4984750" cy="646112"/>
          </a:xfrm>
          <a:prstGeom prst="rect">
            <a:avLst/>
          </a:prstGeom>
          <a:noFill/>
          <a:ln w="9525">
            <a:noFill/>
            <a:miter lim="800000"/>
            <a:headEnd/>
            <a:tailEnd/>
          </a:ln>
        </p:spPr>
        <p:txBody>
          <a:bodyPr>
            <a:spAutoFit/>
          </a:bodyPr>
          <a:lstStyle/>
          <a:p>
            <a:r>
              <a:rPr lang="zh-CN" altLang="zh-CN" sz="3600" b="1">
                <a:solidFill>
                  <a:srgbClr val="FFFF00"/>
                </a:solidFill>
                <a:latin typeface="黑体" pitchFamily="49" charset="-122"/>
                <a:ea typeface="黑体" pitchFamily="49" charset="-122"/>
                <a:sym typeface="宋体" pitchFamily="2" charset="-122"/>
              </a:rPr>
              <a:t>【</a:t>
            </a:r>
            <a:r>
              <a:rPr lang="zh-CN" altLang="en-US" sz="3600" b="1">
                <a:solidFill>
                  <a:srgbClr val="FFFF00"/>
                </a:solidFill>
              </a:rPr>
              <a:t>设计意图</a:t>
            </a:r>
            <a:r>
              <a:rPr lang="zh-CN" altLang="zh-CN" sz="3600" b="1">
                <a:solidFill>
                  <a:srgbClr val="FFFF00"/>
                </a:solidFill>
                <a:latin typeface="黑体" pitchFamily="49" charset="-122"/>
                <a:ea typeface="黑体" pitchFamily="49" charset="-122"/>
                <a:sym typeface="宋体" pitchFamily="2" charset="-122"/>
              </a:rPr>
              <a:t>】</a:t>
            </a:r>
          </a:p>
        </p:txBody>
      </p:sp>
      <p:cxnSp>
        <p:nvCxnSpPr>
          <p:cNvPr id="2" name="直接箭头连接符 1"/>
          <p:cNvCxnSpPr/>
          <p:nvPr/>
        </p:nvCxnSpPr>
        <p:spPr>
          <a:xfrm>
            <a:off x="1460500" y="2408555"/>
            <a:ext cx="7143750" cy="12065"/>
          </a:xfrm>
          <a:prstGeom prst="straightConnector1">
            <a:avLst/>
          </a:prstGeom>
          <a:ln>
            <a:solidFill>
              <a:srgbClr val="FF0000"/>
            </a:solidFill>
            <a:tailEnd type="arrow" w="med" len="med"/>
          </a:ln>
          <a:effectLst>
            <a:glow rad="228600">
              <a:srgbClr val="FF0000">
                <a:alpha val="40000"/>
              </a:srgbClr>
            </a:glow>
          </a:effectLst>
        </p:spPr>
        <p:style>
          <a:lnRef idx="3">
            <a:schemeClr val="dk1"/>
          </a:lnRef>
          <a:fillRef idx="0">
            <a:schemeClr val="dk1"/>
          </a:fillRef>
          <a:effectRef idx="2">
            <a:schemeClr val="dk1"/>
          </a:effectRef>
          <a:fontRef idx="minor">
            <a:schemeClr val="tx1"/>
          </a:fontRef>
        </p:style>
      </p:cxnSp>
      <p:cxnSp>
        <p:nvCxnSpPr>
          <p:cNvPr id="4" name="直接箭头连接符 3"/>
          <p:cNvCxnSpPr/>
          <p:nvPr/>
        </p:nvCxnSpPr>
        <p:spPr>
          <a:xfrm>
            <a:off x="696595" y="2882265"/>
            <a:ext cx="7907655" cy="42545"/>
          </a:xfrm>
          <a:prstGeom prst="straightConnector1">
            <a:avLst/>
          </a:prstGeom>
          <a:ln>
            <a:solidFill>
              <a:srgbClr val="FF0000"/>
            </a:solidFill>
            <a:tailEnd type="arrow" w="med" len="med"/>
          </a:ln>
          <a:effectLst>
            <a:glow rad="228600">
              <a:srgbClr val="FF0000">
                <a:alpha val="40000"/>
              </a:srgbClr>
            </a:glow>
          </a:effectLst>
        </p:spPr>
        <p:style>
          <a:lnRef idx="3">
            <a:schemeClr val="dk1"/>
          </a:lnRef>
          <a:fillRef idx="0">
            <a:schemeClr val="dk1"/>
          </a:fillRef>
          <a:effectRef idx="2">
            <a:schemeClr val="dk1"/>
          </a:effectRef>
          <a:fontRef idx="minor">
            <a:schemeClr val="tx1"/>
          </a:fontRef>
        </p:style>
      </p:cxnSp>
      <p:cxnSp>
        <p:nvCxnSpPr>
          <p:cNvPr id="5" name="直接箭头连接符 4"/>
          <p:cNvCxnSpPr/>
          <p:nvPr/>
        </p:nvCxnSpPr>
        <p:spPr>
          <a:xfrm>
            <a:off x="631190" y="3355975"/>
            <a:ext cx="5812790" cy="635"/>
          </a:xfrm>
          <a:prstGeom prst="straightConnector1">
            <a:avLst/>
          </a:prstGeom>
          <a:ln>
            <a:solidFill>
              <a:srgbClr val="FF0000"/>
            </a:solidFill>
            <a:tailEnd type="arrow" w="med" len="med"/>
          </a:ln>
          <a:effectLst>
            <a:glow rad="228600">
              <a:srgbClr val="FF0000">
                <a:alpha val="40000"/>
              </a:srgbClr>
            </a:glow>
          </a:effectLst>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blinds(horizontal)">
                                      <p:cBhvr>
                                        <p:cTn id="7" dur="500"/>
                                        <p:tgtEl>
                                          <p:spTgt spid="307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3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3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3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3073"/>
                                        </p:tgtEl>
                                        <p:attrNameLst>
                                          <p:attrName>style.visibility</p:attrName>
                                        </p:attrNameLst>
                                      </p:cBhvr>
                                      <p:to>
                                        <p:strVal val="visible"/>
                                      </p:to>
                                    </p:set>
                                    <p:anim calcmode="lin" valueType="num">
                                      <p:cBhvr>
                                        <p:cTn id="27" dur="500" fill="hold"/>
                                        <p:tgtEl>
                                          <p:spTgt spid="3073"/>
                                        </p:tgtEl>
                                        <p:attrNameLst>
                                          <p:attrName>ppt_w</p:attrName>
                                        </p:attrNameLst>
                                      </p:cBhvr>
                                      <p:tavLst>
                                        <p:tav tm="0">
                                          <p:val>
                                            <p:fltVal val="0"/>
                                          </p:val>
                                        </p:tav>
                                        <p:tav tm="100000">
                                          <p:val>
                                            <p:strVal val="#ppt_w"/>
                                          </p:val>
                                        </p:tav>
                                      </p:tavLst>
                                    </p:anim>
                                    <p:anim calcmode="lin" valueType="num">
                                      <p:cBhvr>
                                        <p:cTn id="28" dur="500" fill="hold"/>
                                        <p:tgtEl>
                                          <p:spTgt spid="3073"/>
                                        </p:tgtEl>
                                        <p:attrNameLst>
                                          <p:attrName>ppt_h</p:attrName>
                                        </p:attrNameLst>
                                      </p:cBhvr>
                                      <p:tavLst>
                                        <p:tav tm="0">
                                          <p:val>
                                            <p:fltVal val="0"/>
                                          </p:val>
                                        </p:tav>
                                        <p:tav tm="100000">
                                          <p:val>
                                            <p:strVal val="#ppt_h"/>
                                          </p:val>
                                        </p:tav>
                                      </p:tavLst>
                                    </p:anim>
                                    <p:animEffect transition="in" filter="fade">
                                      <p:cBhvr>
                                        <p:cTn id="29" dur="500"/>
                                        <p:tgtEl>
                                          <p:spTgt spid="3073"/>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074"/>
                                        </p:tgtEl>
                                        <p:attrNameLst>
                                          <p:attrName>style.visibility</p:attrName>
                                        </p:attrNameLst>
                                      </p:cBhvr>
                                      <p:to>
                                        <p:strVal val="visible"/>
                                      </p:to>
                                    </p:set>
                                    <p:animEffect transition="in" filter="blinds(horizontal)">
                                      <p:cBhvr>
                                        <p:cTn id="34"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 grpId="0"/>
      <p:bldP spid="3074" grpId="0"/>
      <p:bldP spid="307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文本占位符 60418"/>
          <p:cNvSpPr>
            <a:spLocks noGrp="1"/>
          </p:cNvSpPr>
          <p:nvPr>
            <p:ph idx="1"/>
          </p:nvPr>
        </p:nvSpPr>
        <p:spPr>
          <a:xfrm>
            <a:off x="611188" y="1270000"/>
            <a:ext cx="2513012" cy="495300"/>
          </a:xfrm>
        </p:spPr>
        <p:txBody>
          <a:bodyPr lIns="80010" tIns="40006" rIns="80010" bIns="40006"/>
          <a:lstStyle/>
          <a:p>
            <a:pPr marL="0" indent="0">
              <a:lnSpc>
                <a:spcPct val="80000"/>
              </a:lnSpc>
              <a:buFontTx/>
              <a:buNone/>
            </a:pPr>
            <a:r>
              <a:rPr lang="zh-CN" altLang="en-US" b="1" smtClean="0">
                <a:solidFill>
                  <a:srgbClr val="FFFF00"/>
                </a:solidFill>
              </a:rPr>
              <a:t>一、定义法：</a:t>
            </a:r>
          </a:p>
        </p:txBody>
      </p:sp>
      <p:sp>
        <p:nvSpPr>
          <p:cNvPr id="4098" name="文本框 60419"/>
          <p:cNvSpPr txBox="1">
            <a:spLocks noChangeArrowheads="1"/>
          </p:cNvSpPr>
          <p:nvPr/>
        </p:nvSpPr>
        <p:spPr bwMode="auto">
          <a:xfrm>
            <a:off x="1020763" y="2017713"/>
            <a:ext cx="7200900" cy="952500"/>
          </a:xfrm>
          <a:prstGeom prst="rect">
            <a:avLst/>
          </a:prstGeom>
          <a:noFill/>
          <a:ln w="9525">
            <a:noFill/>
            <a:miter lim="800000"/>
            <a:headEnd/>
            <a:tailEnd/>
          </a:ln>
        </p:spPr>
        <p:txBody>
          <a:bodyPr>
            <a:spAutoFit/>
          </a:bodyPr>
          <a:lstStyle/>
          <a:p>
            <a:pPr>
              <a:spcBef>
                <a:spcPct val="50000"/>
              </a:spcBef>
            </a:pPr>
            <a:r>
              <a:rPr lang="zh-CN" altLang="en-US" sz="2800" b="1">
                <a:solidFill>
                  <a:schemeClr val="bg1"/>
                </a:solidFill>
                <a:latin typeface="Tahoma" pitchFamily="34" charset="0"/>
              </a:rPr>
              <a:t>把用电器逐个顺次连接（</a:t>
            </a:r>
            <a:r>
              <a:rPr lang="zh-CN" altLang="en-US" sz="2800" b="1">
                <a:solidFill>
                  <a:srgbClr val="FFFF00"/>
                </a:solidFill>
                <a:latin typeface="Tahoma" pitchFamily="34" charset="0"/>
              </a:rPr>
              <a:t>首尾相接</a:t>
            </a:r>
            <a:r>
              <a:rPr lang="zh-CN" altLang="en-US" sz="2800" b="1">
                <a:solidFill>
                  <a:schemeClr val="bg1"/>
                </a:solidFill>
                <a:latin typeface="Tahoma" pitchFamily="34" charset="0"/>
              </a:rPr>
              <a:t>）是</a:t>
            </a:r>
            <a:r>
              <a:rPr lang="zh-CN" altLang="en-US" sz="2800" b="1">
                <a:solidFill>
                  <a:srgbClr val="FF0000"/>
                </a:solidFill>
                <a:latin typeface="Tahoma" pitchFamily="34" charset="0"/>
              </a:rPr>
              <a:t>串联</a:t>
            </a:r>
            <a:r>
              <a:rPr lang="zh-CN" altLang="en-US" sz="2800" b="1">
                <a:solidFill>
                  <a:schemeClr val="bg1"/>
                </a:solidFill>
                <a:latin typeface="Tahoma" pitchFamily="34" charset="0"/>
              </a:rPr>
              <a:t>。</a:t>
            </a:r>
            <a:r>
              <a:rPr lang="zh-CN" altLang="en-US" sz="2800" b="1">
                <a:solidFill>
                  <a:srgbClr val="FFFF00"/>
                </a:solidFill>
                <a:latin typeface="Tahoma" pitchFamily="34" charset="0"/>
                <a:sym typeface="+mn-ea"/>
              </a:rPr>
              <a:t>如图</a:t>
            </a:r>
            <a:r>
              <a:rPr lang="en-US" altLang="zh-CN" sz="2800" b="1">
                <a:solidFill>
                  <a:srgbClr val="FFFF00"/>
                </a:solidFill>
                <a:latin typeface="Tahoma" pitchFamily="34" charset="0"/>
                <a:sym typeface="+mn-ea"/>
              </a:rPr>
              <a:t>1</a:t>
            </a:r>
          </a:p>
        </p:txBody>
      </p:sp>
      <p:sp>
        <p:nvSpPr>
          <p:cNvPr id="4099" name="文本框 60420"/>
          <p:cNvSpPr txBox="1">
            <a:spLocks noChangeArrowheads="1"/>
          </p:cNvSpPr>
          <p:nvPr/>
        </p:nvSpPr>
        <p:spPr bwMode="auto">
          <a:xfrm>
            <a:off x="971550" y="2970213"/>
            <a:ext cx="7200900" cy="952500"/>
          </a:xfrm>
          <a:prstGeom prst="rect">
            <a:avLst/>
          </a:prstGeom>
          <a:noFill/>
          <a:ln w="9525">
            <a:noFill/>
            <a:miter lim="800000"/>
            <a:headEnd/>
            <a:tailEnd/>
          </a:ln>
        </p:spPr>
        <p:txBody>
          <a:bodyPr>
            <a:spAutoFit/>
          </a:bodyPr>
          <a:lstStyle/>
          <a:p>
            <a:pPr>
              <a:spcBef>
                <a:spcPct val="50000"/>
              </a:spcBef>
            </a:pPr>
            <a:r>
              <a:rPr lang="zh-CN" altLang="en-US" sz="2800" b="1">
                <a:solidFill>
                  <a:schemeClr val="bg1"/>
                </a:solidFill>
                <a:latin typeface="Tahoma" pitchFamily="34" charset="0"/>
              </a:rPr>
              <a:t>把用电器并列连接（</a:t>
            </a:r>
            <a:r>
              <a:rPr lang="zh-CN" altLang="en-US" sz="2800" b="1">
                <a:solidFill>
                  <a:srgbClr val="FFFF00"/>
                </a:solidFill>
                <a:latin typeface="Tahoma" pitchFamily="34" charset="0"/>
              </a:rPr>
              <a:t>首首相连，尾尾相连</a:t>
            </a:r>
            <a:r>
              <a:rPr lang="zh-CN" altLang="en-US" sz="2800" b="1">
                <a:solidFill>
                  <a:schemeClr val="bg1"/>
                </a:solidFill>
                <a:latin typeface="Tahoma" pitchFamily="34" charset="0"/>
              </a:rPr>
              <a:t>）在电路的两点间是</a:t>
            </a:r>
            <a:r>
              <a:rPr lang="zh-CN" altLang="en-US" sz="2800" b="1">
                <a:solidFill>
                  <a:srgbClr val="FF0000"/>
                </a:solidFill>
                <a:latin typeface="Tahoma" pitchFamily="34" charset="0"/>
              </a:rPr>
              <a:t>并联</a:t>
            </a:r>
            <a:r>
              <a:rPr lang="zh-CN" altLang="en-US" sz="2800" b="1">
                <a:solidFill>
                  <a:schemeClr val="bg1"/>
                </a:solidFill>
                <a:latin typeface="Tahoma" pitchFamily="34" charset="0"/>
              </a:rPr>
              <a:t>。</a:t>
            </a:r>
            <a:r>
              <a:rPr lang="zh-CN" altLang="en-US" sz="2800" b="1">
                <a:solidFill>
                  <a:srgbClr val="FFFF00"/>
                </a:solidFill>
                <a:latin typeface="Tahoma" pitchFamily="34" charset="0"/>
                <a:sym typeface="+mn-ea"/>
              </a:rPr>
              <a:t>如图</a:t>
            </a:r>
            <a:r>
              <a:rPr lang="en-US" altLang="zh-CN" sz="2800" b="1">
                <a:solidFill>
                  <a:srgbClr val="FFFF00"/>
                </a:solidFill>
                <a:latin typeface="Tahoma" pitchFamily="34" charset="0"/>
                <a:sym typeface="+mn-ea"/>
              </a:rPr>
              <a:t>2</a:t>
            </a:r>
          </a:p>
        </p:txBody>
      </p:sp>
      <p:graphicFrame>
        <p:nvGraphicFramePr>
          <p:cNvPr id="4100" name="Object 4" descr="image2"/>
          <p:cNvGraphicFramePr>
            <a:graphicFrameLocks/>
          </p:cNvGraphicFramePr>
          <p:nvPr/>
        </p:nvGraphicFramePr>
        <p:xfrm>
          <a:off x="971550" y="4224338"/>
          <a:ext cx="3429000" cy="2193925"/>
        </p:xfrm>
        <a:graphic>
          <a:graphicData uri="http://schemas.openxmlformats.org/presentationml/2006/ole">
            <p:oleObj spid="_x0000_s1026" r:id="rId3" imgW="3247619" imgH="1848108" progId="PBrush">
              <p:embed/>
            </p:oleObj>
          </a:graphicData>
        </a:graphic>
      </p:graphicFrame>
      <p:graphicFrame>
        <p:nvGraphicFramePr>
          <p:cNvPr id="4101" name="Object 5" descr="image3"/>
          <p:cNvGraphicFramePr>
            <a:graphicFrameLocks/>
          </p:cNvGraphicFramePr>
          <p:nvPr/>
        </p:nvGraphicFramePr>
        <p:xfrm>
          <a:off x="4843463" y="4152900"/>
          <a:ext cx="3235325" cy="2336800"/>
        </p:xfrm>
        <a:graphic>
          <a:graphicData uri="http://schemas.openxmlformats.org/presentationml/2006/ole">
            <p:oleObj spid="_x0000_s1027" r:id="rId4" imgW="3019048" imgH="2209524" progId="PBrush">
              <p:embed/>
            </p:oleObj>
          </a:graphicData>
        </a:graphic>
      </p:graphicFrame>
      <p:sp>
        <p:nvSpPr>
          <p:cNvPr id="1031" name="标题 60417"/>
          <p:cNvSpPr>
            <a:spLocks noGrp="1"/>
          </p:cNvSpPr>
          <p:nvPr/>
        </p:nvSpPr>
        <p:spPr bwMode="auto">
          <a:xfrm>
            <a:off x="611188" y="176213"/>
            <a:ext cx="8020050" cy="893762"/>
          </a:xfrm>
          <a:prstGeom prst="rect">
            <a:avLst/>
          </a:prstGeom>
          <a:noFill/>
          <a:ln w="9525">
            <a:noFill/>
            <a:miter lim="800000"/>
            <a:headEnd/>
            <a:tailEnd/>
          </a:ln>
        </p:spPr>
        <p:txBody>
          <a:bodyPr lIns="80010" tIns="40006" rIns="80010" bIns="40006" anchor="ctr"/>
          <a:lstStyle/>
          <a:p>
            <a:pPr algn="ctr"/>
            <a:r>
              <a:rPr lang="zh-CN" altLang="en-US" sz="3600" b="1">
                <a:solidFill>
                  <a:srgbClr val="FF0000"/>
                </a:solidFill>
                <a:latin typeface="楷体" pitchFamily="49" charset="-122"/>
                <a:ea typeface="楷体" pitchFamily="49" charset="-122"/>
                <a:sym typeface="宋体" pitchFamily="2" charset="-122"/>
              </a:rPr>
              <a:t>串并联电路的识别</a:t>
            </a:r>
            <a:endParaRPr lang="zh-CN" altLang="en-US" sz="3600">
              <a:solidFill>
                <a:srgbClr val="FF0066"/>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097">
                                            <p:txEl>
                                              <p:pRg st="0" end="0"/>
                                            </p:txEl>
                                          </p:spTgt>
                                        </p:tgtEl>
                                        <p:attrNameLst>
                                          <p:attrName>style.visibility</p:attrName>
                                        </p:attrNameLst>
                                      </p:cBhvr>
                                      <p:to>
                                        <p:strVal val="visible"/>
                                      </p:to>
                                    </p:set>
                                    <p:anim calcmode="lin" valueType="num">
                                      <p:cBhvr>
                                        <p:cTn id="7" dur="1000" fill="hold"/>
                                        <p:tgtEl>
                                          <p:spTgt spid="409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097">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09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4098"/>
                                        </p:tgtEl>
                                        <p:attrNameLst>
                                          <p:attrName>style.visibility</p:attrName>
                                        </p:attrNameLst>
                                      </p:cBhvr>
                                      <p:to>
                                        <p:strVal val="visible"/>
                                      </p:to>
                                    </p:set>
                                    <p:animEffect transition="in" filter="diamond(in)">
                                      <p:cBhvr>
                                        <p:cTn id="14" dur="2000"/>
                                        <p:tgtEl>
                                          <p:spTgt spid="4098"/>
                                        </p:tgtEl>
                                      </p:cBhvr>
                                    </p:animEffect>
                                  </p:childTnLst>
                                </p:cTn>
                              </p:par>
                            </p:childTnLst>
                          </p:cTn>
                        </p:par>
                      </p:childTnLst>
                    </p:cTn>
                  </p:par>
                  <p:par>
                    <p:cTn id="15" fill="hold">
                      <p:stCondLst>
                        <p:cond delay="indefinite"/>
                      </p:stCondLst>
                      <p:childTnLst>
                        <p:par>
                          <p:cTn id="16" fill="hold">
                            <p:stCondLst>
                              <p:cond delay="0"/>
                            </p:stCondLst>
                            <p:childTnLst>
                              <p:par>
                                <p:cTn id="17" presetID="20"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animEffect transition="in" filter="wedge">
                                      <p:cBhvr>
                                        <p:cTn id="19" dur="2000"/>
                                        <p:tgtEl>
                                          <p:spTgt spid="4100"/>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4099"/>
                                        </p:tgtEl>
                                        <p:attrNameLst>
                                          <p:attrName>style.visibility</p:attrName>
                                        </p:attrNameLst>
                                      </p:cBhvr>
                                      <p:to>
                                        <p:strVal val="visible"/>
                                      </p:to>
                                    </p:set>
                                    <p:animEffect transition="in" filter="diamond(in)">
                                      <p:cBhvr>
                                        <p:cTn id="24" dur="2000"/>
                                        <p:tgtEl>
                                          <p:spTgt spid="4099"/>
                                        </p:tgtEl>
                                      </p:cBhvr>
                                    </p:animEffect>
                                  </p:childTnLst>
                                </p:cTn>
                              </p:par>
                            </p:childTnLst>
                          </p:cTn>
                        </p:par>
                      </p:childTnLst>
                    </p:cTn>
                  </p:par>
                  <p:par>
                    <p:cTn id="25" fill="hold">
                      <p:stCondLst>
                        <p:cond delay="indefinite"/>
                      </p:stCondLst>
                      <p:childTnLst>
                        <p:par>
                          <p:cTn id="26" fill="hold">
                            <p:stCondLst>
                              <p:cond delay="0"/>
                            </p:stCondLst>
                            <p:childTnLst>
                              <p:par>
                                <p:cTn id="27" presetID="20" presetClass="entr" presetSubtype="0" fill="hold" nodeType="clickEffect">
                                  <p:stCondLst>
                                    <p:cond delay="0"/>
                                  </p:stCondLst>
                                  <p:childTnLst>
                                    <p:set>
                                      <p:cBhvr>
                                        <p:cTn id="28" dur="1" fill="hold">
                                          <p:stCondLst>
                                            <p:cond delay="0"/>
                                          </p:stCondLst>
                                        </p:cTn>
                                        <p:tgtEl>
                                          <p:spTgt spid="4101"/>
                                        </p:tgtEl>
                                        <p:attrNameLst>
                                          <p:attrName>style.visibility</p:attrName>
                                        </p:attrNameLst>
                                      </p:cBhvr>
                                      <p:to>
                                        <p:strVal val="visible"/>
                                      </p:to>
                                    </p:set>
                                    <p:animEffect transition="in" filter="wedge">
                                      <p:cBhvr>
                                        <p:cTn id="29" dur="20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 grpId="0" build="p"/>
      <p:bldP spid="4098" grpId="0"/>
      <p:bldP spid="409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直接连接符 13431"/>
          <p:cNvSpPr>
            <a:spLocks noChangeShapeType="1"/>
          </p:cNvSpPr>
          <p:nvPr/>
        </p:nvSpPr>
        <p:spPr bwMode="auto">
          <a:xfrm>
            <a:off x="2525713" y="4962525"/>
            <a:ext cx="1727200" cy="0"/>
          </a:xfrm>
          <a:prstGeom prst="line">
            <a:avLst/>
          </a:prstGeom>
          <a:noFill/>
          <a:ln w="9525">
            <a:solidFill>
              <a:srgbClr val="FFFF00"/>
            </a:solidFill>
            <a:round/>
            <a:headEnd/>
            <a:tailEnd/>
          </a:ln>
        </p:spPr>
        <p:txBody>
          <a:bodyPr/>
          <a:lstStyle/>
          <a:p>
            <a:endParaRPr lang="zh-CN" altLang="en-US"/>
          </a:p>
        </p:txBody>
      </p:sp>
      <p:sp>
        <p:nvSpPr>
          <p:cNvPr id="7171" name="直接连接符 13313"/>
          <p:cNvSpPr>
            <a:spLocks noChangeShapeType="1"/>
          </p:cNvSpPr>
          <p:nvPr/>
        </p:nvSpPr>
        <p:spPr bwMode="auto">
          <a:xfrm>
            <a:off x="1146175" y="3160713"/>
            <a:ext cx="3111500" cy="0"/>
          </a:xfrm>
          <a:prstGeom prst="line">
            <a:avLst/>
          </a:prstGeom>
          <a:noFill/>
          <a:ln w="9525">
            <a:solidFill>
              <a:srgbClr val="FFFF00"/>
            </a:solidFill>
            <a:round/>
            <a:headEnd/>
            <a:tailEnd/>
          </a:ln>
        </p:spPr>
        <p:txBody>
          <a:bodyPr/>
          <a:lstStyle/>
          <a:p>
            <a:endParaRPr lang="zh-CN" altLang="en-US"/>
          </a:p>
        </p:txBody>
      </p:sp>
      <p:sp>
        <p:nvSpPr>
          <p:cNvPr id="7172" name="直接连接符 13316"/>
          <p:cNvSpPr>
            <a:spLocks noChangeShapeType="1"/>
          </p:cNvSpPr>
          <p:nvPr/>
        </p:nvSpPr>
        <p:spPr bwMode="auto">
          <a:xfrm>
            <a:off x="1146175" y="4068763"/>
            <a:ext cx="0" cy="0"/>
          </a:xfrm>
          <a:prstGeom prst="line">
            <a:avLst/>
          </a:prstGeom>
          <a:noFill/>
          <a:ln w="9525">
            <a:solidFill>
              <a:schemeClr val="tx1"/>
            </a:solidFill>
            <a:round/>
            <a:headEnd/>
            <a:tailEnd/>
          </a:ln>
        </p:spPr>
        <p:txBody>
          <a:bodyPr/>
          <a:lstStyle/>
          <a:p>
            <a:endParaRPr lang="zh-CN" altLang="en-US"/>
          </a:p>
        </p:txBody>
      </p:sp>
      <p:sp>
        <p:nvSpPr>
          <p:cNvPr id="7173" name="直接连接符 13317"/>
          <p:cNvSpPr>
            <a:spLocks noChangeShapeType="1"/>
          </p:cNvSpPr>
          <p:nvPr/>
        </p:nvSpPr>
        <p:spPr bwMode="auto">
          <a:xfrm>
            <a:off x="1146175" y="3160713"/>
            <a:ext cx="0" cy="1814512"/>
          </a:xfrm>
          <a:prstGeom prst="line">
            <a:avLst/>
          </a:prstGeom>
          <a:noFill/>
          <a:ln w="9525">
            <a:solidFill>
              <a:srgbClr val="FFFF00"/>
            </a:solidFill>
            <a:round/>
            <a:headEnd/>
            <a:tailEnd/>
          </a:ln>
        </p:spPr>
        <p:txBody>
          <a:bodyPr/>
          <a:lstStyle/>
          <a:p>
            <a:endParaRPr lang="zh-CN" altLang="en-US"/>
          </a:p>
        </p:txBody>
      </p:sp>
      <p:sp>
        <p:nvSpPr>
          <p:cNvPr id="7174" name="直接连接符 13318"/>
          <p:cNvSpPr>
            <a:spLocks noChangeShapeType="1"/>
          </p:cNvSpPr>
          <p:nvPr/>
        </p:nvSpPr>
        <p:spPr bwMode="auto">
          <a:xfrm>
            <a:off x="4257675" y="3160713"/>
            <a:ext cx="0" cy="1814512"/>
          </a:xfrm>
          <a:prstGeom prst="line">
            <a:avLst/>
          </a:prstGeom>
          <a:noFill/>
          <a:ln w="9525">
            <a:solidFill>
              <a:srgbClr val="FFFF00"/>
            </a:solidFill>
            <a:round/>
            <a:headEnd/>
            <a:tailEnd/>
          </a:ln>
        </p:spPr>
        <p:txBody>
          <a:bodyPr/>
          <a:lstStyle/>
          <a:p>
            <a:endParaRPr lang="zh-CN" altLang="en-US"/>
          </a:p>
        </p:txBody>
      </p:sp>
      <p:grpSp>
        <p:nvGrpSpPr>
          <p:cNvPr id="2" name="组合 13322"/>
          <p:cNvGrpSpPr>
            <a:grpSpLocks/>
          </p:cNvGrpSpPr>
          <p:nvPr/>
        </p:nvGrpSpPr>
        <p:grpSpPr bwMode="auto">
          <a:xfrm>
            <a:off x="2273300" y="4521200"/>
            <a:ext cx="180975" cy="908050"/>
            <a:chOff x="1872" y="2592"/>
            <a:chExt cx="192" cy="768"/>
          </a:xfrm>
        </p:grpSpPr>
        <p:sp>
          <p:nvSpPr>
            <p:cNvPr id="7232" name="直接连接符 13323"/>
            <p:cNvSpPr>
              <a:spLocks noChangeShapeType="1"/>
            </p:cNvSpPr>
            <p:nvPr/>
          </p:nvSpPr>
          <p:spPr bwMode="auto">
            <a:xfrm>
              <a:off x="1872" y="2592"/>
              <a:ext cx="0" cy="768"/>
            </a:xfrm>
            <a:prstGeom prst="line">
              <a:avLst/>
            </a:prstGeom>
            <a:noFill/>
            <a:ln w="57150">
              <a:solidFill>
                <a:srgbClr val="FFFF00"/>
              </a:solidFill>
              <a:round/>
              <a:headEnd/>
              <a:tailEnd/>
            </a:ln>
          </p:spPr>
          <p:txBody>
            <a:bodyPr/>
            <a:lstStyle/>
            <a:p>
              <a:endParaRPr lang="zh-CN" altLang="en-US"/>
            </a:p>
          </p:txBody>
        </p:sp>
        <p:sp>
          <p:nvSpPr>
            <p:cNvPr id="7233" name="直接连接符 13324"/>
            <p:cNvSpPr>
              <a:spLocks noChangeShapeType="1"/>
            </p:cNvSpPr>
            <p:nvPr/>
          </p:nvSpPr>
          <p:spPr bwMode="auto">
            <a:xfrm>
              <a:off x="2064" y="2832"/>
              <a:ext cx="0" cy="336"/>
            </a:xfrm>
            <a:prstGeom prst="line">
              <a:avLst/>
            </a:prstGeom>
            <a:noFill/>
            <a:ln w="76200">
              <a:solidFill>
                <a:srgbClr val="FFFF00"/>
              </a:solidFill>
              <a:round/>
              <a:headEnd/>
              <a:tailEnd/>
            </a:ln>
          </p:spPr>
          <p:txBody>
            <a:bodyPr/>
            <a:lstStyle/>
            <a:p>
              <a:endParaRPr lang="zh-CN" altLang="en-US"/>
            </a:p>
          </p:txBody>
        </p:sp>
      </p:grpSp>
      <p:sp>
        <p:nvSpPr>
          <p:cNvPr id="7176" name="直接连接符 13325"/>
          <p:cNvSpPr>
            <a:spLocks noChangeShapeType="1"/>
          </p:cNvSpPr>
          <p:nvPr/>
        </p:nvSpPr>
        <p:spPr bwMode="auto">
          <a:xfrm>
            <a:off x="1146175" y="4975225"/>
            <a:ext cx="1127125" cy="0"/>
          </a:xfrm>
          <a:prstGeom prst="line">
            <a:avLst/>
          </a:prstGeom>
          <a:noFill/>
          <a:ln w="9525">
            <a:solidFill>
              <a:srgbClr val="FFFF00"/>
            </a:solidFill>
            <a:round/>
            <a:headEnd/>
            <a:tailEnd/>
          </a:ln>
        </p:spPr>
        <p:txBody>
          <a:bodyPr/>
          <a:lstStyle/>
          <a:p>
            <a:endParaRPr lang="zh-CN" altLang="en-US"/>
          </a:p>
        </p:txBody>
      </p:sp>
      <p:sp>
        <p:nvSpPr>
          <p:cNvPr id="7177" name="直接连接符 13327"/>
          <p:cNvSpPr>
            <a:spLocks noChangeShapeType="1"/>
          </p:cNvSpPr>
          <p:nvPr/>
        </p:nvSpPr>
        <p:spPr bwMode="auto">
          <a:xfrm>
            <a:off x="2273300" y="4975225"/>
            <a:ext cx="0" cy="0"/>
          </a:xfrm>
          <a:prstGeom prst="line">
            <a:avLst/>
          </a:prstGeom>
          <a:noFill/>
          <a:ln w="9525">
            <a:solidFill>
              <a:schemeClr val="tx1"/>
            </a:solidFill>
            <a:round/>
            <a:headEnd/>
            <a:tailEnd/>
          </a:ln>
        </p:spPr>
        <p:txBody>
          <a:bodyPr/>
          <a:lstStyle/>
          <a:p>
            <a:endParaRPr lang="zh-CN" altLang="en-US"/>
          </a:p>
        </p:txBody>
      </p:sp>
      <p:sp>
        <p:nvSpPr>
          <p:cNvPr id="7178" name="直接连接符 13328"/>
          <p:cNvSpPr>
            <a:spLocks noChangeShapeType="1"/>
          </p:cNvSpPr>
          <p:nvPr/>
        </p:nvSpPr>
        <p:spPr bwMode="auto">
          <a:xfrm>
            <a:off x="2273300" y="4975225"/>
            <a:ext cx="0" cy="0"/>
          </a:xfrm>
          <a:prstGeom prst="line">
            <a:avLst/>
          </a:prstGeom>
          <a:noFill/>
          <a:ln w="9525">
            <a:solidFill>
              <a:schemeClr val="tx1"/>
            </a:solidFill>
            <a:round/>
            <a:headEnd/>
            <a:tailEnd/>
          </a:ln>
        </p:spPr>
        <p:txBody>
          <a:bodyPr/>
          <a:lstStyle/>
          <a:p>
            <a:endParaRPr lang="zh-CN" altLang="en-US"/>
          </a:p>
        </p:txBody>
      </p:sp>
      <p:sp>
        <p:nvSpPr>
          <p:cNvPr id="7179" name="直接连接符 13329"/>
          <p:cNvSpPr>
            <a:spLocks noChangeShapeType="1"/>
          </p:cNvSpPr>
          <p:nvPr/>
        </p:nvSpPr>
        <p:spPr bwMode="auto">
          <a:xfrm>
            <a:off x="2454275" y="4975225"/>
            <a:ext cx="315913" cy="0"/>
          </a:xfrm>
          <a:prstGeom prst="line">
            <a:avLst/>
          </a:prstGeom>
          <a:noFill/>
          <a:ln w="9525">
            <a:solidFill>
              <a:schemeClr val="tx1"/>
            </a:solidFill>
            <a:prstDash val="sysDot"/>
            <a:round/>
            <a:headEnd/>
            <a:tailEnd/>
          </a:ln>
        </p:spPr>
        <p:txBody>
          <a:bodyPr/>
          <a:lstStyle/>
          <a:p>
            <a:endParaRPr lang="zh-CN" altLang="en-US"/>
          </a:p>
        </p:txBody>
      </p:sp>
      <p:sp>
        <p:nvSpPr>
          <p:cNvPr id="13331" name="直接连接符 13330"/>
          <p:cNvSpPr>
            <a:spLocks noChangeShapeType="1"/>
          </p:cNvSpPr>
          <p:nvPr/>
        </p:nvSpPr>
        <p:spPr bwMode="auto">
          <a:xfrm flipH="1">
            <a:off x="1101725" y="4941888"/>
            <a:ext cx="1171575" cy="0"/>
          </a:xfrm>
          <a:prstGeom prst="line">
            <a:avLst/>
          </a:prstGeom>
          <a:noFill/>
          <a:ln w="127000">
            <a:solidFill>
              <a:srgbClr val="FFFF00"/>
            </a:solidFill>
            <a:round/>
            <a:headEnd/>
            <a:tailEnd/>
          </a:ln>
        </p:spPr>
        <p:txBody>
          <a:bodyPr/>
          <a:lstStyle/>
          <a:p>
            <a:endParaRPr lang="zh-CN" altLang="en-US"/>
          </a:p>
        </p:txBody>
      </p:sp>
      <p:sp>
        <p:nvSpPr>
          <p:cNvPr id="13332" name="直接连接符 13331"/>
          <p:cNvSpPr>
            <a:spLocks noChangeShapeType="1"/>
          </p:cNvSpPr>
          <p:nvPr/>
        </p:nvSpPr>
        <p:spPr bwMode="auto">
          <a:xfrm flipV="1">
            <a:off x="1116013" y="3160713"/>
            <a:ext cx="0" cy="1814512"/>
          </a:xfrm>
          <a:prstGeom prst="line">
            <a:avLst/>
          </a:prstGeom>
          <a:noFill/>
          <a:ln w="127000">
            <a:solidFill>
              <a:srgbClr val="FFFF00"/>
            </a:solidFill>
            <a:round/>
            <a:headEnd/>
            <a:tailEnd/>
          </a:ln>
        </p:spPr>
        <p:txBody>
          <a:bodyPr/>
          <a:lstStyle/>
          <a:p>
            <a:endParaRPr lang="zh-CN" altLang="en-US"/>
          </a:p>
        </p:txBody>
      </p:sp>
      <p:sp>
        <p:nvSpPr>
          <p:cNvPr id="13333" name="直接连接符 13332"/>
          <p:cNvSpPr>
            <a:spLocks noChangeShapeType="1"/>
          </p:cNvSpPr>
          <p:nvPr/>
        </p:nvSpPr>
        <p:spPr bwMode="auto">
          <a:xfrm>
            <a:off x="1063625" y="3141663"/>
            <a:ext cx="3276600" cy="0"/>
          </a:xfrm>
          <a:prstGeom prst="line">
            <a:avLst/>
          </a:prstGeom>
          <a:noFill/>
          <a:ln w="127000">
            <a:solidFill>
              <a:srgbClr val="FFFF00"/>
            </a:solidFill>
            <a:round/>
            <a:headEnd/>
            <a:tailEnd/>
          </a:ln>
        </p:spPr>
        <p:txBody>
          <a:bodyPr/>
          <a:lstStyle/>
          <a:p>
            <a:endParaRPr lang="zh-CN" altLang="en-US"/>
          </a:p>
        </p:txBody>
      </p:sp>
      <p:sp>
        <p:nvSpPr>
          <p:cNvPr id="13334" name="直接连接符 13333"/>
          <p:cNvSpPr>
            <a:spLocks noChangeShapeType="1"/>
          </p:cNvSpPr>
          <p:nvPr/>
        </p:nvSpPr>
        <p:spPr bwMode="auto">
          <a:xfrm>
            <a:off x="4257675" y="3127375"/>
            <a:ext cx="0" cy="1814513"/>
          </a:xfrm>
          <a:prstGeom prst="line">
            <a:avLst/>
          </a:prstGeom>
          <a:noFill/>
          <a:ln w="127000">
            <a:solidFill>
              <a:srgbClr val="FFFF00"/>
            </a:solidFill>
            <a:round/>
            <a:headEnd/>
            <a:tailEnd/>
          </a:ln>
        </p:spPr>
        <p:txBody>
          <a:bodyPr/>
          <a:lstStyle/>
          <a:p>
            <a:endParaRPr lang="zh-CN" altLang="en-US"/>
          </a:p>
        </p:txBody>
      </p:sp>
      <p:sp>
        <p:nvSpPr>
          <p:cNvPr id="7184" name="直接连接符 13334"/>
          <p:cNvSpPr>
            <a:spLocks noChangeShapeType="1"/>
          </p:cNvSpPr>
          <p:nvPr/>
        </p:nvSpPr>
        <p:spPr bwMode="auto">
          <a:xfrm>
            <a:off x="2995613" y="4975225"/>
            <a:ext cx="0" cy="0"/>
          </a:xfrm>
          <a:prstGeom prst="line">
            <a:avLst/>
          </a:prstGeom>
          <a:noFill/>
          <a:ln w="9525">
            <a:solidFill>
              <a:schemeClr val="tx1"/>
            </a:solidFill>
            <a:round/>
            <a:headEnd/>
            <a:tailEnd/>
          </a:ln>
        </p:spPr>
        <p:txBody>
          <a:bodyPr/>
          <a:lstStyle/>
          <a:p>
            <a:endParaRPr lang="zh-CN" altLang="en-US"/>
          </a:p>
        </p:txBody>
      </p:sp>
      <p:sp>
        <p:nvSpPr>
          <p:cNvPr id="13336" name="直接连接符 13335"/>
          <p:cNvSpPr>
            <a:spLocks noChangeShapeType="1"/>
          </p:cNvSpPr>
          <p:nvPr/>
        </p:nvSpPr>
        <p:spPr bwMode="auto">
          <a:xfrm flipH="1" flipV="1">
            <a:off x="2463800" y="4941888"/>
            <a:ext cx="1893888" cy="30162"/>
          </a:xfrm>
          <a:prstGeom prst="line">
            <a:avLst/>
          </a:prstGeom>
          <a:noFill/>
          <a:ln w="127000">
            <a:solidFill>
              <a:srgbClr val="FFFF00"/>
            </a:solidFill>
            <a:round/>
            <a:headEnd/>
            <a:tailEnd/>
          </a:ln>
        </p:spPr>
        <p:txBody>
          <a:bodyPr/>
          <a:lstStyle/>
          <a:p>
            <a:endParaRPr lang="zh-CN" altLang="en-US"/>
          </a:p>
        </p:txBody>
      </p:sp>
      <p:sp>
        <p:nvSpPr>
          <p:cNvPr id="7186" name="矩形 13346"/>
          <p:cNvSpPr>
            <a:spLocks noChangeArrowheads="1"/>
          </p:cNvSpPr>
          <p:nvPr/>
        </p:nvSpPr>
        <p:spPr bwMode="auto">
          <a:xfrm>
            <a:off x="5867400" y="3008313"/>
            <a:ext cx="2241550" cy="504825"/>
          </a:xfrm>
          <a:prstGeom prst="rect">
            <a:avLst/>
          </a:prstGeom>
          <a:noFill/>
          <a:ln w="9525">
            <a:solidFill>
              <a:srgbClr val="FFFF00"/>
            </a:solidFill>
            <a:miter lim="800000"/>
            <a:headEnd/>
            <a:tailEnd/>
          </a:ln>
        </p:spPr>
        <p:txBody>
          <a:bodyPr/>
          <a:lstStyle/>
          <a:p>
            <a:endParaRPr lang="zh-CN" altLang="en-US"/>
          </a:p>
        </p:txBody>
      </p:sp>
      <p:sp>
        <p:nvSpPr>
          <p:cNvPr id="7187" name="直接连接符 13349"/>
          <p:cNvSpPr>
            <a:spLocks noChangeShapeType="1"/>
          </p:cNvSpPr>
          <p:nvPr/>
        </p:nvSpPr>
        <p:spPr bwMode="auto">
          <a:xfrm>
            <a:off x="6557963" y="4884738"/>
            <a:ext cx="0" cy="506412"/>
          </a:xfrm>
          <a:prstGeom prst="line">
            <a:avLst/>
          </a:prstGeom>
          <a:noFill/>
          <a:ln w="57150">
            <a:solidFill>
              <a:srgbClr val="FFFF00"/>
            </a:solidFill>
            <a:round/>
            <a:headEnd/>
            <a:tailEnd/>
          </a:ln>
        </p:spPr>
        <p:txBody>
          <a:bodyPr/>
          <a:lstStyle/>
          <a:p>
            <a:endParaRPr lang="zh-CN" altLang="en-US"/>
          </a:p>
        </p:txBody>
      </p:sp>
      <p:sp>
        <p:nvSpPr>
          <p:cNvPr id="13356" name="直接连接符 13355"/>
          <p:cNvSpPr>
            <a:spLocks noChangeShapeType="1"/>
          </p:cNvSpPr>
          <p:nvPr/>
        </p:nvSpPr>
        <p:spPr bwMode="auto">
          <a:xfrm flipH="1">
            <a:off x="5292725" y="5157788"/>
            <a:ext cx="1265238" cy="0"/>
          </a:xfrm>
          <a:prstGeom prst="line">
            <a:avLst/>
          </a:prstGeom>
          <a:noFill/>
          <a:ln w="114300">
            <a:solidFill>
              <a:srgbClr val="FFFF00"/>
            </a:solidFill>
            <a:round/>
            <a:headEnd/>
            <a:tailEnd/>
          </a:ln>
        </p:spPr>
        <p:txBody>
          <a:bodyPr/>
          <a:lstStyle/>
          <a:p>
            <a:endParaRPr lang="zh-CN" altLang="en-US"/>
          </a:p>
        </p:txBody>
      </p:sp>
      <p:sp>
        <p:nvSpPr>
          <p:cNvPr id="13357" name="直接连接符 13356"/>
          <p:cNvSpPr>
            <a:spLocks noChangeShapeType="1"/>
          </p:cNvSpPr>
          <p:nvPr/>
        </p:nvSpPr>
        <p:spPr bwMode="auto">
          <a:xfrm flipV="1">
            <a:off x="5292725" y="3284538"/>
            <a:ext cx="0" cy="1916112"/>
          </a:xfrm>
          <a:prstGeom prst="line">
            <a:avLst/>
          </a:prstGeom>
          <a:noFill/>
          <a:ln w="114300">
            <a:solidFill>
              <a:srgbClr val="FFFF00"/>
            </a:solidFill>
            <a:round/>
            <a:headEnd/>
            <a:tailEnd/>
          </a:ln>
        </p:spPr>
        <p:txBody>
          <a:bodyPr/>
          <a:lstStyle/>
          <a:p>
            <a:endParaRPr lang="zh-CN" altLang="en-US"/>
          </a:p>
        </p:txBody>
      </p:sp>
      <p:sp>
        <p:nvSpPr>
          <p:cNvPr id="13358" name="直接连接符 13357"/>
          <p:cNvSpPr>
            <a:spLocks noChangeShapeType="1"/>
          </p:cNvSpPr>
          <p:nvPr/>
        </p:nvSpPr>
        <p:spPr bwMode="auto">
          <a:xfrm>
            <a:off x="5292725" y="3284538"/>
            <a:ext cx="574675" cy="0"/>
          </a:xfrm>
          <a:prstGeom prst="line">
            <a:avLst/>
          </a:prstGeom>
          <a:noFill/>
          <a:ln w="114300">
            <a:solidFill>
              <a:srgbClr val="FFFF00"/>
            </a:solidFill>
            <a:round/>
            <a:headEnd/>
            <a:tailEnd/>
          </a:ln>
        </p:spPr>
        <p:txBody>
          <a:bodyPr/>
          <a:lstStyle/>
          <a:p>
            <a:endParaRPr lang="zh-CN" altLang="en-US"/>
          </a:p>
        </p:txBody>
      </p:sp>
      <p:grpSp>
        <p:nvGrpSpPr>
          <p:cNvPr id="3" name="组合 13358"/>
          <p:cNvGrpSpPr>
            <a:grpSpLocks/>
          </p:cNvGrpSpPr>
          <p:nvPr/>
        </p:nvGrpSpPr>
        <p:grpSpPr bwMode="auto">
          <a:xfrm>
            <a:off x="5867400" y="3008313"/>
            <a:ext cx="865188" cy="492125"/>
            <a:chOff x="960" y="720"/>
            <a:chExt cx="624" cy="528"/>
          </a:xfrm>
        </p:grpSpPr>
        <p:sp>
          <p:nvSpPr>
            <p:cNvPr id="7230" name="直接连接符 13359"/>
            <p:cNvSpPr>
              <a:spLocks noChangeShapeType="1"/>
            </p:cNvSpPr>
            <p:nvPr/>
          </p:nvSpPr>
          <p:spPr bwMode="auto">
            <a:xfrm>
              <a:off x="960" y="1248"/>
              <a:ext cx="624" cy="0"/>
            </a:xfrm>
            <a:prstGeom prst="line">
              <a:avLst/>
            </a:prstGeom>
            <a:noFill/>
            <a:ln w="76200">
              <a:solidFill>
                <a:srgbClr val="FFFF00"/>
              </a:solidFill>
              <a:round/>
              <a:headEnd/>
              <a:tailEnd/>
            </a:ln>
          </p:spPr>
          <p:txBody>
            <a:bodyPr/>
            <a:lstStyle/>
            <a:p>
              <a:endParaRPr lang="zh-CN" altLang="en-US"/>
            </a:p>
          </p:txBody>
        </p:sp>
        <p:sp>
          <p:nvSpPr>
            <p:cNvPr id="7231" name="直接连接符 13360"/>
            <p:cNvSpPr>
              <a:spLocks noChangeShapeType="1"/>
            </p:cNvSpPr>
            <p:nvPr/>
          </p:nvSpPr>
          <p:spPr bwMode="auto">
            <a:xfrm>
              <a:off x="960" y="720"/>
              <a:ext cx="624" cy="0"/>
            </a:xfrm>
            <a:prstGeom prst="line">
              <a:avLst/>
            </a:prstGeom>
            <a:noFill/>
            <a:ln w="38100">
              <a:solidFill>
                <a:srgbClr val="FFFF00"/>
              </a:solidFill>
              <a:round/>
              <a:headEnd/>
              <a:tailEnd/>
            </a:ln>
          </p:spPr>
          <p:txBody>
            <a:bodyPr/>
            <a:lstStyle/>
            <a:p>
              <a:endParaRPr lang="zh-CN" altLang="en-US"/>
            </a:p>
          </p:txBody>
        </p:sp>
      </p:grpSp>
      <p:grpSp>
        <p:nvGrpSpPr>
          <p:cNvPr id="4" name="组合 13361"/>
          <p:cNvGrpSpPr>
            <a:grpSpLocks/>
          </p:cNvGrpSpPr>
          <p:nvPr/>
        </p:nvGrpSpPr>
        <p:grpSpPr bwMode="auto">
          <a:xfrm>
            <a:off x="7164388" y="3008313"/>
            <a:ext cx="944562" cy="492125"/>
            <a:chOff x="2112" y="720"/>
            <a:chExt cx="720" cy="528"/>
          </a:xfrm>
        </p:grpSpPr>
        <p:sp>
          <p:nvSpPr>
            <p:cNvPr id="7228" name="直接连接符 13362"/>
            <p:cNvSpPr>
              <a:spLocks noChangeShapeType="1"/>
            </p:cNvSpPr>
            <p:nvPr/>
          </p:nvSpPr>
          <p:spPr bwMode="auto">
            <a:xfrm>
              <a:off x="2112" y="720"/>
              <a:ext cx="720" cy="0"/>
            </a:xfrm>
            <a:prstGeom prst="line">
              <a:avLst/>
            </a:prstGeom>
            <a:noFill/>
            <a:ln w="38100">
              <a:solidFill>
                <a:srgbClr val="FFFF00"/>
              </a:solidFill>
              <a:round/>
              <a:headEnd/>
              <a:tailEnd/>
            </a:ln>
          </p:spPr>
          <p:txBody>
            <a:bodyPr/>
            <a:lstStyle/>
            <a:p>
              <a:endParaRPr lang="zh-CN" altLang="en-US"/>
            </a:p>
          </p:txBody>
        </p:sp>
        <p:sp>
          <p:nvSpPr>
            <p:cNvPr id="7229" name="直接连接符 13363"/>
            <p:cNvSpPr>
              <a:spLocks noChangeShapeType="1"/>
            </p:cNvSpPr>
            <p:nvPr/>
          </p:nvSpPr>
          <p:spPr bwMode="auto">
            <a:xfrm>
              <a:off x="2112" y="1248"/>
              <a:ext cx="720" cy="0"/>
            </a:xfrm>
            <a:prstGeom prst="line">
              <a:avLst/>
            </a:prstGeom>
            <a:noFill/>
            <a:ln w="76200">
              <a:solidFill>
                <a:srgbClr val="FFFF00"/>
              </a:solidFill>
              <a:round/>
              <a:headEnd/>
              <a:tailEnd/>
            </a:ln>
          </p:spPr>
          <p:txBody>
            <a:bodyPr/>
            <a:lstStyle/>
            <a:p>
              <a:endParaRPr lang="zh-CN" altLang="en-US"/>
            </a:p>
          </p:txBody>
        </p:sp>
      </p:grpSp>
      <p:sp>
        <p:nvSpPr>
          <p:cNvPr id="13365" name="直接连接符 13364"/>
          <p:cNvSpPr>
            <a:spLocks noChangeShapeType="1"/>
          </p:cNvSpPr>
          <p:nvPr/>
        </p:nvSpPr>
        <p:spPr bwMode="auto">
          <a:xfrm>
            <a:off x="8112125" y="3295650"/>
            <a:ext cx="533400" cy="0"/>
          </a:xfrm>
          <a:prstGeom prst="line">
            <a:avLst/>
          </a:prstGeom>
          <a:noFill/>
          <a:ln w="114300">
            <a:solidFill>
              <a:srgbClr val="FFFF00"/>
            </a:solidFill>
            <a:round/>
            <a:headEnd/>
            <a:tailEnd/>
          </a:ln>
        </p:spPr>
        <p:txBody>
          <a:bodyPr/>
          <a:lstStyle/>
          <a:p>
            <a:endParaRPr lang="zh-CN" altLang="en-US"/>
          </a:p>
        </p:txBody>
      </p:sp>
      <p:sp>
        <p:nvSpPr>
          <p:cNvPr id="13366" name="直接连接符 13365"/>
          <p:cNvSpPr>
            <a:spLocks noChangeShapeType="1"/>
          </p:cNvSpPr>
          <p:nvPr/>
        </p:nvSpPr>
        <p:spPr bwMode="auto">
          <a:xfrm flipH="1">
            <a:off x="8604250" y="3219450"/>
            <a:ext cx="0" cy="1981200"/>
          </a:xfrm>
          <a:prstGeom prst="line">
            <a:avLst/>
          </a:prstGeom>
          <a:noFill/>
          <a:ln w="114300">
            <a:solidFill>
              <a:srgbClr val="FFFF00"/>
            </a:solidFill>
            <a:round/>
            <a:headEnd/>
            <a:tailEnd/>
          </a:ln>
        </p:spPr>
        <p:txBody>
          <a:bodyPr/>
          <a:lstStyle/>
          <a:p>
            <a:endParaRPr lang="zh-CN" altLang="en-US"/>
          </a:p>
        </p:txBody>
      </p:sp>
      <p:sp>
        <p:nvSpPr>
          <p:cNvPr id="13367" name="直接连接符 13366"/>
          <p:cNvSpPr>
            <a:spLocks noChangeShapeType="1"/>
          </p:cNvSpPr>
          <p:nvPr/>
        </p:nvSpPr>
        <p:spPr bwMode="auto">
          <a:xfrm flipH="1" flipV="1">
            <a:off x="6721475" y="5118100"/>
            <a:ext cx="1912938" cy="39688"/>
          </a:xfrm>
          <a:prstGeom prst="line">
            <a:avLst/>
          </a:prstGeom>
          <a:noFill/>
          <a:ln w="114300">
            <a:solidFill>
              <a:srgbClr val="FFFF00"/>
            </a:solidFill>
            <a:round/>
            <a:headEnd/>
            <a:tailEnd/>
          </a:ln>
        </p:spPr>
        <p:txBody>
          <a:bodyPr/>
          <a:lstStyle/>
          <a:p>
            <a:endParaRPr lang="zh-CN" altLang="en-US"/>
          </a:p>
        </p:txBody>
      </p:sp>
      <p:grpSp>
        <p:nvGrpSpPr>
          <p:cNvPr id="5" name="组合 13367"/>
          <p:cNvGrpSpPr>
            <a:grpSpLocks/>
          </p:cNvGrpSpPr>
          <p:nvPr/>
        </p:nvGrpSpPr>
        <p:grpSpPr bwMode="auto">
          <a:xfrm>
            <a:off x="5867400" y="3008313"/>
            <a:ext cx="0" cy="504825"/>
            <a:chOff x="960" y="720"/>
            <a:chExt cx="0" cy="528"/>
          </a:xfrm>
        </p:grpSpPr>
        <p:sp>
          <p:nvSpPr>
            <p:cNvPr id="7226" name="直接连接符 13368"/>
            <p:cNvSpPr>
              <a:spLocks noChangeShapeType="1"/>
            </p:cNvSpPr>
            <p:nvPr/>
          </p:nvSpPr>
          <p:spPr bwMode="auto">
            <a:xfrm>
              <a:off x="960" y="1008"/>
              <a:ext cx="0" cy="240"/>
            </a:xfrm>
            <a:prstGeom prst="line">
              <a:avLst/>
            </a:prstGeom>
            <a:noFill/>
            <a:ln w="76200">
              <a:solidFill>
                <a:srgbClr val="FFFF00"/>
              </a:solidFill>
              <a:round/>
              <a:headEnd/>
              <a:tailEnd/>
            </a:ln>
          </p:spPr>
          <p:txBody>
            <a:bodyPr/>
            <a:lstStyle/>
            <a:p>
              <a:endParaRPr lang="zh-CN" altLang="en-US"/>
            </a:p>
          </p:txBody>
        </p:sp>
        <p:sp>
          <p:nvSpPr>
            <p:cNvPr id="7227" name="直接连接符 13369"/>
            <p:cNvSpPr>
              <a:spLocks noChangeShapeType="1"/>
            </p:cNvSpPr>
            <p:nvPr/>
          </p:nvSpPr>
          <p:spPr bwMode="auto">
            <a:xfrm>
              <a:off x="960" y="720"/>
              <a:ext cx="0" cy="240"/>
            </a:xfrm>
            <a:prstGeom prst="line">
              <a:avLst/>
            </a:prstGeom>
            <a:noFill/>
            <a:ln w="38100">
              <a:solidFill>
                <a:srgbClr val="FFFF00"/>
              </a:solidFill>
              <a:round/>
              <a:headEnd/>
              <a:tailEnd/>
            </a:ln>
          </p:spPr>
          <p:txBody>
            <a:bodyPr/>
            <a:lstStyle/>
            <a:p>
              <a:endParaRPr lang="zh-CN" altLang="en-US"/>
            </a:p>
          </p:txBody>
        </p:sp>
      </p:grpSp>
      <p:grpSp>
        <p:nvGrpSpPr>
          <p:cNvPr id="6" name="组合 13370"/>
          <p:cNvGrpSpPr>
            <a:grpSpLocks/>
          </p:cNvGrpSpPr>
          <p:nvPr/>
        </p:nvGrpSpPr>
        <p:grpSpPr bwMode="auto">
          <a:xfrm>
            <a:off x="8108950" y="3008313"/>
            <a:ext cx="0" cy="550862"/>
            <a:chOff x="2832" y="720"/>
            <a:chExt cx="0" cy="576"/>
          </a:xfrm>
        </p:grpSpPr>
        <p:sp>
          <p:nvSpPr>
            <p:cNvPr id="7224" name="直接连接符 13371"/>
            <p:cNvSpPr>
              <a:spLocks noChangeShapeType="1"/>
            </p:cNvSpPr>
            <p:nvPr/>
          </p:nvSpPr>
          <p:spPr bwMode="auto">
            <a:xfrm>
              <a:off x="2832" y="1008"/>
              <a:ext cx="0" cy="288"/>
            </a:xfrm>
            <a:prstGeom prst="line">
              <a:avLst/>
            </a:prstGeom>
            <a:noFill/>
            <a:ln w="76200">
              <a:solidFill>
                <a:srgbClr val="FFFF00"/>
              </a:solidFill>
              <a:round/>
              <a:headEnd/>
              <a:tailEnd/>
            </a:ln>
          </p:spPr>
          <p:txBody>
            <a:bodyPr/>
            <a:lstStyle/>
            <a:p>
              <a:endParaRPr lang="zh-CN" altLang="en-US"/>
            </a:p>
          </p:txBody>
        </p:sp>
        <p:sp>
          <p:nvSpPr>
            <p:cNvPr id="7225" name="直接连接符 13372"/>
            <p:cNvSpPr>
              <a:spLocks noChangeShapeType="1"/>
            </p:cNvSpPr>
            <p:nvPr/>
          </p:nvSpPr>
          <p:spPr bwMode="auto">
            <a:xfrm>
              <a:off x="2832" y="720"/>
              <a:ext cx="0" cy="288"/>
            </a:xfrm>
            <a:prstGeom prst="line">
              <a:avLst/>
            </a:prstGeom>
            <a:noFill/>
            <a:ln w="38100">
              <a:solidFill>
                <a:srgbClr val="FFFF00"/>
              </a:solidFill>
              <a:round/>
              <a:headEnd/>
              <a:tailEnd/>
            </a:ln>
          </p:spPr>
          <p:txBody>
            <a:bodyPr/>
            <a:lstStyle/>
            <a:p>
              <a:endParaRPr lang="zh-CN" altLang="en-US"/>
            </a:p>
          </p:txBody>
        </p:sp>
      </p:grpSp>
      <p:grpSp>
        <p:nvGrpSpPr>
          <p:cNvPr id="8" name="组合 13435"/>
          <p:cNvGrpSpPr>
            <a:grpSpLocks/>
          </p:cNvGrpSpPr>
          <p:nvPr/>
        </p:nvGrpSpPr>
        <p:grpSpPr bwMode="auto">
          <a:xfrm>
            <a:off x="1692275" y="2852738"/>
            <a:ext cx="574675" cy="574675"/>
            <a:chOff x="3833" y="3113"/>
            <a:chExt cx="362" cy="362"/>
          </a:xfrm>
        </p:grpSpPr>
        <p:sp>
          <p:nvSpPr>
            <p:cNvPr id="7221" name="椭圆 13436"/>
            <p:cNvSpPr>
              <a:spLocks noChangeArrowheads="1"/>
            </p:cNvSpPr>
            <p:nvPr/>
          </p:nvSpPr>
          <p:spPr bwMode="auto">
            <a:xfrm>
              <a:off x="3833" y="3113"/>
              <a:ext cx="362" cy="362"/>
            </a:xfrm>
            <a:prstGeom prst="ellipse">
              <a:avLst/>
            </a:prstGeom>
            <a:gradFill rotWithShape="0">
              <a:gsLst>
                <a:gs pos="0">
                  <a:srgbClr val="FE4444"/>
                </a:gs>
                <a:gs pos="100000">
                  <a:srgbClr val="832B2B"/>
                </a:gs>
              </a:gsLst>
              <a:lin ang="5400000"/>
            </a:gradFill>
            <a:ln w="25400">
              <a:solidFill>
                <a:srgbClr val="FFFF00"/>
              </a:solidFill>
              <a:round/>
              <a:headEnd/>
              <a:tailEnd/>
            </a:ln>
          </p:spPr>
          <p:txBody>
            <a:bodyPr/>
            <a:lstStyle/>
            <a:p>
              <a:endParaRPr lang="zh-CN" altLang="en-US"/>
            </a:p>
          </p:txBody>
        </p:sp>
        <p:sp>
          <p:nvSpPr>
            <p:cNvPr id="7222" name="直接连接符 13437"/>
            <p:cNvSpPr>
              <a:spLocks noChangeShapeType="1"/>
            </p:cNvSpPr>
            <p:nvPr/>
          </p:nvSpPr>
          <p:spPr bwMode="auto">
            <a:xfrm flipV="1">
              <a:off x="3878" y="3203"/>
              <a:ext cx="272" cy="227"/>
            </a:xfrm>
            <a:prstGeom prst="line">
              <a:avLst/>
            </a:prstGeom>
            <a:noFill/>
            <a:ln w="25400">
              <a:solidFill>
                <a:srgbClr val="FFFF00"/>
              </a:solidFill>
              <a:round/>
              <a:headEnd/>
              <a:tailEnd/>
            </a:ln>
          </p:spPr>
          <p:txBody>
            <a:bodyPr/>
            <a:lstStyle/>
            <a:p>
              <a:endParaRPr lang="zh-CN" altLang="en-US"/>
            </a:p>
          </p:txBody>
        </p:sp>
        <p:sp>
          <p:nvSpPr>
            <p:cNvPr id="7223" name="直接连接符 13438"/>
            <p:cNvSpPr>
              <a:spLocks noChangeShapeType="1"/>
            </p:cNvSpPr>
            <p:nvPr/>
          </p:nvSpPr>
          <p:spPr bwMode="auto">
            <a:xfrm>
              <a:off x="3878" y="3158"/>
              <a:ext cx="272" cy="272"/>
            </a:xfrm>
            <a:prstGeom prst="line">
              <a:avLst/>
            </a:prstGeom>
            <a:noFill/>
            <a:ln w="25400">
              <a:solidFill>
                <a:srgbClr val="FFFF00"/>
              </a:solidFill>
              <a:round/>
              <a:headEnd/>
              <a:tailEnd/>
            </a:ln>
          </p:spPr>
          <p:txBody>
            <a:bodyPr/>
            <a:lstStyle/>
            <a:p>
              <a:endParaRPr lang="zh-CN" altLang="en-US"/>
            </a:p>
          </p:txBody>
        </p:sp>
      </p:grpSp>
      <p:grpSp>
        <p:nvGrpSpPr>
          <p:cNvPr id="9" name="组合 13439"/>
          <p:cNvGrpSpPr>
            <a:grpSpLocks/>
          </p:cNvGrpSpPr>
          <p:nvPr/>
        </p:nvGrpSpPr>
        <p:grpSpPr bwMode="auto">
          <a:xfrm>
            <a:off x="3059113" y="2852738"/>
            <a:ext cx="574675" cy="574675"/>
            <a:chOff x="3833" y="3113"/>
            <a:chExt cx="362" cy="362"/>
          </a:xfrm>
        </p:grpSpPr>
        <p:sp>
          <p:nvSpPr>
            <p:cNvPr id="7218" name="椭圆 13440"/>
            <p:cNvSpPr>
              <a:spLocks noChangeArrowheads="1"/>
            </p:cNvSpPr>
            <p:nvPr/>
          </p:nvSpPr>
          <p:spPr bwMode="auto">
            <a:xfrm>
              <a:off x="3833" y="3113"/>
              <a:ext cx="362" cy="362"/>
            </a:xfrm>
            <a:prstGeom prst="ellipse">
              <a:avLst/>
            </a:prstGeom>
            <a:gradFill rotWithShape="0">
              <a:gsLst>
                <a:gs pos="0">
                  <a:srgbClr val="E30000"/>
                </a:gs>
                <a:gs pos="100000">
                  <a:srgbClr val="760303"/>
                </a:gs>
              </a:gsLst>
              <a:lin ang="5400000"/>
            </a:gradFill>
            <a:ln w="25400">
              <a:solidFill>
                <a:srgbClr val="FFFF00"/>
              </a:solidFill>
              <a:round/>
              <a:headEnd/>
              <a:tailEnd/>
            </a:ln>
          </p:spPr>
          <p:txBody>
            <a:bodyPr/>
            <a:lstStyle/>
            <a:p>
              <a:endParaRPr lang="zh-CN" altLang="en-US"/>
            </a:p>
          </p:txBody>
        </p:sp>
        <p:sp>
          <p:nvSpPr>
            <p:cNvPr id="7219" name="直接连接符 13441"/>
            <p:cNvSpPr>
              <a:spLocks noChangeShapeType="1"/>
            </p:cNvSpPr>
            <p:nvPr/>
          </p:nvSpPr>
          <p:spPr bwMode="auto">
            <a:xfrm flipV="1">
              <a:off x="3878" y="3203"/>
              <a:ext cx="272" cy="227"/>
            </a:xfrm>
            <a:prstGeom prst="line">
              <a:avLst/>
            </a:prstGeom>
            <a:noFill/>
            <a:ln w="25400">
              <a:solidFill>
                <a:srgbClr val="FFFF00"/>
              </a:solidFill>
              <a:round/>
              <a:headEnd/>
              <a:tailEnd/>
            </a:ln>
          </p:spPr>
          <p:txBody>
            <a:bodyPr/>
            <a:lstStyle/>
            <a:p>
              <a:endParaRPr lang="zh-CN" altLang="en-US"/>
            </a:p>
          </p:txBody>
        </p:sp>
        <p:sp>
          <p:nvSpPr>
            <p:cNvPr id="7220" name="直接连接符 13442"/>
            <p:cNvSpPr>
              <a:spLocks noChangeShapeType="1"/>
            </p:cNvSpPr>
            <p:nvPr/>
          </p:nvSpPr>
          <p:spPr bwMode="auto">
            <a:xfrm>
              <a:off x="3878" y="3158"/>
              <a:ext cx="272" cy="272"/>
            </a:xfrm>
            <a:prstGeom prst="line">
              <a:avLst/>
            </a:prstGeom>
            <a:noFill/>
            <a:ln w="25400">
              <a:solidFill>
                <a:srgbClr val="FFFF00"/>
              </a:solidFill>
              <a:round/>
              <a:headEnd/>
              <a:tailEnd/>
            </a:ln>
          </p:spPr>
          <p:txBody>
            <a:bodyPr/>
            <a:lstStyle/>
            <a:p>
              <a:endParaRPr lang="zh-CN" altLang="en-US"/>
            </a:p>
          </p:txBody>
        </p:sp>
      </p:grpSp>
      <p:grpSp>
        <p:nvGrpSpPr>
          <p:cNvPr id="10" name="组合 13443"/>
          <p:cNvGrpSpPr>
            <a:grpSpLocks/>
          </p:cNvGrpSpPr>
          <p:nvPr/>
        </p:nvGrpSpPr>
        <p:grpSpPr bwMode="auto">
          <a:xfrm>
            <a:off x="6659563" y="3286125"/>
            <a:ext cx="501650" cy="503238"/>
            <a:chOff x="3833" y="3113"/>
            <a:chExt cx="362" cy="362"/>
          </a:xfrm>
        </p:grpSpPr>
        <p:sp>
          <p:nvSpPr>
            <p:cNvPr id="7215" name="椭圆 13444"/>
            <p:cNvSpPr>
              <a:spLocks noChangeArrowheads="1"/>
            </p:cNvSpPr>
            <p:nvPr/>
          </p:nvSpPr>
          <p:spPr bwMode="auto">
            <a:xfrm>
              <a:off x="3833" y="3113"/>
              <a:ext cx="362" cy="362"/>
            </a:xfrm>
            <a:prstGeom prst="ellipse">
              <a:avLst/>
            </a:prstGeom>
            <a:gradFill rotWithShape="0">
              <a:gsLst>
                <a:gs pos="0">
                  <a:srgbClr val="E30000"/>
                </a:gs>
                <a:gs pos="100000">
                  <a:srgbClr val="760303"/>
                </a:gs>
              </a:gsLst>
              <a:lin ang="5400000"/>
            </a:gradFill>
            <a:ln w="25400">
              <a:solidFill>
                <a:srgbClr val="FFFF00"/>
              </a:solidFill>
              <a:round/>
              <a:headEnd/>
              <a:tailEnd/>
            </a:ln>
          </p:spPr>
          <p:txBody>
            <a:bodyPr/>
            <a:lstStyle/>
            <a:p>
              <a:endParaRPr lang="zh-CN" altLang="en-US"/>
            </a:p>
          </p:txBody>
        </p:sp>
        <p:sp>
          <p:nvSpPr>
            <p:cNvPr id="7216" name="直接连接符 13445"/>
            <p:cNvSpPr>
              <a:spLocks noChangeShapeType="1"/>
            </p:cNvSpPr>
            <p:nvPr/>
          </p:nvSpPr>
          <p:spPr bwMode="auto">
            <a:xfrm flipV="1">
              <a:off x="3878" y="3203"/>
              <a:ext cx="272" cy="227"/>
            </a:xfrm>
            <a:prstGeom prst="line">
              <a:avLst/>
            </a:prstGeom>
            <a:noFill/>
            <a:ln w="25400">
              <a:solidFill>
                <a:srgbClr val="FFFF00"/>
              </a:solidFill>
              <a:round/>
              <a:headEnd/>
              <a:tailEnd/>
            </a:ln>
          </p:spPr>
          <p:txBody>
            <a:bodyPr/>
            <a:lstStyle/>
            <a:p>
              <a:endParaRPr lang="zh-CN" altLang="en-US"/>
            </a:p>
          </p:txBody>
        </p:sp>
        <p:sp>
          <p:nvSpPr>
            <p:cNvPr id="7217" name="直接连接符 13446"/>
            <p:cNvSpPr>
              <a:spLocks noChangeShapeType="1"/>
            </p:cNvSpPr>
            <p:nvPr/>
          </p:nvSpPr>
          <p:spPr bwMode="auto">
            <a:xfrm>
              <a:off x="3878" y="3158"/>
              <a:ext cx="272" cy="272"/>
            </a:xfrm>
            <a:prstGeom prst="line">
              <a:avLst/>
            </a:prstGeom>
            <a:noFill/>
            <a:ln w="25400">
              <a:solidFill>
                <a:srgbClr val="FFFF00"/>
              </a:solidFill>
              <a:round/>
              <a:headEnd/>
              <a:tailEnd/>
            </a:ln>
          </p:spPr>
          <p:txBody>
            <a:bodyPr/>
            <a:lstStyle/>
            <a:p>
              <a:endParaRPr lang="zh-CN" altLang="en-US"/>
            </a:p>
          </p:txBody>
        </p:sp>
      </p:grpSp>
      <p:grpSp>
        <p:nvGrpSpPr>
          <p:cNvPr id="11" name="组合 13447"/>
          <p:cNvGrpSpPr>
            <a:grpSpLocks/>
          </p:cNvGrpSpPr>
          <p:nvPr/>
        </p:nvGrpSpPr>
        <p:grpSpPr bwMode="auto">
          <a:xfrm>
            <a:off x="6659563" y="2708275"/>
            <a:ext cx="504825" cy="501650"/>
            <a:chOff x="3833" y="3113"/>
            <a:chExt cx="362" cy="362"/>
          </a:xfrm>
        </p:grpSpPr>
        <p:sp>
          <p:nvSpPr>
            <p:cNvPr id="7212" name="椭圆 13448"/>
            <p:cNvSpPr>
              <a:spLocks noChangeArrowheads="1"/>
            </p:cNvSpPr>
            <p:nvPr/>
          </p:nvSpPr>
          <p:spPr bwMode="auto">
            <a:xfrm>
              <a:off x="3833" y="3113"/>
              <a:ext cx="362" cy="362"/>
            </a:xfrm>
            <a:prstGeom prst="ellipse">
              <a:avLst/>
            </a:prstGeom>
            <a:gradFill rotWithShape="0">
              <a:gsLst>
                <a:gs pos="0">
                  <a:srgbClr val="E30000"/>
                </a:gs>
                <a:gs pos="100000">
                  <a:srgbClr val="760303"/>
                </a:gs>
              </a:gsLst>
              <a:lin ang="5400000"/>
            </a:gradFill>
            <a:ln w="25400">
              <a:solidFill>
                <a:srgbClr val="FFFF00"/>
              </a:solidFill>
              <a:round/>
              <a:headEnd/>
              <a:tailEnd/>
            </a:ln>
          </p:spPr>
          <p:txBody>
            <a:bodyPr/>
            <a:lstStyle/>
            <a:p>
              <a:endParaRPr lang="zh-CN" altLang="en-US"/>
            </a:p>
          </p:txBody>
        </p:sp>
        <p:sp>
          <p:nvSpPr>
            <p:cNvPr id="7213" name="直接连接符 13449"/>
            <p:cNvSpPr>
              <a:spLocks noChangeShapeType="1"/>
            </p:cNvSpPr>
            <p:nvPr/>
          </p:nvSpPr>
          <p:spPr bwMode="auto">
            <a:xfrm flipV="1">
              <a:off x="3878" y="3203"/>
              <a:ext cx="272" cy="227"/>
            </a:xfrm>
            <a:prstGeom prst="line">
              <a:avLst/>
            </a:prstGeom>
            <a:noFill/>
            <a:ln w="25400">
              <a:solidFill>
                <a:srgbClr val="FFFF00"/>
              </a:solidFill>
              <a:round/>
              <a:headEnd/>
              <a:tailEnd/>
            </a:ln>
          </p:spPr>
          <p:txBody>
            <a:bodyPr/>
            <a:lstStyle/>
            <a:p>
              <a:endParaRPr lang="zh-CN" altLang="en-US"/>
            </a:p>
          </p:txBody>
        </p:sp>
        <p:sp>
          <p:nvSpPr>
            <p:cNvPr id="7214" name="直接连接符 13450"/>
            <p:cNvSpPr>
              <a:spLocks noChangeShapeType="1"/>
            </p:cNvSpPr>
            <p:nvPr/>
          </p:nvSpPr>
          <p:spPr bwMode="auto">
            <a:xfrm>
              <a:off x="3878" y="3158"/>
              <a:ext cx="272" cy="272"/>
            </a:xfrm>
            <a:prstGeom prst="line">
              <a:avLst/>
            </a:prstGeom>
            <a:noFill/>
            <a:ln w="25400">
              <a:solidFill>
                <a:srgbClr val="FFFF00"/>
              </a:solidFill>
              <a:round/>
              <a:headEnd/>
              <a:tailEnd/>
            </a:ln>
          </p:spPr>
          <p:txBody>
            <a:bodyPr/>
            <a:lstStyle/>
            <a:p>
              <a:endParaRPr lang="zh-CN" altLang="en-US"/>
            </a:p>
          </p:txBody>
        </p:sp>
      </p:grpSp>
      <p:sp>
        <p:nvSpPr>
          <p:cNvPr id="7202" name="直接连接符 13352"/>
          <p:cNvSpPr>
            <a:spLocks noChangeShapeType="1"/>
          </p:cNvSpPr>
          <p:nvPr/>
        </p:nvSpPr>
        <p:spPr bwMode="auto">
          <a:xfrm flipH="1">
            <a:off x="6719888" y="5035550"/>
            <a:ext cx="12700" cy="244475"/>
          </a:xfrm>
          <a:prstGeom prst="line">
            <a:avLst/>
          </a:prstGeom>
          <a:noFill/>
          <a:ln w="50800">
            <a:solidFill>
              <a:srgbClr val="FFFF00"/>
            </a:solidFill>
            <a:round/>
            <a:headEnd/>
            <a:tailEnd/>
          </a:ln>
        </p:spPr>
        <p:txBody>
          <a:bodyPr/>
          <a:lstStyle/>
          <a:p>
            <a:endParaRPr lang="zh-CN" altLang="en-US"/>
          </a:p>
        </p:txBody>
      </p:sp>
      <p:sp>
        <p:nvSpPr>
          <p:cNvPr id="5178" name="文本框 61443"/>
          <p:cNvSpPr txBox="1">
            <a:spLocks noChangeArrowheads="1"/>
          </p:cNvSpPr>
          <p:nvPr/>
        </p:nvSpPr>
        <p:spPr bwMode="auto">
          <a:xfrm>
            <a:off x="365125" y="1597025"/>
            <a:ext cx="8413750" cy="954088"/>
          </a:xfrm>
          <a:prstGeom prst="rect">
            <a:avLst/>
          </a:prstGeom>
          <a:noFill/>
          <a:ln w="9525">
            <a:noFill/>
            <a:miter lim="800000"/>
            <a:headEnd/>
            <a:tailEnd/>
          </a:ln>
        </p:spPr>
        <p:txBody>
          <a:bodyPr>
            <a:spAutoFit/>
          </a:bodyPr>
          <a:lstStyle/>
          <a:p>
            <a:pPr>
              <a:spcBef>
                <a:spcPct val="50000"/>
              </a:spcBef>
            </a:pPr>
            <a:r>
              <a:rPr lang="en-US" altLang="zh-CN" sz="2800" b="1">
                <a:latin typeface="Tahoma" pitchFamily="34" charset="0"/>
              </a:rPr>
              <a:t>     </a:t>
            </a:r>
            <a:r>
              <a:rPr lang="zh-CN" altLang="en-US" sz="2800" b="1">
                <a:solidFill>
                  <a:schemeClr val="bg1"/>
                </a:solidFill>
                <a:latin typeface="Tahoma" pitchFamily="34" charset="0"/>
              </a:rPr>
              <a:t>如图</a:t>
            </a:r>
            <a:r>
              <a:rPr lang="en-US" altLang="zh-CN" sz="2800" b="1">
                <a:solidFill>
                  <a:schemeClr val="bg1"/>
                </a:solidFill>
                <a:latin typeface="Tahoma" pitchFamily="34" charset="0"/>
              </a:rPr>
              <a:t>3</a:t>
            </a:r>
            <a:r>
              <a:rPr lang="zh-CN" altLang="en-US" sz="2800" b="1">
                <a:solidFill>
                  <a:schemeClr val="bg1"/>
                </a:solidFill>
                <a:latin typeface="Tahoma" pitchFamily="34" charset="0"/>
              </a:rPr>
              <a:t>、电流从电源正极出发流经各用电器回到电源负极，电流始终只有一条路径是</a:t>
            </a:r>
            <a:r>
              <a:rPr lang="zh-CN" altLang="en-US" sz="2800" b="1">
                <a:solidFill>
                  <a:srgbClr val="FF0000"/>
                </a:solidFill>
                <a:latin typeface="Tahoma" pitchFamily="34" charset="0"/>
              </a:rPr>
              <a:t>串联</a:t>
            </a:r>
            <a:r>
              <a:rPr lang="zh-CN" altLang="en-US" sz="2800" b="1">
                <a:solidFill>
                  <a:schemeClr val="bg1"/>
                </a:solidFill>
                <a:latin typeface="Tahoma" pitchFamily="34" charset="0"/>
              </a:rPr>
              <a:t>。</a:t>
            </a:r>
          </a:p>
        </p:txBody>
      </p:sp>
      <p:sp>
        <p:nvSpPr>
          <p:cNvPr id="5179" name="文本框 61444"/>
          <p:cNvSpPr txBox="1">
            <a:spLocks noChangeArrowheads="1"/>
          </p:cNvSpPr>
          <p:nvPr/>
        </p:nvSpPr>
        <p:spPr bwMode="auto">
          <a:xfrm>
            <a:off x="244475" y="5556250"/>
            <a:ext cx="8623300" cy="952500"/>
          </a:xfrm>
          <a:prstGeom prst="rect">
            <a:avLst/>
          </a:prstGeom>
          <a:noFill/>
          <a:ln w="9525">
            <a:noFill/>
            <a:miter lim="800000"/>
            <a:headEnd/>
            <a:tailEnd/>
          </a:ln>
        </p:spPr>
        <p:txBody>
          <a:bodyPr>
            <a:spAutoFit/>
          </a:bodyPr>
          <a:lstStyle/>
          <a:p>
            <a:pPr>
              <a:spcBef>
                <a:spcPct val="50000"/>
              </a:spcBef>
            </a:pPr>
            <a:r>
              <a:rPr lang="en-US" altLang="zh-CN" sz="2800" b="1">
                <a:solidFill>
                  <a:schemeClr val="bg1"/>
                </a:solidFill>
                <a:latin typeface="Tahoma" pitchFamily="34" charset="0"/>
              </a:rPr>
              <a:t>     </a:t>
            </a:r>
            <a:r>
              <a:rPr lang="zh-CN" altLang="en-US" sz="2800" b="1">
                <a:solidFill>
                  <a:schemeClr val="bg1"/>
                </a:solidFill>
                <a:latin typeface="Tahoma" pitchFamily="34" charset="0"/>
              </a:rPr>
              <a:t>如图</a:t>
            </a:r>
            <a:r>
              <a:rPr lang="en-US" altLang="zh-CN" sz="2800" b="1">
                <a:solidFill>
                  <a:schemeClr val="bg1"/>
                </a:solidFill>
                <a:latin typeface="Tahoma" pitchFamily="34" charset="0"/>
              </a:rPr>
              <a:t>4</a:t>
            </a:r>
            <a:r>
              <a:rPr lang="zh-CN" altLang="en-US" sz="2800" b="1">
                <a:solidFill>
                  <a:schemeClr val="bg1"/>
                </a:solidFill>
                <a:latin typeface="Tahoma" pitchFamily="34" charset="0"/>
              </a:rPr>
              <a:t>、电流在某处（节点）分为几条支路，每条支路上至少有一个用电器，电流有分有合，是</a:t>
            </a:r>
            <a:r>
              <a:rPr lang="zh-CN" altLang="en-US" sz="2800" b="1">
                <a:solidFill>
                  <a:srgbClr val="FF0000"/>
                </a:solidFill>
                <a:latin typeface="Tahoma" pitchFamily="34" charset="0"/>
              </a:rPr>
              <a:t>并联</a:t>
            </a:r>
            <a:r>
              <a:rPr lang="zh-CN" altLang="en-US" sz="2800" b="1">
                <a:solidFill>
                  <a:schemeClr val="bg1"/>
                </a:solidFill>
                <a:latin typeface="Tahoma" pitchFamily="34" charset="0"/>
              </a:rPr>
              <a:t>。</a:t>
            </a:r>
          </a:p>
        </p:txBody>
      </p:sp>
      <p:sp>
        <p:nvSpPr>
          <p:cNvPr id="7205" name="标题 60417"/>
          <p:cNvSpPr>
            <a:spLocks noGrp="1"/>
          </p:cNvSpPr>
          <p:nvPr/>
        </p:nvSpPr>
        <p:spPr bwMode="auto">
          <a:xfrm>
            <a:off x="625475" y="269875"/>
            <a:ext cx="8020050" cy="893763"/>
          </a:xfrm>
          <a:prstGeom prst="rect">
            <a:avLst/>
          </a:prstGeom>
          <a:noFill/>
          <a:ln w="9525">
            <a:noFill/>
            <a:miter lim="800000"/>
            <a:headEnd/>
            <a:tailEnd/>
          </a:ln>
        </p:spPr>
        <p:txBody>
          <a:bodyPr lIns="80010" tIns="40006" rIns="80010" bIns="40006" anchor="ctr"/>
          <a:lstStyle/>
          <a:p>
            <a:pPr algn="ctr"/>
            <a:r>
              <a:rPr lang="zh-CN" altLang="en-US" sz="3600" b="1">
                <a:solidFill>
                  <a:srgbClr val="FF0000"/>
                </a:solidFill>
                <a:latin typeface="楷体" pitchFamily="49" charset="-122"/>
                <a:ea typeface="楷体" pitchFamily="49" charset="-122"/>
              </a:rPr>
              <a:t>串并联电路的识别</a:t>
            </a:r>
            <a:endParaRPr lang="zh-CN" altLang="en-US" sz="3600">
              <a:solidFill>
                <a:srgbClr val="FF0066"/>
              </a:solidFill>
            </a:endParaRPr>
          </a:p>
        </p:txBody>
      </p:sp>
      <p:sp>
        <p:nvSpPr>
          <p:cNvPr id="7206" name="文本框 1"/>
          <p:cNvSpPr txBox="1">
            <a:spLocks noChangeArrowheads="1"/>
          </p:cNvSpPr>
          <p:nvPr/>
        </p:nvSpPr>
        <p:spPr bwMode="auto">
          <a:xfrm>
            <a:off x="2840038" y="5187950"/>
            <a:ext cx="1141412" cy="368300"/>
          </a:xfrm>
          <a:prstGeom prst="rect">
            <a:avLst/>
          </a:prstGeom>
          <a:noFill/>
          <a:ln w="9525">
            <a:noFill/>
            <a:miter lim="800000"/>
            <a:headEnd/>
            <a:tailEnd/>
          </a:ln>
        </p:spPr>
        <p:txBody>
          <a:bodyPr>
            <a:spAutoFit/>
          </a:bodyPr>
          <a:lstStyle/>
          <a:p>
            <a:r>
              <a:rPr lang="zh-CN" altLang="en-US" b="1">
                <a:solidFill>
                  <a:srgbClr val="FFFF00"/>
                </a:solidFill>
                <a:latin typeface="Tahoma" pitchFamily="34" charset="0"/>
              </a:rPr>
              <a:t>图</a:t>
            </a:r>
            <a:r>
              <a:rPr lang="en-US" altLang="zh-CN" b="1">
                <a:solidFill>
                  <a:srgbClr val="FFFF00"/>
                </a:solidFill>
                <a:latin typeface="Tahoma" pitchFamily="34" charset="0"/>
              </a:rPr>
              <a:t>3</a:t>
            </a:r>
          </a:p>
        </p:txBody>
      </p:sp>
      <p:sp>
        <p:nvSpPr>
          <p:cNvPr id="7207" name="文本框 2"/>
          <p:cNvSpPr txBox="1">
            <a:spLocks noChangeArrowheads="1"/>
          </p:cNvSpPr>
          <p:nvPr/>
        </p:nvSpPr>
        <p:spPr bwMode="auto">
          <a:xfrm>
            <a:off x="6927850" y="5229225"/>
            <a:ext cx="822325" cy="368300"/>
          </a:xfrm>
          <a:prstGeom prst="rect">
            <a:avLst/>
          </a:prstGeom>
          <a:noFill/>
          <a:ln w="9525">
            <a:noFill/>
            <a:miter lim="800000"/>
            <a:headEnd/>
            <a:tailEnd/>
          </a:ln>
        </p:spPr>
        <p:txBody>
          <a:bodyPr>
            <a:spAutoFit/>
          </a:bodyPr>
          <a:lstStyle/>
          <a:p>
            <a:r>
              <a:rPr lang="zh-CN" altLang="en-US" b="1">
                <a:solidFill>
                  <a:srgbClr val="FFFF00"/>
                </a:solidFill>
                <a:latin typeface="Tahoma" pitchFamily="34" charset="0"/>
                <a:sym typeface="宋体" pitchFamily="2" charset="-122"/>
              </a:rPr>
              <a:t>图</a:t>
            </a:r>
            <a:r>
              <a:rPr lang="en-US" altLang="zh-CN" b="1">
                <a:solidFill>
                  <a:srgbClr val="FFFF00"/>
                </a:solidFill>
                <a:latin typeface="Tahoma" pitchFamily="34" charset="0"/>
                <a:sym typeface="宋体" pitchFamily="2" charset="-122"/>
              </a:rPr>
              <a:t>4</a:t>
            </a:r>
          </a:p>
        </p:txBody>
      </p:sp>
      <p:sp>
        <p:nvSpPr>
          <p:cNvPr id="5183" name="文本框 1"/>
          <p:cNvSpPr txBox="1">
            <a:spLocks noChangeArrowheads="1"/>
          </p:cNvSpPr>
          <p:nvPr/>
        </p:nvSpPr>
        <p:spPr bwMode="auto">
          <a:xfrm>
            <a:off x="730250" y="1004888"/>
            <a:ext cx="3449638" cy="485775"/>
          </a:xfrm>
          <a:prstGeom prst="rect">
            <a:avLst/>
          </a:prstGeom>
          <a:noFill/>
          <a:ln w="9525">
            <a:noFill/>
            <a:miter lim="800000"/>
            <a:headEnd/>
            <a:tailEnd/>
          </a:ln>
        </p:spPr>
        <p:txBody>
          <a:bodyPr wrap="none">
            <a:spAutoFit/>
          </a:bodyPr>
          <a:lstStyle/>
          <a:p>
            <a:pPr>
              <a:lnSpc>
                <a:spcPct val="80000"/>
              </a:lnSpc>
              <a:spcBef>
                <a:spcPct val="20000"/>
              </a:spcBef>
            </a:pPr>
            <a:r>
              <a:rPr lang="zh-CN" altLang="en-US" sz="3200" b="1">
                <a:solidFill>
                  <a:srgbClr val="FFFF00"/>
                </a:solidFill>
              </a:rPr>
              <a:t>二、电流路径法：</a:t>
            </a:r>
            <a:endParaRPr lang="zh-CN" altLang="en-US" sz="3200"/>
          </a:p>
        </p:txBody>
      </p:sp>
      <p:grpSp>
        <p:nvGrpSpPr>
          <p:cNvPr id="12" name="组合 7"/>
          <p:cNvGrpSpPr>
            <a:grpSpLocks/>
          </p:cNvGrpSpPr>
          <p:nvPr/>
        </p:nvGrpSpPr>
        <p:grpSpPr bwMode="auto">
          <a:xfrm>
            <a:off x="5311775" y="3282950"/>
            <a:ext cx="3352800" cy="1846263"/>
            <a:chOff x="8318" y="2338"/>
            <a:chExt cx="5280" cy="2906"/>
          </a:xfrm>
        </p:grpSpPr>
        <p:sp>
          <p:nvSpPr>
            <p:cNvPr id="7210" name="矩形 13344"/>
            <p:cNvSpPr>
              <a:spLocks noChangeArrowheads="1"/>
            </p:cNvSpPr>
            <p:nvPr/>
          </p:nvSpPr>
          <p:spPr bwMode="auto">
            <a:xfrm>
              <a:off x="8318" y="2348"/>
              <a:ext cx="5280" cy="2897"/>
            </a:xfrm>
            <a:prstGeom prst="rect">
              <a:avLst/>
            </a:prstGeom>
            <a:noFill/>
            <a:ln w="9525">
              <a:solidFill>
                <a:srgbClr val="FFFF00"/>
              </a:solidFill>
              <a:miter lim="800000"/>
              <a:headEnd/>
              <a:tailEnd/>
            </a:ln>
          </p:spPr>
          <p:txBody>
            <a:bodyPr/>
            <a:lstStyle/>
            <a:p>
              <a:endParaRPr lang="zh-CN" altLang="en-US"/>
            </a:p>
          </p:txBody>
        </p:sp>
        <p:cxnSp>
          <p:nvCxnSpPr>
            <p:cNvPr id="7" name="直接连接符 6"/>
            <p:cNvCxnSpPr/>
            <p:nvPr/>
          </p:nvCxnSpPr>
          <p:spPr>
            <a:xfrm flipV="1">
              <a:off x="9158" y="2338"/>
              <a:ext cx="3600" cy="5"/>
            </a:xfrm>
            <a:prstGeom prst="line">
              <a:avLst/>
            </a:prstGeom>
            <a:ln>
              <a:solidFill>
                <a:srgbClr val="235029"/>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183"/>
                                        </p:tgtEl>
                                        <p:attrNameLst>
                                          <p:attrName>style.visibility</p:attrName>
                                        </p:attrNameLst>
                                      </p:cBhvr>
                                      <p:to>
                                        <p:strVal val="visible"/>
                                      </p:to>
                                    </p:set>
                                    <p:anim calcmode="lin" valueType="num">
                                      <p:cBhvr>
                                        <p:cTn id="7" dur="1000" fill="hold"/>
                                        <p:tgtEl>
                                          <p:spTgt spid="5183"/>
                                        </p:tgtEl>
                                        <p:attrNameLst>
                                          <p:attrName>ppt_w</p:attrName>
                                        </p:attrNameLst>
                                      </p:cBhvr>
                                      <p:tavLst>
                                        <p:tav tm="0">
                                          <p:val>
                                            <p:fltVal val="0"/>
                                          </p:val>
                                        </p:tav>
                                        <p:tav tm="100000">
                                          <p:val>
                                            <p:strVal val="#ppt_w"/>
                                          </p:val>
                                        </p:tav>
                                      </p:tavLst>
                                    </p:anim>
                                    <p:anim calcmode="lin" valueType="num">
                                      <p:cBhvr>
                                        <p:cTn id="8" dur="1000" fill="hold"/>
                                        <p:tgtEl>
                                          <p:spTgt spid="5183"/>
                                        </p:tgtEl>
                                        <p:attrNameLst>
                                          <p:attrName>ppt_h</p:attrName>
                                        </p:attrNameLst>
                                      </p:cBhvr>
                                      <p:tavLst>
                                        <p:tav tm="0">
                                          <p:val>
                                            <p:fltVal val="0"/>
                                          </p:val>
                                        </p:tav>
                                        <p:tav tm="100000">
                                          <p:val>
                                            <p:strVal val="#ppt_h"/>
                                          </p:val>
                                        </p:tav>
                                      </p:tavLst>
                                    </p:anim>
                                    <p:animEffect transition="in" filter="fade">
                                      <p:cBhvr>
                                        <p:cTn id="9" dur="1000"/>
                                        <p:tgtEl>
                                          <p:spTgt spid="5183"/>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5178"/>
                                        </p:tgtEl>
                                        <p:attrNameLst>
                                          <p:attrName>style.visibility</p:attrName>
                                        </p:attrNameLst>
                                      </p:cBhvr>
                                      <p:to>
                                        <p:strVal val="visible"/>
                                      </p:to>
                                    </p:set>
                                    <p:animEffect transition="in" filter="diamond(in)">
                                      <p:cBhvr>
                                        <p:cTn id="14" dur="2000"/>
                                        <p:tgtEl>
                                          <p:spTgt spid="5178"/>
                                        </p:tgtEl>
                                      </p:cBhvr>
                                    </p:animEffect>
                                  </p:childTnLst>
                                </p:cTn>
                              </p:par>
                            </p:childTnLst>
                          </p:cTn>
                        </p:par>
                      </p:childTnLst>
                    </p:cTn>
                  </p:par>
                  <p:par>
                    <p:cTn id="15" fill="hold">
                      <p:stCondLst>
                        <p:cond delay="indefinite"/>
                      </p:stCondLst>
                      <p:childTnLst>
                        <p:par>
                          <p:cTn id="16" fill="hold">
                            <p:stCondLst>
                              <p:cond delay="0"/>
                            </p:stCondLst>
                            <p:childTnLst>
                              <p:par>
                                <p:cTn id="17" presetID="17" presetClass="entr" presetSubtype="2" fill="hold" grpId="0" nodeType="clickEffect">
                                  <p:stCondLst>
                                    <p:cond delay="0"/>
                                  </p:stCondLst>
                                  <p:childTnLst>
                                    <p:set>
                                      <p:cBhvr>
                                        <p:cTn id="18" dur="1" fill="hold">
                                          <p:stCondLst>
                                            <p:cond delay="0"/>
                                          </p:stCondLst>
                                        </p:cTn>
                                        <p:tgtEl>
                                          <p:spTgt spid="13331"/>
                                        </p:tgtEl>
                                        <p:attrNameLst>
                                          <p:attrName>style.visibility</p:attrName>
                                        </p:attrNameLst>
                                      </p:cBhvr>
                                      <p:to>
                                        <p:strVal val="visible"/>
                                      </p:to>
                                    </p:set>
                                    <p:anim calcmode="lin" valueType="num">
                                      <p:cBhvr>
                                        <p:cTn id="19" dur="500" fill="hold"/>
                                        <p:tgtEl>
                                          <p:spTgt spid="13331"/>
                                        </p:tgtEl>
                                        <p:attrNameLst>
                                          <p:attrName>ppt_x</p:attrName>
                                        </p:attrNameLst>
                                      </p:cBhvr>
                                      <p:tavLst>
                                        <p:tav tm="0">
                                          <p:val>
                                            <p:strVal val="#ppt_x+#ppt_w/2"/>
                                          </p:val>
                                        </p:tav>
                                        <p:tav tm="100000">
                                          <p:val>
                                            <p:strVal val="#ppt_x"/>
                                          </p:val>
                                        </p:tav>
                                      </p:tavLst>
                                    </p:anim>
                                    <p:anim calcmode="lin" valueType="num">
                                      <p:cBhvr>
                                        <p:cTn id="20" dur="500" fill="hold"/>
                                        <p:tgtEl>
                                          <p:spTgt spid="13331"/>
                                        </p:tgtEl>
                                        <p:attrNameLst>
                                          <p:attrName>ppt_y</p:attrName>
                                        </p:attrNameLst>
                                      </p:cBhvr>
                                      <p:tavLst>
                                        <p:tav tm="0">
                                          <p:val>
                                            <p:strVal val="#ppt_y"/>
                                          </p:val>
                                        </p:tav>
                                        <p:tav tm="100000">
                                          <p:val>
                                            <p:strVal val="#ppt_y"/>
                                          </p:val>
                                        </p:tav>
                                      </p:tavLst>
                                    </p:anim>
                                    <p:anim calcmode="lin" valueType="num">
                                      <p:cBhvr>
                                        <p:cTn id="21" dur="500" fill="hold"/>
                                        <p:tgtEl>
                                          <p:spTgt spid="13331"/>
                                        </p:tgtEl>
                                        <p:attrNameLst>
                                          <p:attrName>ppt_w</p:attrName>
                                        </p:attrNameLst>
                                      </p:cBhvr>
                                      <p:tavLst>
                                        <p:tav tm="0">
                                          <p:val>
                                            <p:fltVal val="0"/>
                                          </p:val>
                                        </p:tav>
                                        <p:tav tm="100000">
                                          <p:val>
                                            <p:strVal val="#ppt_w"/>
                                          </p:val>
                                        </p:tav>
                                      </p:tavLst>
                                    </p:anim>
                                    <p:anim calcmode="lin" valueType="num">
                                      <p:cBhvr>
                                        <p:cTn id="22" dur="500" fill="hold"/>
                                        <p:tgtEl>
                                          <p:spTgt spid="13331"/>
                                        </p:tgtEl>
                                        <p:attrNameLst>
                                          <p:attrName>ppt_h</p:attrName>
                                        </p:attrNameLst>
                                      </p:cBhvr>
                                      <p:tavLst>
                                        <p:tav tm="0">
                                          <p:val>
                                            <p:strVal val="#ppt_h"/>
                                          </p:val>
                                        </p:tav>
                                        <p:tav tm="100000">
                                          <p:val>
                                            <p:strVal val="#ppt_h"/>
                                          </p:val>
                                        </p:tav>
                                      </p:tavLst>
                                    </p:anim>
                                  </p:childTnLst>
                                </p:cTn>
                              </p:par>
                            </p:childTnLst>
                          </p:cTn>
                        </p:par>
                        <p:par>
                          <p:cTn id="23" fill="hold">
                            <p:stCondLst>
                              <p:cond delay="500"/>
                            </p:stCondLst>
                            <p:childTnLst>
                              <p:par>
                                <p:cTn id="24" presetID="17" presetClass="entr" presetSubtype="4" fill="hold" grpId="0" nodeType="afterEffect">
                                  <p:stCondLst>
                                    <p:cond delay="0"/>
                                  </p:stCondLst>
                                  <p:childTnLst>
                                    <p:set>
                                      <p:cBhvr>
                                        <p:cTn id="25" dur="1" fill="hold">
                                          <p:stCondLst>
                                            <p:cond delay="0"/>
                                          </p:stCondLst>
                                        </p:cTn>
                                        <p:tgtEl>
                                          <p:spTgt spid="13332"/>
                                        </p:tgtEl>
                                        <p:attrNameLst>
                                          <p:attrName>style.visibility</p:attrName>
                                        </p:attrNameLst>
                                      </p:cBhvr>
                                      <p:to>
                                        <p:strVal val="visible"/>
                                      </p:to>
                                    </p:set>
                                    <p:anim calcmode="lin" valueType="num">
                                      <p:cBhvr>
                                        <p:cTn id="26" dur="500" fill="hold"/>
                                        <p:tgtEl>
                                          <p:spTgt spid="13332"/>
                                        </p:tgtEl>
                                        <p:attrNameLst>
                                          <p:attrName>ppt_x</p:attrName>
                                        </p:attrNameLst>
                                      </p:cBhvr>
                                      <p:tavLst>
                                        <p:tav tm="0">
                                          <p:val>
                                            <p:strVal val="#ppt_x"/>
                                          </p:val>
                                        </p:tav>
                                        <p:tav tm="100000">
                                          <p:val>
                                            <p:strVal val="#ppt_x"/>
                                          </p:val>
                                        </p:tav>
                                      </p:tavLst>
                                    </p:anim>
                                    <p:anim calcmode="lin" valueType="num">
                                      <p:cBhvr>
                                        <p:cTn id="27" dur="500" fill="hold"/>
                                        <p:tgtEl>
                                          <p:spTgt spid="13332"/>
                                        </p:tgtEl>
                                        <p:attrNameLst>
                                          <p:attrName>ppt_y</p:attrName>
                                        </p:attrNameLst>
                                      </p:cBhvr>
                                      <p:tavLst>
                                        <p:tav tm="0">
                                          <p:val>
                                            <p:strVal val="#ppt_y+#ppt_h/2"/>
                                          </p:val>
                                        </p:tav>
                                        <p:tav tm="100000">
                                          <p:val>
                                            <p:strVal val="#ppt_y"/>
                                          </p:val>
                                        </p:tav>
                                      </p:tavLst>
                                    </p:anim>
                                    <p:anim calcmode="lin" valueType="num">
                                      <p:cBhvr>
                                        <p:cTn id="28" dur="500" fill="hold"/>
                                        <p:tgtEl>
                                          <p:spTgt spid="13332"/>
                                        </p:tgtEl>
                                        <p:attrNameLst>
                                          <p:attrName>ppt_w</p:attrName>
                                        </p:attrNameLst>
                                      </p:cBhvr>
                                      <p:tavLst>
                                        <p:tav tm="0">
                                          <p:val>
                                            <p:strVal val="#ppt_w"/>
                                          </p:val>
                                        </p:tav>
                                        <p:tav tm="100000">
                                          <p:val>
                                            <p:strVal val="#ppt_w"/>
                                          </p:val>
                                        </p:tav>
                                      </p:tavLst>
                                    </p:anim>
                                    <p:anim calcmode="lin" valueType="num">
                                      <p:cBhvr>
                                        <p:cTn id="29" dur="500" fill="hold"/>
                                        <p:tgtEl>
                                          <p:spTgt spid="13332"/>
                                        </p:tgtEl>
                                        <p:attrNameLst>
                                          <p:attrName>ppt_h</p:attrName>
                                        </p:attrNameLst>
                                      </p:cBhvr>
                                      <p:tavLst>
                                        <p:tav tm="0">
                                          <p:val>
                                            <p:fltVal val="0"/>
                                          </p:val>
                                        </p:tav>
                                        <p:tav tm="100000">
                                          <p:val>
                                            <p:strVal val="#ppt_h"/>
                                          </p:val>
                                        </p:tav>
                                      </p:tavLst>
                                    </p:anim>
                                  </p:childTnLst>
                                </p:cTn>
                              </p:par>
                            </p:childTnLst>
                          </p:cTn>
                        </p:par>
                        <p:par>
                          <p:cTn id="30" fill="hold">
                            <p:stCondLst>
                              <p:cond delay="1000"/>
                            </p:stCondLst>
                            <p:childTnLst>
                              <p:par>
                                <p:cTn id="31" presetID="17" presetClass="entr" presetSubtype="8" fill="hold" grpId="0" nodeType="afterEffect">
                                  <p:stCondLst>
                                    <p:cond delay="0"/>
                                  </p:stCondLst>
                                  <p:childTnLst>
                                    <p:set>
                                      <p:cBhvr>
                                        <p:cTn id="32" dur="1" fill="hold">
                                          <p:stCondLst>
                                            <p:cond delay="0"/>
                                          </p:stCondLst>
                                        </p:cTn>
                                        <p:tgtEl>
                                          <p:spTgt spid="13333"/>
                                        </p:tgtEl>
                                        <p:attrNameLst>
                                          <p:attrName>style.visibility</p:attrName>
                                        </p:attrNameLst>
                                      </p:cBhvr>
                                      <p:to>
                                        <p:strVal val="visible"/>
                                      </p:to>
                                    </p:set>
                                    <p:anim calcmode="lin" valueType="num">
                                      <p:cBhvr>
                                        <p:cTn id="33" dur="500" fill="hold"/>
                                        <p:tgtEl>
                                          <p:spTgt spid="13333"/>
                                        </p:tgtEl>
                                        <p:attrNameLst>
                                          <p:attrName>ppt_x</p:attrName>
                                        </p:attrNameLst>
                                      </p:cBhvr>
                                      <p:tavLst>
                                        <p:tav tm="0">
                                          <p:val>
                                            <p:strVal val="#ppt_x-#ppt_w/2"/>
                                          </p:val>
                                        </p:tav>
                                        <p:tav tm="100000">
                                          <p:val>
                                            <p:strVal val="#ppt_x"/>
                                          </p:val>
                                        </p:tav>
                                      </p:tavLst>
                                    </p:anim>
                                    <p:anim calcmode="lin" valueType="num">
                                      <p:cBhvr>
                                        <p:cTn id="34" dur="500" fill="hold"/>
                                        <p:tgtEl>
                                          <p:spTgt spid="13333"/>
                                        </p:tgtEl>
                                        <p:attrNameLst>
                                          <p:attrName>ppt_y</p:attrName>
                                        </p:attrNameLst>
                                      </p:cBhvr>
                                      <p:tavLst>
                                        <p:tav tm="0">
                                          <p:val>
                                            <p:strVal val="#ppt_y"/>
                                          </p:val>
                                        </p:tav>
                                        <p:tav tm="100000">
                                          <p:val>
                                            <p:strVal val="#ppt_y"/>
                                          </p:val>
                                        </p:tav>
                                      </p:tavLst>
                                    </p:anim>
                                    <p:anim calcmode="lin" valueType="num">
                                      <p:cBhvr>
                                        <p:cTn id="35" dur="500" fill="hold"/>
                                        <p:tgtEl>
                                          <p:spTgt spid="13333"/>
                                        </p:tgtEl>
                                        <p:attrNameLst>
                                          <p:attrName>ppt_w</p:attrName>
                                        </p:attrNameLst>
                                      </p:cBhvr>
                                      <p:tavLst>
                                        <p:tav tm="0">
                                          <p:val>
                                            <p:fltVal val="0"/>
                                          </p:val>
                                        </p:tav>
                                        <p:tav tm="100000">
                                          <p:val>
                                            <p:strVal val="#ppt_w"/>
                                          </p:val>
                                        </p:tav>
                                      </p:tavLst>
                                    </p:anim>
                                    <p:anim calcmode="lin" valueType="num">
                                      <p:cBhvr>
                                        <p:cTn id="36" dur="500" fill="hold"/>
                                        <p:tgtEl>
                                          <p:spTgt spid="13333"/>
                                        </p:tgtEl>
                                        <p:attrNameLst>
                                          <p:attrName>ppt_h</p:attrName>
                                        </p:attrNameLst>
                                      </p:cBhvr>
                                      <p:tavLst>
                                        <p:tav tm="0">
                                          <p:val>
                                            <p:strVal val="#ppt_h"/>
                                          </p:val>
                                        </p:tav>
                                        <p:tav tm="100000">
                                          <p:val>
                                            <p:strVal val="#ppt_h"/>
                                          </p:val>
                                        </p:tav>
                                      </p:tavLst>
                                    </p:anim>
                                  </p:childTnLst>
                                </p:cTn>
                              </p:par>
                            </p:childTnLst>
                          </p:cTn>
                        </p:par>
                        <p:par>
                          <p:cTn id="37" fill="hold">
                            <p:stCondLst>
                              <p:cond delay="1500"/>
                            </p:stCondLst>
                            <p:childTnLst>
                              <p:par>
                                <p:cTn id="38" presetID="17" presetClass="entr" presetSubtype="1" fill="hold" grpId="0" nodeType="afterEffect">
                                  <p:stCondLst>
                                    <p:cond delay="0"/>
                                  </p:stCondLst>
                                  <p:childTnLst>
                                    <p:set>
                                      <p:cBhvr>
                                        <p:cTn id="39" dur="1" fill="hold">
                                          <p:stCondLst>
                                            <p:cond delay="0"/>
                                          </p:stCondLst>
                                        </p:cTn>
                                        <p:tgtEl>
                                          <p:spTgt spid="13334"/>
                                        </p:tgtEl>
                                        <p:attrNameLst>
                                          <p:attrName>style.visibility</p:attrName>
                                        </p:attrNameLst>
                                      </p:cBhvr>
                                      <p:to>
                                        <p:strVal val="visible"/>
                                      </p:to>
                                    </p:set>
                                    <p:anim calcmode="lin" valueType="num">
                                      <p:cBhvr>
                                        <p:cTn id="40" dur="500" fill="hold"/>
                                        <p:tgtEl>
                                          <p:spTgt spid="13334"/>
                                        </p:tgtEl>
                                        <p:attrNameLst>
                                          <p:attrName>ppt_x</p:attrName>
                                        </p:attrNameLst>
                                      </p:cBhvr>
                                      <p:tavLst>
                                        <p:tav tm="0">
                                          <p:val>
                                            <p:strVal val="#ppt_x"/>
                                          </p:val>
                                        </p:tav>
                                        <p:tav tm="100000">
                                          <p:val>
                                            <p:strVal val="#ppt_x"/>
                                          </p:val>
                                        </p:tav>
                                      </p:tavLst>
                                    </p:anim>
                                    <p:anim calcmode="lin" valueType="num">
                                      <p:cBhvr>
                                        <p:cTn id="41" dur="500" fill="hold"/>
                                        <p:tgtEl>
                                          <p:spTgt spid="13334"/>
                                        </p:tgtEl>
                                        <p:attrNameLst>
                                          <p:attrName>ppt_y</p:attrName>
                                        </p:attrNameLst>
                                      </p:cBhvr>
                                      <p:tavLst>
                                        <p:tav tm="0">
                                          <p:val>
                                            <p:strVal val="#ppt_y-#ppt_h/2"/>
                                          </p:val>
                                        </p:tav>
                                        <p:tav tm="100000">
                                          <p:val>
                                            <p:strVal val="#ppt_y"/>
                                          </p:val>
                                        </p:tav>
                                      </p:tavLst>
                                    </p:anim>
                                    <p:anim calcmode="lin" valueType="num">
                                      <p:cBhvr>
                                        <p:cTn id="42" dur="500" fill="hold"/>
                                        <p:tgtEl>
                                          <p:spTgt spid="13334"/>
                                        </p:tgtEl>
                                        <p:attrNameLst>
                                          <p:attrName>ppt_w</p:attrName>
                                        </p:attrNameLst>
                                      </p:cBhvr>
                                      <p:tavLst>
                                        <p:tav tm="0">
                                          <p:val>
                                            <p:strVal val="#ppt_w"/>
                                          </p:val>
                                        </p:tav>
                                        <p:tav tm="100000">
                                          <p:val>
                                            <p:strVal val="#ppt_w"/>
                                          </p:val>
                                        </p:tav>
                                      </p:tavLst>
                                    </p:anim>
                                    <p:anim calcmode="lin" valueType="num">
                                      <p:cBhvr>
                                        <p:cTn id="43" dur="500" fill="hold"/>
                                        <p:tgtEl>
                                          <p:spTgt spid="13334"/>
                                        </p:tgtEl>
                                        <p:attrNameLst>
                                          <p:attrName>ppt_h</p:attrName>
                                        </p:attrNameLst>
                                      </p:cBhvr>
                                      <p:tavLst>
                                        <p:tav tm="0">
                                          <p:val>
                                            <p:fltVal val="0"/>
                                          </p:val>
                                        </p:tav>
                                        <p:tav tm="100000">
                                          <p:val>
                                            <p:strVal val="#ppt_h"/>
                                          </p:val>
                                        </p:tav>
                                      </p:tavLst>
                                    </p:anim>
                                  </p:childTnLst>
                                </p:cTn>
                              </p:par>
                            </p:childTnLst>
                          </p:cTn>
                        </p:par>
                        <p:par>
                          <p:cTn id="44" fill="hold">
                            <p:stCondLst>
                              <p:cond delay="2000"/>
                            </p:stCondLst>
                            <p:childTnLst>
                              <p:par>
                                <p:cTn id="45" presetID="17" presetClass="entr" presetSubtype="2" fill="hold" grpId="0" nodeType="afterEffect">
                                  <p:stCondLst>
                                    <p:cond delay="0"/>
                                  </p:stCondLst>
                                  <p:childTnLst>
                                    <p:set>
                                      <p:cBhvr>
                                        <p:cTn id="46" dur="1" fill="hold">
                                          <p:stCondLst>
                                            <p:cond delay="0"/>
                                          </p:stCondLst>
                                        </p:cTn>
                                        <p:tgtEl>
                                          <p:spTgt spid="13336"/>
                                        </p:tgtEl>
                                        <p:attrNameLst>
                                          <p:attrName>style.visibility</p:attrName>
                                        </p:attrNameLst>
                                      </p:cBhvr>
                                      <p:to>
                                        <p:strVal val="visible"/>
                                      </p:to>
                                    </p:set>
                                    <p:anim calcmode="lin" valueType="num">
                                      <p:cBhvr>
                                        <p:cTn id="47" dur="500" fill="hold"/>
                                        <p:tgtEl>
                                          <p:spTgt spid="13336"/>
                                        </p:tgtEl>
                                        <p:attrNameLst>
                                          <p:attrName>ppt_x</p:attrName>
                                        </p:attrNameLst>
                                      </p:cBhvr>
                                      <p:tavLst>
                                        <p:tav tm="0">
                                          <p:val>
                                            <p:strVal val="#ppt_x+#ppt_w/2"/>
                                          </p:val>
                                        </p:tav>
                                        <p:tav tm="100000">
                                          <p:val>
                                            <p:strVal val="#ppt_x"/>
                                          </p:val>
                                        </p:tav>
                                      </p:tavLst>
                                    </p:anim>
                                    <p:anim calcmode="lin" valueType="num">
                                      <p:cBhvr>
                                        <p:cTn id="48" dur="500" fill="hold"/>
                                        <p:tgtEl>
                                          <p:spTgt spid="13336"/>
                                        </p:tgtEl>
                                        <p:attrNameLst>
                                          <p:attrName>ppt_y</p:attrName>
                                        </p:attrNameLst>
                                      </p:cBhvr>
                                      <p:tavLst>
                                        <p:tav tm="0">
                                          <p:val>
                                            <p:strVal val="#ppt_y"/>
                                          </p:val>
                                        </p:tav>
                                        <p:tav tm="100000">
                                          <p:val>
                                            <p:strVal val="#ppt_y"/>
                                          </p:val>
                                        </p:tav>
                                      </p:tavLst>
                                    </p:anim>
                                    <p:anim calcmode="lin" valueType="num">
                                      <p:cBhvr>
                                        <p:cTn id="49" dur="500" fill="hold"/>
                                        <p:tgtEl>
                                          <p:spTgt spid="13336"/>
                                        </p:tgtEl>
                                        <p:attrNameLst>
                                          <p:attrName>ppt_w</p:attrName>
                                        </p:attrNameLst>
                                      </p:cBhvr>
                                      <p:tavLst>
                                        <p:tav tm="0">
                                          <p:val>
                                            <p:fltVal val="0"/>
                                          </p:val>
                                        </p:tav>
                                        <p:tav tm="100000">
                                          <p:val>
                                            <p:strVal val="#ppt_w"/>
                                          </p:val>
                                        </p:tav>
                                      </p:tavLst>
                                    </p:anim>
                                    <p:anim calcmode="lin" valueType="num">
                                      <p:cBhvr>
                                        <p:cTn id="50" dur="500" fill="hold"/>
                                        <p:tgtEl>
                                          <p:spTgt spid="13336"/>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8" presetClass="entr" presetSubtype="16" fill="hold" grpId="0" nodeType="clickEffect">
                                  <p:stCondLst>
                                    <p:cond delay="0"/>
                                  </p:stCondLst>
                                  <p:childTnLst>
                                    <p:set>
                                      <p:cBhvr>
                                        <p:cTn id="54" dur="1" fill="hold">
                                          <p:stCondLst>
                                            <p:cond delay="0"/>
                                          </p:stCondLst>
                                        </p:cTn>
                                        <p:tgtEl>
                                          <p:spTgt spid="5179"/>
                                        </p:tgtEl>
                                        <p:attrNameLst>
                                          <p:attrName>style.visibility</p:attrName>
                                        </p:attrNameLst>
                                      </p:cBhvr>
                                      <p:to>
                                        <p:strVal val="visible"/>
                                      </p:to>
                                    </p:set>
                                    <p:animEffect transition="in" filter="diamond(in)">
                                      <p:cBhvr>
                                        <p:cTn id="55" dur="2000"/>
                                        <p:tgtEl>
                                          <p:spTgt spid="5179"/>
                                        </p:tgtEl>
                                      </p:cBhvr>
                                    </p:animEffect>
                                  </p:childTnLst>
                                </p:cTn>
                              </p:par>
                            </p:childTnLst>
                          </p:cTn>
                        </p:par>
                      </p:childTnLst>
                    </p:cTn>
                  </p:par>
                  <p:par>
                    <p:cTn id="56" fill="hold">
                      <p:stCondLst>
                        <p:cond delay="indefinite"/>
                      </p:stCondLst>
                      <p:childTnLst>
                        <p:par>
                          <p:cTn id="57" fill="hold">
                            <p:stCondLst>
                              <p:cond delay="0"/>
                            </p:stCondLst>
                            <p:childTnLst>
                              <p:par>
                                <p:cTn id="58" presetID="17" presetClass="entr" presetSubtype="2" fill="hold" grpId="0" nodeType="clickEffect">
                                  <p:stCondLst>
                                    <p:cond delay="0"/>
                                  </p:stCondLst>
                                  <p:childTnLst>
                                    <p:set>
                                      <p:cBhvr>
                                        <p:cTn id="59" dur="1" fill="hold">
                                          <p:stCondLst>
                                            <p:cond delay="0"/>
                                          </p:stCondLst>
                                        </p:cTn>
                                        <p:tgtEl>
                                          <p:spTgt spid="13356"/>
                                        </p:tgtEl>
                                        <p:attrNameLst>
                                          <p:attrName>style.visibility</p:attrName>
                                        </p:attrNameLst>
                                      </p:cBhvr>
                                      <p:to>
                                        <p:strVal val="visible"/>
                                      </p:to>
                                    </p:set>
                                    <p:anim calcmode="lin" valueType="num">
                                      <p:cBhvr>
                                        <p:cTn id="60" dur="500" fill="hold"/>
                                        <p:tgtEl>
                                          <p:spTgt spid="13356"/>
                                        </p:tgtEl>
                                        <p:attrNameLst>
                                          <p:attrName>ppt_x</p:attrName>
                                        </p:attrNameLst>
                                      </p:cBhvr>
                                      <p:tavLst>
                                        <p:tav tm="0">
                                          <p:val>
                                            <p:strVal val="#ppt_x+#ppt_w/2"/>
                                          </p:val>
                                        </p:tav>
                                        <p:tav tm="100000">
                                          <p:val>
                                            <p:strVal val="#ppt_x"/>
                                          </p:val>
                                        </p:tav>
                                      </p:tavLst>
                                    </p:anim>
                                    <p:anim calcmode="lin" valueType="num">
                                      <p:cBhvr>
                                        <p:cTn id="61" dur="500" fill="hold"/>
                                        <p:tgtEl>
                                          <p:spTgt spid="13356"/>
                                        </p:tgtEl>
                                        <p:attrNameLst>
                                          <p:attrName>ppt_y</p:attrName>
                                        </p:attrNameLst>
                                      </p:cBhvr>
                                      <p:tavLst>
                                        <p:tav tm="0">
                                          <p:val>
                                            <p:strVal val="#ppt_y"/>
                                          </p:val>
                                        </p:tav>
                                        <p:tav tm="100000">
                                          <p:val>
                                            <p:strVal val="#ppt_y"/>
                                          </p:val>
                                        </p:tav>
                                      </p:tavLst>
                                    </p:anim>
                                    <p:anim calcmode="lin" valueType="num">
                                      <p:cBhvr>
                                        <p:cTn id="62" dur="500" fill="hold"/>
                                        <p:tgtEl>
                                          <p:spTgt spid="13356"/>
                                        </p:tgtEl>
                                        <p:attrNameLst>
                                          <p:attrName>ppt_w</p:attrName>
                                        </p:attrNameLst>
                                      </p:cBhvr>
                                      <p:tavLst>
                                        <p:tav tm="0">
                                          <p:val>
                                            <p:fltVal val="0"/>
                                          </p:val>
                                        </p:tav>
                                        <p:tav tm="100000">
                                          <p:val>
                                            <p:strVal val="#ppt_w"/>
                                          </p:val>
                                        </p:tav>
                                      </p:tavLst>
                                    </p:anim>
                                    <p:anim calcmode="lin" valueType="num">
                                      <p:cBhvr>
                                        <p:cTn id="63" dur="500" fill="hold"/>
                                        <p:tgtEl>
                                          <p:spTgt spid="13356"/>
                                        </p:tgtEl>
                                        <p:attrNameLst>
                                          <p:attrName>ppt_h</p:attrName>
                                        </p:attrNameLst>
                                      </p:cBhvr>
                                      <p:tavLst>
                                        <p:tav tm="0">
                                          <p:val>
                                            <p:strVal val="#ppt_h"/>
                                          </p:val>
                                        </p:tav>
                                        <p:tav tm="100000">
                                          <p:val>
                                            <p:strVal val="#ppt_h"/>
                                          </p:val>
                                        </p:tav>
                                      </p:tavLst>
                                    </p:anim>
                                  </p:childTnLst>
                                </p:cTn>
                              </p:par>
                            </p:childTnLst>
                          </p:cTn>
                        </p:par>
                        <p:par>
                          <p:cTn id="64" fill="hold">
                            <p:stCondLst>
                              <p:cond delay="500"/>
                            </p:stCondLst>
                            <p:childTnLst>
                              <p:par>
                                <p:cTn id="65" presetID="17" presetClass="entr" presetSubtype="4" fill="hold" grpId="0" nodeType="afterEffect">
                                  <p:stCondLst>
                                    <p:cond delay="0"/>
                                  </p:stCondLst>
                                  <p:childTnLst>
                                    <p:set>
                                      <p:cBhvr>
                                        <p:cTn id="66" dur="1" fill="hold">
                                          <p:stCondLst>
                                            <p:cond delay="0"/>
                                          </p:stCondLst>
                                        </p:cTn>
                                        <p:tgtEl>
                                          <p:spTgt spid="13357"/>
                                        </p:tgtEl>
                                        <p:attrNameLst>
                                          <p:attrName>style.visibility</p:attrName>
                                        </p:attrNameLst>
                                      </p:cBhvr>
                                      <p:to>
                                        <p:strVal val="visible"/>
                                      </p:to>
                                    </p:set>
                                    <p:anim calcmode="lin" valueType="num">
                                      <p:cBhvr>
                                        <p:cTn id="67" dur="500" fill="hold"/>
                                        <p:tgtEl>
                                          <p:spTgt spid="13357"/>
                                        </p:tgtEl>
                                        <p:attrNameLst>
                                          <p:attrName>ppt_x</p:attrName>
                                        </p:attrNameLst>
                                      </p:cBhvr>
                                      <p:tavLst>
                                        <p:tav tm="0">
                                          <p:val>
                                            <p:strVal val="#ppt_x"/>
                                          </p:val>
                                        </p:tav>
                                        <p:tav tm="100000">
                                          <p:val>
                                            <p:strVal val="#ppt_x"/>
                                          </p:val>
                                        </p:tav>
                                      </p:tavLst>
                                    </p:anim>
                                    <p:anim calcmode="lin" valueType="num">
                                      <p:cBhvr>
                                        <p:cTn id="68" dur="500" fill="hold"/>
                                        <p:tgtEl>
                                          <p:spTgt spid="13357"/>
                                        </p:tgtEl>
                                        <p:attrNameLst>
                                          <p:attrName>ppt_y</p:attrName>
                                        </p:attrNameLst>
                                      </p:cBhvr>
                                      <p:tavLst>
                                        <p:tav tm="0">
                                          <p:val>
                                            <p:strVal val="#ppt_y+#ppt_h/2"/>
                                          </p:val>
                                        </p:tav>
                                        <p:tav tm="100000">
                                          <p:val>
                                            <p:strVal val="#ppt_y"/>
                                          </p:val>
                                        </p:tav>
                                      </p:tavLst>
                                    </p:anim>
                                    <p:anim calcmode="lin" valueType="num">
                                      <p:cBhvr>
                                        <p:cTn id="69" dur="500" fill="hold"/>
                                        <p:tgtEl>
                                          <p:spTgt spid="13357"/>
                                        </p:tgtEl>
                                        <p:attrNameLst>
                                          <p:attrName>ppt_w</p:attrName>
                                        </p:attrNameLst>
                                      </p:cBhvr>
                                      <p:tavLst>
                                        <p:tav tm="0">
                                          <p:val>
                                            <p:strVal val="#ppt_w"/>
                                          </p:val>
                                        </p:tav>
                                        <p:tav tm="100000">
                                          <p:val>
                                            <p:strVal val="#ppt_w"/>
                                          </p:val>
                                        </p:tav>
                                      </p:tavLst>
                                    </p:anim>
                                    <p:anim calcmode="lin" valueType="num">
                                      <p:cBhvr>
                                        <p:cTn id="70" dur="500" fill="hold"/>
                                        <p:tgtEl>
                                          <p:spTgt spid="13357"/>
                                        </p:tgtEl>
                                        <p:attrNameLst>
                                          <p:attrName>ppt_h</p:attrName>
                                        </p:attrNameLst>
                                      </p:cBhvr>
                                      <p:tavLst>
                                        <p:tav tm="0">
                                          <p:val>
                                            <p:fltVal val="0"/>
                                          </p:val>
                                        </p:tav>
                                        <p:tav tm="100000">
                                          <p:val>
                                            <p:strVal val="#ppt_h"/>
                                          </p:val>
                                        </p:tav>
                                      </p:tavLst>
                                    </p:anim>
                                  </p:childTnLst>
                                </p:cTn>
                              </p:par>
                            </p:childTnLst>
                          </p:cTn>
                        </p:par>
                        <p:par>
                          <p:cTn id="71" fill="hold">
                            <p:stCondLst>
                              <p:cond delay="1000"/>
                            </p:stCondLst>
                            <p:childTnLst>
                              <p:par>
                                <p:cTn id="72" presetID="17" presetClass="entr" presetSubtype="8" fill="hold" grpId="0" nodeType="afterEffect">
                                  <p:stCondLst>
                                    <p:cond delay="0"/>
                                  </p:stCondLst>
                                  <p:childTnLst>
                                    <p:set>
                                      <p:cBhvr>
                                        <p:cTn id="73" dur="1" fill="hold">
                                          <p:stCondLst>
                                            <p:cond delay="0"/>
                                          </p:stCondLst>
                                        </p:cTn>
                                        <p:tgtEl>
                                          <p:spTgt spid="13358"/>
                                        </p:tgtEl>
                                        <p:attrNameLst>
                                          <p:attrName>style.visibility</p:attrName>
                                        </p:attrNameLst>
                                      </p:cBhvr>
                                      <p:to>
                                        <p:strVal val="visible"/>
                                      </p:to>
                                    </p:set>
                                    <p:anim calcmode="lin" valueType="num">
                                      <p:cBhvr>
                                        <p:cTn id="74" dur="500" fill="hold"/>
                                        <p:tgtEl>
                                          <p:spTgt spid="13358"/>
                                        </p:tgtEl>
                                        <p:attrNameLst>
                                          <p:attrName>ppt_x</p:attrName>
                                        </p:attrNameLst>
                                      </p:cBhvr>
                                      <p:tavLst>
                                        <p:tav tm="0">
                                          <p:val>
                                            <p:strVal val="#ppt_x-#ppt_w/2"/>
                                          </p:val>
                                        </p:tav>
                                        <p:tav tm="100000">
                                          <p:val>
                                            <p:strVal val="#ppt_x"/>
                                          </p:val>
                                        </p:tav>
                                      </p:tavLst>
                                    </p:anim>
                                    <p:anim calcmode="lin" valueType="num">
                                      <p:cBhvr>
                                        <p:cTn id="75" dur="500" fill="hold"/>
                                        <p:tgtEl>
                                          <p:spTgt spid="13358"/>
                                        </p:tgtEl>
                                        <p:attrNameLst>
                                          <p:attrName>ppt_y</p:attrName>
                                        </p:attrNameLst>
                                      </p:cBhvr>
                                      <p:tavLst>
                                        <p:tav tm="0">
                                          <p:val>
                                            <p:strVal val="#ppt_y"/>
                                          </p:val>
                                        </p:tav>
                                        <p:tav tm="100000">
                                          <p:val>
                                            <p:strVal val="#ppt_y"/>
                                          </p:val>
                                        </p:tav>
                                      </p:tavLst>
                                    </p:anim>
                                    <p:anim calcmode="lin" valueType="num">
                                      <p:cBhvr>
                                        <p:cTn id="76" dur="500" fill="hold"/>
                                        <p:tgtEl>
                                          <p:spTgt spid="13358"/>
                                        </p:tgtEl>
                                        <p:attrNameLst>
                                          <p:attrName>ppt_w</p:attrName>
                                        </p:attrNameLst>
                                      </p:cBhvr>
                                      <p:tavLst>
                                        <p:tav tm="0">
                                          <p:val>
                                            <p:fltVal val="0"/>
                                          </p:val>
                                        </p:tav>
                                        <p:tav tm="100000">
                                          <p:val>
                                            <p:strVal val="#ppt_w"/>
                                          </p:val>
                                        </p:tav>
                                      </p:tavLst>
                                    </p:anim>
                                    <p:anim calcmode="lin" valueType="num">
                                      <p:cBhvr>
                                        <p:cTn id="77" dur="500" fill="hold"/>
                                        <p:tgtEl>
                                          <p:spTgt spid="13358"/>
                                        </p:tgtEl>
                                        <p:attrNameLst>
                                          <p:attrName>ppt_h</p:attrName>
                                        </p:attrNameLst>
                                      </p:cBhvr>
                                      <p:tavLst>
                                        <p:tav tm="0">
                                          <p:val>
                                            <p:strVal val="#ppt_h"/>
                                          </p:val>
                                        </p:tav>
                                        <p:tav tm="100000">
                                          <p:val>
                                            <p:strVal val="#ppt_h"/>
                                          </p:val>
                                        </p:tav>
                                      </p:tavLst>
                                    </p:anim>
                                  </p:childTnLst>
                                </p:cTn>
                              </p:par>
                            </p:childTnLst>
                          </p:cTn>
                        </p:par>
                        <p:par>
                          <p:cTn id="78" fill="hold">
                            <p:stCondLst>
                              <p:cond delay="1500"/>
                            </p:stCondLst>
                            <p:childTnLst>
                              <p:par>
                                <p:cTn id="79" presetID="16" presetClass="entr" presetSubtype="42" fill="hold" nodeType="afterEffect">
                                  <p:stCondLst>
                                    <p:cond delay="0"/>
                                  </p:stCondLst>
                                  <p:childTnLst>
                                    <p:set>
                                      <p:cBhvr>
                                        <p:cTn id="80" dur="1" fill="hold">
                                          <p:stCondLst>
                                            <p:cond delay="0"/>
                                          </p:stCondLst>
                                        </p:cTn>
                                        <p:tgtEl>
                                          <p:spTgt spid="5"/>
                                        </p:tgtEl>
                                        <p:attrNameLst>
                                          <p:attrName>style.visibility</p:attrName>
                                        </p:attrNameLst>
                                      </p:cBhvr>
                                      <p:to>
                                        <p:strVal val="visible"/>
                                      </p:to>
                                    </p:set>
                                    <p:animEffect transition="in" filter="barn(outHorizontal)">
                                      <p:cBhvr>
                                        <p:cTn id="81" dur="500"/>
                                        <p:tgtEl>
                                          <p:spTgt spid="5"/>
                                        </p:tgtEl>
                                      </p:cBhvr>
                                    </p:animEffect>
                                  </p:childTnLst>
                                </p:cTn>
                              </p:par>
                            </p:childTnLst>
                          </p:cTn>
                        </p:par>
                        <p:par>
                          <p:cTn id="82" fill="hold">
                            <p:stCondLst>
                              <p:cond delay="2000"/>
                            </p:stCondLst>
                            <p:childTnLst>
                              <p:par>
                                <p:cTn id="83" presetID="17" presetClass="entr" presetSubtype="8" fill="hold" nodeType="afterEffect">
                                  <p:stCondLst>
                                    <p:cond delay="0"/>
                                  </p:stCondLst>
                                  <p:childTnLst>
                                    <p:set>
                                      <p:cBhvr>
                                        <p:cTn id="84" dur="1" fill="hold">
                                          <p:stCondLst>
                                            <p:cond delay="0"/>
                                          </p:stCondLst>
                                        </p:cTn>
                                        <p:tgtEl>
                                          <p:spTgt spid="3"/>
                                        </p:tgtEl>
                                        <p:attrNameLst>
                                          <p:attrName>style.visibility</p:attrName>
                                        </p:attrNameLst>
                                      </p:cBhvr>
                                      <p:to>
                                        <p:strVal val="visible"/>
                                      </p:to>
                                    </p:set>
                                    <p:anim calcmode="lin" valueType="num">
                                      <p:cBhvr>
                                        <p:cTn id="85" dur="500" fill="hold"/>
                                        <p:tgtEl>
                                          <p:spTgt spid="3"/>
                                        </p:tgtEl>
                                        <p:attrNameLst>
                                          <p:attrName>ppt_x</p:attrName>
                                        </p:attrNameLst>
                                      </p:cBhvr>
                                      <p:tavLst>
                                        <p:tav tm="0">
                                          <p:val>
                                            <p:strVal val="#ppt_x-#ppt_w/2"/>
                                          </p:val>
                                        </p:tav>
                                        <p:tav tm="100000">
                                          <p:val>
                                            <p:strVal val="#ppt_x"/>
                                          </p:val>
                                        </p:tav>
                                      </p:tavLst>
                                    </p:anim>
                                    <p:anim calcmode="lin" valueType="num">
                                      <p:cBhvr>
                                        <p:cTn id="86" dur="500" fill="hold"/>
                                        <p:tgtEl>
                                          <p:spTgt spid="3"/>
                                        </p:tgtEl>
                                        <p:attrNameLst>
                                          <p:attrName>ppt_y</p:attrName>
                                        </p:attrNameLst>
                                      </p:cBhvr>
                                      <p:tavLst>
                                        <p:tav tm="0">
                                          <p:val>
                                            <p:strVal val="#ppt_y"/>
                                          </p:val>
                                        </p:tav>
                                        <p:tav tm="100000">
                                          <p:val>
                                            <p:strVal val="#ppt_y"/>
                                          </p:val>
                                        </p:tav>
                                      </p:tavLst>
                                    </p:anim>
                                    <p:anim calcmode="lin" valueType="num">
                                      <p:cBhvr>
                                        <p:cTn id="87" dur="500" fill="hold"/>
                                        <p:tgtEl>
                                          <p:spTgt spid="3"/>
                                        </p:tgtEl>
                                        <p:attrNameLst>
                                          <p:attrName>ppt_w</p:attrName>
                                        </p:attrNameLst>
                                      </p:cBhvr>
                                      <p:tavLst>
                                        <p:tav tm="0">
                                          <p:val>
                                            <p:fltVal val="0"/>
                                          </p:val>
                                        </p:tav>
                                        <p:tav tm="100000">
                                          <p:val>
                                            <p:strVal val="#ppt_w"/>
                                          </p:val>
                                        </p:tav>
                                      </p:tavLst>
                                    </p:anim>
                                    <p:anim calcmode="lin" valueType="num">
                                      <p:cBhvr>
                                        <p:cTn id="88" dur="500" fill="hold"/>
                                        <p:tgtEl>
                                          <p:spTgt spid="3"/>
                                        </p:tgtEl>
                                        <p:attrNameLst>
                                          <p:attrName>ppt_h</p:attrName>
                                        </p:attrNameLst>
                                      </p:cBhvr>
                                      <p:tavLst>
                                        <p:tav tm="0">
                                          <p:val>
                                            <p:strVal val="#ppt_h"/>
                                          </p:val>
                                        </p:tav>
                                        <p:tav tm="100000">
                                          <p:val>
                                            <p:strVal val="#ppt_h"/>
                                          </p:val>
                                        </p:tav>
                                      </p:tavLst>
                                    </p:anim>
                                  </p:childTnLst>
                                </p:cTn>
                              </p:par>
                            </p:childTnLst>
                          </p:cTn>
                        </p:par>
                        <p:par>
                          <p:cTn id="89" fill="hold">
                            <p:stCondLst>
                              <p:cond delay="2500"/>
                            </p:stCondLst>
                            <p:childTnLst>
                              <p:par>
                                <p:cTn id="90" presetID="17" presetClass="entr" presetSubtype="8" fill="hold" nodeType="afterEffect">
                                  <p:stCondLst>
                                    <p:cond delay="0"/>
                                  </p:stCondLst>
                                  <p:childTnLst>
                                    <p:set>
                                      <p:cBhvr>
                                        <p:cTn id="91" dur="1" fill="hold">
                                          <p:stCondLst>
                                            <p:cond delay="0"/>
                                          </p:stCondLst>
                                        </p:cTn>
                                        <p:tgtEl>
                                          <p:spTgt spid="4"/>
                                        </p:tgtEl>
                                        <p:attrNameLst>
                                          <p:attrName>style.visibility</p:attrName>
                                        </p:attrNameLst>
                                      </p:cBhvr>
                                      <p:to>
                                        <p:strVal val="visible"/>
                                      </p:to>
                                    </p:set>
                                    <p:anim calcmode="lin" valueType="num">
                                      <p:cBhvr>
                                        <p:cTn id="92" dur="500" fill="hold"/>
                                        <p:tgtEl>
                                          <p:spTgt spid="4"/>
                                        </p:tgtEl>
                                        <p:attrNameLst>
                                          <p:attrName>ppt_x</p:attrName>
                                        </p:attrNameLst>
                                      </p:cBhvr>
                                      <p:tavLst>
                                        <p:tav tm="0">
                                          <p:val>
                                            <p:strVal val="#ppt_x-#ppt_w/2"/>
                                          </p:val>
                                        </p:tav>
                                        <p:tav tm="100000">
                                          <p:val>
                                            <p:strVal val="#ppt_x"/>
                                          </p:val>
                                        </p:tav>
                                      </p:tavLst>
                                    </p:anim>
                                    <p:anim calcmode="lin" valueType="num">
                                      <p:cBhvr>
                                        <p:cTn id="93" dur="500" fill="hold"/>
                                        <p:tgtEl>
                                          <p:spTgt spid="4"/>
                                        </p:tgtEl>
                                        <p:attrNameLst>
                                          <p:attrName>ppt_y</p:attrName>
                                        </p:attrNameLst>
                                      </p:cBhvr>
                                      <p:tavLst>
                                        <p:tav tm="0">
                                          <p:val>
                                            <p:strVal val="#ppt_y"/>
                                          </p:val>
                                        </p:tav>
                                        <p:tav tm="100000">
                                          <p:val>
                                            <p:strVal val="#ppt_y"/>
                                          </p:val>
                                        </p:tav>
                                      </p:tavLst>
                                    </p:anim>
                                    <p:anim calcmode="lin" valueType="num">
                                      <p:cBhvr>
                                        <p:cTn id="94" dur="500" fill="hold"/>
                                        <p:tgtEl>
                                          <p:spTgt spid="4"/>
                                        </p:tgtEl>
                                        <p:attrNameLst>
                                          <p:attrName>ppt_w</p:attrName>
                                        </p:attrNameLst>
                                      </p:cBhvr>
                                      <p:tavLst>
                                        <p:tav tm="0">
                                          <p:val>
                                            <p:fltVal val="0"/>
                                          </p:val>
                                        </p:tav>
                                        <p:tav tm="100000">
                                          <p:val>
                                            <p:strVal val="#ppt_w"/>
                                          </p:val>
                                        </p:tav>
                                      </p:tavLst>
                                    </p:anim>
                                    <p:anim calcmode="lin" valueType="num">
                                      <p:cBhvr>
                                        <p:cTn id="95" dur="500" fill="hold"/>
                                        <p:tgtEl>
                                          <p:spTgt spid="4"/>
                                        </p:tgtEl>
                                        <p:attrNameLst>
                                          <p:attrName>ppt_h</p:attrName>
                                        </p:attrNameLst>
                                      </p:cBhvr>
                                      <p:tavLst>
                                        <p:tav tm="0">
                                          <p:val>
                                            <p:strVal val="#ppt_h"/>
                                          </p:val>
                                        </p:tav>
                                        <p:tav tm="100000">
                                          <p:val>
                                            <p:strVal val="#ppt_h"/>
                                          </p:val>
                                        </p:tav>
                                      </p:tavLst>
                                    </p:anim>
                                  </p:childTnLst>
                                </p:cTn>
                              </p:par>
                            </p:childTnLst>
                          </p:cTn>
                        </p:par>
                        <p:par>
                          <p:cTn id="96" fill="hold">
                            <p:stCondLst>
                              <p:cond delay="3000"/>
                            </p:stCondLst>
                            <p:childTnLst>
                              <p:par>
                                <p:cTn id="97" presetID="16" presetClass="entr" presetSubtype="26" fill="hold" nodeType="afterEffect">
                                  <p:stCondLst>
                                    <p:cond delay="0"/>
                                  </p:stCondLst>
                                  <p:childTnLst>
                                    <p:set>
                                      <p:cBhvr>
                                        <p:cTn id="98" dur="1" fill="hold">
                                          <p:stCondLst>
                                            <p:cond delay="0"/>
                                          </p:stCondLst>
                                        </p:cTn>
                                        <p:tgtEl>
                                          <p:spTgt spid="6"/>
                                        </p:tgtEl>
                                        <p:attrNameLst>
                                          <p:attrName>style.visibility</p:attrName>
                                        </p:attrNameLst>
                                      </p:cBhvr>
                                      <p:to>
                                        <p:strVal val="visible"/>
                                      </p:to>
                                    </p:set>
                                    <p:animEffect transition="in" filter="barn(inHorizontal)">
                                      <p:cBhvr>
                                        <p:cTn id="99" dur="500"/>
                                        <p:tgtEl>
                                          <p:spTgt spid="6"/>
                                        </p:tgtEl>
                                      </p:cBhvr>
                                    </p:animEffect>
                                  </p:childTnLst>
                                </p:cTn>
                              </p:par>
                            </p:childTnLst>
                          </p:cTn>
                        </p:par>
                        <p:par>
                          <p:cTn id="100" fill="hold">
                            <p:stCondLst>
                              <p:cond delay="3500"/>
                            </p:stCondLst>
                            <p:childTnLst>
                              <p:par>
                                <p:cTn id="101" presetID="17" presetClass="entr" presetSubtype="8" fill="hold" grpId="0" nodeType="afterEffect">
                                  <p:stCondLst>
                                    <p:cond delay="0"/>
                                  </p:stCondLst>
                                  <p:childTnLst>
                                    <p:set>
                                      <p:cBhvr>
                                        <p:cTn id="102" dur="1" fill="hold">
                                          <p:stCondLst>
                                            <p:cond delay="0"/>
                                          </p:stCondLst>
                                        </p:cTn>
                                        <p:tgtEl>
                                          <p:spTgt spid="13365"/>
                                        </p:tgtEl>
                                        <p:attrNameLst>
                                          <p:attrName>style.visibility</p:attrName>
                                        </p:attrNameLst>
                                      </p:cBhvr>
                                      <p:to>
                                        <p:strVal val="visible"/>
                                      </p:to>
                                    </p:set>
                                    <p:anim calcmode="lin" valueType="num">
                                      <p:cBhvr>
                                        <p:cTn id="103" dur="500" fill="hold"/>
                                        <p:tgtEl>
                                          <p:spTgt spid="13365"/>
                                        </p:tgtEl>
                                        <p:attrNameLst>
                                          <p:attrName>ppt_x</p:attrName>
                                        </p:attrNameLst>
                                      </p:cBhvr>
                                      <p:tavLst>
                                        <p:tav tm="0">
                                          <p:val>
                                            <p:strVal val="#ppt_x-#ppt_w/2"/>
                                          </p:val>
                                        </p:tav>
                                        <p:tav tm="100000">
                                          <p:val>
                                            <p:strVal val="#ppt_x"/>
                                          </p:val>
                                        </p:tav>
                                      </p:tavLst>
                                    </p:anim>
                                    <p:anim calcmode="lin" valueType="num">
                                      <p:cBhvr>
                                        <p:cTn id="104" dur="500" fill="hold"/>
                                        <p:tgtEl>
                                          <p:spTgt spid="13365"/>
                                        </p:tgtEl>
                                        <p:attrNameLst>
                                          <p:attrName>ppt_y</p:attrName>
                                        </p:attrNameLst>
                                      </p:cBhvr>
                                      <p:tavLst>
                                        <p:tav tm="0">
                                          <p:val>
                                            <p:strVal val="#ppt_y"/>
                                          </p:val>
                                        </p:tav>
                                        <p:tav tm="100000">
                                          <p:val>
                                            <p:strVal val="#ppt_y"/>
                                          </p:val>
                                        </p:tav>
                                      </p:tavLst>
                                    </p:anim>
                                    <p:anim calcmode="lin" valueType="num">
                                      <p:cBhvr>
                                        <p:cTn id="105" dur="500" fill="hold"/>
                                        <p:tgtEl>
                                          <p:spTgt spid="13365"/>
                                        </p:tgtEl>
                                        <p:attrNameLst>
                                          <p:attrName>ppt_w</p:attrName>
                                        </p:attrNameLst>
                                      </p:cBhvr>
                                      <p:tavLst>
                                        <p:tav tm="0">
                                          <p:val>
                                            <p:fltVal val="0"/>
                                          </p:val>
                                        </p:tav>
                                        <p:tav tm="100000">
                                          <p:val>
                                            <p:strVal val="#ppt_w"/>
                                          </p:val>
                                        </p:tav>
                                      </p:tavLst>
                                    </p:anim>
                                    <p:anim calcmode="lin" valueType="num">
                                      <p:cBhvr>
                                        <p:cTn id="106" dur="500" fill="hold"/>
                                        <p:tgtEl>
                                          <p:spTgt spid="13365"/>
                                        </p:tgtEl>
                                        <p:attrNameLst>
                                          <p:attrName>ppt_h</p:attrName>
                                        </p:attrNameLst>
                                      </p:cBhvr>
                                      <p:tavLst>
                                        <p:tav tm="0">
                                          <p:val>
                                            <p:strVal val="#ppt_h"/>
                                          </p:val>
                                        </p:tav>
                                        <p:tav tm="100000">
                                          <p:val>
                                            <p:strVal val="#ppt_h"/>
                                          </p:val>
                                        </p:tav>
                                      </p:tavLst>
                                    </p:anim>
                                  </p:childTnLst>
                                </p:cTn>
                              </p:par>
                            </p:childTnLst>
                          </p:cTn>
                        </p:par>
                        <p:par>
                          <p:cTn id="107" fill="hold">
                            <p:stCondLst>
                              <p:cond delay="4000"/>
                            </p:stCondLst>
                            <p:childTnLst>
                              <p:par>
                                <p:cTn id="108" presetID="17" presetClass="entr" presetSubtype="1" fill="hold" grpId="0" nodeType="afterEffect">
                                  <p:stCondLst>
                                    <p:cond delay="0"/>
                                  </p:stCondLst>
                                  <p:childTnLst>
                                    <p:set>
                                      <p:cBhvr>
                                        <p:cTn id="109" dur="1" fill="hold">
                                          <p:stCondLst>
                                            <p:cond delay="0"/>
                                          </p:stCondLst>
                                        </p:cTn>
                                        <p:tgtEl>
                                          <p:spTgt spid="13366"/>
                                        </p:tgtEl>
                                        <p:attrNameLst>
                                          <p:attrName>style.visibility</p:attrName>
                                        </p:attrNameLst>
                                      </p:cBhvr>
                                      <p:to>
                                        <p:strVal val="visible"/>
                                      </p:to>
                                    </p:set>
                                    <p:anim calcmode="lin" valueType="num">
                                      <p:cBhvr>
                                        <p:cTn id="110" dur="500" fill="hold"/>
                                        <p:tgtEl>
                                          <p:spTgt spid="13366"/>
                                        </p:tgtEl>
                                        <p:attrNameLst>
                                          <p:attrName>ppt_x</p:attrName>
                                        </p:attrNameLst>
                                      </p:cBhvr>
                                      <p:tavLst>
                                        <p:tav tm="0">
                                          <p:val>
                                            <p:strVal val="#ppt_x"/>
                                          </p:val>
                                        </p:tav>
                                        <p:tav tm="100000">
                                          <p:val>
                                            <p:strVal val="#ppt_x"/>
                                          </p:val>
                                        </p:tav>
                                      </p:tavLst>
                                    </p:anim>
                                    <p:anim calcmode="lin" valueType="num">
                                      <p:cBhvr>
                                        <p:cTn id="111" dur="500" fill="hold"/>
                                        <p:tgtEl>
                                          <p:spTgt spid="13366"/>
                                        </p:tgtEl>
                                        <p:attrNameLst>
                                          <p:attrName>ppt_y</p:attrName>
                                        </p:attrNameLst>
                                      </p:cBhvr>
                                      <p:tavLst>
                                        <p:tav tm="0">
                                          <p:val>
                                            <p:strVal val="#ppt_y-#ppt_h/2"/>
                                          </p:val>
                                        </p:tav>
                                        <p:tav tm="100000">
                                          <p:val>
                                            <p:strVal val="#ppt_y"/>
                                          </p:val>
                                        </p:tav>
                                      </p:tavLst>
                                    </p:anim>
                                    <p:anim calcmode="lin" valueType="num">
                                      <p:cBhvr>
                                        <p:cTn id="112" dur="500" fill="hold"/>
                                        <p:tgtEl>
                                          <p:spTgt spid="13366"/>
                                        </p:tgtEl>
                                        <p:attrNameLst>
                                          <p:attrName>ppt_w</p:attrName>
                                        </p:attrNameLst>
                                      </p:cBhvr>
                                      <p:tavLst>
                                        <p:tav tm="0">
                                          <p:val>
                                            <p:strVal val="#ppt_w"/>
                                          </p:val>
                                        </p:tav>
                                        <p:tav tm="100000">
                                          <p:val>
                                            <p:strVal val="#ppt_w"/>
                                          </p:val>
                                        </p:tav>
                                      </p:tavLst>
                                    </p:anim>
                                    <p:anim calcmode="lin" valueType="num">
                                      <p:cBhvr>
                                        <p:cTn id="113" dur="500" fill="hold"/>
                                        <p:tgtEl>
                                          <p:spTgt spid="13366"/>
                                        </p:tgtEl>
                                        <p:attrNameLst>
                                          <p:attrName>ppt_h</p:attrName>
                                        </p:attrNameLst>
                                      </p:cBhvr>
                                      <p:tavLst>
                                        <p:tav tm="0">
                                          <p:val>
                                            <p:fltVal val="0"/>
                                          </p:val>
                                        </p:tav>
                                        <p:tav tm="100000">
                                          <p:val>
                                            <p:strVal val="#ppt_h"/>
                                          </p:val>
                                        </p:tav>
                                      </p:tavLst>
                                    </p:anim>
                                  </p:childTnLst>
                                </p:cTn>
                              </p:par>
                            </p:childTnLst>
                          </p:cTn>
                        </p:par>
                        <p:par>
                          <p:cTn id="114" fill="hold">
                            <p:stCondLst>
                              <p:cond delay="4500"/>
                            </p:stCondLst>
                            <p:childTnLst>
                              <p:par>
                                <p:cTn id="115" presetID="17" presetClass="entr" presetSubtype="2" fill="hold" grpId="0" nodeType="afterEffect">
                                  <p:stCondLst>
                                    <p:cond delay="0"/>
                                  </p:stCondLst>
                                  <p:childTnLst>
                                    <p:set>
                                      <p:cBhvr>
                                        <p:cTn id="116" dur="1" fill="hold">
                                          <p:stCondLst>
                                            <p:cond delay="0"/>
                                          </p:stCondLst>
                                        </p:cTn>
                                        <p:tgtEl>
                                          <p:spTgt spid="13367"/>
                                        </p:tgtEl>
                                        <p:attrNameLst>
                                          <p:attrName>style.visibility</p:attrName>
                                        </p:attrNameLst>
                                      </p:cBhvr>
                                      <p:to>
                                        <p:strVal val="visible"/>
                                      </p:to>
                                    </p:set>
                                    <p:anim calcmode="lin" valueType="num">
                                      <p:cBhvr>
                                        <p:cTn id="117" dur="500" fill="hold"/>
                                        <p:tgtEl>
                                          <p:spTgt spid="13367"/>
                                        </p:tgtEl>
                                        <p:attrNameLst>
                                          <p:attrName>ppt_x</p:attrName>
                                        </p:attrNameLst>
                                      </p:cBhvr>
                                      <p:tavLst>
                                        <p:tav tm="0">
                                          <p:val>
                                            <p:strVal val="#ppt_x+#ppt_w/2"/>
                                          </p:val>
                                        </p:tav>
                                        <p:tav tm="100000">
                                          <p:val>
                                            <p:strVal val="#ppt_x"/>
                                          </p:val>
                                        </p:tav>
                                      </p:tavLst>
                                    </p:anim>
                                    <p:anim calcmode="lin" valueType="num">
                                      <p:cBhvr>
                                        <p:cTn id="118" dur="500" fill="hold"/>
                                        <p:tgtEl>
                                          <p:spTgt spid="13367"/>
                                        </p:tgtEl>
                                        <p:attrNameLst>
                                          <p:attrName>ppt_y</p:attrName>
                                        </p:attrNameLst>
                                      </p:cBhvr>
                                      <p:tavLst>
                                        <p:tav tm="0">
                                          <p:val>
                                            <p:strVal val="#ppt_y"/>
                                          </p:val>
                                        </p:tav>
                                        <p:tav tm="100000">
                                          <p:val>
                                            <p:strVal val="#ppt_y"/>
                                          </p:val>
                                        </p:tav>
                                      </p:tavLst>
                                    </p:anim>
                                    <p:anim calcmode="lin" valueType="num">
                                      <p:cBhvr>
                                        <p:cTn id="119" dur="500" fill="hold"/>
                                        <p:tgtEl>
                                          <p:spTgt spid="13367"/>
                                        </p:tgtEl>
                                        <p:attrNameLst>
                                          <p:attrName>ppt_w</p:attrName>
                                        </p:attrNameLst>
                                      </p:cBhvr>
                                      <p:tavLst>
                                        <p:tav tm="0">
                                          <p:val>
                                            <p:fltVal val="0"/>
                                          </p:val>
                                        </p:tav>
                                        <p:tav tm="100000">
                                          <p:val>
                                            <p:strVal val="#ppt_w"/>
                                          </p:val>
                                        </p:tav>
                                      </p:tavLst>
                                    </p:anim>
                                    <p:anim calcmode="lin" valueType="num">
                                      <p:cBhvr>
                                        <p:cTn id="120" dur="500" fill="hold"/>
                                        <p:tgtEl>
                                          <p:spTgt spid="1336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31" grpId="0" animBg="1"/>
      <p:bldP spid="13332" grpId="0" animBg="1"/>
      <p:bldP spid="13333" grpId="0" animBg="1"/>
      <p:bldP spid="13334" grpId="0" animBg="1"/>
      <p:bldP spid="13336" grpId="0" animBg="1"/>
      <p:bldP spid="13356" grpId="0" animBg="1"/>
      <p:bldP spid="13357" grpId="0" animBg="1"/>
      <p:bldP spid="13358" grpId="0" animBg="1"/>
      <p:bldP spid="13365" grpId="0" animBg="1"/>
      <p:bldP spid="13366" grpId="0" animBg="1"/>
      <p:bldP spid="13367" grpId="0" animBg="1"/>
      <p:bldP spid="5178" grpId="0"/>
      <p:bldP spid="5179" grpId="0"/>
      <p:bldP spid="518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接连接符 59399"/>
          <p:cNvSpPr>
            <a:spLocks noChangeShapeType="1"/>
          </p:cNvSpPr>
          <p:nvPr/>
        </p:nvSpPr>
        <p:spPr bwMode="auto">
          <a:xfrm>
            <a:off x="1444625" y="2389188"/>
            <a:ext cx="914400" cy="0"/>
          </a:xfrm>
          <a:prstGeom prst="line">
            <a:avLst/>
          </a:prstGeom>
          <a:noFill/>
          <a:ln w="28575">
            <a:solidFill>
              <a:schemeClr val="bg1"/>
            </a:solidFill>
            <a:round/>
            <a:headEnd/>
            <a:tailEnd/>
          </a:ln>
        </p:spPr>
        <p:txBody>
          <a:bodyPr/>
          <a:lstStyle/>
          <a:p>
            <a:endParaRPr lang="zh-CN" altLang="en-US"/>
          </a:p>
        </p:txBody>
      </p:sp>
      <p:sp>
        <p:nvSpPr>
          <p:cNvPr id="5" name="直接连接符 59400"/>
          <p:cNvSpPr>
            <a:spLocks noChangeShapeType="1"/>
          </p:cNvSpPr>
          <p:nvPr/>
        </p:nvSpPr>
        <p:spPr bwMode="auto">
          <a:xfrm flipH="1">
            <a:off x="2381250" y="2128838"/>
            <a:ext cx="0" cy="504825"/>
          </a:xfrm>
          <a:prstGeom prst="line">
            <a:avLst/>
          </a:prstGeom>
          <a:noFill/>
          <a:ln w="28575">
            <a:solidFill>
              <a:schemeClr val="bg1"/>
            </a:solidFill>
            <a:round/>
            <a:headEnd/>
            <a:tailEnd/>
          </a:ln>
        </p:spPr>
        <p:txBody>
          <a:bodyPr/>
          <a:lstStyle/>
          <a:p>
            <a:endParaRPr lang="zh-CN" altLang="en-US"/>
          </a:p>
        </p:txBody>
      </p:sp>
      <p:sp>
        <p:nvSpPr>
          <p:cNvPr id="6" name="直接连接符 59401"/>
          <p:cNvSpPr>
            <a:spLocks noChangeShapeType="1"/>
          </p:cNvSpPr>
          <p:nvPr/>
        </p:nvSpPr>
        <p:spPr bwMode="auto">
          <a:xfrm flipH="1">
            <a:off x="1444625" y="2389188"/>
            <a:ext cx="0" cy="1292225"/>
          </a:xfrm>
          <a:prstGeom prst="line">
            <a:avLst/>
          </a:prstGeom>
          <a:noFill/>
          <a:ln w="28575">
            <a:solidFill>
              <a:schemeClr val="bg1"/>
            </a:solidFill>
            <a:round/>
            <a:headEnd/>
            <a:tailEnd/>
          </a:ln>
        </p:spPr>
        <p:txBody>
          <a:bodyPr/>
          <a:lstStyle/>
          <a:p>
            <a:endParaRPr lang="zh-CN" altLang="en-US"/>
          </a:p>
        </p:txBody>
      </p:sp>
      <p:sp>
        <p:nvSpPr>
          <p:cNvPr id="7" name="直接连接符 59402"/>
          <p:cNvSpPr>
            <a:spLocks noChangeShapeType="1"/>
          </p:cNvSpPr>
          <p:nvPr/>
        </p:nvSpPr>
        <p:spPr bwMode="auto">
          <a:xfrm>
            <a:off x="1444625" y="3684588"/>
            <a:ext cx="1012825" cy="1587"/>
          </a:xfrm>
          <a:prstGeom prst="line">
            <a:avLst/>
          </a:prstGeom>
          <a:noFill/>
          <a:ln w="28575">
            <a:solidFill>
              <a:schemeClr val="bg1"/>
            </a:solidFill>
            <a:round/>
            <a:headEnd/>
            <a:tailEnd/>
          </a:ln>
        </p:spPr>
        <p:txBody>
          <a:bodyPr/>
          <a:lstStyle/>
          <a:p>
            <a:endParaRPr lang="zh-CN" altLang="en-US"/>
          </a:p>
        </p:txBody>
      </p:sp>
      <p:grpSp>
        <p:nvGrpSpPr>
          <p:cNvPr id="2" name="组合 59403"/>
          <p:cNvGrpSpPr/>
          <p:nvPr/>
        </p:nvGrpSpPr>
        <p:grpSpPr bwMode="auto">
          <a:xfrm>
            <a:off x="2222796" y="3423752"/>
            <a:ext cx="466725" cy="486529"/>
            <a:chOff x="0" y="0"/>
            <a:chExt cx="294" cy="307"/>
          </a:xfrm>
          <a:solidFill>
            <a:schemeClr val="bg1"/>
          </a:solidFill>
        </p:grpSpPr>
        <p:sp>
          <p:nvSpPr>
            <p:cNvPr id="21" name="椭圆 59404"/>
            <p:cNvSpPr>
              <a:spLocks noChangeArrowheads="1"/>
            </p:cNvSpPr>
            <p:nvPr/>
          </p:nvSpPr>
          <p:spPr bwMode="auto">
            <a:xfrm>
              <a:off x="0" y="0"/>
              <a:ext cx="294" cy="307"/>
            </a:xfrm>
            <a:prstGeom prst="ellipse">
              <a:avLst/>
            </a:prstGeom>
            <a:grpFill/>
            <a:ln w="28575">
              <a:solidFill>
                <a:srgbClr val="0000FF"/>
              </a:solidFill>
              <a:round/>
            </a:ln>
          </p:spPr>
          <p:txBody>
            <a:bodyPr/>
            <a:lstStyle/>
            <a:p>
              <a:pPr>
                <a:defRPr/>
              </a:pPr>
              <a:endParaRPr lang="zh-CN" altLang="en-US" noProof="1"/>
            </a:p>
          </p:txBody>
        </p:sp>
        <p:sp>
          <p:nvSpPr>
            <p:cNvPr id="22" name="直接连接符 59405"/>
            <p:cNvSpPr>
              <a:spLocks noChangeShapeType="1"/>
            </p:cNvSpPr>
            <p:nvPr/>
          </p:nvSpPr>
          <p:spPr bwMode="auto">
            <a:xfrm flipH="1">
              <a:off x="74" y="87"/>
              <a:ext cx="148" cy="154"/>
            </a:xfrm>
            <a:prstGeom prst="line">
              <a:avLst/>
            </a:prstGeom>
            <a:grpFill/>
            <a:ln w="28575">
              <a:solidFill>
                <a:srgbClr val="0000FF"/>
              </a:solidFill>
              <a:round/>
            </a:ln>
          </p:spPr>
          <p:txBody>
            <a:bodyPr/>
            <a:lstStyle/>
            <a:p>
              <a:pPr>
                <a:defRPr/>
              </a:pPr>
              <a:endParaRPr lang="zh-CN" altLang="en-US" noProof="1"/>
            </a:p>
          </p:txBody>
        </p:sp>
        <p:sp>
          <p:nvSpPr>
            <p:cNvPr id="23" name="直接连接符 59406"/>
            <p:cNvSpPr>
              <a:spLocks noChangeShapeType="1"/>
            </p:cNvSpPr>
            <p:nvPr/>
          </p:nvSpPr>
          <p:spPr bwMode="auto">
            <a:xfrm>
              <a:off x="74" y="87"/>
              <a:ext cx="148" cy="154"/>
            </a:xfrm>
            <a:prstGeom prst="line">
              <a:avLst/>
            </a:prstGeom>
            <a:grpFill/>
            <a:ln w="28575">
              <a:solidFill>
                <a:srgbClr val="0000FF"/>
              </a:solidFill>
              <a:round/>
            </a:ln>
          </p:spPr>
          <p:txBody>
            <a:bodyPr/>
            <a:lstStyle/>
            <a:p>
              <a:pPr>
                <a:defRPr/>
              </a:pPr>
              <a:endParaRPr lang="zh-CN" altLang="en-US" noProof="1"/>
            </a:p>
          </p:txBody>
        </p:sp>
      </p:grpSp>
      <p:sp>
        <p:nvSpPr>
          <p:cNvPr id="9" name="直接连接符 59407"/>
          <p:cNvSpPr>
            <a:spLocks noChangeShapeType="1"/>
          </p:cNvSpPr>
          <p:nvPr/>
        </p:nvSpPr>
        <p:spPr bwMode="auto">
          <a:xfrm>
            <a:off x="2525713" y="2289175"/>
            <a:ext cx="0" cy="215900"/>
          </a:xfrm>
          <a:prstGeom prst="line">
            <a:avLst/>
          </a:prstGeom>
          <a:noFill/>
          <a:ln w="28575">
            <a:solidFill>
              <a:schemeClr val="bg1"/>
            </a:solidFill>
            <a:round/>
            <a:headEnd/>
            <a:tailEnd/>
          </a:ln>
        </p:spPr>
        <p:txBody>
          <a:bodyPr/>
          <a:lstStyle/>
          <a:p>
            <a:endParaRPr lang="zh-CN" altLang="en-US"/>
          </a:p>
        </p:txBody>
      </p:sp>
      <p:grpSp>
        <p:nvGrpSpPr>
          <p:cNvPr id="3" name="组合 59408"/>
          <p:cNvGrpSpPr/>
          <p:nvPr/>
        </p:nvGrpSpPr>
        <p:grpSpPr bwMode="auto">
          <a:xfrm>
            <a:off x="3143218" y="3423752"/>
            <a:ext cx="466725" cy="486529"/>
            <a:chOff x="0" y="0"/>
            <a:chExt cx="294" cy="307"/>
          </a:xfrm>
          <a:solidFill>
            <a:schemeClr val="bg1"/>
          </a:solidFill>
        </p:grpSpPr>
        <p:sp>
          <p:nvSpPr>
            <p:cNvPr id="18" name="椭圆 59409"/>
            <p:cNvSpPr>
              <a:spLocks noChangeArrowheads="1"/>
            </p:cNvSpPr>
            <p:nvPr/>
          </p:nvSpPr>
          <p:spPr bwMode="auto">
            <a:xfrm>
              <a:off x="0" y="0"/>
              <a:ext cx="294" cy="307"/>
            </a:xfrm>
            <a:prstGeom prst="ellipse">
              <a:avLst/>
            </a:prstGeom>
            <a:grpFill/>
            <a:ln w="28575">
              <a:solidFill>
                <a:srgbClr val="0000FF"/>
              </a:solidFill>
              <a:round/>
            </a:ln>
          </p:spPr>
          <p:txBody>
            <a:bodyPr/>
            <a:lstStyle/>
            <a:p>
              <a:pPr>
                <a:defRPr/>
              </a:pPr>
              <a:endParaRPr lang="zh-CN" altLang="en-US" noProof="1"/>
            </a:p>
          </p:txBody>
        </p:sp>
        <p:sp>
          <p:nvSpPr>
            <p:cNvPr id="19" name="直接连接符 59410"/>
            <p:cNvSpPr>
              <a:spLocks noChangeShapeType="1"/>
            </p:cNvSpPr>
            <p:nvPr/>
          </p:nvSpPr>
          <p:spPr bwMode="auto">
            <a:xfrm flipH="1">
              <a:off x="74" y="87"/>
              <a:ext cx="148" cy="154"/>
            </a:xfrm>
            <a:prstGeom prst="line">
              <a:avLst/>
            </a:prstGeom>
            <a:grpFill/>
            <a:ln w="28575">
              <a:solidFill>
                <a:srgbClr val="0000FF"/>
              </a:solidFill>
              <a:round/>
            </a:ln>
          </p:spPr>
          <p:txBody>
            <a:bodyPr/>
            <a:lstStyle/>
            <a:p>
              <a:pPr>
                <a:defRPr/>
              </a:pPr>
              <a:endParaRPr lang="zh-CN" altLang="en-US" noProof="1"/>
            </a:p>
          </p:txBody>
        </p:sp>
        <p:sp>
          <p:nvSpPr>
            <p:cNvPr id="20" name="直接连接符 59411"/>
            <p:cNvSpPr>
              <a:spLocks noChangeShapeType="1"/>
            </p:cNvSpPr>
            <p:nvPr/>
          </p:nvSpPr>
          <p:spPr bwMode="auto">
            <a:xfrm>
              <a:off x="74" y="87"/>
              <a:ext cx="148" cy="154"/>
            </a:xfrm>
            <a:prstGeom prst="line">
              <a:avLst/>
            </a:prstGeom>
            <a:grpFill/>
            <a:ln w="28575">
              <a:solidFill>
                <a:srgbClr val="0000FF"/>
              </a:solidFill>
              <a:round/>
            </a:ln>
          </p:spPr>
          <p:txBody>
            <a:bodyPr/>
            <a:lstStyle/>
            <a:p>
              <a:pPr>
                <a:defRPr/>
              </a:pPr>
              <a:endParaRPr lang="zh-CN" altLang="en-US" noProof="1"/>
            </a:p>
          </p:txBody>
        </p:sp>
      </p:grpSp>
      <p:sp>
        <p:nvSpPr>
          <p:cNvPr id="11" name="直接连接符 59412"/>
          <p:cNvSpPr>
            <a:spLocks noChangeShapeType="1"/>
          </p:cNvSpPr>
          <p:nvPr/>
        </p:nvSpPr>
        <p:spPr bwMode="auto">
          <a:xfrm>
            <a:off x="2682875" y="3681413"/>
            <a:ext cx="431800" cy="0"/>
          </a:xfrm>
          <a:prstGeom prst="line">
            <a:avLst/>
          </a:prstGeom>
          <a:noFill/>
          <a:ln w="28575">
            <a:solidFill>
              <a:schemeClr val="bg1"/>
            </a:solidFill>
            <a:round/>
            <a:headEnd/>
            <a:tailEnd/>
          </a:ln>
        </p:spPr>
        <p:txBody>
          <a:bodyPr/>
          <a:lstStyle/>
          <a:p>
            <a:endParaRPr lang="zh-CN" altLang="en-US"/>
          </a:p>
        </p:txBody>
      </p:sp>
      <p:sp>
        <p:nvSpPr>
          <p:cNvPr id="12" name="直接连接符 59413"/>
          <p:cNvSpPr>
            <a:spLocks noChangeShapeType="1"/>
          </p:cNvSpPr>
          <p:nvPr/>
        </p:nvSpPr>
        <p:spPr bwMode="auto">
          <a:xfrm>
            <a:off x="3605213" y="3681413"/>
            <a:ext cx="647700" cy="0"/>
          </a:xfrm>
          <a:prstGeom prst="line">
            <a:avLst/>
          </a:prstGeom>
          <a:noFill/>
          <a:ln w="28575">
            <a:solidFill>
              <a:schemeClr val="bg1"/>
            </a:solidFill>
            <a:round/>
            <a:headEnd/>
            <a:tailEnd/>
          </a:ln>
        </p:spPr>
        <p:txBody>
          <a:bodyPr/>
          <a:lstStyle/>
          <a:p>
            <a:endParaRPr lang="zh-CN" altLang="en-US"/>
          </a:p>
        </p:txBody>
      </p:sp>
      <p:sp>
        <p:nvSpPr>
          <p:cNvPr id="13" name="直接连接符 59414"/>
          <p:cNvSpPr>
            <a:spLocks noChangeShapeType="1"/>
          </p:cNvSpPr>
          <p:nvPr/>
        </p:nvSpPr>
        <p:spPr bwMode="auto">
          <a:xfrm flipV="1">
            <a:off x="4252913" y="2389188"/>
            <a:ext cx="0" cy="1292225"/>
          </a:xfrm>
          <a:prstGeom prst="line">
            <a:avLst/>
          </a:prstGeom>
          <a:noFill/>
          <a:ln w="28575">
            <a:solidFill>
              <a:schemeClr val="bg1"/>
            </a:solidFill>
            <a:round/>
            <a:headEnd/>
            <a:tailEnd/>
          </a:ln>
        </p:spPr>
        <p:txBody>
          <a:bodyPr/>
          <a:lstStyle/>
          <a:p>
            <a:endParaRPr lang="zh-CN" altLang="en-US"/>
          </a:p>
        </p:txBody>
      </p:sp>
      <p:sp>
        <p:nvSpPr>
          <p:cNvPr id="14" name="直接连接符 59415"/>
          <p:cNvSpPr>
            <a:spLocks noChangeShapeType="1"/>
          </p:cNvSpPr>
          <p:nvPr/>
        </p:nvSpPr>
        <p:spPr bwMode="auto">
          <a:xfrm>
            <a:off x="2524125" y="2401888"/>
            <a:ext cx="504825" cy="0"/>
          </a:xfrm>
          <a:prstGeom prst="line">
            <a:avLst/>
          </a:prstGeom>
          <a:noFill/>
          <a:ln w="28575">
            <a:solidFill>
              <a:schemeClr val="bg1"/>
            </a:solidFill>
            <a:round/>
            <a:headEnd/>
            <a:tailEnd/>
          </a:ln>
        </p:spPr>
        <p:txBody>
          <a:bodyPr/>
          <a:lstStyle/>
          <a:p>
            <a:endParaRPr lang="zh-CN" altLang="en-US"/>
          </a:p>
        </p:txBody>
      </p:sp>
      <p:sp>
        <p:nvSpPr>
          <p:cNvPr id="15" name="椭圆 59416"/>
          <p:cNvSpPr>
            <a:spLocks noChangeArrowheads="1"/>
          </p:cNvSpPr>
          <p:nvPr/>
        </p:nvSpPr>
        <p:spPr bwMode="auto">
          <a:xfrm>
            <a:off x="3028950" y="2316163"/>
            <a:ext cx="144463" cy="144462"/>
          </a:xfrm>
          <a:prstGeom prst="ellipse">
            <a:avLst/>
          </a:prstGeom>
          <a:solidFill>
            <a:schemeClr val="bg1"/>
          </a:solidFill>
          <a:ln w="9525">
            <a:solidFill>
              <a:schemeClr val="tx1"/>
            </a:solidFill>
            <a:round/>
            <a:headEnd/>
            <a:tailEnd/>
          </a:ln>
        </p:spPr>
        <p:txBody>
          <a:bodyPr/>
          <a:lstStyle/>
          <a:p>
            <a:endParaRPr lang="zh-CN" altLang="en-US"/>
          </a:p>
        </p:txBody>
      </p:sp>
      <p:sp>
        <p:nvSpPr>
          <p:cNvPr id="16" name="直接连接符 59417"/>
          <p:cNvSpPr>
            <a:spLocks noChangeShapeType="1"/>
          </p:cNvSpPr>
          <p:nvPr/>
        </p:nvSpPr>
        <p:spPr bwMode="auto">
          <a:xfrm flipV="1">
            <a:off x="3028950" y="2055813"/>
            <a:ext cx="360363" cy="288925"/>
          </a:xfrm>
          <a:prstGeom prst="line">
            <a:avLst/>
          </a:prstGeom>
          <a:noFill/>
          <a:ln w="28575">
            <a:solidFill>
              <a:schemeClr val="bg1"/>
            </a:solidFill>
            <a:round/>
            <a:headEnd/>
            <a:tailEnd/>
          </a:ln>
        </p:spPr>
        <p:txBody>
          <a:bodyPr/>
          <a:lstStyle/>
          <a:p>
            <a:endParaRPr lang="zh-CN" altLang="en-US"/>
          </a:p>
        </p:txBody>
      </p:sp>
      <p:sp>
        <p:nvSpPr>
          <p:cNvPr id="17" name="直接连接符 59418"/>
          <p:cNvSpPr>
            <a:spLocks noChangeShapeType="1"/>
          </p:cNvSpPr>
          <p:nvPr/>
        </p:nvSpPr>
        <p:spPr bwMode="auto">
          <a:xfrm>
            <a:off x="3503613" y="2387600"/>
            <a:ext cx="720725" cy="0"/>
          </a:xfrm>
          <a:prstGeom prst="line">
            <a:avLst/>
          </a:prstGeom>
          <a:noFill/>
          <a:ln w="28575">
            <a:solidFill>
              <a:schemeClr val="bg1"/>
            </a:solidFill>
            <a:round/>
            <a:headEnd/>
            <a:tailEnd/>
          </a:ln>
        </p:spPr>
        <p:txBody>
          <a:bodyPr/>
          <a:lstStyle/>
          <a:p>
            <a:endParaRPr lang="zh-CN" altLang="en-US"/>
          </a:p>
        </p:txBody>
      </p:sp>
      <p:sp>
        <p:nvSpPr>
          <p:cNvPr id="27" name="云形标注 26"/>
          <p:cNvSpPr/>
          <p:nvPr/>
        </p:nvSpPr>
        <p:spPr>
          <a:xfrm rot="159072">
            <a:off x="1616075" y="2395538"/>
            <a:ext cx="2184400" cy="96202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2400" noProof="1">
                <a:solidFill>
                  <a:srgbClr val="FF0000"/>
                </a:solidFill>
                <a:latin typeface="华文行楷" panose="02010800040101010101" pitchFamily="2" charset="-122"/>
                <a:ea typeface="华文行楷" panose="02010800040101010101" pitchFamily="2" charset="-122"/>
              </a:rPr>
              <a:t>我不亮了</a:t>
            </a:r>
          </a:p>
        </p:txBody>
      </p:sp>
      <p:sp>
        <p:nvSpPr>
          <p:cNvPr id="28" name="上箭头 27"/>
          <p:cNvSpPr/>
          <p:nvPr/>
        </p:nvSpPr>
        <p:spPr>
          <a:xfrm>
            <a:off x="2339975" y="4002088"/>
            <a:ext cx="546100" cy="7000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noProof="1"/>
          </a:p>
        </p:txBody>
      </p:sp>
      <p:sp>
        <p:nvSpPr>
          <p:cNvPr id="29" name="圆角矩形 28"/>
          <p:cNvSpPr/>
          <p:nvPr/>
        </p:nvSpPr>
        <p:spPr>
          <a:xfrm>
            <a:off x="712788" y="4868863"/>
            <a:ext cx="3800475" cy="7127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2400" noProof="1">
                <a:solidFill>
                  <a:srgbClr val="FF0000"/>
                </a:solidFill>
                <a:latin typeface="华文行楷" panose="02010800040101010101" pitchFamily="2" charset="-122"/>
                <a:ea typeface="华文行楷" panose="02010800040101010101" pitchFamily="2" charset="-122"/>
              </a:rPr>
              <a:t>相互影响则两灯泡串联</a:t>
            </a:r>
          </a:p>
        </p:txBody>
      </p:sp>
      <p:grpSp>
        <p:nvGrpSpPr>
          <p:cNvPr id="8" name="组合 65"/>
          <p:cNvGrpSpPr>
            <a:grpSpLocks/>
          </p:cNvGrpSpPr>
          <p:nvPr/>
        </p:nvGrpSpPr>
        <p:grpSpPr bwMode="auto">
          <a:xfrm>
            <a:off x="5041900" y="1730375"/>
            <a:ext cx="2808288" cy="2114550"/>
            <a:chOff x="5041385" y="1729674"/>
            <a:chExt cx="2808287" cy="2114551"/>
          </a:xfrm>
        </p:grpSpPr>
        <p:sp>
          <p:nvSpPr>
            <p:cNvPr id="9245" name="直接连接符 59420"/>
            <p:cNvSpPr>
              <a:spLocks noChangeShapeType="1"/>
            </p:cNvSpPr>
            <p:nvPr/>
          </p:nvSpPr>
          <p:spPr bwMode="auto">
            <a:xfrm>
              <a:off x="5041385" y="1990024"/>
              <a:ext cx="914400" cy="0"/>
            </a:xfrm>
            <a:prstGeom prst="line">
              <a:avLst/>
            </a:prstGeom>
            <a:noFill/>
            <a:ln w="28575">
              <a:solidFill>
                <a:schemeClr val="bg1"/>
              </a:solidFill>
              <a:round/>
              <a:headEnd/>
              <a:tailEnd/>
            </a:ln>
          </p:spPr>
          <p:txBody>
            <a:bodyPr/>
            <a:lstStyle/>
            <a:p>
              <a:endParaRPr lang="zh-CN" altLang="en-US"/>
            </a:p>
          </p:txBody>
        </p:sp>
        <p:sp>
          <p:nvSpPr>
            <p:cNvPr id="9246" name="直接连接符 59421"/>
            <p:cNvSpPr>
              <a:spLocks noChangeShapeType="1"/>
            </p:cNvSpPr>
            <p:nvPr/>
          </p:nvSpPr>
          <p:spPr bwMode="auto">
            <a:xfrm flipH="1">
              <a:off x="5978010" y="1729674"/>
              <a:ext cx="0" cy="504825"/>
            </a:xfrm>
            <a:prstGeom prst="line">
              <a:avLst/>
            </a:prstGeom>
            <a:noFill/>
            <a:ln w="28575">
              <a:solidFill>
                <a:schemeClr val="bg1"/>
              </a:solidFill>
              <a:round/>
              <a:headEnd/>
              <a:tailEnd/>
            </a:ln>
          </p:spPr>
          <p:txBody>
            <a:bodyPr/>
            <a:lstStyle/>
            <a:p>
              <a:endParaRPr lang="zh-CN" altLang="en-US"/>
            </a:p>
          </p:txBody>
        </p:sp>
        <p:sp>
          <p:nvSpPr>
            <p:cNvPr id="9247" name="直接连接符 59422"/>
            <p:cNvSpPr>
              <a:spLocks noChangeShapeType="1"/>
            </p:cNvSpPr>
            <p:nvPr/>
          </p:nvSpPr>
          <p:spPr bwMode="auto">
            <a:xfrm flipH="1">
              <a:off x="5041385" y="1990024"/>
              <a:ext cx="0" cy="1295400"/>
            </a:xfrm>
            <a:prstGeom prst="line">
              <a:avLst/>
            </a:prstGeom>
            <a:noFill/>
            <a:ln w="28575">
              <a:solidFill>
                <a:schemeClr val="bg1"/>
              </a:solidFill>
              <a:round/>
              <a:headEnd/>
              <a:tailEnd/>
            </a:ln>
          </p:spPr>
          <p:txBody>
            <a:bodyPr/>
            <a:lstStyle/>
            <a:p>
              <a:endParaRPr lang="zh-CN" altLang="en-US"/>
            </a:p>
          </p:txBody>
        </p:sp>
        <p:sp>
          <p:nvSpPr>
            <p:cNvPr id="9248" name="直接连接符 59423"/>
            <p:cNvSpPr>
              <a:spLocks noChangeShapeType="1"/>
            </p:cNvSpPr>
            <p:nvPr/>
          </p:nvSpPr>
          <p:spPr bwMode="auto">
            <a:xfrm>
              <a:off x="5041385" y="3285424"/>
              <a:ext cx="720725" cy="0"/>
            </a:xfrm>
            <a:prstGeom prst="line">
              <a:avLst/>
            </a:prstGeom>
            <a:noFill/>
            <a:ln w="28575">
              <a:solidFill>
                <a:schemeClr val="bg1"/>
              </a:solidFill>
              <a:round/>
              <a:headEnd/>
              <a:tailEnd/>
            </a:ln>
          </p:spPr>
          <p:txBody>
            <a:bodyPr/>
            <a:lstStyle/>
            <a:p>
              <a:endParaRPr lang="zh-CN" altLang="en-US"/>
            </a:p>
          </p:txBody>
        </p:sp>
        <p:sp>
          <p:nvSpPr>
            <p:cNvPr id="9249" name="直接连接符 59424"/>
            <p:cNvSpPr>
              <a:spLocks noChangeShapeType="1"/>
            </p:cNvSpPr>
            <p:nvPr/>
          </p:nvSpPr>
          <p:spPr bwMode="auto">
            <a:xfrm>
              <a:off x="6122472" y="1890012"/>
              <a:ext cx="0" cy="215900"/>
            </a:xfrm>
            <a:prstGeom prst="line">
              <a:avLst/>
            </a:prstGeom>
            <a:noFill/>
            <a:ln w="28575">
              <a:solidFill>
                <a:schemeClr val="bg1"/>
              </a:solidFill>
              <a:round/>
              <a:headEnd/>
              <a:tailEnd/>
            </a:ln>
          </p:spPr>
          <p:txBody>
            <a:bodyPr/>
            <a:lstStyle/>
            <a:p>
              <a:endParaRPr lang="zh-CN" altLang="en-US"/>
            </a:p>
          </p:txBody>
        </p:sp>
        <p:grpSp>
          <p:nvGrpSpPr>
            <p:cNvPr id="24" name="组合 59425"/>
            <p:cNvGrpSpPr>
              <a:grpSpLocks/>
            </p:cNvGrpSpPr>
            <p:nvPr/>
          </p:nvGrpSpPr>
          <p:grpSpPr bwMode="auto">
            <a:xfrm>
              <a:off x="6265347" y="2523424"/>
              <a:ext cx="466725" cy="487363"/>
              <a:chOff x="0" y="0"/>
              <a:chExt cx="294" cy="307"/>
            </a:xfrm>
          </p:grpSpPr>
          <p:sp>
            <p:nvSpPr>
              <p:cNvPr id="9270" name="椭圆 59426"/>
              <p:cNvSpPr>
                <a:spLocks noChangeArrowheads="1"/>
              </p:cNvSpPr>
              <p:nvPr/>
            </p:nvSpPr>
            <p:spPr bwMode="auto">
              <a:xfrm>
                <a:off x="0" y="0"/>
                <a:ext cx="294" cy="307"/>
              </a:xfrm>
              <a:prstGeom prst="ellipse">
                <a:avLst/>
              </a:prstGeom>
              <a:solidFill>
                <a:schemeClr val="accent1"/>
              </a:solidFill>
              <a:ln w="28575">
                <a:solidFill>
                  <a:srgbClr val="0000FF"/>
                </a:solidFill>
                <a:round/>
                <a:headEnd/>
                <a:tailEnd/>
              </a:ln>
            </p:spPr>
            <p:txBody>
              <a:bodyPr/>
              <a:lstStyle/>
              <a:p>
                <a:endParaRPr lang="zh-CN" altLang="en-US"/>
              </a:p>
            </p:txBody>
          </p:sp>
          <p:sp>
            <p:nvSpPr>
              <p:cNvPr id="10" name="直接连接符 59427"/>
              <p:cNvSpPr>
                <a:spLocks noChangeShapeType="1"/>
              </p:cNvSpPr>
              <p:nvPr/>
            </p:nvSpPr>
            <p:spPr bwMode="auto">
              <a:xfrm flipH="1">
                <a:off x="74" y="87"/>
                <a:ext cx="148" cy="154"/>
              </a:xfrm>
              <a:prstGeom prst="line">
                <a:avLst/>
              </a:prstGeom>
              <a:noFill/>
              <a:ln w="28575">
                <a:solidFill>
                  <a:srgbClr val="0000FF"/>
                </a:solidFill>
                <a:round/>
                <a:headEnd/>
                <a:tailEnd/>
              </a:ln>
            </p:spPr>
            <p:txBody>
              <a:bodyPr/>
              <a:lstStyle/>
              <a:p>
                <a:endParaRPr lang="zh-CN" altLang="en-US"/>
              </a:p>
            </p:txBody>
          </p:sp>
          <p:sp>
            <p:nvSpPr>
              <p:cNvPr id="9272" name="直接连接符 59428"/>
              <p:cNvSpPr>
                <a:spLocks noChangeShapeType="1"/>
              </p:cNvSpPr>
              <p:nvPr/>
            </p:nvSpPr>
            <p:spPr bwMode="auto">
              <a:xfrm>
                <a:off x="74" y="87"/>
                <a:ext cx="148" cy="154"/>
              </a:xfrm>
              <a:prstGeom prst="line">
                <a:avLst/>
              </a:prstGeom>
              <a:noFill/>
              <a:ln w="28575">
                <a:solidFill>
                  <a:srgbClr val="0000FF"/>
                </a:solidFill>
                <a:round/>
                <a:headEnd/>
                <a:tailEnd/>
              </a:ln>
            </p:spPr>
            <p:txBody>
              <a:bodyPr/>
              <a:lstStyle/>
              <a:p>
                <a:endParaRPr lang="zh-CN" altLang="en-US"/>
              </a:p>
            </p:txBody>
          </p:sp>
        </p:grpSp>
        <p:sp>
          <p:nvSpPr>
            <p:cNvPr id="9251" name="直接连接符 59429"/>
            <p:cNvSpPr>
              <a:spLocks noChangeShapeType="1"/>
            </p:cNvSpPr>
            <p:nvPr/>
          </p:nvSpPr>
          <p:spPr bwMode="auto">
            <a:xfrm flipV="1">
              <a:off x="7346435" y="3285424"/>
              <a:ext cx="503237" cy="30163"/>
            </a:xfrm>
            <a:prstGeom prst="line">
              <a:avLst/>
            </a:prstGeom>
            <a:noFill/>
            <a:ln w="28575">
              <a:solidFill>
                <a:schemeClr val="bg1"/>
              </a:solidFill>
              <a:round/>
              <a:headEnd/>
              <a:tailEnd/>
            </a:ln>
          </p:spPr>
          <p:txBody>
            <a:bodyPr/>
            <a:lstStyle/>
            <a:p>
              <a:endParaRPr lang="zh-CN" altLang="en-US"/>
            </a:p>
          </p:txBody>
        </p:sp>
        <p:sp>
          <p:nvSpPr>
            <p:cNvPr id="9252" name="直接连接符 59430"/>
            <p:cNvSpPr>
              <a:spLocks noChangeShapeType="1"/>
            </p:cNvSpPr>
            <p:nvPr/>
          </p:nvSpPr>
          <p:spPr bwMode="auto">
            <a:xfrm flipV="1">
              <a:off x="7849672" y="1990024"/>
              <a:ext cx="0" cy="1295400"/>
            </a:xfrm>
            <a:prstGeom prst="line">
              <a:avLst/>
            </a:prstGeom>
            <a:noFill/>
            <a:ln w="28575">
              <a:solidFill>
                <a:schemeClr val="bg1"/>
              </a:solidFill>
              <a:round/>
              <a:headEnd/>
              <a:tailEnd/>
            </a:ln>
          </p:spPr>
          <p:txBody>
            <a:bodyPr/>
            <a:lstStyle/>
            <a:p>
              <a:endParaRPr lang="zh-CN" altLang="en-US"/>
            </a:p>
          </p:txBody>
        </p:sp>
        <p:sp>
          <p:nvSpPr>
            <p:cNvPr id="9253" name="直接连接符 59431"/>
            <p:cNvSpPr>
              <a:spLocks noChangeShapeType="1"/>
            </p:cNvSpPr>
            <p:nvPr/>
          </p:nvSpPr>
          <p:spPr bwMode="auto">
            <a:xfrm>
              <a:off x="5762110" y="2737737"/>
              <a:ext cx="0" cy="1081088"/>
            </a:xfrm>
            <a:prstGeom prst="line">
              <a:avLst/>
            </a:prstGeom>
            <a:noFill/>
            <a:ln w="28575">
              <a:solidFill>
                <a:schemeClr val="bg1"/>
              </a:solidFill>
              <a:round/>
              <a:headEnd/>
              <a:tailEnd/>
            </a:ln>
          </p:spPr>
          <p:txBody>
            <a:bodyPr/>
            <a:lstStyle/>
            <a:p>
              <a:endParaRPr lang="zh-CN" altLang="en-US"/>
            </a:p>
          </p:txBody>
        </p:sp>
        <p:sp>
          <p:nvSpPr>
            <p:cNvPr id="9254" name="直接连接符 59432"/>
            <p:cNvSpPr>
              <a:spLocks noChangeShapeType="1"/>
            </p:cNvSpPr>
            <p:nvPr/>
          </p:nvSpPr>
          <p:spPr bwMode="auto">
            <a:xfrm>
              <a:off x="5760522" y="3818824"/>
              <a:ext cx="217487" cy="0"/>
            </a:xfrm>
            <a:prstGeom prst="line">
              <a:avLst/>
            </a:prstGeom>
            <a:noFill/>
            <a:ln w="28575">
              <a:solidFill>
                <a:schemeClr val="bg1"/>
              </a:solidFill>
              <a:round/>
              <a:headEnd/>
              <a:tailEnd/>
            </a:ln>
          </p:spPr>
          <p:txBody>
            <a:bodyPr/>
            <a:lstStyle/>
            <a:p>
              <a:endParaRPr lang="zh-CN" altLang="en-US"/>
            </a:p>
          </p:txBody>
        </p:sp>
        <p:sp>
          <p:nvSpPr>
            <p:cNvPr id="9255" name="直接连接符 59433"/>
            <p:cNvSpPr>
              <a:spLocks noChangeShapeType="1"/>
            </p:cNvSpPr>
            <p:nvPr/>
          </p:nvSpPr>
          <p:spPr bwMode="auto">
            <a:xfrm>
              <a:off x="5762110" y="2737737"/>
              <a:ext cx="503237" cy="1588"/>
            </a:xfrm>
            <a:prstGeom prst="line">
              <a:avLst/>
            </a:prstGeom>
            <a:noFill/>
            <a:ln w="28575">
              <a:solidFill>
                <a:schemeClr val="bg1"/>
              </a:solidFill>
              <a:round/>
              <a:headEnd/>
              <a:tailEnd/>
            </a:ln>
          </p:spPr>
          <p:txBody>
            <a:bodyPr/>
            <a:lstStyle/>
            <a:p>
              <a:endParaRPr lang="zh-CN" altLang="en-US"/>
            </a:p>
          </p:txBody>
        </p:sp>
        <p:sp>
          <p:nvSpPr>
            <p:cNvPr id="9256" name="直接连接符 59434"/>
            <p:cNvSpPr>
              <a:spLocks noChangeShapeType="1"/>
            </p:cNvSpPr>
            <p:nvPr/>
          </p:nvSpPr>
          <p:spPr bwMode="auto">
            <a:xfrm>
              <a:off x="6770172" y="2739324"/>
              <a:ext cx="576262" cy="0"/>
            </a:xfrm>
            <a:prstGeom prst="line">
              <a:avLst/>
            </a:prstGeom>
            <a:noFill/>
            <a:ln w="28575">
              <a:solidFill>
                <a:schemeClr val="bg1"/>
              </a:solidFill>
              <a:round/>
              <a:headEnd/>
              <a:tailEnd/>
            </a:ln>
          </p:spPr>
          <p:txBody>
            <a:bodyPr/>
            <a:lstStyle/>
            <a:p>
              <a:endParaRPr lang="zh-CN" altLang="en-US"/>
            </a:p>
          </p:txBody>
        </p:sp>
        <p:sp>
          <p:nvSpPr>
            <p:cNvPr id="9257" name="直接连接符 59435"/>
            <p:cNvSpPr>
              <a:spLocks noChangeShapeType="1"/>
            </p:cNvSpPr>
            <p:nvPr/>
          </p:nvSpPr>
          <p:spPr bwMode="auto">
            <a:xfrm>
              <a:off x="6193910" y="3818824"/>
              <a:ext cx="431800" cy="0"/>
            </a:xfrm>
            <a:prstGeom prst="line">
              <a:avLst/>
            </a:prstGeom>
            <a:noFill/>
            <a:ln w="28575">
              <a:solidFill>
                <a:schemeClr val="bg1"/>
              </a:solidFill>
              <a:round/>
              <a:headEnd/>
              <a:tailEnd/>
            </a:ln>
          </p:spPr>
          <p:txBody>
            <a:bodyPr/>
            <a:lstStyle/>
            <a:p>
              <a:endParaRPr lang="zh-CN" altLang="en-US"/>
            </a:p>
          </p:txBody>
        </p:sp>
        <p:sp>
          <p:nvSpPr>
            <p:cNvPr id="9258" name="直接连接符 59436"/>
            <p:cNvSpPr>
              <a:spLocks noChangeShapeType="1"/>
            </p:cNvSpPr>
            <p:nvPr/>
          </p:nvSpPr>
          <p:spPr bwMode="auto">
            <a:xfrm>
              <a:off x="7346435" y="2739324"/>
              <a:ext cx="0" cy="1079500"/>
            </a:xfrm>
            <a:prstGeom prst="line">
              <a:avLst/>
            </a:prstGeom>
            <a:noFill/>
            <a:ln w="28575">
              <a:solidFill>
                <a:schemeClr val="bg1"/>
              </a:solidFill>
              <a:round/>
              <a:headEnd/>
              <a:tailEnd/>
            </a:ln>
          </p:spPr>
          <p:txBody>
            <a:bodyPr/>
            <a:lstStyle/>
            <a:p>
              <a:endParaRPr lang="zh-CN" altLang="en-US"/>
            </a:p>
          </p:txBody>
        </p:sp>
        <p:sp>
          <p:nvSpPr>
            <p:cNvPr id="9259" name="直接连接符 59437"/>
            <p:cNvSpPr>
              <a:spLocks noChangeShapeType="1"/>
            </p:cNvSpPr>
            <p:nvPr/>
          </p:nvSpPr>
          <p:spPr bwMode="auto">
            <a:xfrm>
              <a:off x="6120885" y="1990024"/>
              <a:ext cx="649287" cy="0"/>
            </a:xfrm>
            <a:prstGeom prst="line">
              <a:avLst/>
            </a:prstGeom>
            <a:noFill/>
            <a:ln w="28575">
              <a:solidFill>
                <a:schemeClr val="bg1"/>
              </a:solidFill>
              <a:round/>
              <a:headEnd/>
              <a:tailEnd/>
            </a:ln>
          </p:spPr>
          <p:txBody>
            <a:bodyPr/>
            <a:lstStyle/>
            <a:p>
              <a:endParaRPr lang="zh-CN" altLang="en-US"/>
            </a:p>
          </p:txBody>
        </p:sp>
        <p:sp>
          <p:nvSpPr>
            <p:cNvPr id="9260" name="直接连接符 59438"/>
            <p:cNvSpPr>
              <a:spLocks noChangeShapeType="1"/>
            </p:cNvSpPr>
            <p:nvPr/>
          </p:nvSpPr>
          <p:spPr bwMode="auto">
            <a:xfrm>
              <a:off x="7201972" y="1988437"/>
              <a:ext cx="647700" cy="0"/>
            </a:xfrm>
            <a:prstGeom prst="line">
              <a:avLst/>
            </a:prstGeom>
            <a:noFill/>
            <a:ln w="28575">
              <a:solidFill>
                <a:schemeClr val="bg1"/>
              </a:solidFill>
              <a:round/>
              <a:headEnd/>
              <a:tailEnd/>
            </a:ln>
          </p:spPr>
          <p:txBody>
            <a:bodyPr/>
            <a:lstStyle/>
            <a:p>
              <a:endParaRPr lang="zh-CN" altLang="en-US"/>
            </a:p>
          </p:txBody>
        </p:sp>
        <p:grpSp>
          <p:nvGrpSpPr>
            <p:cNvPr id="25" name="组合 59439"/>
            <p:cNvGrpSpPr>
              <a:grpSpLocks/>
            </p:cNvGrpSpPr>
            <p:nvPr/>
          </p:nvGrpSpPr>
          <p:grpSpPr bwMode="auto">
            <a:xfrm>
              <a:off x="6770172" y="1729674"/>
              <a:ext cx="431800" cy="360363"/>
              <a:chOff x="0" y="0"/>
              <a:chExt cx="272" cy="227"/>
            </a:xfrm>
          </p:grpSpPr>
          <p:sp>
            <p:nvSpPr>
              <p:cNvPr id="9268" name="椭圆 59440"/>
              <p:cNvSpPr>
                <a:spLocks noChangeArrowheads="1"/>
              </p:cNvSpPr>
              <p:nvPr/>
            </p:nvSpPr>
            <p:spPr bwMode="auto">
              <a:xfrm>
                <a:off x="0" y="137"/>
                <a:ext cx="90" cy="90"/>
              </a:xfrm>
              <a:prstGeom prst="ellipse">
                <a:avLst/>
              </a:prstGeom>
              <a:solidFill>
                <a:schemeClr val="tx2"/>
              </a:solidFill>
              <a:ln w="9525">
                <a:solidFill>
                  <a:schemeClr val="tx1"/>
                </a:solidFill>
                <a:round/>
                <a:headEnd/>
                <a:tailEnd/>
              </a:ln>
            </p:spPr>
            <p:txBody>
              <a:bodyPr/>
              <a:lstStyle/>
              <a:p>
                <a:endParaRPr lang="zh-CN" altLang="en-US"/>
              </a:p>
            </p:txBody>
          </p:sp>
          <p:sp>
            <p:nvSpPr>
              <p:cNvPr id="9269" name="直接连接符 59441"/>
              <p:cNvSpPr>
                <a:spLocks noChangeShapeType="1"/>
              </p:cNvSpPr>
              <p:nvPr/>
            </p:nvSpPr>
            <p:spPr bwMode="auto">
              <a:xfrm flipV="1">
                <a:off x="90" y="0"/>
                <a:ext cx="182" cy="136"/>
              </a:xfrm>
              <a:prstGeom prst="line">
                <a:avLst/>
              </a:prstGeom>
              <a:noFill/>
              <a:ln w="38100">
                <a:solidFill>
                  <a:schemeClr val="bg1"/>
                </a:solidFill>
                <a:round/>
                <a:headEnd/>
                <a:tailEnd/>
              </a:ln>
            </p:spPr>
            <p:txBody>
              <a:bodyPr/>
              <a:lstStyle/>
              <a:p>
                <a:endParaRPr lang="zh-CN" altLang="en-US"/>
              </a:p>
            </p:txBody>
          </p:sp>
        </p:grpSp>
        <p:grpSp>
          <p:nvGrpSpPr>
            <p:cNvPr id="26" name="组合 59442"/>
            <p:cNvGrpSpPr>
              <a:grpSpLocks/>
            </p:cNvGrpSpPr>
            <p:nvPr/>
          </p:nvGrpSpPr>
          <p:grpSpPr bwMode="auto">
            <a:xfrm>
              <a:off x="6554272" y="3483862"/>
              <a:ext cx="431800" cy="360363"/>
              <a:chOff x="0" y="0"/>
              <a:chExt cx="272" cy="227"/>
            </a:xfrm>
          </p:grpSpPr>
          <p:sp>
            <p:nvSpPr>
              <p:cNvPr id="9266" name="椭圆 59443"/>
              <p:cNvSpPr>
                <a:spLocks noChangeArrowheads="1"/>
              </p:cNvSpPr>
              <p:nvPr/>
            </p:nvSpPr>
            <p:spPr bwMode="auto">
              <a:xfrm>
                <a:off x="0" y="137"/>
                <a:ext cx="90" cy="90"/>
              </a:xfrm>
              <a:prstGeom prst="ellipse">
                <a:avLst/>
              </a:prstGeom>
              <a:solidFill>
                <a:schemeClr val="tx2"/>
              </a:solidFill>
              <a:ln w="9525">
                <a:solidFill>
                  <a:schemeClr val="tx1"/>
                </a:solidFill>
                <a:round/>
                <a:headEnd/>
                <a:tailEnd/>
              </a:ln>
            </p:spPr>
            <p:txBody>
              <a:bodyPr/>
              <a:lstStyle/>
              <a:p>
                <a:endParaRPr lang="zh-CN" altLang="en-US"/>
              </a:p>
            </p:txBody>
          </p:sp>
          <p:sp>
            <p:nvSpPr>
              <p:cNvPr id="9267" name="直接连接符 59444"/>
              <p:cNvSpPr>
                <a:spLocks noChangeShapeType="1"/>
              </p:cNvSpPr>
              <p:nvPr/>
            </p:nvSpPr>
            <p:spPr bwMode="auto">
              <a:xfrm flipV="1">
                <a:off x="90" y="0"/>
                <a:ext cx="182" cy="136"/>
              </a:xfrm>
              <a:prstGeom prst="line">
                <a:avLst/>
              </a:prstGeom>
              <a:noFill/>
              <a:ln w="38100">
                <a:solidFill>
                  <a:schemeClr val="bg1"/>
                </a:solidFill>
                <a:round/>
                <a:headEnd/>
                <a:tailEnd/>
              </a:ln>
            </p:spPr>
            <p:txBody>
              <a:bodyPr/>
              <a:lstStyle/>
              <a:p>
                <a:endParaRPr lang="zh-CN" altLang="en-US"/>
              </a:p>
            </p:txBody>
          </p:sp>
        </p:grpSp>
        <p:sp>
          <p:nvSpPr>
            <p:cNvPr id="9263" name="直接连接符 59445"/>
            <p:cNvSpPr>
              <a:spLocks noChangeShapeType="1"/>
            </p:cNvSpPr>
            <p:nvPr/>
          </p:nvSpPr>
          <p:spPr bwMode="auto">
            <a:xfrm>
              <a:off x="6913047" y="3818824"/>
              <a:ext cx="433387" cy="0"/>
            </a:xfrm>
            <a:prstGeom prst="line">
              <a:avLst/>
            </a:prstGeom>
            <a:noFill/>
            <a:ln w="28575">
              <a:solidFill>
                <a:schemeClr val="bg1"/>
              </a:solidFill>
              <a:round/>
              <a:headEnd/>
              <a:tailEnd/>
            </a:ln>
          </p:spPr>
          <p:txBody>
            <a:bodyPr/>
            <a:lstStyle/>
            <a:p>
              <a:endParaRPr lang="zh-CN" altLang="en-US"/>
            </a:p>
          </p:txBody>
        </p:sp>
        <p:sp>
          <p:nvSpPr>
            <p:cNvPr id="9264" name="文本框 59446"/>
            <p:cNvSpPr txBox="1">
              <a:spLocks noChangeArrowheads="1"/>
            </p:cNvSpPr>
            <p:nvPr/>
          </p:nvSpPr>
          <p:spPr bwMode="auto">
            <a:xfrm>
              <a:off x="6720960" y="2848862"/>
              <a:ext cx="531812" cy="396875"/>
            </a:xfrm>
            <a:prstGeom prst="rect">
              <a:avLst/>
            </a:prstGeom>
            <a:noFill/>
            <a:ln w="9525">
              <a:noFill/>
              <a:miter lim="800000"/>
              <a:headEnd/>
              <a:tailEnd/>
            </a:ln>
          </p:spPr>
          <p:txBody>
            <a:bodyPr wrap="none">
              <a:spAutoFit/>
            </a:bodyPr>
            <a:lstStyle/>
            <a:p>
              <a:r>
                <a:rPr lang="zh-CN" altLang="en-US" sz="2000" b="1">
                  <a:solidFill>
                    <a:srgbClr val="FF0000"/>
                  </a:solidFill>
                </a:rPr>
                <a:t>Ｌ</a:t>
              </a:r>
              <a:r>
                <a:rPr lang="en-US" altLang="zh-CN" sz="2000" b="1" baseline="-25000">
                  <a:solidFill>
                    <a:srgbClr val="FF0000"/>
                  </a:solidFill>
                </a:rPr>
                <a:t>1</a:t>
              </a:r>
            </a:p>
          </p:txBody>
        </p:sp>
        <p:sp>
          <p:nvSpPr>
            <p:cNvPr id="9265" name="文本框 59447"/>
            <p:cNvSpPr txBox="1">
              <a:spLocks noChangeArrowheads="1"/>
            </p:cNvSpPr>
            <p:nvPr/>
          </p:nvSpPr>
          <p:spPr bwMode="auto">
            <a:xfrm>
              <a:off x="5924880" y="3150962"/>
              <a:ext cx="531812" cy="396875"/>
            </a:xfrm>
            <a:prstGeom prst="rect">
              <a:avLst/>
            </a:prstGeom>
            <a:noFill/>
            <a:ln w="9525">
              <a:noFill/>
              <a:miter lim="800000"/>
              <a:headEnd/>
              <a:tailEnd/>
            </a:ln>
          </p:spPr>
          <p:txBody>
            <a:bodyPr wrap="none">
              <a:spAutoFit/>
            </a:bodyPr>
            <a:lstStyle/>
            <a:p>
              <a:r>
                <a:rPr lang="zh-CN" altLang="en-US" sz="2000" b="1">
                  <a:solidFill>
                    <a:srgbClr val="FF0000"/>
                  </a:solidFill>
                </a:rPr>
                <a:t>Ｌ</a:t>
              </a:r>
              <a:r>
                <a:rPr lang="en-US" altLang="zh-CN" sz="2000" b="1" baseline="-25000">
                  <a:solidFill>
                    <a:srgbClr val="FF0000"/>
                  </a:solidFill>
                </a:rPr>
                <a:t>2</a:t>
              </a:r>
            </a:p>
          </p:txBody>
        </p:sp>
      </p:grpSp>
      <p:grpSp>
        <p:nvGrpSpPr>
          <p:cNvPr id="30" name="组合 59448"/>
          <p:cNvGrpSpPr>
            <a:grpSpLocks/>
          </p:cNvGrpSpPr>
          <p:nvPr/>
        </p:nvGrpSpPr>
        <p:grpSpPr bwMode="auto">
          <a:xfrm>
            <a:off x="5905500" y="3546475"/>
            <a:ext cx="466725" cy="487363"/>
            <a:chOff x="0" y="0"/>
            <a:chExt cx="294" cy="307"/>
          </a:xfrm>
        </p:grpSpPr>
        <p:sp>
          <p:nvSpPr>
            <p:cNvPr id="9242" name="椭圆 59449"/>
            <p:cNvSpPr>
              <a:spLocks noChangeArrowheads="1"/>
            </p:cNvSpPr>
            <p:nvPr/>
          </p:nvSpPr>
          <p:spPr bwMode="auto">
            <a:xfrm>
              <a:off x="0" y="0"/>
              <a:ext cx="294" cy="307"/>
            </a:xfrm>
            <a:prstGeom prst="ellipse">
              <a:avLst/>
            </a:prstGeom>
            <a:solidFill>
              <a:schemeClr val="accent1"/>
            </a:solidFill>
            <a:ln w="28575">
              <a:solidFill>
                <a:srgbClr val="0000FF"/>
              </a:solidFill>
              <a:round/>
              <a:headEnd/>
              <a:tailEnd/>
            </a:ln>
          </p:spPr>
          <p:txBody>
            <a:bodyPr/>
            <a:lstStyle/>
            <a:p>
              <a:endParaRPr lang="zh-CN" altLang="en-US"/>
            </a:p>
          </p:txBody>
        </p:sp>
        <p:sp>
          <p:nvSpPr>
            <p:cNvPr id="9243" name="直接连接符 59450"/>
            <p:cNvSpPr>
              <a:spLocks noChangeShapeType="1"/>
            </p:cNvSpPr>
            <p:nvPr/>
          </p:nvSpPr>
          <p:spPr bwMode="auto">
            <a:xfrm flipH="1">
              <a:off x="74" y="87"/>
              <a:ext cx="148" cy="154"/>
            </a:xfrm>
            <a:prstGeom prst="line">
              <a:avLst/>
            </a:prstGeom>
            <a:noFill/>
            <a:ln w="28575">
              <a:solidFill>
                <a:srgbClr val="0000FF"/>
              </a:solidFill>
              <a:round/>
              <a:headEnd/>
              <a:tailEnd/>
            </a:ln>
          </p:spPr>
          <p:txBody>
            <a:bodyPr/>
            <a:lstStyle/>
            <a:p>
              <a:endParaRPr lang="zh-CN" altLang="en-US"/>
            </a:p>
          </p:txBody>
        </p:sp>
        <p:sp>
          <p:nvSpPr>
            <p:cNvPr id="9244" name="直接连接符 59451"/>
            <p:cNvSpPr>
              <a:spLocks noChangeShapeType="1"/>
            </p:cNvSpPr>
            <p:nvPr/>
          </p:nvSpPr>
          <p:spPr bwMode="auto">
            <a:xfrm>
              <a:off x="74" y="87"/>
              <a:ext cx="148" cy="154"/>
            </a:xfrm>
            <a:prstGeom prst="line">
              <a:avLst/>
            </a:prstGeom>
            <a:noFill/>
            <a:ln w="28575">
              <a:solidFill>
                <a:srgbClr val="0000FF"/>
              </a:solidFill>
              <a:round/>
              <a:headEnd/>
              <a:tailEnd/>
            </a:ln>
          </p:spPr>
          <p:txBody>
            <a:bodyPr/>
            <a:lstStyle/>
            <a:p>
              <a:endParaRPr lang="zh-CN" altLang="en-US"/>
            </a:p>
          </p:txBody>
        </p:sp>
      </p:grpSp>
      <p:sp>
        <p:nvSpPr>
          <p:cNvPr id="63" name="云形标注 62"/>
          <p:cNvSpPr/>
          <p:nvPr/>
        </p:nvSpPr>
        <p:spPr>
          <a:xfrm rot="159072">
            <a:off x="6278563" y="1436688"/>
            <a:ext cx="2695575" cy="96202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2400" noProof="1">
                <a:solidFill>
                  <a:srgbClr val="FF0000"/>
                </a:solidFill>
                <a:latin typeface="华文行楷" panose="02010800040101010101" pitchFamily="2" charset="-122"/>
                <a:ea typeface="华文行楷" panose="02010800040101010101" pitchFamily="2" charset="-122"/>
              </a:rPr>
              <a:t>我不影响啊</a:t>
            </a:r>
          </a:p>
        </p:txBody>
      </p:sp>
      <p:sp>
        <p:nvSpPr>
          <p:cNvPr id="64" name="上箭头 63"/>
          <p:cNvSpPr/>
          <p:nvPr/>
        </p:nvSpPr>
        <p:spPr>
          <a:xfrm>
            <a:off x="6318250" y="4073525"/>
            <a:ext cx="546100" cy="70008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noProof="1"/>
          </a:p>
        </p:txBody>
      </p:sp>
      <p:sp>
        <p:nvSpPr>
          <p:cNvPr id="65" name="圆角矩形 64"/>
          <p:cNvSpPr/>
          <p:nvPr/>
        </p:nvSpPr>
        <p:spPr>
          <a:xfrm>
            <a:off x="4781550" y="4868863"/>
            <a:ext cx="3800475" cy="7127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2400" noProof="1">
                <a:solidFill>
                  <a:srgbClr val="FF0000"/>
                </a:solidFill>
                <a:latin typeface="华文行楷" panose="02010800040101010101" pitchFamily="2" charset="-122"/>
                <a:ea typeface="华文行楷" panose="02010800040101010101" pitchFamily="2" charset="-122"/>
              </a:rPr>
              <a:t>互不影响则两灯泡并联</a:t>
            </a:r>
          </a:p>
        </p:txBody>
      </p:sp>
      <p:sp>
        <p:nvSpPr>
          <p:cNvPr id="9240" name="标题 60417"/>
          <p:cNvSpPr>
            <a:spLocks noGrp="1"/>
          </p:cNvSpPr>
          <p:nvPr/>
        </p:nvSpPr>
        <p:spPr bwMode="auto">
          <a:xfrm>
            <a:off x="561975" y="225425"/>
            <a:ext cx="8020050" cy="893763"/>
          </a:xfrm>
          <a:prstGeom prst="rect">
            <a:avLst/>
          </a:prstGeom>
          <a:noFill/>
          <a:ln w="9525">
            <a:noFill/>
            <a:miter lim="800000"/>
            <a:headEnd/>
            <a:tailEnd/>
          </a:ln>
        </p:spPr>
        <p:txBody>
          <a:bodyPr lIns="80010" tIns="40006" rIns="80010" bIns="40006" anchor="ctr"/>
          <a:lstStyle/>
          <a:p>
            <a:pPr algn="ctr"/>
            <a:r>
              <a:rPr lang="zh-CN" altLang="en-US" sz="3600" b="1">
                <a:solidFill>
                  <a:srgbClr val="FF0000"/>
                </a:solidFill>
                <a:latin typeface="楷体" pitchFamily="49" charset="-122"/>
                <a:ea typeface="楷体" pitchFamily="49" charset="-122"/>
                <a:sym typeface="宋体" pitchFamily="2" charset="-122"/>
              </a:rPr>
              <a:t>串并联电路的识别</a:t>
            </a:r>
            <a:endParaRPr lang="zh-CN" altLang="en-US" sz="3600">
              <a:solidFill>
                <a:srgbClr val="FF0066"/>
              </a:solidFill>
            </a:endParaRPr>
          </a:p>
        </p:txBody>
      </p:sp>
      <p:sp>
        <p:nvSpPr>
          <p:cNvPr id="9271" name="文本占位符 70657"/>
          <p:cNvSpPr>
            <a:spLocks noGrp="1"/>
          </p:cNvSpPr>
          <p:nvPr/>
        </p:nvSpPr>
        <p:spPr bwMode="auto">
          <a:xfrm>
            <a:off x="561975" y="1019175"/>
            <a:ext cx="2862263" cy="565150"/>
          </a:xfrm>
          <a:prstGeom prst="rect">
            <a:avLst/>
          </a:prstGeom>
          <a:noFill/>
          <a:ln w="9525">
            <a:noFill/>
            <a:miter lim="800000"/>
            <a:headEnd/>
            <a:tailEnd/>
          </a:ln>
        </p:spPr>
        <p:txBody>
          <a:bodyPr lIns="80010" tIns="40006" rIns="80010" bIns="40006"/>
          <a:lstStyle/>
          <a:p>
            <a:pPr>
              <a:lnSpc>
                <a:spcPct val="80000"/>
              </a:lnSpc>
              <a:spcBef>
                <a:spcPct val="20000"/>
              </a:spcBef>
            </a:pPr>
            <a:r>
              <a:rPr lang="zh-CN" altLang="en-US" sz="3200" b="1">
                <a:solidFill>
                  <a:srgbClr val="FFFF00"/>
                </a:solidFill>
              </a:rPr>
              <a:t>四、拆除法：</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271"/>
                                        </p:tgtEl>
                                        <p:attrNameLst>
                                          <p:attrName>style.visibility</p:attrName>
                                        </p:attrNameLst>
                                      </p:cBhvr>
                                      <p:to>
                                        <p:strVal val="visible"/>
                                      </p:to>
                                    </p:set>
                                    <p:anim calcmode="lin" valueType="num">
                                      <p:cBhvr>
                                        <p:cTn id="7" dur="1000" fill="hold"/>
                                        <p:tgtEl>
                                          <p:spTgt spid="9271"/>
                                        </p:tgtEl>
                                        <p:attrNameLst>
                                          <p:attrName>ppt_w</p:attrName>
                                        </p:attrNameLst>
                                      </p:cBhvr>
                                      <p:tavLst>
                                        <p:tav tm="0">
                                          <p:val>
                                            <p:fltVal val="0"/>
                                          </p:val>
                                        </p:tav>
                                        <p:tav tm="100000">
                                          <p:val>
                                            <p:strVal val="#ppt_w"/>
                                          </p:val>
                                        </p:tav>
                                      </p:tavLst>
                                    </p:anim>
                                    <p:anim calcmode="lin" valueType="num">
                                      <p:cBhvr>
                                        <p:cTn id="8" dur="1000" fill="hold"/>
                                        <p:tgtEl>
                                          <p:spTgt spid="9271"/>
                                        </p:tgtEl>
                                        <p:attrNameLst>
                                          <p:attrName>ppt_h</p:attrName>
                                        </p:attrNameLst>
                                      </p:cBhvr>
                                      <p:tavLst>
                                        <p:tav tm="0">
                                          <p:val>
                                            <p:fltVal val="0"/>
                                          </p:val>
                                        </p:tav>
                                        <p:tav tm="100000">
                                          <p:val>
                                            <p:strVal val="#ppt_h"/>
                                          </p:val>
                                        </p:tav>
                                      </p:tavLst>
                                    </p:anim>
                                    <p:animEffect transition="in" filter="fade">
                                      <p:cBhvr>
                                        <p:cTn id="9" dur="1000"/>
                                        <p:tgtEl>
                                          <p:spTgt spid="9271"/>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linds(horizontal)">
                                      <p:cBhvr>
                                        <p:cTn id="14" dur="500"/>
                                        <p:tgtEl>
                                          <p:spTgt spid="4"/>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linds(horizontal)">
                                      <p:cBhvr>
                                        <p:cTn id="20" dur="500"/>
                                        <p:tgtEl>
                                          <p:spTgt spid="6"/>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linds(horizontal)">
                                      <p:cBhvr>
                                        <p:cTn id="23" dur="500"/>
                                        <p:tgtEl>
                                          <p:spTgt spid="7"/>
                                        </p:tgtEl>
                                      </p:cBhvr>
                                    </p:animEffect>
                                  </p:childTnLst>
                                </p:cTn>
                              </p:par>
                              <p:par>
                                <p:cTn id="24" presetID="3" presetClass="entr" presetSubtype="10" fill="hold" nodeType="with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linds(horizontal)">
                                      <p:cBhvr>
                                        <p:cTn id="26" dur="500"/>
                                        <p:tgtEl>
                                          <p:spTgt spid="2"/>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linds(horizontal)">
                                      <p:cBhvr>
                                        <p:cTn id="29" dur="500"/>
                                        <p:tgtEl>
                                          <p:spTgt spid="9"/>
                                        </p:tgtEl>
                                      </p:cBhvr>
                                    </p:animEffect>
                                  </p:childTnLst>
                                </p:cTn>
                              </p:par>
                              <p:par>
                                <p:cTn id="30" presetID="3" presetClass="entr" presetSubtype="10" fill="hold" nodeType="with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linds(horizontal)">
                                      <p:cBhvr>
                                        <p:cTn id="32" dur="500"/>
                                        <p:tgtEl>
                                          <p:spTgt spid="3"/>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linds(horizontal)">
                                      <p:cBhvr>
                                        <p:cTn id="35" dur="500"/>
                                        <p:tgtEl>
                                          <p:spTgt spid="11"/>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linds(horizontal)">
                                      <p:cBhvr>
                                        <p:cTn id="38" dur="500"/>
                                        <p:tgtEl>
                                          <p:spTgt spid="12"/>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blinds(horizontal)">
                                      <p:cBhvr>
                                        <p:cTn id="41" dur="500"/>
                                        <p:tgtEl>
                                          <p:spTgt spid="13"/>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blinds(horizontal)">
                                      <p:cBhvr>
                                        <p:cTn id="44" dur="500"/>
                                        <p:tgtEl>
                                          <p:spTgt spid="14"/>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linds(horizontal)">
                                      <p:cBhvr>
                                        <p:cTn id="47" dur="500"/>
                                        <p:tgtEl>
                                          <p:spTgt spid="15"/>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blinds(horizontal)">
                                      <p:cBhvr>
                                        <p:cTn id="50" dur="500"/>
                                        <p:tgtEl>
                                          <p:spTgt spid="16"/>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blinds(horizontal)">
                                      <p:cBhvr>
                                        <p:cTn id="53" dur="500"/>
                                        <p:tgtEl>
                                          <p:spTgt spid="17"/>
                                        </p:tgtEl>
                                      </p:cBhvr>
                                    </p:animEffect>
                                  </p:childTnLst>
                                </p:cTn>
                              </p:par>
                            </p:childTnLst>
                          </p:cTn>
                        </p:par>
                      </p:childTnLst>
                    </p:cTn>
                  </p:par>
                  <p:par>
                    <p:cTn id="54" fill="hold">
                      <p:stCondLst>
                        <p:cond delay="indefinite"/>
                      </p:stCondLst>
                      <p:childTnLst>
                        <p:par>
                          <p:cTn id="55" fill="hold">
                            <p:stCondLst>
                              <p:cond delay="0"/>
                            </p:stCondLst>
                            <p:childTnLst>
                              <p:par>
                                <p:cTn id="56" presetID="5" presetClass="exit" presetSubtype="10" fill="hold" nodeType="clickEffect">
                                  <p:stCondLst>
                                    <p:cond delay="0"/>
                                  </p:stCondLst>
                                  <p:childTnLst>
                                    <p:animEffect transition="out" filter="checkerboard(across)">
                                      <p:cBhvr>
                                        <p:cTn id="57" dur="500"/>
                                        <p:tgtEl>
                                          <p:spTgt spid="3"/>
                                        </p:tgtEl>
                                      </p:cBhvr>
                                    </p:animEffect>
                                    <p:set>
                                      <p:cBhvr>
                                        <p:cTn id="58" dur="1" fill="hold">
                                          <p:stCondLst>
                                            <p:cond delay="499"/>
                                          </p:stCondLst>
                                        </p:cTn>
                                        <p:tgtEl>
                                          <p:spTgt spid="3"/>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8" presetClass="entr" presetSubtype="16" fill="hold" grpId="0" nodeType="clickEffect">
                                  <p:stCondLst>
                                    <p:cond delay="0"/>
                                  </p:stCondLst>
                                  <p:childTnLst>
                                    <p:set>
                                      <p:cBhvr>
                                        <p:cTn id="62" dur="1" fill="hold">
                                          <p:stCondLst>
                                            <p:cond delay="0"/>
                                          </p:stCondLst>
                                        </p:cTn>
                                        <p:tgtEl>
                                          <p:spTgt spid="27"/>
                                        </p:tgtEl>
                                        <p:attrNameLst>
                                          <p:attrName>style.visibility</p:attrName>
                                        </p:attrNameLst>
                                      </p:cBhvr>
                                      <p:to>
                                        <p:strVal val="visible"/>
                                      </p:to>
                                    </p:set>
                                    <p:animEffect transition="in" filter="diamond(in)">
                                      <p:cBhvr>
                                        <p:cTn id="63" dur="2000"/>
                                        <p:tgtEl>
                                          <p:spTgt spid="27"/>
                                        </p:tgtEl>
                                      </p:cBhvr>
                                    </p:animEffect>
                                  </p:childTnLst>
                                </p:cTn>
                              </p:par>
                            </p:childTnLst>
                          </p:cTn>
                        </p:par>
                      </p:childTnLst>
                    </p:cTn>
                  </p:par>
                  <p:par>
                    <p:cTn id="64" fill="hold">
                      <p:stCondLst>
                        <p:cond delay="indefinite"/>
                      </p:stCondLst>
                      <p:childTnLst>
                        <p:par>
                          <p:cTn id="65" fill="hold">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28"/>
                                        </p:tgtEl>
                                        <p:attrNameLst>
                                          <p:attrName>style.visibility</p:attrName>
                                        </p:attrNameLst>
                                      </p:cBhvr>
                                      <p:to>
                                        <p:strVal val="visible"/>
                                      </p:to>
                                    </p:set>
                                    <p:animEffect transition="in" filter="checkerboard(across)">
                                      <p:cBhvr>
                                        <p:cTn id="68" dur="500"/>
                                        <p:tgtEl>
                                          <p:spTgt spid="28"/>
                                        </p:tgtEl>
                                      </p:cBhvr>
                                    </p:animEffect>
                                  </p:childTnLst>
                                </p:cTn>
                              </p:par>
                            </p:childTnLst>
                          </p:cTn>
                        </p:par>
                      </p:childTnLst>
                    </p:cTn>
                  </p:par>
                  <p:par>
                    <p:cTn id="69" fill="hold">
                      <p:stCondLst>
                        <p:cond delay="indefinite"/>
                      </p:stCondLst>
                      <p:childTnLst>
                        <p:par>
                          <p:cTn id="70" fill="hold">
                            <p:stCondLst>
                              <p:cond delay="0"/>
                            </p:stCondLst>
                            <p:childTnLst>
                              <p:par>
                                <p:cTn id="71" presetID="5" presetClass="entr" presetSubtype="10" fill="hold" grpId="0" nodeType="clickEffect">
                                  <p:stCondLst>
                                    <p:cond delay="0"/>
                                  </p:stCondLst>
                                  <p:iterate type="lt">
                                    <p:tmAbs val="0"/>
                                  </p:iterate>
                                  <p:childTnLst>
                                    <p:set>
                                      <p:cBhvr>
                                        <p:cTn id="72" dur="1" fill="hold">
                                          <p:stCondLst>
                                            <p:cond delay="0"/>
                                          </p:stCondLst>
                                        </p:cTn>
                                        <p:tgtEl>
                                          <p:spTgt spid="29"/>
                                        </p:tgtEl>
                                        <p:attrNameLst>
                                          <p:attrName>style.visibility</p:attrName>
                                        </p:attrNameLst>
                                      </p:cBhvr>
                                      <p:to>
                                        <p:strVal val="visible"/>
                                      </p:to>
                                    </p:set>
                                    <p:animEffect transition="in" filter="checkerboard(across)">
                                      <p:cBhvr>
                                        <p:cTn id="73" dur="500"/>
                                        <p:tgtEl>
                                          <p:spTgt spid="29"/>
                                        </p:tgtEl>
                                      </p:cBhvr>
                                    </p:animEffect>
                                  </p:childTnLst>
                                </p:cTn>
                              </p:par>
                            </p:childTnLst>
                          </p:cTn>
                        </p:par>
                      </p:childTnLst>
                    </p:cTn>
                  </p:par>
                  <p:par>
                    <p:cTn id="74" fill="hold">
                      <p:stCondLst>
                        <p:cond delay="indefinite"/>
                      </p:stCondLst>
                      <p:childTnLst>
                        <p:par>
                          <p:cTn id="75" fill="hold">
                            <p:stCondLst>
                              <p:cond delay="0"/>
                            </p:stCondLst>
                            <p:childTnLst>
                              <p:par>
                                <p:cTn id="76" presetID="5" presetClass="entr" presetSubtype="10" fill="hold" nodeType="clickEffect">
                                  <p:stCondLst>
                                    <p:cond delay="0"/>
                                  </p:stCondLst>
                                  <p:childTnLst>
                                    <p:set>
                                      <p:cBhvr>
                                        <p:cTn id="77" dur="1" fill="hold">
                                          <p:stCondLst>
                                            <p:cond delay="0"/>
                                          </p:stCondLst>
                                        </p:cTn>
                                        <p:tgtEl>
                                          <p:spTgt spid="8"/>
                                        </p:tgtEl>
                                        <p:attrNameLst>
                                          <p:attrName>style.visibility</p:attrName>
                                        </p:attrNameLst>
                                      </p:cBhvr>
                                      <p:to>
                                        <p:strVal val="visible"/>
                                      </p:to>
                                    </p:set>
                                    <p:animEffect transition="in" filter="checkerboard(across)">
                                      <p:cBhvr>
                                        <p:cTn id="78" dur="500"/>
                                        <p:tgtEl>
                                          <p:spTgt spid="8"/>
                                        </p:tgtEl>
                                      </p:cBhvr>
                                    </p:animEffect>
                                  </p:childTnLst>
                                </p:cTn>
                              </p:par>
                              <p:par>
                                <p:cTn id="79" presetID="5" presetClass="entr" presetSubtype="10" fill="hold" nodeType="withEffect">
                                  <p:stCondLst>
                                    <p:cond delay="0"/>
                                  </p:stCondLst>
                                  <p:childTnLst>
                                    <p:set>
                                      <p:cBhvr>
                                        <p:cTn id="80" dur="1" fill="hold">
                                          <p:stCondLst>
                                            <p:cond delay="0"/>
                                          </p:stCondLst>
                                        </p:cTn>
                                        <p:tgtEl>
                                          <p:spTgt spid="30"/>
                                        </p:tgtEl>
                                        <p:attrNameLst>
                                          <p:attrName>style.visibility</p:attrName>
                                        </p:attrNameLst>
                                      </p:cBhvr>
                                      <p:to>
                                        <p:strVal val="visible"/>
                                      </p:to>
                                    </p:set>
                                    <p:animEffect transition="in" filter="checkerboard(across)">
                                      <p:cBhvr>
                                        <p:cTn id="81" dur="500"/>
                                        <p:tgtEl>
                                          <p:spTgt spid="30"/>
                                        </p:tgtEl>
                                      </p:cBhvr>
                                    </p:animEffect>
                                  </p:childTnLst>
                                </p:cTn>
                              </p:par>
                            </p:childTnLst>
                          </p:cTn>
                        </p:par>
                      </p:childTnLst>
                    </p:cTn>
                  </p:par>
                  <p:par>
                    <p:cTn id="82" fill="hold">
                      <p:stCondLst>
                        <p:cond delay="indefinite"/>
                      </p:stCondLst>
                      <p:childTnLst>
                        <p:par>
                          <p:cTn id="83" fill="hold">
                            <p:stCondLst>
                              <p:cond delay="0"/>
                            </p:stCondLst>
                            <p:childTnLst>
                              <p:par>
                                <p:cTn id="84" presetID="5" presetClass="exit" presetSubtype="10" fill="hold" nodeType="clickEffect">
                                  <p:stCondLst>
                                    <p:cond delay="0"/>
                                  </p:stCondLst>
                                  <p:childTnLst>
                                    <p:animEffect transition="out" filter="checkerboard(across)">
                                      <p:cBhvr>
                                        <p:cTn id="85" dur="500"/>
                                        <p:tgtEl>
                                          <p:spTgt spid="30"/>
                                        </p:tgtEl>
                                      </p:cBhvr>
                                    </p:animEffect>
                                    <p:set>
                                      <p:cBhvr>
                                        <p:cTn id="86" dur="1" fill="hold">
                                          <p:stCondLst>
                                            <p:cond delay="499"/>
                                          </p:stCondLst>
                                        </p:cTn>
                                        <p:tgtEl>
                                          <p:spTgt spid="30"/>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8" presetClass="entr" presetSubtype="16" fill="hold" grpId="0" nodeType="clickEffect">
                                  <p:stCondLst>
                                    <p:cond delay="0"/>
                                  </p:stCondLst>
                                  <p:childTnLst>
                                    <p:set>
                                      <p:cBhvr>
                                        <p:cTn id="90" dur="1" fill="hold">
                                          <p:stCondLst>
                                            <p:cond delay="0"/>
                                          </p:stCondLst>
                                        </p:cTn>
                                        <p:tgtEl>
                                          <p:spTgt spid="63"/>
                                        </p:tgtEl>
                                        <p:attrNameLst>
                                          <p:attrName>style.visibility</p:attrName>
                                        </p:attrNameLst>
                                      </p:cBhvr>
                                      <p:to>
                                        <p:strVal val="visible"/>
                                      </p:to>
                                    </p:set>
                                    <p:animEffect transition="in" filter="diamond(in)">
                                      <p:cBhvr>
                                        <p:cTn id="91" dur="2000"/>
                                        <p:tgtEl>
                                          <p:spTgt spid="63"/>
                                        </p:tgtEl>
                                      </p:cBhvr>
                                    </p:animEffect>
                                  </p:childTnLst>
                                </p:cTn>
                              </p:par>
                            </p:childTnLst>
                          </p:cTn>
                        </p:par>
                      </p:childTnLst>
                    </p:cTn>
                  </p:par>
                  <p:par>
                    <p:cTn id="92" fill="hold">
                      <p:stCondLst>
                        <p:cond delay="indefinite"/>
                      </p:stCondLst>
                      <p:childTnLst>
                        <p:par>
                          <p:cTn id="93" fill="hold">
                            <p:stCondLst>
                              <p:cond delay="0"/>
                            </p:stCondLst>
                            <p:childTnLst>
                              <p:par>
                                <p:cTn id="94" presetID="5" presetClass="entr" presetSubtype="10" fill="hold" grpId="0" nodeType="clickEffect">
                                  <p:stCondLst>
                                    <p:cond delay="0"/>
                                  </p:stCondLst>
                                  <p:childTnLst>
                                    <p:set>
                                      <p:cBhvr>
                                        <p:cTn id="95" dur="1" fill="hold">
                                          <p:stCondLst>
                                            <p:cond delay="0"/>
                                          </p:stCondLst>
                                        </p:cTn>
                                        <p:tgtEl>
                                          <p:spTgt spid="64"/>
                                        </p:tgtEl>
                                        <p:attrNameLst>
                                          <p:attrName>style.visibility</p:attrName>
                                        </p:attrNameLst>
                                      </p:cBhvr>
                                      <p:to>
                                        <p:strVal val="visible"/>
                                      </p:to>
                                    </p:set>
                                    <p:animEffect transition="in" filter="checkerboard(across)">
                                      <p:cBhvr>
                                        <p:cTn id="96" dur="500"/>
                                        <p:tgtEl>
                                          <p:spTgt spid="64"/>
                                        </p:tgtEl>
                                      </p:cBhvr>
                                    </p:animEffect>
                                  </p:childTnLst>
                                </p:cTn>
                              </p:par>
                            </p:childTnLst>
                          </p:cTn>
                        </p:par>
                      </p:childTnLst>
                    </p:cTn>
                  </p:par>
                  <p:par>
                    <p:cTn id="97" fill="hold">
                      <p:stCondLst>
                        <p:cond delay="indefinite"/>
                      </p:stCondLst>
                      <p:childTnLst>
                        <p:par>
                          <p:cTn id="98" fill="hold">
                            <p:stCondLst>
                              <p:cond delay="0"/>
                            </p:stCondLst>
                            <p:childTnLst>
                              <p:par>
                                <p:cTn id="99" presetID="5" presetClass="entr" presetSubtype="10" fill="hold" grpId="0" nodeType="clickEffect">
                                  <p:stCondLst>
                                    <p:cond delay="0"/>
                                  </p:stCondLst>
                                  <p:childTnLst>
                                    <p:set>
                                      <p:cBhvr>
                                        <p:cTn id="100" dur="1" fill="hold">
                                          <p:stCondLst>
                                            <p:cond delay="0"/>
                                          </p:stCondLst>
                                        </p:cTn>
                                        <p:tgtEl>
                                          <p:spTgt spid="65"/>
                                        </p:tgtEl>
                                        <p:attrNameLst>
                                          <p:attrName>style.visibility</p:attrName>
                                        </p:attrNameLst>
                                      </p:cBhvr>
                                      <p:to>
                                        <p:strVal val="visible"/>
                                      </p:to>
                                    </p:set>
                                    <p:animEffect transition="in" filter="checkerboard(across)">
                                      <p:cBhvr>
                                        <p:cTn id="101"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1" grpId="0" animBg="1"/>
      <p:bldP spid="12" grpId="0" animBg="1"/>
      <p:bldP spid="13" grpId="0" animBg="1"/>
      <p:bldP spid="14" grpId="0" animBg="1"/>
      <p:bldP spid="15" grpId="0" bldLvl="0" animBg="1"/>
      <p:bldP spid="16" grpId="0" animBg="1"/>
      <p:bldP spid="17" grpId="0" animBg="1"/>
      <p:bldP spid="27" grpId="0" bldLvl="0" animBg="1"/>
      <p:bldP spid="28" grpId="0" bldLvl="0" animBg="1"/>
      <p:bldP spid="29" grpId="0" bldLvl="0" animBg="1"/>
      <p:bldP spid="63" grpId="0" bldLvl="0" animBg="1"/>
      <p:bldP spid="64" grpId="0" bldLvl="0" animBg="1"/>
      <p:bldP spid="65" grpId="0" bldLvl="0" animBg="1"/>
      <p:bldP spid="927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下箭头 2"/>
          <p:cNvSpPr/>
          <p:nvPr/>
        </p:nvSpPr>
        <p:spPr>
          <a:xfrm>
            <a:off x="1595438" y="3614738"/>
            <a:ext cx="463550" cy="593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noProof="1"/>
          </a:p>
        </p:txBody>
      </p:sp>
      <p:sp>
        <p:nvSpPr>
          <p:cNvPr id="5" name="下箭头 4"/>
          <p:cNvSpPr/>
          <p:nvPr/>
        </p:nvSpPr>
        <p:spPr>
          <a:xfrm>
            <a:off x="4179888" y="3614738"/>
            <a:ext cx="463550" cy="593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noProof="1"/>
          </a:p>
        </p:txBody>
      </p:sp>
      <p:sp>
        <p:nvSpPr>
          <p:cNvPr id="7" name="下箭头 6"/>
          <p:cNvSpPr/>
          <p:nvPr/>
        </p:nvSpPr>
        <p:spPr>
          <a:xfrm>
            <a:off x="6783388" y="3614738"/>
            <a:ext cx="461962" cy="593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noProof="1"/>
          </a:p>
        </p:txBody>
      </p:sp>
      <p:sp>
        <p:nvSpPr>
          <p:cNvPr id="9" name="圆角矩形 8"/>
          <p:cNvSpPr/>
          <p:nvPr/>
        </p:nvSpPr>
        <p:spPr>
          <a:xfrm>
            <a:off x="2058988" y="3690938"/>
            <a:ext cx="1365250" cy="70167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2600" b="1" noProof="1">
                <a:solidFill>
                  <a:schemeClr val="bg1"/>
                </a:solidFill>
                <a:latin typeface="+mn-ea"/>
              </a:rPr>
              <a:t>拆掉</a:t>
            </a:r>
            <a:r>
              <a:rPr lang="en-US" altLang="zh-CN" sz="2600" b="1" noProof="1">
                <a:solidFill>
                  <a:schemeClr val="bg1"/>
                </a:solidFill>
                <a:latin typeface="+mn-ea"/>
              </a:rPr>
              <a:t>L1</a:t>
            </a:r>
            <a:endParaRPr lang="zh-CN" altLang="en-US" sz="2600" b="1" noProof="1">
              <a:solidFill>
                <a:schemeClr val="bg1"/>
              </a:solidFill>
              <a:latin typeface="+mn-ea"/>
            </a:endParaRPr>
          </a:p>
        </p:txBody>
      </p:sp>
      <p:sp>
        <p:nvSpPr>
          <p:cNvPr id="10" name="圆角矩形 9"/>
          <p:cNvSpPr/>
          <p:nvPr/>
        </p:nvSpPr>
        <p:spPr>
          <a:xfrm>
            <a:off x="4621213" y="3690938"/>
            <a:ext cx="1366837" cy="70167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2600" b="1" noProof="1">
                <a:solidFill>
                  <a:schemeClr val="bg1"/>
                </a:solidFill>
                <a:latin typeface="+mn-ea"/>
              </a:rPr>
              <a:t>拆掉</a:t>
            </a:r>
            <a:r>
              <a:rPr lang="en-US" altLang="zh-CN" sz="2600" b="1" noProof="1">
                <a:solidFill>
                  <a:schemeClr val="bg1"/>
                </a:solidFill>
                <a:latin typeface="+mn-ea"/>
              </a:rPr>
              <a:t>L2</a:t>
            </a:r>
            <a:endParaRPr lang="zh-CN" altLang="en-US" sz="2600" b="1" noProof="1">
              <a:solidFill>
                <a:schemeClr val="bg1"/>
              </a:solidFill>
              <a:latin typeface="+mn-ea"/>
            </a:endParaRPr>
          </a:p>
        </p:txBody>
      </p:sp>
      <p:sp>
        <p:nvSpPr>
          <p:cNvPr id="11" name="圆角矩形 10"/>
          <p:cNvSpPr/>
          <p:nvPr/>
        </p:nvSpPr>
        <p:spPr>
          <a:xfrm>
            <a:off x="7216775" y="3614738"/>
            <a:ext cx="1365250" cy="70167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2600" b="1" noProof="1">
                <a:solidFill>
                  <a:schemeClr val="bg1"/>
                </a:solidFill>
                <a:latin typeface="+mn-ea"/>
              </a:rPr>
              <a:t>拆掉</a:t>
            </a:r>
            <a:r>
              <a:rPr lang="en-US" altLang="zh-CN" sz="2600" b="1" noProof="1">
                <a:solidFill>
                  <a:schemeClr val="bg1"/>
                </a:solidFill>
                <a:latin typeface="+mn-ea"/>
              </a:rPr>
              <a:t>L3</a:t>
            </a:r>
            <a:endParaRPr lang="zh-CN" altLang="en-US" sz="2600" b="1" noProof="1">
              <a:solidFill>
                <a:schemeClr val="bg1"/>
              </a:solidFill>
              <a:latin typeface="+mn-ea"/>
            </a:endParaRPr>
          </a:p>
        </p:txBody>
      </p:sp>
      <p:sp>
        <p:nvSpPr>
          <p:cNvPr id="2062" name="标题 60417"/>
          <p:cNvSpPr>
            <a:spLocks noGrp="1"/>
          </p:cNvSpPr>
          <p:nvPr/>
        </p:nvSpPr>
        <p:spPr bwMode="auto">
          <a:xfrm>
            <a:off x="561975" y="230188"/>
            <a:ext cx="8020050" cy="893762"/>
          </a:xfrm>
          <a:prstGeom prst="rect">
            <a:avLst/>
          </a:prstGeom>
          <a:noFill/>
          <a:ln w="9525">
            <a:noFill/>
            <a:miter lim="800000"/>
            <a:headEnd/>
            <a:tailEnd/>
          </a:ln>
        </p:spPr>
        <p:txBody>
          <a:bodyPr lIns="80010" tIns="40006" rIns="80010" bIns="40006" anchor="ctr"/>
          <a:lstStyle/>
          <a:p>
            <a:pPr algn="ctr"/>
            <a:r>
              <a:rPr lang="zh-CN" altLang="en-US" sz="3600" b="1">
                <a:solidFill>
                  <a:srgbClr val="FF0000"/>
                </a:solidFill>
                <a:latin typeface="楷体" pitchFamily="49" charset="-122"/>
                <a:ea typeface="楷体" pitchFamily="49" charset="-122"/>
                <a:sym typeface="宋体" pitchFamily="2" charset="-122"/>
              </a:rPr>
              <a:t>串并联电路的识别</a:t>
            </a:r>
            <a:endParaRPr lang="zh-CN" altLang="en-US" sz="3600">
              <a:solidFill>
                <a:srgbClr val="FF0066"/>
              </a:solidFill>
            </a:endParaRPr>
          </a:p>
        </p:txBody>
      </p:sp>
      <p:sp>
        <p:nvSpPr>
          <p:cNvPr id="2063" name="文本占位符 70657"/>
          <p:cNvSpPr>
            <a:spLocks noGrp="1"/>
          </p:cNvSpPr>
          <p:nvPr/>
        </p:nvSpPr>
        <p:spPr bwMode="auto">
          <a:xfrm>
            <a:off x="542925" y="1019175"/>
            <a:ext cx="2862263" cy="565150"/>
          </a:xfrm>
          <a:prstGeom prst="rect">
            <a:avLst/>
          </a:prstGeom>
          <a:noFill/>
          <a:ln w="9525">
            <a:noFill/>
            <a:miter lim="800000"/>
            <a:headEnd/>
            <a:tailEnd/>
          </a:ln>
        </p:spPr>
        <p:txBody>
          <a:bodyPr lIns="80010" tIns="40006" rIns="80010" bIns="40006"/>
          <a:lstStyle/>
          <a:p>
            <a:pPr>
              <a:lnSpc>
                <a:spcPct val="80000"/>
              </a:lnSpc>
              <a:spcBef>
                <a:spcPct val="20000"/>
              </a:spcBef>
            </a:pPr>
            <a:r>
              <a:rPr lang="zh-CN" altLang="en-US" sz="3200" b="1">
                <a:solidFill>
                  <a:srgbClr val="FFFF00"/>
                </a:solidFill>
              </a:rPr>
              <a:t>四、拆除法：</a:t>
            </a:r>
          </a:p>
        </p:txBody>
      </p:sp>
      <p:graphicFrame>
        <p:nvGraphicFramePr>
          <p:cNvPr id="15" name="Object 6" descr="image4"/>
          <p:cNvGraphicFramePr>
            <a:graphicFrameLocks/>
          </p:cNvGraphicFramePr>
          <p:nvPr/>
        </p:nvGraphicFramePr>
        <p:xfrm>
          <a:off x="6010275" y="1703388"/>
          <a:ext cx="2641600" cy="1706562"/>
        </p:xfrm>
        <a:graphic>
          <a:graphicData uri="http://schemas.openxmlformats.org/presentationml/2006/ole">
            <p:oleObj spid="_x0000_s2050" r:id="rId3" imgW="2638095" imgH="1704762" progId="PBrush">
              <p:embed/>
            </p:oleObj>
          </a:graphicData>
        </a:graphic>
      </p:graphicFrame>
      <p:graphicFrame>
        <p:nvGraphicFramePr>
          <p:cNvPr id="18" name="Object 5" descr="image7"/>
          <p:cNvGraphicFramePr>
            <a:graphicFrameLocks/>
          </p:cNvGraphicFramePr>
          <p:nvPr/>
        </p:nvGraphicFramePr>
        <p:xfrm>
          <a:off x="542925" y="4483100"/>
          <a:ext cx="2620963" cy="1735138"/>
        </p:xfrm>
        <a:graphic>
          <a:graphicData uri="http://schemas.openxmlformats.org/presentationml/2006/ole">
            <p:oleObj spid="_x0000_s2051" r:id="rId4" imgW="2619048" imgH="1733333" progId="PBrush">
              <p:embed/>
            </p:oleObj>
          </a:graphicData>
        </a:graphic>
      </p:graphicFrame>
      <p:graphicFrame>
        <p:nvGraphicFramePr>
          <p:cNvPr id="22" name="Object 4" descr="image8"/>
          <p:cNvGraphicFramePr>
            <a:graphicFrameLocks/>
          </p:cNvGraphicFramePr>
          <p:nvPr/>
        </p:nvGraphicFramePr>
        <p:xfrm>
          <a:off x="3265488" y="4483100"/>
          <a:ext cx="2611437" cy="1735138"/>
        </p:xfrm>
        <a:graphic>
          <a:graphicData uri="http://schemas.openxmlformats.org/presentationml/2006/ole">
            <p:oleObj spid="_x0000_s2052" r:id="rId5" imgW="2610214" imgH="1781424" progId="PBrush">
              <p:embed/>
            </p:oleObj>
          </a:graphicData>
        </a:graphic>
      </p:graphicFrame>
      <p:graphicFrame>
        <p:nvGraphicFramePr>
          <p:cNvPr id="24" name="Object 3" descr="image9"/>
          <p:cNvGraphicFramePr>
            <a:graphicFrameLocks/>
          </p:cNvGraphicFramePr>
          <p:nvPr/>
        </p:nvGraphicFramePr>
        <p:xfrm>
          <a:off x="6010275" y="4511675"/>
          <a:ext cx="2593975" cy="1706563"/>
        </p:xfrm>
        <a:graphic>
          <a:graphicData uri="http://schemas.openxmlformats.org/presentationml/2006/ole">
            <p:oleObj spid="_x0000_s2053" r:id="rId6" imgW="2591162" imgH="1704762" progId="PBrush">
              <p:embed/>
            </p:oleObj>
          </a:graphicData>
        </a:graphic>
      </p:graphicFrame>
      <p:sp>
        <p:nvSpPr>
          <p:cNvPr id="14" name="圆角矩形 13"/>
          <p:cNvSpPr/>
          <p:nvPr/>
        </p:nvSpPr>
        <p:spPr>
          <a:xfrm>
            <a:off x="463550" y="4392613"/>
            <a:ext cx="8245475" cy="1916112"/>
          </a:xfrm>
          <a:prstGeom prst="roundRect">
            <a:avLst/>
          </a:prstGeom>
          <a:blipFill>
            <a:blip r:embed="rId7"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4000" b="1" noProof="1">
                <a:solidFill>
                  <a:srgbClr val="FF0000"/>
                </a:solidFill>
              </a:rPr>
              <a:t>L1</a:t>
            </a:r>
            <a:r>
              <a:rPr lang="zh-CN" altLang="en-US" sz="4000" b="1" noProof="1">
                <a:solidFill>
                  <a:srgbClr val="FF0000"/>
                </a:solidFill>
              </a:rPr>
              <a:t>、</a:t>
            </a:r>
            <a:r>
              <a:rPr lang="en-US" altLang="zh-CN" sz="4000" b="1" noProof="1">
                <a:solidFill>
                  <a:srgbClr val="FF0000"/>
                </a:solidFill>
              </a:rPr>
              <a:t>L2</a:t>
            </a:r>
            <a:r>
              <a:rPr lang="zh-CN" altLang="en-US" sz="4000" b="1" noProof="1">
                <a:solidFill>
                  <a:srgbClr val="FF0000"/>
                </a:solidFill>
              </a:rPr>
              <a:t>、</a:t>
            </a:r>
            <a:r>
              <a:rPr lang="en-US" altLang="zh-CN" sz="4000" b="1" noProof="1">
                <a:solidFill>
                  <a:srgbClr val="FF0000"/>
                </a:solidFill>
              </a:rPr>
              <a:t>L3</a:t>
            </a:r>
            <a:r>
              <a:rPr lang="zh-CN" altLang="en-US" sz="4000" b="1" noProof="1">
                <a:solidFill>
                  <a:srgbClr val="FF0000"/>
                </a:solidFill>
              </a:rPr>
              <a:t>互不影响，</a:t>
            </a:r>
            <a:endParaRPr lang="en-US" altLang="zh-CN" sz="4000" b="1" noProof="1">
              <a:solidFill>
                <a:srgbClr val="FF0000"/>
              </a:solidFill>
            </a:endParaRPr>
          </a:p>
          <a:p>
            <a:pPr algn="ctr">
              <a:defRPr/>
            </a:pPr>
            <a:r>
              <a:rPr lang="zh-CN" altLang="en-US" sz="4000" b="1" noProof="1">
                <a:solidFill>
                  <a:srgbClr val="FF0000"/>
                </a:solidFill>
              </a:rPr>
              <a:t>所以三者是并联的。</a:t>
            </a:r>
          </a:p>
        </p:txBody>
      </p:sp>
      <p:graphicFrame>
        <p:nvGraphicFramePr>
          <p:cNvPr id="34" name="图片 3" descr="image4"/>
          <p:cNvGraphicFramePr>
            <a:graphicFrameLocks/>
          </p:cNvGraphicFramePr>
          <p:nvPr/>
        </p:nvGraphicFramePr>
        <p:xfrm>
          <a:off x="542925" y="1703388"/>
          <a:ext cx="2640013" cy="1706562"/>
        </p:xfrm>
        <a:graphic>
          <a:graphicData uri="http://schemas.openxmlformats.org/presentationml/2006/ole">
            <p:oleObj spid="_x0000_s2054" r:id="rId8" imgW="2638095" imgH="1704762" progId="PBrush">
              <p:embed/>
            </p:oleObj>
          </a:graphicData>
        </a:graphic>
      </p:graphicFrame>
      <p:graphicFrame>
        <p:nvGraphicFramePr>
          <p:cNvPr id="36" name="图片 7" descr="image4"/>
          <p:cNvGraphicFramePr>
            <a:graphicFrameLocks/>
          </p:cNvGraphicFramePr>
          <p:nvPr/>
        </p:nvGraphicFramePr>
        <p:xfrm>
          <a:off x="3267075" y="1703388"/>
          <a:ext cx="2640013" cy="1706562"/>
        </p:xfrm>
        <a:graphic>
          <a:graphicData uri="http://schemas.openxmlformats.org/presentationml/2006/ole">
            <p:oleObj spid="_x0000_s2055" r:id="rId9" imgW="2638095" imgH="1704762" progId="PBrush">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wedge">
                                      <p:cBhvr>
                                        <p:cTn id="7" dur="2000"/>
                                        <p:tgtEl>
                                          <p:spTgt spid="34"/>
                                        </p:tgtEl>
                                      </p:cBhvr>
                                    </p:animEffect>
                                  </p:childTnLst>
                                </p:cTn>
                              </p:par>
                              <p:par>
                                <p:cTn id="8" presetID="20" presetClass="entr" presetSubtype="0" fill="hold"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wedge">
                                      <p:cBhvr>
                                        <p:cTn id="10" dur="2000"/>
                                        <p:tgtEl>
                                          <p:spTgt spid="36"/>
                                        </p:tgtEl>
                                      </p:cBhvr>
                                    </p:animEffect>
                                  </p:childTnLst>
                                </p:cTn>
                              </p:par>
                              <p:par>
                                <p:cTn id="11" presetID="20"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edge">
                                      <p:cBhvr>
                                        <p:cTn id="13" dur="2000"/>
                                        <p:tgtEl>
                                          <p:spTgt spid="15"/>
                                        </p:tgtEl>
                                      </p:cBhvr>
                                    </p:animEffect>
                                  </p:childTnLst>
                                </p:cTn>
                              </p:par>
                              <p:par>
                                <p:cTn id="14" presetID="20" presetClass="entr" presetSubtype="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edge">
                                      <p:cBhvr>
                                        <p:cTn id="16" dur="2000"/>
                                        <p:tgtEl>
                                          <p:spTgt spid="3"/>
                                        </p:tgtEl>
                                      </p:cBhvr>
                                    </p:animEffect>
                                  </p:childTnLst>
                                </p:cTn>
                              </p:par>
                              <p:par>
                                <p:cTn id="17" presetID="20"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edge">
                                      <p:cBhvr>
                                        <p:cTn id="19" dur="2000"/>
                                        <p:tgtEl>
                                          <p:spTgt spid="5"/>
                                        </p:tgtEl>
                                      </p:cBhvr>
                                    </p:animEffect>
                                  </p:childTnLst>
                                </p:cTn>
                              </p:par>
                              <p:par>
                                <p:cTn id="20" presetID="20"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edge">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heckerboard(across)">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edge">
                                      <p:cBhvr>
                                        <p:cTn id="32" dur="10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checkerboard(across)">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20" presetClass="entr" presetSubtype="0" fill="hold"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edge">
                                      <p:cBhvr>
                                        <p:cTn id="42" dur="10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checkerboard(across)">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0" presetClass="entr" presetSubtype="0" fill="hold"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wedge">
                                      <p:cBhvr>
                                        <p:cTn id="52" dur="1000"/>
                                        <p:tgtEl>
                                          <p:spTgt spid="24"/>
                                        </p:tgtEl>
                                      </p:cBhvr>
                                    </p:animEffect>
                                  </p:childTnLst>
                                </p:cTn>
                              </p:par>
                            </p:childTnLst>
                          </p:cTn>
                        </p:par>
                      </p:childTnLst>
                    </p:cTn>
                  </p:par>
                  <p:par>
                    <p:cTn id="53" fill="hold">
                      <p:stCondLst>
                        <p:cond delay="indefinite"/>
                      </p:stCondLst>
                      <p:childTnLst>
                        <p:par>
                          <p:cTn id="54" fill="hold">
                            <p:stCondLst>
                              <p:cond delay="0"/>
                            </p:stCondLst>
                            <p:childTnLst>
                              <p:par>
                                <p:cTn id="55" presetID="54" presetClass="entr" presetSubtype="0" accel="100000" fill="hold" grpId="1" nodeType="click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p:cTn id="57" dur="1000" fill="hold"/>
                                        <p:tgtEl>
                                          <p:spTgt spid="14"/>
                                        </p:tgtEl>
                                        <p:attrNameLst>
                                          <p:attrName>ppt_w</p:attrName>
                                        </p:attrNameLst>
                                      </p:cBhvr>
                                      <p:tavLst>
                                        <p:tav tm="0">
                                          <p:val>
                                            <p:strVal val="#ppt_w*0.05"/>
                                          </p:val>
                                        </p:tav>
                                        <p:tav tm="100000">
                                          <p:val>
                                            <p:strVal val="#ppt_w"/>
                                          </p:val>
                                        </p:tav>
                                      </p:tavLst>
                                    </p:anim>
                                    <p:anim calcmode="lin" valueType="num">
                                      <p:cBhvr>
                                        <p:cTn id="58" dur="1000" fill="hold"/>
                                        <p:tgtEl>
                                          <p:spTgt spid="14"/>
                                        </p:tgtEl>
                                        <p:attrNameLst>
                                          <p:attrName>ppt_h</p:attrName>
                                        </p:attrNameLst>
                                      </p:cBhvr>
                                      <p:tavLst>
                                        <p:tav tm="0">
                                          <p:val>
                                            <p:strVal val="#ppt_h"/>
                                          </p:val>
                                        </p:tav>
                                        <p:tav tm="100000">
                                          <p:val>
                                            <p:strVal val="#ppt_h"/>
                                          </p:val>
                                        </p:tav>
                                      </p:tavLst>
                                    </p:anim>
                                    <p:anim calcmode="lin" valueType="num">
                                      <p:cBhvr>
                                        <p:cTn id="59" dur="1000" fill="hold"/>
                                        <p:tgtEl>
                                          <p:spTgt spid="14"/>
                                        </p:tgtEl>
                                        <p:attrNameLst>
                                          <p:attrName>ppt_x</p:attrName>
                                        </p:attrNameLst>
                                      </p:cBhvr>
                                      <p:tavLst>
                                        <p:tav tm="0">
                                          <p:val>
                                            <p:strVal val="#ppt_x-.2"/>
                                          </p:val>
                                        </p:tav>
                                        <p:tav tm="100000">
                                          <p:val>
                                            <p:strVal val="#ppt_x"/>
                                          </p:val>
                                        </p:tav>
                                      </p:tavLst>
                                    </p:anim>
                                    <p:anim calcmode="lin" valueType="num">
                                      <p:cBhvr>
                                        <p:cTn id="60" dur="1000" fill="hold"/>
                                        <p:tgtEl>
                                          <p:spTgt spid="14"/>
                                        </p:tgtEl>
                                        <p:attrNameLst>
                                          <p:attrName>ppt_y</p:attrName>
                                        </p:attrNameLst>
                                      </p:cBhvr>
                                      <p:tavLst>
                                        <p:tav tm="0">
                                          <p:val>
                                            <p:strVal val="#ppt_y"/>
                                          </p:val>
                                        </p:tav>
                                        <p:tav tm="100000">
                                          <p:val>
                                            <p:strVal val="#ppt_y"/>
                                          </p:val>
                                        </p:tav>
                                      </p:tavLst>
                                    </p:anim>
                                    <p:animEffect transition="in" filter="fade">
                                      <p:cBhvr>
                                        <p:cTn id="61"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P spid="7" grpId="0" bldLvl="0" animBg="1"/>
      <p:bldP spid="9" grpId="0" bldLvl="0" animBg="1"/>
      <p:bldP spid="10" grpId="0" bldLvl="0" animBg="1"/>
      <p:bldP spid="11" grpId="0" bldLvl="0" animBg="1"/>
      <p:bldP spid="14" grpId="0" animBg="1"/>
      <p:bldP spid="1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文本框 101"/>
          <p:cNvSpPr txBox="1">
            <a:spLocks noChangeArrowheads="1"/>
          </p:cNvSpPr>
          <p:nvPr/>
        </p:nvSpPr>
        <p:spPr bwMode="auto">
          <a:xfrm>
            <a:off x="715963" y="1096963"/>
            <a:ext cx="6821487" cy="584200"/>
          </a:xfrm>
          <a:prstGeom prst="rect">
            <a:avLst/>
          </a:prstGeom>
          <a:noFill/>
          <a:ln w="9525">
            <a:noFill/>
            <a:miter lim="800000"/>
            <a:headEnd/>
            <a:tailEnd/>
          </a:ln>
        </p:spPr>
        <p:txBody>
          <a:bodyPr>
            <a:spAutoFit/>
          </a:bodyPr>
          <a:lstStyle/>
          <a:p>
            <a:r>
              <a:rPr lang="zh-CN" altLang="en-US" sz="3200" b="1">
                <a:solidFill>
                  <a:srgbClr val="FFFF00"/>
                </a:solidFill>
                <a:latin typeface="宋体" pitchFamily="2" charset="-122"/>
              </a:rPr>
              <a:t>五、滑动法</a:t>
            </a:r>
            <a:r>
              <a:rPr lang="zh-CN" altLang="en-US" sz="3200" b="1">
                <a:latin typeface="宋体" pitchFamily="2" charset="-122"/>
              </a:rPr>
              <a:t>  （自己总结的小方法）</a:t>
            </a:r>
          </a:p>
        </p:txBody>
      </p:sp>
      <p:sp>
        <p:nvSpPr>
          <p:cNvPr id="10242" name="文本框 1"/>
          <p:cNvSpPr txBox="1">
            <a:spLocks noChangeArrowheads="1"/>
          </p:cNvSpPr>
          <p:nvPr/>
        </p:nvSpPr>
        <p:spPr bwMode="auto">
          <a:xfrm>
            <a:off x="334963" y="2187575"/>
            <a:ext cx="8456612" cy="3932238"/>
          </a:xfrm>
          <a:prstGeom prst="rect">
            <a:avLst/>
          </a:prstGeom>
          <a:noFill/>
          <a:ln w="9525">
            <a:noFill/>
            <a:miter lim="800000"/>
            <a:headEnd/>
            <a:tailEnd/>
          </a:ln>
        </p:spPr>
        <p:txBody>
          <a:bodyPr>
            <a:spAutoFit/>
          </a:bodyPr>
          <a:lstStyle/>
          <a:p>
            <a:pPr>
              <a:lnSpc>
                <a:spcPct val="140000"/>
              </a:lnSpc>
            </a:pPr>
            <a:r>
              <a:rPr lang="en-US" altLang="zh-CN" sz="2800">
                <a:solidFill>
                  <a:schemeClr val="bg1"/>
                </a:solidFill>
                <a:latin typeface="宋体" pitchFamily="2" charset="-122"/>
              </a:rPr>
              <a:t>    </a:t>
            </a:r>
            <a:r>
              <a:rPr lang="zh-CN" altLang="en-US" sz="3200" b="1">
                <a:solidFill>
                  <a:srgbClr val="FFFF00"/>
                </a:solidFill>
                <a:latin typeface="宋体" pitchFamily="2" charset="-122"/>
              </a:rPr>
              <a:t>在用电器</a:t>
            </a:r>
            <a:r>
              <a:rPr lang="en-US" altLang="zh-CN" sz="3200" b="1">
                <a:solidFill>
                  <a:srgbClr val="FFFF00"/>
                </a:solidFill>
                <a:latin typeface="宋体" pitchFamily="2" charset="-122"/>
              </a:rPr>
              <a:t>A</a:t>
            </a:r>
            <a:r>
              <a:rPr lang="zh-CN" altLang="en-US" sz="3200" b="1">
                <a:solidFill>
                  <a:srgbClr val="FFFF00"/>
                </a:solidFill>
                <a:latin typeface="宋体" pitchFamily="2" charset="-122"/>
              </a:rPr>
              <a:t>两端用笔（熟了的话也可以直接假想）沿导线滑动</a:t>
            </a:r>
          </a:p>
          <a:p>
            <a:r>
              <a:rPr lang="zh-CN" altLang="en-US" sz="3200">
                <a:solidFill>
                  <a:schemeClr val="bg1"/>
                </a:solidFill>
                <a:latin typeface="宋体" pitchFamily="2" charset="-122"/>
              </a:rPr>
              <a:t>    不经过任何用电器（电流表不算用电器）就能滑到电源的两极，则此用电器和其它用电器是</a:t>
            </a:r>
            <a:r>
              <a:rPr lang="zh-CN" altLang="en-US" sz="3200" b="1">
                <a:solidFill>
                  <a:srgbClr val="FF0000"/>
                </a:solidFill>
                <a:latin typeface="宋体" pitchFamily="2" charset="-122"/>
              </a:rPr>
              <a:t>并联</a:t>
            </a:r>
            <a:r>
              <a:rPr lang="zh-CN" altLang="en-US" sz="3200">
                <a:solidFill>
                  <a:schemeClr val="bg1"/>
                </a:solidFill>
                <a:latin typeface="宋体" pitchFamily="2" charset="-122"/>
              </a:rPr>
              <a:t>的。</a:t>
            </a:r>
          </a:p>
          <a:p>
            <a:r>
              <a:rPr lang="zh-CN" altLang="en-US" sz="3200">
                <a:solidFill>
                  <a:schemeClr val="bg1"/>
                </a:solidFill>
                <a:latin typeface="宋体" pitchFamily="2" charset="-122"/>
              </a:rPr>
              <a:t>    经过某一用电器</a:t>
            </a:r>
            <a:r>
              <a:rPr lang="en-US" altLang="zh-CN" sz="3200">
                <a:solidFill>
                  <a:schemeClr val="bg1"/>
                </a:solidFill>
                <a:latin typeface="宋体" pitchFamily="2" charset="-122"/>
              </a:rPr>
              <a:t>B</a:t>
            </a:r>
            <a:r>
              <a:rPr lang="zh-CN" altLang="en-US" sz="3200">
                <a:solidFill>
                  <a:schemeClr val="bg1"/>
                </a:solidFill>
                <a:latin typeface="宋体" pitchFamily="2" charset="-122"/>
              </a:rPr>
              <a:t>（电压表视为中断）才能滑到电源的两极，则此用电器与</a:t>
            </a:r>
            <a:r>
              <a:rPr lang="en-US" altLang="zh-CN" sz="3200">
                <a:solidFill>
                  <a:schemeClr val="bg1"/>
                </a:solidFill>
                <a:latin typeface="宋体" pitchFamily="2" charset="-122"/>
              </a:rPr>
              <a:t>B</a:t>
            </a:r>
            <a:r>
              <a:rPr lang="zh-CN" altLang="en-US" sz="3200">
                <a:solidFill>
                  <a:schemeClr val="bg1"/>
                </a:solidFill>
                <a:latin typeface="宋体" pitchFamily="2" charset="-122"/>
              </a:rPr>
              <a:t>是</a:t>
            </a:r>
            <a:r>
              <a:rPr lang="zh-CN" altLang="en-US" sz="3200" b="1">
                <a:solidFill>
                  <a:srgbClr val="FF0000"/>
                </a:solidFill>
                <a:latin typeface="宋体" pitchFamily="2" charset="-122"/>
              </a:rPr>
              <a:t>串联</a:t>
            </a:r>
            <a:r>
              <a:rPr lang="zh-CN" altLang="en-US" sz="3200">
                <a:solidFill>
                  <a:schemeClr val="bg1"/>
                </a:solidFill>
                <a:latin typeface="宋体" pitchFamily="2" charset="-122"/>
              </a:rPr>
              <a:t>的。</a:t>
            </a:r>
            <a:r>
              <a:rPr lang="zh-CN" altLang="en-US" sz="2800">
                <a:solidFill>
                  <a:schemeClr val="bg1"/>
                </a:solidFill>
                <a:latin typeface="宋体" pitchFamily="2" charset="-122"/>
              </a:rPr>
              <a:t>    </a:t>
            </a:r>
          </a:p>
        </p:txBody>
      </p:sp>
      <p:sp>
        <p:nvSpPr>
          <p:cNvPr id="10244" name="标题 60417"/>
          <p:cNvSpPr>
            <a:spLocks noGrp="1"/>
          </p:cNvSpPr>
          <p:nvPr/>
        </p:nvSpPr>
        <p:spPr bwMode="auto">
          <a:xfrm>
            <a:off x="469900" y="203200"/>
            <a:ext cx="8020050" cy="893763"/>
          </a:xfrm>
          <a:prstGeom prst="rect">
            <a:avLst/>
          </a:prstGeom>
          <a:noFill/>
          <a:ln w="9525">
            <a:noFill/>
            <a:miter lim="800000"/>
            <a:headEnd/>
            <a:tailEnd/>
          </a:ln>
        </p:spPr>
        <p:txBody>
          <a:bodyPr lIns="80010" tIns="40006" rIns="80010" bIns="40006" anchor="ctr"/>
          <a:lstStyle/>
          <a:p>
            <a:pPr algn="ctr"/>
            <a:r>
              <a:rPr lang="zh-CN" altLang="en-US" sz="3600" b="1">
                <a:solidFill>
                  <a:srgbClr val="FF0000"/>
                </a:solidFill>
                <a:latin typeface="楷体" pitchFamily="49" charset="-122"/>
                <a:ea typeface="楷体" pitchFamily="49" charset="-122"/>
                <a:sym typeface="宋体" pitchFamily="2" charset="-122"/>
              </a:rPr>
              <a:t>串并联电路的识别</a:t>
            </a:r>
            <a:endParaRPr lang="zh-CN" altLang="en-US" sz="3600">
              <a:solidFill>
                <a:srgbClr val="FF00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241"/>
                                        </p:tgtEl>
                                        <p:attrNameLst>
                                          <p:attrName>style.visibility</p:attrName>
                                        </p:attrNameLst>
                                      </p:cBhvr>
                                      <p:to>
                                        <p:strVal val="visible"/>
                                      </p:to>
                                    </p:set>
                                    <p:anim calcmode="lin" valueType="num">
                                      <p:cBhvr>
                                        <p:cTn id="7" dur="1000" fill="hold"/>
                                        <p:tgtEl>
                                          <p:spTgt spid="10241"/>
                                        </p:tgtEl>
                                        <p:attrNameLst>
                                          <p:attrName>ppt_w</p:attrName>
                                        </p:attrNameLst>
                                      </p:cBhvr>
                                      <p:tavLst>
                                        <p:tav tm="0">
                                          <p:val>
                                            <p:fltVal val="0"/>
                                          </p:val>
                                        </p:tav>
                                        <p:tav tm="100000">
                                          <p:val>
                                            <p:strVal val="#ppt_w"/>
                                          </p:val>
                                        </p:tav>
                                      </p:tavLst>
                                    </p:anim>
                                    <p:anim calcmode="lin" valueType="num">
                                      <p:cBhvr>
                                        <p:cTn id="8" dur="1000" fill="hold"/>
                                        <p:tgtEl>
                                          <p:spTgt spid="10241"/>
                                        </p:tgtEl>
                                        <p:attrNameLst>
                                          <p:attrName>ppt_h</p:attrName>
                                        </p:attrNameLst>
                                      </p:cBhvr>
                                      <p:tavLst>
                                        <p:tav tm="0">
                                          <p:val>
                                            <p:fltVal val="0"/>
                                          </p:val>
                                        </p:tav>
                                        <p:tav tm="100000">
                                          <p:val>
                                            <p:strVal val="#ppt_h"/>
                                          </p:val>
                                        </p:tav>
                                      </p:tavLst>
                                    </p:anim>
                                    <p:animEffect transition="in" filter="fade">
                                      <p:cBhvr>
                                        <p:cTn id="9" dur="1000"/>
                                        <p:tgtEl>
                                          <p:spTgt spid="10241"/>
                                        </p:tgtEl>
                                      </p:cBhvr>
                                    </p:animEffec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1" nodeType="clickEffect">
                                  <p:stCondLst>
                                    <p:cond delay="0"/>
                                  </p:stCondLst>
                                  <p:iterate type="lt">
                                    <p:tmPct val="50000"/>
                                  </p:iterate>
                                  <p:childTnLst>
                                    <p:set>
                                      <p:cBhvr>
                                        <p:cTn id="13" dur="1" fill="hold">
                                          <p:stCondLst>
                                            <p:cond delay="0"/>
                                          </p:stCondLst>
                                        </p:cTn>
                                        <p:tgtEl>
                                          <p:spTgt spid="10242"/>
                                        </p:tgtEl>
                                        <p:attrNameLst>
                                          <p:attrName>style.visibility</p:attrName>
                                        </p:attrNameLst>
                                      </p:cBhvr>
                                      <p:to>
                                        <p:strVal val="visible"/>
                                      </p:to>
                                    </p:set>
                                    <p:anim calcmode="discrete" valueType="clr">
                                      <p:cBhvr override="childStyle">
                                        <p:cTn id="14" dur="500"/>
                                        <p:tgtEl>
                                          <p:spTgt spid="10242"/>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10242"/>
                                        </p:tgtEl>
                                        <p:attrNameLst>
                                          <p:attrName>fillcolor</p:attrName>
                                        </p:attrNameLst>
                                      </p:cBhvr>
                                      <p:tavLst>
                                        <p:tav tm="0">
                                          <p:val>
                                            <p:clrVal>
                                              <a:schemeClr val="accent2"/>
                                            </p:clrVal>
                                          </p:val>
                                        </p:tav>
                                        <p:tav tm="50000">
                                          <p:val>
                                            <p:clrVal>
                                              <a:schemeClr val="hlink"/>
                                            </p:clrVal>
                                          </p:val>
                                        </p:tav>
                                      </p:tavLst>
                                    </p:anim>
                                    <p:set>
                                      <p:cBhvr>
                                        <p:cTn id="16" dur="500"/>
                                        <p:tgtEl>
                                          <p:spTgt spid="1024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1" grpId="0"/>
      <p:bldP spid="10242" grpId="0"/>
      <p:bldP spid="1024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标题 60417"/>
          <p:cNvSpPr>
            <a:spLocks noGrp="1"/>
          </p:cNvSpPr>
          <p:nvPr/>
        </p:nvSpPr>
        <p:spPr bwMode="auto">
          <a:xfrm>
            <a:off x="561975" y="203200"/>
            <a:ext cx="8020050" cy="893763"/>
          </a:xfrm>
          <a:prstGeom prst="rect">
            <a:avLst/>
          </a:prstGeom>
          <a:noFill/>
          <a:ln w="9525">
            <a:noFill/>
            <a:miter lim="800000"/>
            <a:headEnd/>
            <a:tailEnd/>
          </a:ln>
        </p:spPr>
        <p:txBody>
          <a:bodyPr lIns="80010" tIns="40006" rIns="80010" bIns="40006" anchor="ctr"/>
          <a:lstStyle/>
          <a:p>
            <a:pPr algn="ctr"/>
            <a:r>
              <a:rPr lang="zh-CN" altLang="en-US" sz="3600" b="1">
                <a:solidFill>
                  <a:srgbClr val="FF0000"/>
                </a:solidFill>
                <a:latin typeface="楷体" pitchFamily="49" charset="-122"/>
                <a:ea typeface="楷体" pitchFamily="49" charset="-122"/>
                <a:sym typeface="宋体" pitchFamily="2" charset="-122"/>
              </a:rPr>
              <a:t>串并联电路的识别</a:t>
            </a:r>
            <a:endParaRPr lang="zh-CN" altLang="en-US" sz="3600">
              <a:solidFill>
                <a:srgbClr val="FF0066"/>
              </a:solidFill>
            </a:endParaRPr>
          </a:p>
        </p:txBody>
      </p:sp>
      <p:sp>
        <p:nvSpPr>
          <p:cNvPr id="3079" name="文本框 101"/>
          <p:cNvSpPr txBox="1">
            <a:spLocks noChangeArrowheads="1"/>
          </p:cNvSpPr>
          <p:nvPr/>
        </p:nvSpPr>
        <p:spPr bwMode="auto">
          <a:xfrm>
            <a:off x="658813" y="992188"/>
            <a:ext cx="2659062" cy="584200"/>
          </a:xfrm>
          <a:prstGeom prst="rect">
            <a:avLst/>
          </a:prstGeom>
          <a:noFill/>
          <a:ln w="9525">
            <a:noFill/>
            <a:miter lim="800000"/>
            <a:headEnd/>
            <a:tailEnd/>
          </a:ln>
        </p:spPr>
        <p:txBody>
          <a:bodyPr>
            <a:spAutoFit/>
          </a:bodyPr>
          <a:lstStyle/>
          <a:p>
            <a:r>
              <a:rPr lang="zh-CN" altLang="en-US" sz="3200" b="1">
                <a:solidFill>
                  <a:srgbClr val="FFFF00"/>
                </a:solidFill>
                <a:latin typeface="宋体" pitchFamily="2" charset="-122"/>
              </a:rPr>
              <a:t>五、滑动法</a:t>
            </a:r>
            <a:r>
              <a:rPr lang="zh-CN" altLang="en-US" sz="3200" b="1">
                <a:latin typeface="宋体" pitchFamily="2" charset="-122"/>
              </a:rPr>
              <a:t>  </a:t>
            </a:r>
          </a:p>
        </p:txBody>
      </p:sp>
      <p:graphicFrame>
        <p:nvGraphicFramePr>
          <p:cNvPr id="12" name="Object 4" descr="image11"/>
          <p:cNvGraphicFramePr>
            <a:graphicFrameLocks/>
          </p:cNvGraphicFramePr>
          <p:nvPr/>
        </p:nvGraphicFramePr>
        <p:xfrm>
          <a:off x="3317875" y="1739900"/>
          <a:ext cx="2508250" cy="2306638"/>
        </p:xfrm>
        <a:graphic>
          <a:graphicData uri="http://schemas.openxmlformats.org/presentationml/2006/ole">
            <p:oleObj spid="_x0000_s3074" r:id="rId3" imgW="2505425" imgH="2305372" progId="PBrush">
              <p:embed/>
            </p:oleObj>
          </a:graphicData>
        </a:graphic>
      </p:graphicFrame>
      <p:graphicFrame>
        <p:nvGraphicFramePr>
          <p:cNvPr id="16" name="Object 3" descr="image12"/>
          <p:cNvGraphicFramePr>
            <a:graphicFrameLocks/>
          </p:cNvGraphicFramePr>
          <p:nvPr/>
        </p:nvGraphicFramePr>
        <p:xfrm>
          <a:off x="6121400" y="1730375"/>
          <a:ext cx="2620963" cy="2325688"/>
        </p:xfrm>
        <a:graphic>
          <a:graphicData uri="http://schemas.openxmlformats.org/presentationml/2006/ole">
            <p:oleObj spid="_x0000_s3075" r:id="rId4" imgW="2619048" imgH="2324424" progId="PBrush">
              <p:embed/>
            </p:oleObj>
          </a:graphicData>
        </a:graphic>
      </p:graphicFrame>
      <p:graphicFrame>
        <p:nvGraphicFramePr>
          <p:cNvPr id="18" name="Object 2" descr="image13"/>
          <p:cNvGraphicFramePr>
            <a:graphicFrameLocks/>
          </p:cNvGraphicFramePr>
          <p:nvPr/>
        </p:nvGraphicFramePr>
        <p:xfrm>
          <a:off x="466725" y="1778000"/>
          <a:ext cx="2574925" cy="2278063"/>
        </p:xfrm>
        <a:graphic>
          <a:graphicData uri="http://schemas.openxmlformats.org/presentationml/2006/ole">
            <p:oleObj spid="_x0000_s3076" r:id="rId5" imgW="2572109" imgH="2276793" progId="PBrush">
              <p:embed/>
            </p:oleObj>
          </a:graphicData>
        </a:graphic>
      </p:graphicFrame>
      <p:graphicFrame>
        <p:nvGraphicFramePr>
          <p:cNvPr id="3" name="Object 1" descr="image4"/>
          <p:cNvGraphicFramePr>
            <a:graphicFrameLocks/>
          </p:cNvGraphicFramePr>
          <p:nvPr/>
        </p:nvGraphicFramePr>
        <p:xfrm>
          <a:off x="3186113" y="4432300"/>
          <a:ext cx="2640012" cy="1704975"/>
        </p:xfrm>
        <a:graphic>
          <a:graphicData uri="http://schemas.openxmlformats.org/presentationml/2006/ole">
            <p:oleObj spid="_x0000_s3077" r:id="rId6" imgW="2638095" imgH="1704762" progId="PBrush">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edge">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edge">
                                      <p:cBhvr>
                                        <p:cTn id="12" dur="2000"/>
                                        <p:tgtEl>
                                          <p:spTgt spid="12"/>
                                        </p:tgtEl>
                                      </p:cBhvr>
                                    </p:animEffect>
                                  </p:childTnLst>
                                </p:cTn>
                              </p:par>
                              <p:par>
                                <p:cTn id="13" presetID="20"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edge">
                                      <p:cBhvr>
                                        <p:cTn id="15" dur="20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20"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edge">
                                      <p:cBhvr>
                                        <p:cTn id="2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文本框 1"/>
          <p:cNvSpPr txBox="1">
            <a:spLocks noChangeArrowheads="1"/>
          </p:cNvSpPr>
          <p:nvPr/>
        </p:nvSpPr>
        <p:spPr bwMode="auto">
          <a:xfrm>
            <a:off x="1176338" y="2595563"/>
            <a:ext cx="7297737" cy="3290887"/>
          </a:xfrm>
          <a:prstGeom prst="rect">
            <a:avLst/>
          </a:prstGeom>
          <a:noFill/>
          <a:ln w="9525">
            <a:noFill/>
            <a:miter lim="800000"/>
            <a:headEnd/>
            <a:tailEnd/>
          </a:ln>
        </p:spPr>
        <p:txBody>
          <a:bodyPr>
            <a:spAutoFit/>
          </a:bodyPr>
          <a:lstStyle/>
          <a:p>
            <a:pPr>
              <a:lnSpc>
                <a:spcPct val="130000"/>
              </a:lnSpc>
            </a:pPr>
            <a:r>
              <a:rPr lang="en-US" altLang="zh-CN" sz="3200">
                <a:solidFill>
                  <a:schemeClr val="bg1"/>
                </a:solidFill>
              </a:rPr>
              <a:t>      </a:t>
            </a:r>
            <a:r>
              <a:rPr lang="zh-CN" altLang="zh-CN" sz="3200" b="1">
                <a:solidFill>
                  <a:schemeClr val="bg1"/>
                </a:solidFill>
              </a:rPr>
              <a:t>以上五种方法各有特点，在判断电路的连接方式时，每种方法都是适用的。在具体运用这些方法的时候，同学们还需就问题的复杂程度及自身掌握情况选用适当的方法进行判断。</a:t>
            </a:r>
          </a:p>
        </p:txBody>
      </p:sp>
      <p:sp>
        <p:nvSpPr>
          <p:cNvPr id="6" name="矩形 5"/>
          <p:cNvSpPr/>
          <p:nvPr/>
        </p:nvSpPr>
        <p:spPr>
          <a:xfrm>
            <a:off x="2752090" y="842010"/>
            <a:ext cx="3035300" cy="1198880"/>
          </a:xfrm>
          <a:prstGeom prst="rect">
            <a:avLst/>
          </a:prstGeom>
          <a:noFill/>
          <a:ln>
            <a:noFill/>
          </a:ln>
        </p:spPr>
        <p:txBody>
          <a:bodyPr>
            <a:spAutoFit/>
          </a:bodyPr>
          <a:lstStyle/>
          <a:p>
            <a:pPr algn="ctr">
              <a:defRPr/>
            </a:pPr>
            <a:r>
              <a:rPr lang="zh-CN" altLang="en-US" sz="7200" b="1" noProof="1">
                <a:ln>
                  <a:gradFill>
                    <a:gsLst>
                      <a:gs pos="98000">
                        <a:srgbClr val="F88C89"/>
                      </a:gs>
                      <a:gs pos="86000">
                        <a:srgbClr val="F8D078"/>
                      </a:gs>
                      <a:gs pos="73000">
                        <a:srgbClr val="BAD172"/>
                      </a:gs>
                      <a:gs pos="62000">
                        <a:srgbClr val="BEC7AF"/>
                      </a:gs>
                      <a:gs pos="50000">
                        <a:srgbClr val="83D9E3"/>
                      </a:gs>
                      <a:gs pos="37000">
                        <a:srgbClr val="9C61DF"/>
                      </a:gs>
                      <a:gs pos="24000">
                        <a:srgbClr val="CA78E1"/>
                      </a:gs>
                      <a:gs pos="12000">
                        <a:srgbClr val="E564DF"/>
                      </a:gs>
                      <a:gs pos="0">
                        <a:srgbClr val="F86CC0"/>
                      </a:gs>
                    </a:gsLst>
                    <a:lin ang="0"/>
                  </a:gradFill>
                </a:ln>
                <a:gradFill>
                  <a:gsLst>
                    <a:gs pos="79000">
                      <a:srgbClr val="CCFF66"/>
                    </a:gs>
                    <a:gs pos="94000">
                      <a:srgbClr val="FFFF00">
                        <a:alpha val="50000"/>
                      </a:srgbClr>
                    </a:gs>
                    <a:gs pos="70000">
                      <a:srgbClr val="00FF00">
                        <a:alpha val="13000"/>
                      </a:srgbClr>
                    </a:gs>
                    <a:gs pos="56000">
                      <a:srgbClr val="00FFFF">
                        <a:alpha val="50000"/>
                      </a:srgbClr>
                    </a:gs>
                    <a:gs pos="43000">
                      <a:srgbClr val="00FFFF">
                        <a:alpha val="13000"/>
                      </a:srgbClr>
                    </a:gs>
                    <a:gs pos="22000">
                      <a:srgbClr val="FF00FF">
                        <a:alpha val="50000"/>
                      </a:srgbClr>
                    </a:gs>
                    <a:gs pos="33000">
                      <a:srgbClr val="9900FF">
                        <a:alpha val="50000"/>
                      </a:srgbClr>
                    </a:gs>
                    <a:gs pos="5000">
                      <a:srgbClr val="FF00FF">
                        <a:alpha val="50000"/>
                      </a:srgbClr>
                    </a:gs>
                    <a:gs pos="0">
                      <a:srgbClr val="FF3300">
                        <a:alpha val="50000"/>
                      </a:srgbClr>
                    </a:gs>
                    <a:gs pos="100000">
                      <a:srgbClr val="FF3300">
                        <a:alpha val="30000"/>
                      </a:srgbClr>
                    </a:gs>
                  </a:gsLst>
                  <a:lin ang="0"/>
                </a:gradFill>
                <a:effectLst>
                  <a:outerShdw blurRad="50800" dist="38100" algn="l" rotWithShape="0">
                    <a:srgbClr val="CC00CC">
                      <a:alpha val="40000"/>
                    </a:srgbClr>
                  </a:outerShdw>
                </a:effectLst>
                <a:sym typeface="+mn-ea"/>
              </a:rPr>
              <a:t>小    结</a:t>
            </a:r>
            <a:endParaRPr lang="zh-CN" altLang="en-US" sz="7200" b="1" noProof="1">
              <a:blipFill>
                <a:blip r:embed="rId2"/>
                <a:stretch>
                  <a:fillRect/>
                </a:stretch>
              </a:blipFill>
              <a:effectLst>
                <a:outerShdw blurRad="38100" dist="19050" dir="2700000" algn="tl" rotWithShape="0">
                  <a:schemeClr val="dk1">
                    <a:alpha val="40000"/>
                  </a:scheme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2289"/>
                                        </p:tgtEl>
                                        <p:attrNameLst>
                                          <p:attrName>style.visibility</p:attrName>
                                        </p:attrNameLst>
                                      </p:cBhvr>
                                      <p:to>
                                        <p:strVal val="visible"/>
                                      </p:to>
                                    </p:set>
                                    <p:anim calcmode="discrete" valueType="clr">
                                      <p:cBhvr override="childStyle">
                                        <p:cTn id="7" dur="500"/>
                                        <p:tgtEl>
                                          <p:spTgt spid="12289"/>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12289"/>
                                        </p:tgtEl>
                                        <p:attrNameLst>
                                          <p:attrName>fillcolor</p:attrName>
                                        </p:attrNameLst>
                                      </p:cBhvr>
                                      <p:tavLst>
                                        <p:tav tm="0">
                                          <p:val>
                                            <p:clrVal>
                                              <a:schemeClr val="accent2"/>
                                            </p:clrVal>
                                          </p:val>
                                        </p:tav>
                                        <p:tav tm="50000">
                                          <p:val>
                                            <p:clrVal>
                                              <a:schemeClr val="hlink"/>
                                            </p:clrVal>
                                          </p:val>
                                        </p:tav>
                                      </p:tavLst>
                                    </p:anim>
                                    <p:set>
                                      <p:cBhvr>
                                        <p:cTn id="9" dur="500"/>
                                        <p:tgtEl>
                                          <p:spTgt spid="1228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9"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471</Words>
  <Application>Microsoft Office PowerPoint</Application>
  <PresentationFormat>全屏显示(4:3)</PresentationFormat>
  <Paragraphs>43</Paragraphs>
  <Slides>10</Slides>
  <Notes>0</Notes>
  <HiddenSlides>0</HiddenSlides>
  <MMClips>0</MMClips>
  <ScaleCrop>false</ScaleCrop>
  <HeadingPairs>
    <vt:vector size="6" baseType="variant">
      <vt:variant>
        <vt:lpstr>主题</vt:lpstr>
      </vt:variant>
      <vt:variant>
        <vt:i4>1</vt:i4>
      </vt:variant>
      <vt:variant>
        <vt:lpstr>嵌入 OLE 服务器</vt:lpstr>
      </vt:variant>
      <vt:variant>
        <vt:i4>0</vt:i4>
      </vt:variant>
      <vt:variant>
        <vt:lpstr>幻灯片标题</vt:lpstr>
      </vt:variant>
      <vt:variant>
        <vt:i4>10</vt:i4>
      </vt:variant>
    </vt:vector>
  </HeadingPairs>
  <TitlesOfParts>
    <vt:vector size="11"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Administrator</cp:lastModifiedBy>
  <cp:revision>2</cp:revision>
  <dcterms:created xsi:type="dcterms:W3CDTF">2018-07-14T10:12:19Z</dcterms:created>
  <dcterms:modified xsi:type="dcterms:W3CDTF">2018-07-14T10:14:21Z</dcterms:modified>
</cp:coreProperties>
</file>