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6" r:id="rId4"/>
    <p:sldId id="277" r:id="rId5"/>
    <p:sldId id="303" r:id="rId6"/>
    <p:sldId id="278" r:id="rId7"/>
    <p:sldId id="288" r:id="rId8"/>
    <p:sldId id="289" r:id="rId9"/>
    <p:sldId id="290" r:id="rId10"/>
    <p:sldId id="266" r:id="rId11"/>
    <p:sldId id="291" r:id="rId12"/>
    <p:sldId id="267" r:id="rId13"/>
    <p:sldId id="292" r:id="rId14"/>
    <p:sldId id="263" r:id="rId15"/>
    <p:sldId id="293" r:id="rId16"/>
    <p:sldId id="294" r:id="rId17"/>
    <p:sldId id="296" r:id="rId18"/>
    <p:sldId id="295" r:id="rId19"/>
    <p:sldId id="259" r:id="rId20"/>
    <p:sldId id="320" r:id="rId21"/>
    <p:sldId id="298" r:id="rId22"/>
    <p:sldId id="297" r:id="rId23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108"/>
      </p:cViewPr>
      <p:guideLst>
        <p:guide orient="horz" pos="2160"/>
        <p:guide pos="3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>
          <a:xfrm>
            <a:off x="2" y="2266951"/>
            <a:ext cx="12192000" cy="2476500"/>
          </a:xfrm>
          <a:prstGeom prst="rect">
            <a:avLst/>
          </a:prstGeom>
          <a:solidFill>
            <a:srgbClr val="FFB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6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1B3E3-56D5-4627-BB6F-EC3CC869C7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66FDC-350B-47EA-B831-39A38D52FD71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5780614" y="3608362"/>
            <a:ext cx="5080907" cy="441947"/>
          </a:xfrm>
          <a:solidFill>
            <a:srgbClr val="293049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792406" y="2627086"/>
            <a:ext cx="7239940" cy="9450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rgbClr val="293049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1B3E3-56D5-4627-BB6F-EC3CC869C7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66FDC-350B-47EA-B831-39A38D52FD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3" y="365126"/>
            <a:ext cx="1182511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6"/>
            <a:ext cx="7933269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1B3E3-56D5-4627-BB6F-EC3CC869C7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66FDC-350B-47EA-B831-39A38D52FD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075646" y="235417"/>
            <a:ext cx="10377969" cy="796011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1B3E3-56D5-4627-BB6F-EC3CC869C7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66FDC-350B-47EA-B831-39A38D52FD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9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7" y="3400424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1B3E3-56D5-4627-BB6F-EC3CC869C7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66FDC-350B-47EA-B831-39A38D52FD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4" y="1244605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5" y="1244605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1B3E3-56D5-4627-BB6F-EC3CC869C7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66FDC-350B-47EA-B831-39A38D52FD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4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4"/>
            <a:ext cx="51577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8" y="1376364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8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1B3E3-56D5-4627-BB6F-EC3CC869C7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66FDC-350B-47EA-B831-39A38D52FD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1B3E3-56D5-4627-BB6F-EC3CC869C7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66FDC-350B-47EA-B831-39A38D52FD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1B3E3-56D5-4627-BB6F-EC3CC869C7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66FDC-350B-47EA-B831-39A38D52FD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4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3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1B3E3-56D5-4627-BB6F-EC3CC869C7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66FDC-350B-47EA-B831-39A38D52FD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1B3E3-56D5-4627-BB6F-EC3CC869C7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66FDC-350B-47EA-B831-39A38D52FD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2" y="64198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1B3E3-56D5-4627-BB6F-EC3CC869C7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1" y="641985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4198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D66FDC-350B-47EA-B831-39A38D52FD71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838202" y="1133475"/>
            <a:ext cx="10852860" cy="521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28035" y="184042"/>
            <a:ext cx="1037796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293049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165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 3" panose="05040102010807070707" pitchFamily="18" charset="2"/>
        <a:buChar char="p"/>
        <a:defRPr lang="zh-CN" altLang="en-US" sz="28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165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microsoft.com/office/2007/relationships/media" Target="file:///F:\&#24066;&#35828;&#35838;&#8212;&#8212;&#24433;&#21709;&#33976;&#21457;&#24555;&#24930;&#30340;&#22240;&#32032;\&#23454;&#39564;&#35270;&#39057;\&#28201;&#24230;55&#8220;.mp4" TargetMode="External"/><Relationship Id="rId1" Type="http://schemas.openxmlformats.org/officeDocument/2006/relationships/video" Target="file:///F:\&#24066;&#35828;&#35838;&#8212;&#8212;&#24433;&#21709;&#33976;&#21457;&#24555;&#24930;&#30340;&#22240;&#32032;\&#23454;&#39564;&#35270;&#39057;\&#28201;&#24230;55&#8220;.mp4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microsoft.com/office/2007/relationships/media" Target="file:///F:\&#24066;&#35828;&#35838;&#8212;&#8212;&#24433;&#21709;&#33976;&#21457;&#24555;&#24930;&#30340;&#22240;&#32032;\&#23454;&#39564;&#35270;&#39057;\&#34920;&#38754;&#31215;32&#8220;.mp4" TargetMode="External"/><Relationship Id="rId1" Type="http://schemas.openxmlformats.org/officeDocument/2006/relationships/video" Target="file:///F:\&#24066;&#35828;&#35838;&#8212;&#8212;&#24433;&#21709;&#33976;&#21457;&#24555;&#24930;&#30340;&#22240;&#32032;\&#23454;&#39564;&#35270;&#39057;\&#34920;&#38754;&#31215;32&#8220;.mp4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microsoft.com/office/2007/relationships/media" Target="file:///F:\&#24066;&#35828;&#35838;&#8212;&#8212;&#24433;&#21709;&#33976;&#21457;&#24555;&#24930;&#30340;&#22240;&#32032;\&#23454;&#39564;&#35270;&#39057;\&#27969;&#36895;35&#8220;.mp4" TargetMode="External"/><Relationship Id="rId1" Type="http://schemas.openxmlformats.org/officeDocument/2006/relationships/video" Target="file:///F:\&#24066;&#35828;&#35838;&#8212;&#8212;&#24433;&#21709;&#33976;&#21457;&#24555;&#24930;&#30340;&#22240;&#32032;\&#23454;&#39564;&#35270;&#39057;\&#27969;&#36895;35&#8220;.mp4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microsoft.com/office/2007/relationships/media" Target="file:///F:\&#24066;&#35828;&#35838;&#8212;&#8212;&#24433;&#21709;&#33976;&#21457;&#24555;&#24930;&#30340;&#22240;&#32032;\&#23454;&#39564;&#35270;&#39057;\&#31181;&#31867;&#65288;&#29255;&#22836;&#25918;&#24930;&#65289;59&#8220;.mp4" TargetMode="External"/><Relationship Id="rId1" Type="http://schemas.openxmlformats.org/officeDocument/2006/relationships/video" Target="file:///F:\&#24066;&#35828;&#35838;&#8212;&#8212;&#24433;&#21709;&#33976;&#21457;&#24555;&#24930;&#30340;&#22240;&#32032;\&#23454;&#39564;&#35270;&#39057;\&#31181;&#31867;&#65288;&#29255;&#22836;&#25918;&#24930;&#65289;59&#8220;.mp4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3.wav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GIF"/><Relationship Id="rId1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92198" y="2739820"/>
            <a:ext cx="7239940" cy="945074"/>
          </a:xfrm>
        </p:spPr>
        <p:txBody>
          <a:bodyPr/>
          <a:lstStyle/>
          <a:p>
            <a:r>
              <a:rPr lang="zh-CN" altLang="en-US" dirty="0" smtClean="0"/>
              <a:t>探究影响蒸发快慢的因素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1209679" y="1581151"/>
            <a:ext cx="3676649" cy="3676649"/>
          </a:xfrm>
          <a:prstGeom prst="ellipse">
            <a:avLst/>
          </a:prstGeom>
          <a:solidFill>
            <a:srgbClr val="293049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60"/>
          </a:p>
        </p:txBody>
      </p:sp>
      <p:pic>
        <p:nvPicPr>
          <p:cNvPr id="5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210" y="1731964"/>
            <a:ext cx="3690937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1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68315" y="5502212"/>
            <a:ext cx="487363" cy="487363"/>
          </a:xfrm>
          <a:prstGeom prst="rect">
            <a:avLst/>
          </a:prstGeom>
        </p:spPr>
      </p:pic>
      <p:sp>
        <p:nvSpPr>
          <p:cNvPr id="3" name="副标题 2"/>
          <p:cNvSpPr/>
          <p:nvPr>
            <p:ph type="subTitle" idx="1"/>
          </p:nvPr>
        </p:nvSpPr>
        <p:spPr>
          <a:xfrm>
            <a:off x="6226175" y="3608070"/>
            <a:ext cx="4163060" cy="441960"/>
          </a:xfrm>
        </p:spPr>
        <p:txBody>
          <a:bodyPr/>
          <a:p>
            <a:r>
              <a:rPr lang="zh-CN" altLang="en-US" b="1">
                <a:latin typeface="+mj-ea"/>
                <a:ea typeface="+mj-ea"/>
              </a:rPr>
              <a:t>营口市第二十五中学   孙博</a:t>
            </a:r>
            <a:endParaRPr lang="zh-CN" altLang="en-US" b="1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4" grpId="0" animBg="1"/>
      <p:bldP spid="3" grpId="0" animBg="1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526" y="12527"/>
            <a:ext cx="12192000" cy="7265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60"/>
          </a:p>
        </p:txBody>
      </p:sp>
      <p:sp>
        <p:nvSpPr>
          <p:cNvPr id="7" name="KSO_Shape"/>
          <p:cNvSpPr/>
          <p:nvPr/>
        </p:nvSpPr>
        <p:spPr bwMode="auto">
          <a:xfrm>
            <a:off x="371085" y="125260"/>
            <a:ext cx="480685" cy="475989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68580" tIns="34290" rIns="68580" bIns="540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460">
              <a:solidFill>
                <a:srgbClr val="0070C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5540" y="-2579"/>
            <a:ext cx="10377969" cy="796011"/>
          </a:xfrm>
        </p:spPr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</a:rPr>
              <a:t>收集证据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38135" y="3934460"/>
            <a:ext cx="4012565" cy="1463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实验</a:t>
            </a:r>
            <a:r>
              <a:rPr lang="zh-CN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结论：</a:t>
            </a:r>
            <a:endParaRPr lang="zh-CN" sz="30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sz="3000" kern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温度越高，水蒸发越快</a:t>
            </a:r>
            <a:endParaRPr lang="zh-CN" sz="3000" kern="1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38135" y="1822450"/>
            <a:ext cx="4012565" cy="146304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猜想</a:t>
            </a:r>
            <a:r>
              <a:rPr lang="en-US" altLang="zh-CN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zh-CN" sz="30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温度影响水蒸发的快慢</a:t>
            </a:r>
            <a:endParaRPr 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温度55“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05460" y="1290320"/>
            <a:ext cx="7068820" cy="4807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833687" y="1700316"/>
            <a:ext cx="1601131" cy="165343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KSO_Shape"/>
          <p:cNvSpPr/>
          <p:nvPr/>
        </p:nvSpPr>
        <p:spPr bwMode="auto">
          <a:xfrm>
            <a:off x="1211342" y="2726244"/>
            <a:ext cx="1289050" cy="1905000"/>
          </a:xfrm>
          <a:custGeom>
            <a:avLst/>
            <a:gdLst/>
            <a:ahLst/>
            <a:cxnLst/>
            <a:rect l="0" t="0" r="r" b="b"/>
            <a:pathLst>
              <a:path w="1646238" h="2433638">
                <a:moveTo>
                  <a:pt x="577732" y="161925"/>
                </a:moveTo>
                <a:lnTo>
                  <a:pt x="586070" y="162719"/>
                </a:lnTo>
                <a:lnTo>
                  <a:pt x="593614" y="163910"/>
                </a:lnTo>
                <a:lnTo>
                  <a:pt x="597585" y="164703"/>
                </a:lnTo>
                <a:lnTo>
                  <a:pt x="601953" y="165894"/>
                </a:lnTo>
                <a:lnTo>
                  <a:pt x="605526" y="167482"/>
                </a:lnTo>
                <a:lnTo>
                  <a:pt x="609100" y="169069"/>
                </a:lnTo>
                <a:lnTo>
                  <a:pt x="612674" y="171053"/>
                </a:lnTo>
                <a:lnTo>
                  <a:pt x="616247" y="173435"/>
                </a:lnTo>
                <a:lnTo>
                  <a:pt x="619821" y="176610"/>
                </a:lnTo>
                <a:lnTo>
                  <a:pt x="623394" y="179388"/>
                </a:lnTo>
                <a:lnTo>
                  <a:pt x="626968" y="182563"/>
                </a:lnTo>
                <a:lnTo>
                  <a:pt x="630145" y="186135"/>
                </a:lnTo>
                <a:lnTo>
                  <a:pt x="633321" y="190103"/>
                </a:lnTo>
                <a:lnTo>
                  <a:pt x="636498" y="194469"/>
                </a:lnTo>
                <a:lnTo>
                  <a:pt x="639674" y="199232"/>
                </a:lnTo>
                <a:lnTo>
                  <a:pt x="642454" y="204788"/>
                </a:lnTo>
                <a:lnTo>
                  <a:pt x="645233" y="210344"/>
                </a:lnTo>
                <a:lnTo>
                  <a:pt x="648013" y="216297"/>
                </a:lnTo>
                <a:lnTo>
                  <a:pt x="650792" y="222647"/>
                </a:lnTo>
                <a:lnTo>
                  <a:pt x="653969" y="229394"/>
                </a:lnTo>
                <a:lnTo>
                  <a:pt x="656351" y="237332"/>
                </a:lnTo>
                <a:lnTo>
                  <a:pt x="658733" y="245269"/>
                </a:lnTo>
                <a:lnTo>
                  <a:pt x="838208" y="927100"/>
                </a:lnTo>
                <a:lnTo>
                  <a:pt x="840193" y="928291"/>
                </a:lnTo>
                <a:lnTo>
                  <a:pt x="841781" y="933450"/>
                </a:lnTo>
                <a:lnTo>
                  <a:pt x="899356" y="921941"/>
                </a:lnTo>
                <a:lnTo>
                  <a:pt x="911665" y="922338"/>
                </a:lnTo>
                <a:lnTo>
                  <a:pt x="923180" y="923529"/>
                </a:lnTo>
                <a:lnTo>
                  <a:pt x="935489" y="924719"/>
                </a:lnTo>
                <a:lnTo>
                  <a:pt x="946607" y="926704"/>
                </a:lnTo>
                <a:lnTo>
                  <a:pt x="957725" y="929482"/>
                </a:lnTo>
                <a:lnTo>
                  <a:pt x="969240" y="932657"/>
                </a:lnTo>
                <a:lnTo>
                  <a:pt x="979960" y="936229"/>
                </a:lnTo>
                <a:lnTo>
                  <a:pt x="991078" y="939800"/>
                </a:lnTo>
                <a:lnTo>
                  <a:pt x="1001402" y="944166"/>
                </a:lnTo>
                <a:lnTo>
                  <a:pt x="1011726" y="948929"/>
                </a:lnTo>
                <a:lnTo>
                  <a:pt x="1022049" y="954485"/>
                </a:lnTo>
                <a:lnTo>
                  <a:pt x="1031976" y="960438"/>
                </a:lnTo>
                <a:lnTo>
                  <a:pt x="1041506" y="966788"/>
                </a:lnTo>
                <a:lnTo>
                  <a:pt x="1051432" y="973535"/>
                </a:lnTo>
                <a:lnTo>
                  <a:pt x="1060565" y="980679"/>
                </a:lnTo>
                <a:lnTo>
                  <a:pt x="1069697" y="988616"/>
                </a:lnTo>
                <a:lnTo>
                  <a:pt x="1076050" y="994172"/>
                </a:lnTo>
                <a:lnTo>
                  <a:pt x="1081212" y="999729"/>
                </a:lnTo>
                <a:lnTo>
                  <a:pt x="1086374" y="1005682"/>
                </a:lnTo>
                <a:lnTo>
                  <a:pt x="1090345" y="1012032"/>
                </a:lnTo>
                <a:lnTo>
                  <a:pt x="1126478" y="1071960"/>
                </a:lnTo>
                <a:lnTo>
                  <a:pt x="1183258" y="1074341"/>
                </a:lnTo>
                <a:lnTo>
                  <a:pt x="1184847" y="1075532"/>
                </a:lnTo>
                <a:lnTo>
                  <a:pt x="1199538" y="1077913"/>
                </a:lnTo>
                <a:lnTo>
                  <a:pt x="1214230" y="1081088"/>
                </a:lnTo>
                <a:lnTo>
                  <a:pt x="1228524" y="1085057"/>
                </a:lnTo>
                <a:lnTo>
                  <a:pt x="1242818" y="1089422"/>
                </a:lnTo>
                <a:lnTo>
                  <a:pt x="1256716" y="1094582"/>
                </a:lnTo>
                <a:lnTo>
                  <a:pt x="1271010" y="1100932"/>
                </a:lnTo>
                <a:lnTo>
                  <a:pt x="1284510" y="1106885"/>
                </a:lnTo>
                <a:lnTo>
                  <a:pt x="1298011" y="1114029"/>
                </a:lnTo>
                <a:lnTo>
                  <a:pt x="1310717" y="1121172"/>
                </a:lnTo>
                <a:lnTo>
                  <a:pt x="1323820" y="1129507"/>
                </a:lnTo>
                <a:lnTo>
                  <a:pt x="1336129" y="1137444"/>
                </a:lnTo>
                <a:lnTo>
                  <a:pt x="1348041" y="1146175"/>
                </a:lnTo>
                <a:lnTo>
                  <a:pt x="1359953" y="1155700"/>
                </a:lnTo>
                <a:lnTo>
                  <a:pt x="1371071" y="1165225"/>
                </a:lnTo>
                <a:lnTo>
                  <a:pt x="1381792" y="1175147"/>
                </a:lnTo>
                <a:lnTo>
                  <a:pt x="1392115" y="1185863"/>
                </a:lnTo>
                <a:lnTo>
                  <a:pt x="1408792" y="1204119"/>
                </a:lnTo>
                <a:lnTo>
                  <a:pt x="1424278" y="1223566"/>
                </a:lnTo>
                <a:lnTo>
                  <a:pt x="1439763" y="1243410"/>
                </a:lnTo>
                <a:lnTo>
                  <a:pt x="1454058" y="1263254"/>
                </a:lnTo>
                <a:lnTo>
                  <a:pt x="1467955" y="1283891"/>
                </a:lnTo>
                <a:lnTo>
                  <a:pt x="1480264" y="1305322"/>
                </a:lnTo>
                <a:lnTo>
                  <a:pt x="1492970" y="1327150"/>
                </a:lnTo>
                <a:lnTo>
                  <a:pt x="1504088" y="1348582"/>
                </a:lnTo>
                <a:lnTo>
                  <a:pt x="1505279" y="1351360"/>
                </a:lnTo>
                <a:lnTo>
                  <a:pt x="1506471" y="1352154"/>
                </a:lnTo>
                <a:lnTo>
                  <a:pt x="1508059" y="1352550"/>
                </a:lnTo>
                <a:lnTo>
                  <a:pt x="1518780" y="1353344"/>
                </a:lnTo>
                <a:lnTo>
                  <a:pt x="1528309" y="1355329"/>
                </a:lnTo>
                <a:lnTo>
                  <a:pt x="1537839" y="1357710"/>
                </a:lnTo>
                <a:lnTo>
                  <a:pt x="1546971" y="1360885"/>
                </a:lnTo>
                <a:lnTo>
                  <a:pt x="1555707" y="1364457"/>
                </a:lnTo>
                <a:lnTo>
                  <a:pt x="1563648" y="1368822"/>
                </a:lnTo>
                <a:lnTo>
                  <a:pt x="1571590" y="1373982"/>
                </a:lnTo>
                <a:lnTo>
                  <a:pt x="1578737" y="1379935"/>
                </a:lnTo>
                <a:lnTo>
                  <a:pt x="1585487" y="1385888"/>
                </a:lnTo>
                <a:lnTo>
                  <a:pt x="1591840" y="1392238"/>
                </a:lnTo>
                <a:lnTo>
                  <a:pt x="1597796" y="1398985"/>
                </a:lnTo>
                <a:lnTo>
                  <a:pt x="1603752" y="1406525"/>
                </a:lnTo>
                <a:lnTo>
                  <a:pt x="1608914" y="1413669"/>
                </a:lnTo>
                <a:lnTo>
                  <a:pt x="1613678" y="1421607"/>
                </a:lnTo>
                <a:lnTo>
                  <a:pt x="1618046" y="1429544"/>
                </a:lnTo>
                <a:lnTo>
                  <a:pt x="1622017" y="1437879"/>
                </a:lnTo>
                <a:lnTo>
                  <a:pt x="1625988" y="1446213"/>
                </a:lnTo>
                <a:lnTo>
                  <a:pt x="1629561" y="1454547"/>
                </a:lnTo>
                <a:lnTo>
                  <a:pt x="1632738" y="1463279"/>
                </a:lnTo>
                <a:lnTo>
                  <a:pt x="1635517" y="1471613"/>
                </a:lnTo>
                <a:lnTo>
                  <a:pt x="1637900" y="1479947"/>
                </a:lnTo>
                <a:lnTo>
                  <a:pt x="1639885" y="1488282"/>
                </a:lnTo>
                <a:lnTo>
                  <a:pt x="1641473" y="1497013"/>
                </a:lnTo>
                <a:lnTo>
                  <a:pt x="1643062" y="1504950"/>
                </a:lnTo>
                <a:lnTo>
                  <a:pt x="1644253" y="1512491"/>
                </a:lnTo>
                <a:lnTo>
                  <a:pt x="1645047" y="1520429"/>
                </a:lnTo>
                <a:lnTo>
                  <a:pt x="1645841" y="1527969"/>
                </a:lnTo>
                <a:lnTo>
                  <a:pt x="1646238" y="1534716"/>
                </a:lnTo>
                <a:lnTo>
                  <a:pt x="1646238" y="1541463"/>
                </a:lnTo>
                <a:lnTo>
                  <a:pt x="1646238" y="1548210"/>
                </a:lnTo>
                <a:lnTo>
                  <a:pt x="1645841" y="1553766"/>
                </a:lnTo>
                <a:lnTo>
                  <a:pt x="1645444" y="1558925"/>
                </a:lnTo>
                <a:lnTo>
                  <a:pt x="1643458" y="1570832"/>
                </a:lnTo>
                <a:lnTo>
                  <a:pt x="1642267" y="1583532"/>
                </a:lnTo>
                <a:lnTo>
                  <a:pt x="1641473" y="1595835"/>
                </a:lnTo>
                <a:lnTo>
                  <a:pt x="1640679" y="1608535"/>
                </a:lnTo>
                <a:lnTo>
                  <a:pt x="1634723" y="1749029"/>
                </a:lnTo>
                <a:lnTo>
                  <a:pt x="1628370" y="1889126"/>
                </a:lnTo>
                <a:lnTo>
                  <a:pt x="1627973" y="1902222"/>
                </a:lnTo>
                <a:lnTo>
                  <a:pt x="1626385" y="1915716"/>
                </a:lnTo>
                <a:lnTo>
                  <a:pt x="1625194" y="1928416"/>
                </a:lnTo>
                <a:lnTo>
                  <a:pt x="1623208" y="1941910"/>
                </a:lnTo>
                <a:lnTo>
                  <a:pt x="1621223" y="1954610"/>
                </a:lnTo>
                <a:lnTo>
                  <a:pt x="1618840" y="1968104"/>
                </a:lnTo>
                <a:lnTo>
                  <a:pt x="1616061" y="1980804"/>
                </a:lnTo>
                <a:lnTo>
                  <a:pt x="1612884" y="1993504"/>
                </a:lnTo>
                <a:lnTo>
                  <a:pt x="1604546" y="2026444"/>
                </a:lnTo>
                <a:lnTo>
                  <a:pt x="1595414" y="2058988"/>
                </a:lnTo>
                <a:lnTo>
                  <a:pt x="1586281" y="2091532"/>
                </a:lnTo>
                <a:lnTo>
                  <a:pt x="1577148" y="2123679"/>
                </a:lnTo>
                <a:lnTo>
                  <a:pt x="1579134" y="2125663"/>
                </a:lnTo>
                <a:lnTo>
                  <a:pt x="1617252" y="2294732"/>
                </a:lnTo>
                <a:lnTo>
                  <a:pt x="1571590" y="2303463"/>
                </a:lnTo>
                <a:lnTo>
                  <a:pt x="1487411" y="2318147"/>
                </a:lnTo>
                <a:lnTo>
                  <a:pt x="1251951" y="2359026"/>
                </a:lnTo>
                <a:lnTo>
                  <a:pt x="1000608" y="2402285"/>
                </a:lnTo>
                <a:lnTo>
                  <a:pt x="897370" y="2420541"/>
                </a:lnTo>
                <a:lnTo>
                  <a:pt x="824310" y="2433638"/>
                </a:lnTo>
                <a:lnTo>
                  <a:pt x="785398" y="2236391"/>
                </a:lnTo>
                <a:lnTo>
                  <a:pt x="781030" y="2228851"/>
                </a:lnTo>
                <a:lnTo>
                  <a:pt x="776662" y="2221707"/>
                </a:lnTo>
                <a:lnTo>
                  <a:pt x="771897" y="2214563"/>
                </a:lnTo>
                <a:lnTo>
                  <a:pt x="767133" y="2207816"/>
                </a:lnTo>
                <a:lnTo>
                  <a:pt x="761574" y="2201069"/>
                </a:lnTo>
                <a:lnTo>
                  <a:pt x="756015" y="2194719"/>
                </a:lnTo>
                <a:lnTo>
                  <a:pt x="750456" y="2188369"/>
                </a:lnTo>
                <a:lnTo>
                  <a:pt x="744897" y="2182416"/>
                </a:lnTo>
                <a:lnTo>
                  <a:pt x="738544" y="2176463"/>
                </a:lnTo>
                <a:lnTo>
                  <a:pt x="732191" y="2170907"/>
                </a:lnTo>
                <a:lnTo>
                  <a:pt x="725441" y="2165351"/>
                </a:lnTo>
                <a:lnTo>
                  <a:pt x="719088" y="2159794"/>
                </a:lnTo>
                <a:lnTo>
                  <a:pt x="711940" y="2155032"/>
                </a:lnTo>
                <a:lnTo>
                  <a:pt x="704396" y="2149873"/>
                </a:lnTo>
                <a:lnTo>
                  <a:pt x="697249" y="2145507"/>
                </a:lnTo>
                <a:lnTo>
                  <a:pt x="689705" y="2141141"/>
                </a:lnTo>
                <a:lnTo>
                  <a:pt x="678984" y="2135585"/>
                </a:lnTo>
                <a:lnTo>
                  <a:pt x="668660" y="2130029"/>
                </a:lnTo>
                <a:lnTo>
                  <a:pt x="648807" y="2118519"/>
                </a:lnTo>
                <a:lnTo>
                  <a:pt x="630145" y="2106216"/>
                </a:lnTo>
                <a:lnTo>
                  <a:pt x="611482" y="2093119"/>
                </a:lnTo>
                <a:lnTo>
                  <a:pt x="593217" y="2080022"/>
                </a:lnTo>
                <a:lnTo>
                  <a:pt x="576144" y="2065735"/>
                </a:lnTo>
                <a:lnTo>
                  <a:pt x="559070" y="2051447"/>
                </a:lnTo>
                <a:lnTo>
                  <a:pt x="543187" y="2035969"/>
                </a:lnTo>
                <a:lnTo>
                  <a:pt x="526907" y="2020491"/>
                </a:lnTo>
                <a:lnTo>
                  <a:pt x="511422" y="2004616"/>
                </a:lnTo>
                <a:lnTo>
                  <a:pt x="496333" y="1988344"/>
                </a:lnTo>
                <a:lnTo>
                  <a:pt x="481245" y="1971676"/>
                </a:lnTo>
                <a:lnTo>
                  <a:pt x="466951" y="1954610"/>
                </a:lnTo>
                <a:lnTo>
                  <a:pt x="452259" y="1937147"/>
                </a:lnTo>
                <a:lnTo>
                  <a:pt x="424067" y="1902222"/>
                </a:lnTo>
                <a:lnTo>
                  <a:pt x="418111" y="1894285"/>
                </a:lnTo>
                <a:lnTo>
                  <a:pt x="412552" y="1886744"/>
                </a:lnTo>
                <a:lnTo>
                  <a:pt x="401435" y="1870472"/>
                </a:lnTo>
                <a:lnTo>
                  <a:pt x="391508" y="1853804"/>
                </a:lnTo>
                <a:lnTo>
                  <a:pt x="381978" y="1837532"/>
                </a:lnTo>
                <a:lnTo>
                  <a:pt x="372846" y="1820069"/>
                </a:lnTo>
                <a:lnTo>
                  <a:pt x="364110" y="1803401"/>
                </a:lnTo>
                <a:lnTo>
                  <a:pt x="356169" y="1785541"/>
                </a:lnTo>
                <a:lnTo>
                  <a:pt x="348228" y="1768079"/>
                </a:lnTo>
                <a:lnTo>
                  <a:pt x="332345" y="1733551"/>
                </a:lnTo>
                <a:lnTo>
                  <a:pt x="324404" y="1716485"/>
                </a:lnTo>
                <a:lnTo>
                  <a:pt x="316065" y="1699022"/>
                </a:lnTo>
                <a:lnTo>
                  <a:pt x="307727" y="1682354"/>
                </a:lnTo>
                <a:lnTo>
                  <a:pt x="298991" y="1666082"/>
                </a:lnTo>
                <a:lnTo>
                  <a:pt x="289462" y="1649413"/>
                </a:lnTo>
                <a:lnTo>
                  <a:pt x="279535" y="1633935"/>
                </a:lnTo>
                <a:lnTo>
                  <a:pt x="275962" y="1624410"/>
                </a:lnTo>
                <a:lnTo>
                  <a:pt x="271594" y="1614885"/>
                </a:lnTo>
                <a:lnTo>
                  <a:pt x="266829" y="1605360"/>
                </a:lnTo>
                <a:lnTo>
                  <a:pt x="261667" y="1595835"/>
                </a:lnTo>
                <a:lnTo>
                  <a:pt x="256505" y="1586310"/>
                </a:lnTo>
                <a:lnTo>
                  <a:pt x="250946" y="1577182"/>
                </a:lnTo>
                <a:lnTo>
                  <a:pt x="239431" y="1558132"/>
                </a:lnTo>
                <a:lnTo>
                  <a:pt x="227122" y="1539479"/>
                </a:lnTo>
                <a:lnTo>
                  <a:pt x="214813" y="1521619"/>
                </a:lnTo>
                <a:lnTo>
                  <a:pt x="190592" y="1486694"/>
                </a:lnTo>
                <a:lnTo>
                  <a:pt x="185827" y="1479154"/>
                </a:lnTo>
                <a:lnTo>
                  <a:pt x="181063" y="1470422"/>
                </a:lnTo>
                <a:lnTo>
                  <a:pt x="170342" y="1450579"/>
                </a:lnTo>
                <a:lnTo>
                  <a:pt x="164783" y="1441054"/>
                </a:lnTo>
                <a:lnTo>
                  <a:pt x="159224" y="1431132"/>
                </a:lnTo>
                <a:lnTo>
                  <a:pt x="156444" y="1427163"/>
                </a:lnTo>
                <a:lnTo>
                  <a:pt x="153268" y="1423194"/>
                </a:lnTo>
                <a:lnTo>
                  <a:pt x="149694" y="1419622"/>
                </a:lnTo>
                <a:lnTo>
                  <a:pt x="146518" y="1416447"/>
                </a:lnTo>
                <a:lnTo>
                  <a:pt x="143738" y="1413272"/>
                </a:lnTo>
                <a:lnTo>
                  <a:pt x="140959" y="1409304"/>
                </a:lnTo>
                <a:lnTo>
                  <a:pt x="138576" y="1404541"/>
                </a:lnTo>
                <a:lnTo>
                  <a:pt x="136591" y="1398985"/>
                </a:lnTo>
                <a:lnTo>
                  <a:pt x="134209" y="1393429"/>
                </a:lnTo>
                <a:lnTo>
                  <a:pt x="132620" y="1387475"/>
                </a:lnTo>
                <a:lnTo>
                  <a:pt x="129047" y="1373982"/>
                </a:lnTo>
                <a:lnTo>
                  <a:pt x="125870" y="1360488"/>
                </a:lnTo>
                <a:lnTo>
                  <a:pt x="122694" y="1346994"/>
                </a:lnTo>
                <a:lnTo>
                  <a:pt x="120311" y="1335485"/>
                </a:lnTo>
                <a:lnTo>
                  <a:pt x="117532" y="1325563"/>
                </a:lnTo>
                <a:lnTo>
                  <a:pt x="109194" y="1300560"/>
                </a:lnTo>
                <a:lnTo>
                  <a:pt x="100458" y="1276350"/>
                </a:lnTo>
                <a:lnTo>
                  <a:pt x="95296" y="1264047"/>
                </a:lnTo>
                <a:lnTo>
                  <a:pt x="90531" y="1252538"/>
                </a:lnTo>
                <a:lnTo>
                  <a:pt x="85767" y="1241425"/>
                </a:lnTo>
                <a:lnTo>
                  <a:pt x="80208" y="1229916"/>
                </a:lnTo>
                <a:lnTo>
                  <a:pt x="77031" y="1223566"/>
                </a:lnTo>
                <a:lnTo>
                  <a:pt x="73458" y="1217216"/>
                </a:lnTo>
                <a:lnTo>
                  <a:pt x="65119" y="1203722"/>
                </a:lnTo>
                <a:lnTo>
                  <a:pt x="55987" y="1190625"/>
                </a:lnTo>
                <a:lnTo>
                  <a:pt x="46457" y="1177132"/>
                </a:lnTo>
                <a:lnTo>
                  <a:pt x="26207" y="1150938"/>
                </a:lnTo>
                <a:lnTo>
                  <a:pt x="6353" y="1125538"/>
                </a:lnTo>
                <a:lnTo>
                  <a:pt x="3574" y="1121172"/>
                </a:lnTo>
                <a:lnTo>
                  <a:pt x="1589" y="1116410"/>
                </a:lnTo>
                <a:lnTo>
                  <a:pt x="397" y="1111250"/>
                </a:lnTo>
                <a:lnTo>
                  <a:pt x="0" y="1106091"/>
                </a:lnTo>
                <a:lnTo>
                  <a:pt x="0" y="1100535"/>
                </a:lnTo>
                <a:lnTo>
                  <a:pt x="794" y="1094582"/>
                </a:lnTo>
                <a:lnTo>
                  <a:pt x="1986" y="1088629"/>
                </a:lnTo>
                <a:lnTo>
                  <a:pt x="3574" y="1083072"/>
                </a:lnTo>
                <a:lnTo>
                  <a:pt x="5559" y="1077516"/>
                </a:lnTo>
                <a:lnTo>
                  <a:pt x="8339" y="1071960"/>
                </a:lnTo>
                <a:lnTo>
                  <a:pt x="11118" y="1066404"/>
                </a:lnTo>
                <a:lnTo>
                  <a:pt x="14295" y="1061641"/>
                </a:lnTo>
                <a:lnTo>
                  <a:pt x="17868" y="1056879"/>
                </a:lnTo>
                <a:lnTo>
                  <a:pt x="21045" y="1052910"/>
                </a:lnTo>
                <a:lnTo>
                  <a:pt x="24618" y="1048941"/>
                </a:lnTo>
                <a:lnTo>
                  <a:pt x="28192" y="1045766"/>
                </a:lnTo>
                <a:lnTo>
                  <a:pt x="33751" y="1041400"/>
                </a:lnTo>
                <a:lnTo>
                  <a:pt x="39310" y="1037432"/>
                </a:lnTo>
                <a:lnTo>
                  <a:pt x="45663" y="1034257"/>
                </a:lnTo>
                <a:lnTo>
                  <a:pt x="52016" y="1031479"/>
                </a:lnTo>
                <a:lnTo>
                  <a:pt x="58369" y="1029097"/>
                </a:lnTo>
                <a:lnTo>
                  <a:pt x="64722" y="1027113"/>
                </a:lnTo>
                <a:lnTo>
                  <a:pt x="71869" y="1025922"/>
                </a:lnTo>
                <a:lnTo>
                  <a:pt x="78619" y="1024732"/>
                </a:lnTo>
                <a:lnTo>
                  <a:pt x="85767" y="1023938"/>
                </a:lnTo>
                <a:lnTo>
                  <a:pt x="92517" y="1023541"/>
                </a:lnTo>
                <a:lnTo>
                  <a:pt x="100061" y="1023938"/>
                </a:lnTo>
                <a:lnTo>
                  <a:pt x="107208" y="1024335"/>
                </a:lnTo>
                <a:lnTo>
                  <a:pt x="114355" y="1024732"/>
                </a:lnTo>
                <a:lnTo>
                  <a:pt x="121503" y="1025922"/>
                </a:lnTo>
                <a:lnTo>
                  <a:pt x="129047" y="1027510"/>
                </a:lnTo>
                <a:lnTo>
                  <a:pt x="136194" y="1029097"/>
                </a:lnTo>
                <a:lnTo>
                  <a:pt x="143341" y="1031082"/>
                </a:lnTo>
                <a:lnTo>
                  <a:pt x="150488" y="1033066"/>
                </a:lnTo>
                <a:lnTo>
                  <a:pt x="157636" y="1035844"/>
                </a:lnTo>
                <a:lnTo>
                  <a:pt x="164783" y="1038622"/>
                </a:lnTo>
                <a:lnTo>
                  <a:pt x="171533" y="1041400"/>
                </a:lnTo>
                <a:lnTo>
                  <a:pt x="177886" y="1044972"/>
                </a:lnTo>
                <a:lnTo>
                  <a:pt x="185033" y="1048544"/>
                </a:lnTo>
                <a:lnTo>
                  <a:pt x="191386" y="1052116"/>
                </a:lnTo>
                <a:lnTo>
                  <a:pt x="197739" y="1055688"/>
                </a:lnTo>
                <a:lnTo>
                  <a:pt x="203695" y="1059657"/>
                </a:lnTo>
                <a:lnTo>
                  <a:pt x="209651" y="1064022"/>
                </a:lnTo>
                <a:lnTo>
                  <a:pt x="215210" y="1067991"/>
                </a:lnTo>
                <a:lnTo>
                  <a:pt x="220769" y="1072754"/>
                </a:lnTo>
                <a:lnTo>
                  <a:pt x="225534" y="1077516"/>
                </a:lnTo>
                <a:lnTo>
                  <a:pt x="230299" y="1081882"/>
                </a:lnTo>
                <a:lnTo>
                  <a:pt x="235064" y="1086644"/>
                </a:lnTo>
                <a:lnTo>
                  <a:pt x="239828" y="1092200"/>
                </a:lnTo>
                <a:lnTo>
                  <a:pt x="244593" y="1097757"/>
                </a:lnTo>
                <a:lnTo>
                  <a:pt x="252932" y="1109663"/>
                </a:lnTo>
                <a:lnTo>
                  <a:pt x="260873" y="1121966"/>
                </a:lnTo>
                <a:lnTo>
                  <a:pt x="268814" y="1135063"/>
                </a:lnTo>
                <a:lnTo>
                  <a:pt x="283903" y="1160463"/>
                </a:lnTo>
                <a:lnTo>
                  <a:pt x="291447" y="1173163"/>
                </a:lnTo>
                <a:lnTo>
                  <a:pt x="299388" y="1185069"/>
                </a:lnTo>
                <a:lnTo>
                  <a:pt x="306139" y="1195785"/>
                </a:lnTo>
                <a:lnTo>
                  <a:pt x="312889" y="1206897"/>
                </a:lnTo>
                <a:lnTo>
                  <a:pt x="327580" y="1230710"/>
                </a:lnTo>
                <a:lnTo>
                  <a:pt x="342272" y="1255713"/>
                </a:lnTo>
                <a:lnTo>
                  <a:pt x="357757" y="1281113"/>
                </a:lnTo>
                <a:lnTo>
                  <a:pt x="365699" y="1293416"/>
                </a:lnTo>
                <a:lnTo>
                  <a:pt x="373640" y="1305719"/>
                </a:lnTo>
                <a:lnTo>
                  <a:pt x="382375" y="1317229"/>
                </a:lnTo>
                <a:lnTo>
                  <a:pt x="390714" y="1328738"/>
                </a:lnTo>
                <a:lnTo>
                  <a:pt x="399846" y="1339454"/>
                </a:lnTo>
                <a:lnTo>
                  <a:pt x="409376" y="1348979"/>
                </a:lnTo>
                <a:lnTo>
                  <a:pt x="418905" y="1358504"/>
                </a:lnTo>
                <a:lnTo>
                  <a:pt x="423670" y="1362472"/>
                </a:lnTo>
                <a:lnTo>
                  <a:pt x="428832" y="1366441"/>
                </a:lnTo>
                <a:lnTo>
                  <a:pt x="437171" y="1372791"/>
                </a:lnTo>
                <a:lnTo>
                  <a:pt x="445112" y="1378744"/>
                </a:lnTo>
                <a:lnTo>
                  <a:pt x="453450" y="1383904"/>
                </a:lnTo>
                <a:lnTo>
                  <a:pt x="462186" y="1388666"/>
                </a:lnTo>
                <a:lnTo>
                  <a:pt x="470921" y="1392635"/>
                </a:lnTo>
                <a:lnTo>
                  <a:pt x="479260" y="1396207"/>
                </a:lnTo>
                <a:lnTo>
                  <a:pt x="488789" y="1399382"/>
                </a:lnTo>
                <a:lnTo>
                  <a:pt x="497525" y="1402160"/>
                </a:lnTo>
                <a:lnTo>
                  <a:pt x="506657" y="1404144"/>
                </a:lnTo>
                <a:lnTo>
                  <a:pt x="516187" y="1405732"/>
                </a:lnTo>
                <a:lnTo>
                  <a:pt x="525716" y="1407319"/>
                </a:lnTo>
                <a:lnTo>
                  <a:pt x="535246" y="1408113"/>
                </a:lnTo>
                <a:lnTo>
                  <a:pt x="545172" y="1408113"/>
                </a:lnTo>
                <a:lnTo>
                  <a:pt x="555099" y="1407716"/>
                </a:lnTo>
                <a:lnTo>
                  <a:pt x="565423" y="1406922"/>
                </a:lnTo>
                <a:lnTo>
                  <a:pt x="575746" y="1404938"/>
                </a:lnTo>
                <a:lnTo>
                  <a:pt x="578923" y="1404541"/>
                </a:lnTo>
                <a:lnTo>
                  <a:pt x="582497" y="1402954"/>
                </a:lnTo>
                <a:lnTo>
                  <a:pt x="586467" y="1401366"/>
                </a:lnTo>
                <a:lnTo>
                  <a:pt x="590041" y="1398985"/>
                </a:lnTo>
                <a:lnTo>
                  <a:pt x="594012" y="1395810"/>
                </a:lnTo>
                <a:lnTo>
                  <a:pt x="597585" y="1392635"/>
                </a:lnTo>
                <a:lnTo>
                  <a:pt x="601556" y="1389460"/>
                </a:lnTo>
                <a:lnTo>
                  <a:pt x="604335" y="1385491"/>
                </a:lnTo>
                <a:lnTo>
                  <a:pt x="609894" y="1379141"/>
                </a:lnTo>
                <a:lnTo>
                  <a:pt x="614659" y="1372394"/>
                </a:lnTo>
                <a:lnTo>
                  <a:pt x="619424" y="1365647"/>
                </a:lnTo>
                <a:lnTo>
                  <a:pt x="623394" y="1358900"/>
                </a:lnTo>
                <a:lnTo>
                  <a:pt x="627762" y="1352154"/>
                </a:lnTo>
                <a:lnTo>
                  <a:pt x="631336" y="1344613"/>
                </a:lnTo>
                <a:lnTo>
                  <a:pt x="634512" y="1337469"/>
                </a:lnTo>
                <a:lnTo>
                  <a:pt x="637292" y="1330325"/>
                </a:lnTo>
                <a:lnTo>
                  <a:pt x="640071" y="1323182"/>
                </a:lnTo>
                <a:lnTo>
                  <a:pt x="642057" y="1315244"/>
                </a:lnTo>
                <a:lnTo>
                  <a:pt x="644042" y="1307704"/>
                </a:lnTo>
                <a:lnTo>
                  <a:pt x="645233" y="1299766"/>
                </a:lnTo>
                <a:lnTo>
                  <a:pt x="646424" y="1291829"/>
                </a:lnTo>
                <a:lnTo>
                  <a:pt x="647218" y="1283891"/>
                </a:lnTo>
                <a:lnTo>
                  <a:pt x="647616" y="1275557"/>
                </a:lnTo>
                <a:lnTo>
                  <a:pt x="648013" y="1267619"/>
                </a:lnTo>
                <a:lnTo>
                  <a:pt x="647616" y="1259682"/>
                </a:lnTo>
                <a:lnTo>
                  <a:pt x="647218" y="1252538"/>
                </a:lnTo>
                <a:lnTo>
                  <a:pt x="646424" y="1245394"/>
                </a:lnTo>
                <a:lnTo>
                  <a:pt x="645233" y="1237457"/>
                </a:lnTo>
                <a:lnTo>
                  <a:pt x="466951" y="280988"/>
                </a:lnTo>
                <a:lnTo>
                  <a:pt x="465362" y="271463"/>
                </a:lnTo>
                <a:lnTo>
                  <a:pt x="464568" y="263128"/>
                </a:lnTo>
                <a:lnTo>
                  <a:pt x="464568" y="254397"/>
                </a:lnTo>
                <a:lnTo>
                  <a:pt x="464965" y="246857"/>
                </a:lnTo>
                <a:lnTo>
                  <a:pt x="465759" y="239316"/>
                </a:lnTo>
                <a:lnTo>
                  <a:pt x="467348" y="232569"/>
                </a:lnTo>
                <a:lnTo>
                  <a:pt x="468936" y="225822"/>
                </a:lnTo>
                <a:lnTo>
                  <a:pt x="471318" y="219869"/>
                </a:lnTo>
                <a:lnTo>
                  <a:pt x="473701" y="214313"/>
                </a:lnTo>
                <a:lnTo>
                  <a:pt x="476480" y="209153"/>
                </a:lnTo>
                <a:lnTo>
                  <a:pt x="479657" y="204391"/>
                </a:lnTo>
                <a:lnTo>
                  <a:pt x="482833" y="199628"/>
                </a:lnTo>
                <a:lnTo>
                  <a:pt x="486407" y="195263"/>
                </a:lnTo>
                <a:lnTo>
                  <a:pt x="490775" y="191691"/>
                </a:lnTo>
                <a:lnTo>
                  <a:pt x="494348" y="188119"/>
                </a:lnTo>
                <a:lnTo>
                  <a:pt x="498319" y="184944"/>
                </a:lnTo>
                <a:lnTo>
                  <a:pt x="502289" y="182166"/>
                </a:lnTo>
                <a:lnTo>
                  <a:pt x="506657" y="179785"/>
                </a:lnTo>
                <a:lnTo>
                  <a:pt x="514201" y="175419"/>
                </a:lnTo>
                <a:lnTo>
                  <a:pt x="522143" y="171450"/>
                </a:lnTo>
                <a:lnTo>
                  <a:pt x="528893" y="169069"/>
                </a:lnTo>
                <a:lnTo>
                  <a:pt x="534849" y="167482"/>
                </a:lnTo>
                <a:lnTo>
                  <a:pt x="539614" y="166291"/>
                </a:lnTo>
                <a:lnTo>
                  <a:pt x="543981" y="165497"/>
                </a:lnTo>
                <a:lnTo>
                  <a:pt x="552320" y="163910"/>
                </a:lnTo>
                <a:lnTo>
                  <a:pt x="561055" y="162719"/>
                </a:lnTo>
                <a:lnTo>
                  <a:pt x="569393" y="162322"/>
                </a:lnTo>
                <a:lnTo>
                  <a:pt x="577732" y="161925"/>
                </a:lnTo>
                <a:close/>
                <a:moveTo>
                  <a:pt x="576263" y="0"/>
                </a:moveTo>
                <a:lnTo>
                  <a:pt x="594539" y="397"/>
                </a:lnTo>
                <a:lnTo>
                  <a:pt x="612419" y="1589"/>
                </a:lnTo>
                <a:lnTo>
                  <a:pt x="630298" y="3973"/>
                </a:lnTo>
                <a:lnTo>
                  <a:pt x="647780" y="7151"/>
                </a:lnTo>
                <a:lnTo>
                  <a:pt x="664864" y="10727"/>
                </a:lnTo>
                <a:lnTo>
                  <a:pt x="681551" y="15098"/>
                </a:lnTo>
                <a:lnTo>
                  <a:pt x="697841" y="20263"/>
                </a:lnTo>
                <a:lnTo>
                  <a:pt x="714131" y="26620"/>
                </a:lnTo>
                <a:lnTo>
                  <a:pt x="729626" y="33374"/>
                </a:lnTo>
                <a:lnTo>
                  <a:pt x="745122" y="41321"/>
                </a:lnTo>
                <a:lnTo>
                  <a:pt x="759822" y="50062"/>
                </a:lnTo>
                <a:lnTo>
                  <a:pt x="774920" y="59200"/>
                </a:lnTo>
                <a:lnTo>
                  <a:pt x="788826" y="69530"/>
                </a:lnTo>
                <a:lnTo>
                  <a:pt x="803130" y="80655"/>
                </a:lnTo>
                <a:lnTo>
                  <a:pt x="816638" y="92575"/>
                </a:lnTo>
                <a:lnTo>
                  <a:pt x="830147" y="105289"/>
                </a:lnTo>
                <a:lnTo>
                  <a:pt x="842464" y="118798"/>
                </a:lnTo>
                <a:lnTo>
                  <a:pt x="854780" y="132307"/>
                </a:lnTo>
                <a:lnTo>
                  <a:pt x="865508" y="146610"/>
                </a:lnTo>
                <a:lnTo>
                  <a:pt x="876235" y="160516"/>
                </a:lnTo>
                <a:lnTo>
                  <a:pt x="885374" y="175615"/>
                </a:lnTo>
                <a:lnTo>
                  <a:pt x="894115" y="190315"/>
                </a:lnTo>
                <a:lnTo>
                  <a:pt x="901664" y="205811"/>
                </a:lnTo>
                <a:lnTo>
                  <a:pt x="908815" y="221306"/>
                </a:lnTo>
                <a:lnTo>
                  <a:pt x="915172" y="237596"/>
                </a:lnTo>
                <a:lnTo>
                  <a:pt x="920337" y="253886"/>
                </a:lnTo>
                <a:lnTo>
                  <a:pt x="924708" y="270574"/>
                </a:lnTo>
                <a:lnTo>
                  <a:pt x="928284" y="287658"/>
                </a:lnTo>
                <a:lnTo>
                  <a:pt x="931462" y="304743"/>
                </a:lnTo>
                <a:lnTo>
                  <a:pt x="933449" y="322622"/>
                </a:lnTo>
                <a:lnTo>
                  <a:pt x="934641" y="340502"/>
                </a:lnTo>
                <a:lnTo>
                  <a:pt x="935038" y="359175"/>
                </a:lnTo>
                <a:lnTo>
                  <a:pt x="934641" y="377452"/>
                </a:lnTo>
                <a:lnTo>
                  <a:pt x="933449" y="395331"/>
                </a:lnTo>
                <a:lnTo>
                  <a:pt x="931462" y="413211"/>
                </a:lnTo>
                <a:lnTo>
                  <a:pt x="928284" y="430693"/>
                </a:lnTo>
                <a:lnTo>
                  <a:pt x="924708" y="447777"/>
                </a:lnTo>
                <a:lnTo>
                  <a:pt x="920337" y="464465"/>
                </a:lnTo>
                <a:lnTo>
                  <a:pt x="915172" y="480755"/>
                </a:lnTo>
                <a:lnTo>
                  <a:pt x="908815" y="496647"/>
                </a:lnTo>
                <a:lnTo>
                  <a:pt x="901664" y="512540"/>
                </a:lnTo>
                <a:lnTo>
                  <a:pt x="894115" y="527638"/>
                </a:lnTo>
                <a:lnTo>
                  <a:pt x="885374" y="543134"/>
                </a:lnTo>
                <a:lnTo>
                  <a:pt x="876235" y="557437"/>
                </a:lnTo>
                <a:lnTo>
                  <a:pt x="865508" y="572138"/>
                </a:lnTo>
                <a:lnTo>
                  <a:pt x="854780" y="585647"/>
                </a:lnTo>
                <a:lnTo>
                  <a:pt x="842464" y="599553"/>
                </a:lnTo>
                <a:lnTo>
                  <a:pt x="830147" y="612664"/>
                </a:lnTo>
                <a:lnTo>
                  <a:pt x="830147" y="613061"/>
                </a:lnTo>
                <a:lnTo>
                  <a:pt x="822201" y="620611"/>
                </a:lnTo>
                <a:lnTo>
                  <a:pt x="813857" y="628160"/>
                </a:lnTo>
                <a:lnTo>
                  <a:pt x="805911" y="634914"/>
                </a:lnTo>
                <a:lnTo>
                  <a:pt x="797964" y="641668"/>
                </a:lnTo>
                <a:lnTo>
                  <a:pt x="791607" y="619419"/>
                </a:lnTo>
                <a:lnTo>
                  <a:pt x="785250" y="597963"/>
                </a:lnTo>
                <a:lnTo>
                  <a:pt x="778496" y="576111"/>
                </a:lnTo>
                <a:lnTo>
                  <a:pt x="771344" y="553861"/>
                </a:lnTo>
                <a:lnTo>
                  <a:pt x="780880" y="543928"/>
                </a:lnTo>
                <a:lnTo>
                  <a:pt x="790018" y="533201"/>
                </a:lnTo>
                <a:lnTo>
                  <a:pt x="798759" y="522473"/>
                </a:lnTo>
                <a:lnTo>
                  <a:pt x="806705" y="511745"/>
                </a:lnTo>
                <a:lnTo>
                  <a:pt x="813857" y="500223"/>
                </a:lnTo>
                <a:lnTo>
                  <a:pt x="820611" y="488701"/>
                </a:lnTo>
                <a:lnTo>
                  <a:pt x="826571" y="476782"/>
                </a:lnTo>
                <a:lnTo>
                  <a:pt x="831736" y="464862"/>
                </a:lnTo>
                <a:lnTo>
                  <a:pt x="836504" y="452545"/>
                </a:lnTo>
                <a:lnTo>
                  <a:pt x="840477" y="439831"/>
                </a:lnTo>
                <a:lnTo>
                  <a:pt x="844053" y="427117"/>
                </a:lnTo>
                <a:lnTo>
                  <a:pt x="846834" y="414005"/>
                </a:lnTo>
                <a:lnTo>
                  <a:pt x="849218" y="400894"/>
                </a:lnTo>
                <a:lnTo>
                  <a:pt x="850807" y="386988"/>
                </a:lnTo>
                <a:lnTo>
                  <a:pt x="851602" y="373479"/>
                </a:lnTo>
                <a:lnTo>
                  <a:pt x="851999" y="359175"/>
                </a:lnTo>
                <a:lnTo>
                  <a:pt x="851602" y="344872"/>
                </a:lnTo>
                <a:lnTo>
                  <a:pt x="850807" y="330966"/>
                </a:lnTo>
                <a:lnTo>
                  <a:pt x="849218" y="317457"/>
                </a:lnTo>
                <a:lnTo>
                  <a:pt x="846834" y="303948"/>
                </a:lnTo>
                <a:lnTo>
                  <a:pt x="844053" y="291234"/>
                </a:lnTo>
                <a:lnTo>
                  <a:pt x="840477" y="278123"/>
                </a:lnTo>
                <a:lnTo>
                  <a:pt x="836504" y="265806"/>
                </a:lnTo>
                <a:lnTo>
                  <a:pt x="831736" y="253092"/>
                </a:lnTo>
                <a:lnTo>
                  <a:pt x="826571" y="241172"/>
                </a:lnTo>
                <a:lnTo>
                  <a:pt x="820611" y="229253"/>
                </a:lnTo>
                <a:lnTo>
                  <a:pt x="813460" y="217730"/>
                </a:lnTo>
                <a:lnTo>
                  <a:pt x="806308" y="206605"/>
                </a:lnTo>
                <a:lnTo>
                  <a:pt x="798759" y="195481"/>
                </a:lnTo>
                <a:lnTo>
                  <a:pt x="789621" y="185150"/>
                </a:lnTo>
                <a:lnTo>
                  <a:pt x="780880" y="174820"/>
                </a:lnTo>
                <a:lnTo>
                  <a:pt x="770947" y="164092"/>
                </a:lnTo>
                <a:lnTo>
                  <a:pt x="760617" y="154556"/>
                </a:lnTo>
                <a:lnTo>
                  <a:pt x="750287" y="145021"/>
                </a:lnTo>
                <a:lnTo>
                  <a:pt x="739559" y="136677"/>
                </a:lnTo>
                <a:lnTo>
                  <a:pt x="728434" y="129128"/>
                </a:lnTo>
                <a:lnTo>
                  <a:pt x="717310" y="121976"/>
                </a:lnTo>
                <a:lnTo>
                  <a:pt x="705788" y="114825"/>
                </a:lnTo>
                <a:lnTo>
                  <a:pt x="693868" y="108865"/>
                </a:lnTo>
                <a:lnTo>
                  <a:pt x="682346" y="103700"/>
                </a:lnTo>
                <a:lnTo>
                  <a:pt x="669632" y="98932"/>
                </a:lnTo>
                <a:lnTo>
                  <a:pt x="657315" y="94959"/>
                </a:lnTo>
                <a:lnTo>
                  <a:pt x="644204" y="91383"/>
                </a:lnTo>
                <a:lnTo>
                  <a:pt x="631490" y="88204"/>
                </a:lnTo>
                <a:lnTo>
                  <a:pt x="617584" y="86218"/>
                </a:lnTo>
                <a:lnTo>
                  <a:pt x="604472" y="84628"/>
                </a:lnTo>
                <a:lnTo>
                  <a:pt x="590169" y="83436"/>
                </a:lnTo>
                <a:lnTo>
                  <a:pt x="576263" y="83436"/>
                </a:lnTo>
                <a:lnTo>
                  <a:pt x="561960" y="83436"/>
                </a:lnTo>
                <a:lnTo>
                  <a:pt x="548451" y="84628"/>
                </a:lnTo>
                <a:lnTo>
                  <a:pt x="534545" y="86218"/>
                </a:lnTo>
                <a:lnTo>
                  <a:pt x="521434" y="88204"/>
                </a:lnTo>
                <a:lnTo>
                  <a:pt x="507925" y="91383"/>
                </a:lnTo>
                <a:lnTo>
                  <a:pt x="495211" y="94959"/>
                </a:lnTo>
                <a:lnTo>
                  <a:pt x="482497" y="98932"/>
                </a:lnTo>
                <a:lnTo>
                  <a:pt x="470578" y="103700"/>
                </a:lnTo>
                <a:lnTo>
                  <a:pt x="458658" y="108865"/>
                </a:lnTo>
                <a:lnTo>
                  <a:pt x="446341" y="114825"/>
                </a:lnTo>
                <a:lnTo>
                  <a:pt x="435217" y="121976"/>
                </a:lnTo>
                <a:lnTo>
                  <a:pt x="423694" y="129128"/>
                </a:lnTo>
                <a:lnTo>
                  <a:pt x="412967" y="136677"/>
                </a:lnTo>
                <a:lnTo>
                  <a:pt x="401842" y="145021"/>
                </a:lnTo>
                <a:lnTo>
                  <a:pt x="391512" y="154556"/>
                </a:lnTo>
                <a:lnTo>
                  <a:pt x="381579" y="164092"/>
                </a:lnTo>
                <a:lnTo>
                  <a:pt x="381182" y="164092"/>
                </a:lnTo>
                <a:lnTo>
                  <a:pt x="371249" y="174820"/>
                </a:lnTo>
                <a:lnTo>
                  <a:pt x="362111" y="185150"/>
                </a:lnTo>
                <a:lnTo>
                  <a:pt x="353767" y="195481"/>
                </a:lnTo>
                <a:lnTo>
                  <a:pt x="345821" y="207003"/>
                </a:lnTo>
                <a:lnTo>
                  <a:pt x="338669" y="218128"/>
                </a:lnTo>
                <a:lnTo>
                  <a:pt x="331915" y="229253"/>
                </a:lnTo>
                <a:lnTo>
                  <a:pt x="325955" y="241172"/>
                </a:lnTo>
                <a:lnTo>
                  <a:pt x="320790" y="253092"/>
                </a:lnTo>
                <a:lnTo>
                  <a:pt x="315625" y="265806"/>
                </a:lnTo>
                <a:lnTo>
                  <a:pt x="311652" y="278123"/>
                </a:lnTo>
                <a:lnTo>
                  <a:pt x="308473" y="291234"/>
                </a:lnTo>
                <a:lnTo>
                  <a:pt x="305692" y="303948"/>
                </a:lnTo>
                <a:lnTo>
                  <a:pt x="303308" y="317457"/>
                </a:lnTo>
                <a:lnTo>
                  <a:pt x="301719" y="330966"/>
                </a:lnTo>
                <a:lnTo>
                  <a:pt x="300924" y="345269"/>
                </a:lnTo>
                <a:lnTo>
                  <a:pt x="300527" y="359175"/>
                </a:lnTo>
                <a:lnTo>
                  <a:pt x="300924" y="373479"/>
                </a:lnTo>
                <a:lnTo>
                  <a:pt x="301719" y="386988"/>
                </a:lnTo>
                <a:lnTo>
                  <a:pt x="303308" y="400894"/>
                </a:lnTo>
                <a:lnTo>
                  <a:pt x="305692" y="414005"/>
                </a:lnTo>
                <a:lnTo>
                  <a:pt x="308473" y="427514"/>
                </a:lnTo>
                <a:lnTo>
                  <a:pt x="311652" y="440228"/>
                </a:lnTo>
                <a:lnTo>
                  <a:pt x="315625" y="452545"/>
                </a:lnTo>
                <a:lnTo>
                  <a:pt x="320790" y="464862"/>
                </a:lnTo>
                <a:lnTo>
                  <a:pt x="325955" y="476782"/>
                </a:lnTo>
                <a:lnTo>
                  <a:pt x="331915" y="489098"/>
                </a:lnTo>
                <a:lnTo>
                  <a:pt x="338669" y="500223"/>
                </a:lnTo>
                <a:lnTo>
                  <a:pt x="345821" y="511745"/>
                </a:lnTo>
                <a:lnTo>
                  <a:pt x="353767" y="522870"/>
                </a:lnTo>
                <a:lnTo>
                  <a:pt x="362111" y="533201"/>
                </a:lnTo>
                <a:lnTo>
                  <a:pt x="371249" y="543928"/>
                </a:lnTo>
                <a:lnTo>
                  <a:pt x="381182" y="554258"/>
                </a:lnTo>
                <a:lnTo>
                  <a:pt x="387539" y="560218"/>
                </a:lnTo>
                <a:lnTo>
                  <a:pt x="393896" y="566575"/>
                </a:lnTo>
                <a:lnTo>
                  <a:pt x="400650" y="572138"/>
                </a:lnTo>
                <a:lnTo>
                  <a:pt x="407405" y="577700"/>
                </a:lnTo>
                <a:lnTo>
                  <a:pt x="414159" y="582468"/>
                </a:lnTo>
                <a:lnTo>
                  <a:pt x="420913" y="587633"/>
                </a:lnTo>
                <a:lnTo>
                  <a:pt x="428065" y="592401"/>
                </a:lnTo>
                <a:lnTo>
                  <a:pt x="435614" y="597169"/>
                </a:lnTo>
                <a:lnTo>
                  <a:pt x="442368" y="601142"/>
                </a:lnTo>
                <a:lnTo>
                  <a:pt x="449917" y="605115"/>
                </a:lnTo>
                <a:lnTo>
                  <a:pt x="457069" y="608691"/>
                </a:lnTo>
                <a:lnTo>
                  <a:pt x="465015" y="612267"/>
                </a:lnTo>
                <a:lnTo>
                  <a:pt x="472564" y="615445"/>
                </a:lnTo>
                <a:lnTo>
                  <a:pt x="480113" y="618227"/>
                </a:lnTo>
                <a:lnTo>
                  <a:pt x="488457" y="621008"/>
                </a:lnTo>
                <a:lnTo>
                  <a:pt x="496403" y="623789"/>
                </a:lnTo>
                <a:lnTo>
                  <a:pt x="498787" y="634914"/>
                </a:lnTo>
                <a:lnTo>
                  <a:pt x="501171" y="645642"/>
                </a:lnTo>
                <a:lnTo>
                  <a:pt x="505541" y="667891"/>
                </a:lnTo>
                <a:lnTo>
                  <a:pt x="508720" y="690141"/>
                </a:lnTo>
                <a:lnTo>
                  <a:pt x="511501" y="712788"/>
                </a:lnTo>
                <a:lnTo>
                  <a:pt x="498390" y="710404"/>
                </a:lnTo>
                <a:lnTo>
                  <a:pt x="484881" y="707226"/>
                </a:lnTo>
                <a:lnTo>
                  <a:pt x="472167" y="703253"/>
                </a:lnTo>
                <a:lnTo>
                  <a:pt x="459453" y="699279"/>
                </a:lnTo>
                <a:lnTo>
                  <a:pt x="446739" y="694909"/>
                </a:lnTo>
                <a:lnTo>
                  <a:pt x="434819" y="690141"/>
                </a:lnTo>
                <a:lnTo>
                  <a:pt x="422503" y="684579"/>
                </a:lnTo>
                <a:lnTo>
                  <a:pt x="410583" y="678619"/>
                </a:lnTo>
                <a:lnTo>
                  <a:pt x="398664" y="671864"/>
                </a:lnTo>
                <a:lnTo>
                  <a:pt x="387142" y="665110"/>
                </a:lnTo>
                <a:lnTo>
                  <a:pt x="376017" y="657561"/>
                </a:lnTo>
                <a:lnTo>
                  <a:pt x="364892" y="649615"/>
                </a:lnTo>
                <a:lnTo>
                  <a:pt x="354164" y="641271"/>
                </a:lnTo>
                <a:lnTo>
                  <a:pt x="343040" y="632133"/>
                </a:lnTo>
                <a:lnTo>
                  <a:pt x="332709" y="622994"/>
                </a:lnTo>
                <a:lnTo>
                  <a:pt x="322379" y="612664"/>
                </a:lnTo>
                <a:lnTo>
                  <a:pt x="309665" y="599553"/>
                </a:lnTo>
                <a:lnTo>
                  <a:pt x="297746" y="585647"/>
                </a:lnTo>
                <a:lnTo>
                  <a:pt x="286621" y="572138"/>
                </a:lnTo>
                <a:lnTo>
                  <a:pt x="276291" y="557437"/>
                </a:lnTo>
                <a:lnTo>
                  <a:pt x="267153" y="543134"/>
                </a:lnTo>
                <a:lnTo>
                  <a:pt x="258412" y="527638"/>
                </a:lnTo>
                <a:lnTo>
                  <a:pt x="250465" y="512540"/>
                </a:lnTo>
                <a:lnTo>
                  <a:pt x="243711" y="496647"/>
                </a:lnTo>
                <a:lnTo>
                  <a:pt x="237751" y="480755"/>
                </a:lnTo>
                <a:lnTo>
                  <a:pt x="231792" y="464465"/>
                </a:lnTo>
                <a:lnTo>
                  <a:pt x="227421" y="447777"/>
                </a:lnTo>
                <a:lnTo>
                  <a:pt x="223845" y="430693"/>
                </a:lnTo>
                <a:lnTo>
                  <a:pt x="221064" y="413211"/>
                </a:lnTo>
                <a:lnTo>
                  <a:pt x="219078" y="395331"/>
                </a:lnTo>
                <a:lnTo>
                  <a:pt x="217886" y="377452"/>
                </a:lnTo>
                <a:lnTo>
                  <a:pt x="217488" y="359175"/>
                </a:lnTo>
                <a:lnTo>
                  <a:pt x="217886" y="340502"/>
                </a:lnTo>
                <a:lnTo>
                  <a:pt x="219078" y="322622"/>
                </a:lnTo>
                <a:lnTo>
                  <a:pt x="221064" y="304743"/>
                </a:lnTo>
                <a:lnTo>
                  <a:pt x="223845" y="287658"/>
                </a:lnTo>
                <a:lnTo>
                  <a:pt x="227421" y="270574"/>
                </a:lnTo>
                <a:lnTo>
                  <a:pt x="231792" y="253886"/>
                </a:lnTo>
                <a:lnTo>
                  <a:pt x="237751" y="237596"/>
                </a:lnTo>
                <a:lnTo>
                  <a:pt x="243711" y="221306"/>
                </a:lnTo>
                <a:lnTo>
                  <a:pt x="250465" y="205811"/>
                </a:lnTo>
                <a:lnTo>
                  <a:pt x="258412" y="190315"/>
                </a:lnTo>
                <a:lnTo>
                  <a:pt x="267153" y="175615"/>
                </a:lnTo>
                <a:lnTo>
                  <a:pt x="276291" y="160516"/>
                </a:lnTo>
                <a:lnTo>
                  <a:pt x="286621" y="146610"/>
                </a:lnTo>
                <a:lnTo>
                  <a:pt x="297746" y="132307"/>
                </a:lnTo>
                <a:lnTo>
                  <a:pt x="309665" y="118798"/>
                </a:lnTo>
                <a:lnTo>
                  <a:pt x="322379" y="105289"/>
                </a:lnTo>
                <a:lnTo>
                  <a:pt x="335491" y="92575"/>
                </a:lnTo>
                <a:lnTo>
                  <a:pt x="349397" y="80655"/>
                </a:lnTo>
                <a:lnTo>
                  <a:pt x="363303" y="69530"/>
                </a:lnTo>
                <a:lnTo>
                  <a:pt x="378003" y="59200"/>
                </a:lnTo>
                <a:lnTo>
                  <a:pt x="392307" y="50062"/>
                </a:lnTo>
                <a:lnTo>
                  <a:pt x="407405" y="41321"/>
                </a:lnTo>
                <a:lnTo>
                  <a:pt x="422900" y="33374"/>
                </a:lnTo>
                <a:lnTo>
                  <a:pt x="438395" y="26620"/>
                </a:lnTo>
                <a:lnTo>
                  <a:pt x="454288" y="20263"/>
                </a:lnTo>
                <a:lnTo>
                  <a:pt x="470975" y="15098"/>
                </a:lnTo>
                <a:lnTo>
                  <a:pt x="487662" y="10727"/>
                </a:lnTo>
                <a:lnTo>
                  <a:pt x="504747" y="7151"/>
                </a:lnTo>
                <a:lnTo>
                  <a:pt x="522228" y="3973"/>
                </a:lnTo>
                <a:lnTo>
                  <a:pt x="539710" y="1589"/>
                </a:lnTo>
                <a:lnTo>
                  <a:pt x="557589" y="397"/>
                </a:lnTo>
                <a:lnTo>
                  <a:pt x="576263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2348" y="2208054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2060"/>
                </a:solidFill>
              </a:rPr>
              <a:t>温度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14531" y="2185978"/>
            <a:ext cx="140779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zh-CN" altLang="en-US" sz="3200" b="1" dirty="0" smtClean="0"/>
              <a:t>表面积</a:t>
            </a:r>
            <a:endParaRPr lang="zh-CN" altLang="en-US" sz="3200" b="1" dirty="0" smtClean="0"/>
          </a:p>
        </p:txBody>
      </p:sp>
      <p:sp>
        <p:nvSpPr>
          <p:cNvPr id="10" name="文本框 9"/>
          <p:cNvSpPr txBox="1"/>
          <p:nvPr/>
        </p:nvSpPr>
        <p:spPr>
          <a:xfrm>
            <a:off x="6889382" y="2183328"/>
            <a:ext cx="263271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zh-CN" altLang="en-US" sz="3200" b="1" dirty="0" smtClean="0"/>
              <a:t>表面空气流速</a:t>
            </a:r>
            <a:endParaRPr lang="zh-CN" altLang="en-US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52 0.000000 L 0.246302 -0.004537 " pathEditMode="relative" rAng="0" ptsTypes="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" y="-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52 -0.000185 L 0.244479 -0.002315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bldLvl="0" animBg="1"/>
      <p:bldP spid="11" grpId="1" bldLvl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526" y="12527"/>
            <a:ext cx="12192000" cy="7265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60"/>
          </a:p>
        </p:txBody>
      </p:sp>
      <p:sp>
        <p:nvSpPr>
          <p:cNvPr id="7" name="KSO_Shape"/>
          <p:cNvSpPr/>
          <p:nvPr/>
        </p:nvSpPr>
        <p:spPr bwMode="auto">
          <a:xfrm>
            <a:off x="371085" y="125260"/>
            <a:ext cx="480685" cy="475989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68580" tIns="34290" rIns="68580" bIns="540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460">
              <a:solidFill>
                <a:srgbClr val="0070C0"/>
              </a:solidFill>
            </a:endParaRPr>
          </a:p>
        </p:txBody>
      </p:sp>
      <p:pic>
        <p:nvPicPr>
          <p:cNvPr id="3" name="表面积32“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08635" y="1245235"/>
            <a:ext cx="7268845" cy="4752975"/>
          </a:xfrm>
          <a:prstGeom prst="rect">
            <a:avLst/>
          </a:prstGeom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1025540" y="-2579"/>
            <a:ext cx="10377969" cy="796011"/>
          </a:xfrm>
        </p:spPr>
        <p:txBody>
          <a:bodyPr/>
          <a:p>
            <a:r>
              <a:rPr lang="zh-CN" altLang="en-US" dirty="0">
                <a:solidFill>
                  <a:srgbClr val="0070C0"/>
                </a:solidFill>
              </a:rPr>
              <a:t>收集证据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38135" y="3802380"/>
            <a:ext cx="4012565" cy="214884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实验</a:t>
            </a:r>
            <a:r>
              <a:rPr lang="zh-CN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结论：</a:t>
            </a:r>
            <a:endParaRPr lang="zh-CN" sz="30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sz="3000" kern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表面积越大，水蒸发越快</a:t>
            </a:r>
            <a:endParaRPr lang="zh-CN" sz="3000" kern="1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38135" y="1310640"/>
            <a:ext cx="4012565" cy="214884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猜想</a:t>
            </a:r>
            <a:r>
              <a:rPr lang="en-US" altLang="zh-CN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zh-CN" sz="30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表面积影响水蒸发的快慢</a:t>
            </a:r>
            <a:endParaRPr 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3852455" y="1670471"/>
            <a:ext cx="1601131" cy="165343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KSO_Shape"/>
          <p:cNvSpPr/>
          <p:nvPr/>
        </p:nvSpPr>
        <p:spPr bwMode="auto">
          <a:xfrm>
            <a:off x="4199630" y="2751009"/>
            <a:ext cx="1289050" cy="1905000"/>
          </a:xfrm>
          <a:custGeom>
            <a:avLst/>
            <a:gdLst/>
            <a:ahLst/>
            <a:cxnLst/>
            <a:rect l="0" t="0" r="r" b="b"/>
            <a:pathLst>
              <a:path w="1646238" h="2433638">
                <a:moveTo>
                  <a:pt x="577732" y="161925"/>
                </a:moveTo>
                <a:lnTo>
                  <a:pt x="586070" y="162719"/>
                </a:lnTo>
                <a:lnTo>
                  <a:pt x="593614" y="163910"/>
                </a:lnTo>
                <a:lnTo>
                  <a:pt x="597585" y="164703"/>
                </a:lnTo>
                <a:lnTo>
                  <a:pt x="601953" y="165894"/>
                </a:lnTo>
                <a:lnTo>
                  <a:pt x="605526" y="167482"/>
                </a:lnTo>
                <a:lnTo>
                  <a:pt x="609100" y="169069"/>
                </a:lnTo>
                <a:lnTo>
                  <a:pt x="612674" y="171053"/>
                </a:lnTo>
                <a:lnTo>
                  <a:pt x="616247" y="173435"/>
                </a:lnTo>
                <a:lnTo>
                  <a:pt x="619821" y="176610"/>
                </a:lnTo>
                <a:lnTo>
                  <a:pt x="623394" y="179388"/>
                </a:lnTo>
                <a:lnTo>
                  <a:pt x="626968" y="182563"/>
                </a:lnTo>
                <a:lnTo>
                  <a:pt x="630145" y="186135"/>
                </a:lnTo>
                <a:lnTo>
                  <a:pt x="633321" y="190103"/>
                </a:lnTo>
                <a:lnTo>
                  <a:pt x="636498" y="194469"/>
                </a:lnTo>
                <a:lnTo>
                  <a:pt x="639674" y="199232"/>
                </a:lnTo>
                <a:lnTo>
                  <a:pt x="642454" y="204788"/>
                </a:lnTo>
                <a:lnTo>
                  <a:pt x="645233" y="210344"/>
                </a:lnTo>
                <a:lnTo>
                  <a:pt x="648013" y="216297"/>
                </a:lnTo>
                <a:lnTo>
                  <a:pt x="650792" y="222647"/>
                </a:lnTo>
                <a:lnTo>
                  <a:pt x="653969" y="229394"/>
                </a:lnTo>
                <a:lnTo>
                  <a:pt x="656351" y="237332"/>
                </a:lnTo>
                <a:lnTo>
                  <a:pt x="658733" y="245269"/>
                </a:lnTo>
                <a:lnTo>
                  <a:pt x="838208" y="927100"/>
                </a:lnTo>
                <a:lnTo>
                  <a:pt x="840193" y="928291"/>
                </a:lnTo>
                <a:lnTo>
                  <a:pt x="841781" y="933450"/>
                </a:lnTo>
                <a:lnTo>
                  <a:pt x="899356" y="921941"/>
                </a:lnTo>
                <a:lnTo>
                  <a:pt x="911665" y="922338"/>
                </a:lnTo>
                <a:lnTo>
                  <a:pt x="923180" y="923529"/>
                </a:lnTo>
                <a:lnTo>
                  <a:pt x="935489" y="924719"/>
                </a:lnTo>
                <a:lnTo>
                  <a:pt x="946607" y="926704"/>
                </a:lnTo>
                <a:lnTo>
                  <a:pt x="957725" y="929482"/>
                </a:lnTo>
                <a:lnTo>
                  <a:pt x="969240" y="932657"/>
                </a:lnTo>
                <a:lnTo>
                  <a:pt x="979960" y="936229"/>
                </a:lnTo>
                <a:lnTo>
                  <a:pt x="991078" y="939800"/>
                </a:lnTo>
                <a:lnTo>
                  <a:pt x="1001402" y="944166"/>
                </a:lnTo>
                <a:lnTo>
                  <a:pt x="1011726" y="948929"/>
                </a:lnTo>
                <a:lnTo>
                  <a:pt x="1022049" y="954485"/>
                </a:lnTo>
                <a:lnTo>
                  <a:pt x="1031976" y="960438"/>
                </a:lnTo>
                <a:lnTo>
                  <a:pt x="1041506" y="966788"/>
                </a:lnTo>
                <a:lnTo>
                  <a:pt x="1051432" y="973535"/>
                </a:lnTo>
                <a:lnTo>
                  <a:pt x="1060565" y="980679"/>
                </a:lnTo>
                <a:lnTo>
                  <a:pt x="1069697" y="988616"/>
                </a:lnTo>
                <a:lnTo>
                  <a:pt x="1076050" y="994172"/>
                </a:lnTo>
                <a:lnTo>
                  <a:pt x="1081212" y="999729"/>
                </a:lnTo>
                <a:lnTo>
                  <a:pt x="1086374" y="1005682"/>
                </a:lnTo>
                <a:lnTo>
                  <a:pt x="1090345" y="1012032"/>
                </a:lnTo>
                <a:lnTo>
                  <a:pt x="1126478" y="1071960"/>
                </a:lnTo>
                <a:lnTo>
                  <a:pt x="1183258" y="1074341"/>
                </a:lnTo>
                <a:lnTo>
                  <a:pt x="1184847" y="1075532"/>
                </a:lnTo>
                <a:lnTo>
                  <a:pt x="1199538" y="1077913"/>
                </a:lnTo>
                <a:lnTo>
                  <a:pt x="1214230" y="1081088"/>
                </a:lnTo>
                <a:lnTo>
                  <a:pt x="1228524" y="1085057"/>
                </a:lnTo>
                <a:lnTo>
                  <a:pt x="1242818" y="1089422"/>
                </a:lnTo>
                <a:lnTo>
                  <a:pt x="1256716" y="1094582"/>
                </a:lnTo>
                <a:lnTo>
                  <a:pt x="1271010" y="1100932"/>
                </a:lnTo>
                <a:lnTo>
                  <a:pt x="1284510" y="1106885"/>
                </a:lnTo>
                <a:lnTo>
                  <a:pt x="1298011" y="1114029"/>
                </a:lnTo>
                <a:lnTo>
                  <a:pt x="1310717" y="1121172"/>
                </a:lnTo>
                <a:lnTo>
                  <a:pt x="1323820" y="1129507"/>
                </a:lnTo>
                <a:lnTo>
                  <a:pt x="1336129" y="1137444"/>
                </a:lnTo>
                <a:lnTo>
                  <a:pt x="1348041" y="1146175"/>
                </a:lnTo>
                <a:lnTo>
                  <a:pt x="1359953" y="1155700"/>
                </a:lnTo>
                <a:lnTo>
                  <a:pt x="1371071" y="1165225"/>
                </a:lnTo>
                <a:lnTo>
                  <a:pt x="1381792" y="1175147"/>
                </a:lnTo>
                <a:lnTo>
                  <a:pt x="1392115" y="1185863"/>
                </a:lnTo>
                <a:lnTo>
                  <a:pt x="1408792" y="1204119"/>
                </a:lnTo>
                <a:lnTo>
                  <a:pt x="1424278" y="1223566"/>
                </a:lnTo>
                <a:lnTo>
                  <a:pt x="1439763" y="1243410"/>
                </a:lnTo>
                <a:lnTo>
                  <a:pt x="1454058" y="1263254"/>
                </a:lnTo>
                <a:lnTo>
                  <a:pt x="1467955" y="1283891"/>
                </a:lnTo>
                <a:lnTo>
                  <a:pt x="1480264" y="1305322"/>
                </a:lnTo>
                <a:lnTo>
                  <a:pt x="1492970" y="1327150"/>
                </a:lnTo>
                <a:lnTo>
                  <a:pt x="1504088" y="1348582"/>
                </a:lnTo>
                <a:lnTo>
                  <a:pt x="1505279" y="1351360"/>
                </a:lnTo>
                <a:lnTo>
                  <a:pt x="1506471" y="1352154"/>
                </a:lnTo>
                <a:lnTo>
                  <a:pt x="1508059" y="1352550"/>
                </a:lnTo>
                <a:lnTo>
                  <a:pt x="1518780" y="1353344"/>
                </a:lnTo>
                <a:lnTo>
                  <a:pt x="1528309" y="1355329"/>
                </a:lnTo>
                <a:lnTo>
                  <a:pt x="1537839" y="1357710"/>
                </a:lnTo>
                <a:lnTo>
                  <a:pt x="1546971" y="1360885"/>
                </a:lnTo>
                <a:lnTo>
                  <a:pt x="1555707" y="1364457"/>
                </a:lnTo>
                <a:lnTo>
                  <a:pt x="1563648" y="1368822"/>
                </a:lnTo>
                <a:lnTo>
                  <a:pt x="1571590" y="1373982"/>
                </a:lnTo>
                <a:lnTo>
                  <a:pt x="1578737" y="1379935"/>
                </a:lnTo>
                <a:lnTo>
                  <a:pt x="1585487" y="1385888"/>
                </a:lnTo>
                <a:lnTo>
                  <a:pt x="1591840" y="1392238"/>
                </a:lnTo>
                <a:lnTo>
                  <a:pt x="1597796" y="1398985"/>
                </a:lnTo>
                <a:lnTo>
                  <a:pt x="1603752" y="1406525"/>
                </a:lnTo>
                <a:lnTo>
                  <a:pt x="1608914" y="1413669"/>
                </a:lnTo>
                <a:lnTo>
                  <a:pt x="1613678" y="1421607"/>
                </a:lnTo>
                <a:lnTo>
                  <a:pt x="1618046" y="1429544"/>
                </a:lnTo>
                <a:lnTo>
                  <a:pt x="1622017" y="1437879"/>
                </a:lnTo>
                <a:lnTo>
                  <a:pt x="1625988" y="1446213"/>
                </a:lnTo>
                <a:lnTo>
                  <a:pt x="1629561" y="1454547"/>
                </a:lnTo>
                <a:lnTo>
                  <a:pt x="1632738" y="1463279"/>
                </a:lnTo>
                <a:lnTo>
                  <a:pt x="1635517" y="1471613"/>
                </a:lnTo>
                <a:lnTo>
                  <a:pt x="1637900" y="1479947"/>
                </a:lnTo>
                <a:lnTo>
                  <a:pt x="1639885" y="1488282"/>
                </a:lnTo>
                <a:lnTo>
                  <a:pt x="1641473" y="1497013"/>
                </a:lnTo>
                <a:lnTo>
                  <a:pt x="1643062" y="1504950"/>
                </a:lnTo>
                <a:lnTo>
                  <a:pt x="1644253" y="1512491"/>
                </a:lnTo>
                <a:lnTo>
                  <a:pt x="1645047" y="1520429"/>
                </a:lnTo>
                <a:lnTo>
                  <a:pt x="1645841" y="1527969"/>
                </a:lnTo>
                <a:lnTo>
                  <a:pt x="1646238" y="1534716"/>
                </a:lnTo>
                <a:lnTo>
                  <a:pt x="1646238" y="1541463"/>
                </a:lnTo>
                <a:lnTo>
                  <a:pt x="1646238" y="1548210"/>
                </a:lnTo>
                <a:lnTo>
                  <a:pt x="1645841" y="1553766"/>
                </a:lnTo>
                <a:lnTo>
                  <a:pt x="1645444" y="1558925"/>
                </a:lnTo>
                <a:lnTo>
                  <a:pt x="1643458" y="1570832"/>
                </a:lnTo>
                <a:lnTo>
                  <a:pt x="1642267" y="1583532"/>
                </a:lnTo>
                <a:lnTo>
                  <a:pt x="1641473" y="1595835"/>
                </a:lnTo>
                <a:lnTo>
                  <a:pt x="1640679" y="1608535"/>
                </a:lnTo>
                <a:lnTo>
                  <a:pt x="1634723" y="1749029"/>
                </a:lnTo>
                <a:lnTo>
                  <a:pt x="1628370" y="1889126"/>
                </a:lnTo>
                <a:lnTo>
                  <a:pt x="1627973" y="1902222"/>
                </a:lnTo>
                <a:lnTo>
                  <a:pt x="1626385" y="1915716"/>
                </a:lnTo>
                <a:lnTo>
                  <a:pt x="1625194" y="1928416"/>
                </a:lnTo>
                <a:lnTo>
                  <a:pt x="1623208" y="1941910"/>
                </a:lnTo>
                <a:lnTo>
                  <a:pt x="1621223" y="1954610"/>
                </a:lnTo>
                <a:lnTo>
                  <a:pt x="1618840" y="1968104"/>
                </a:lnTo>
                <a:lnTo>
                  <a:pt x="1616061" y="1980804"/>
                </a:lnTo>
                <a:lnTo>
                  <a:pt x="1612884" y="1993504"/>
                </a:lnTo>
                <a:lnTo>
                  <a:pt x="1604546" y="2026444"/>
                </a:lnTo>
                <a:lnTo>
                  <a:pt x="1595414" y="2058988"/>
                </a:lnTo>
                <a:lnTo>
                  <a:pt x="1586281" y="2091532"/>
                </a:lnTo>
                <a:lnTo>
                  <a:pt x="1577148" y="2123679"/>
                </a:lnTo>
                <a:lnTo>
                  <a:pt x="1579134" y="2125663"/>
                </a:lnTo>
                <a:lnTo>
                  <a:pt x="1617252" y="2294732"/>
                </a:lnTo>
                <a:lnTo>
                  <a:pt x="1571590" y="2303463"/>
                </a:lnTo>
                <a:lnTo>
                  <a:pt x="1487411" y="2318147"/>
                </a:lnTo>
                <a:lnTo>
                  <a:pt x="1251951" y="2359026"/>
                </a:lnTo>
                <a:lnTo>
                  <a:pt x="1000608" y="2402285"/>
                </a:lnTo>
                <a:lnTo>
                  <a:pt x="897370" y="2420541"/>
                </a:lnTo>
                <a:lnTo>
                  <a:pt x="824310" y="2433638"/>
                </a:lnTo>
                <a:lnTo>
                  <a:pt x="785398" y="2236391"/>
                </a:lnTo>
                <a:lnTo>
                  <a:pt x="781030" y="2228851"/>
                </a:lnTo>
                <a:lnTo>
                  <a:pt x="776662" y="2221707"/>
                </a:lnTo>
                <a:lnTo>
                  <a:pt x="771897" y="2214563"/>
                </a:lnTo>
                <a:lnTo>
                  <a:pt x="767133" y="2207816"/>
                </a:lnTo>
                <a:lnTo>
                  <a:pt x="761574" y="2201069"/>
                </a:lnTo>
                <a:lnTo>
                  <a:pt x="756015" y="2194719"/>
                </a:lnTo>
                <a:lnTo>
                  <a:pt x="750456" y="2188369"/>
                </a:lnTo>
                <a:lnTo>
                  <a:pt x="744897" y="2182416"/>
                </a:lnTo>
                <a:lnTo>
                  <a:pt x="738544" y="2176463"/>
                </a:lnTo>
                <a:lnTo>
                  <a:pt x="732191" y="2170907"/>
                </a:lnTo>
                <a:lnTo>
                  <a:pt x="725441" y="2165351"/>
                </a:lnTo>
                <a:lnTo>
                  <a:pt x="719088" y="2159794"/>
                </a:lnTo>
                <a:lnTo>
                  <a:pt x="711940" y="2155032"/>
                </a:lnTo>
                <a:lnTo>
                  <a:pt x="704396" y="2149873"/>
                </a:lnTo>
                <a:lnTo>
                  <a:pt x="697249" y="2145507"/>
                </a:lnTo>
                <a:lnTo>
                  <a:pt x="689705" y="2141141"/>
                </a:lnTo>
                <a:lnTo>
                  <a:pt x="678984" y="2135585"/>
                </a:lnTo>
                <a:lnTo>
                  <a:pt x="668660" y="2130029"/>
                </a:lnTo>
                <a:lnTo>
                  <a:pt x="648807" y="2118519"/>
                </a:lnTo>
                <a:lnTo>
                  <a:pt x="630145" y="2106216"/>
                </a:lnTo>
                <a:lnTo>
                  <a:pt x="611482" y="2093119"/>
                </a:lnTo>
                <a:lnTo>
                  <a:pt x="593217" y="2080022"/>
                </a:lnTo>
                <a:lnTo>
                  <a:pt x="576144" y="2065735"/>
                </a:lnTo>
                <a:lnTo>
                  <a:pt x="559070" y="2051447"/>
                </a:lnTo>
                <a:lnTo>
                  <a:pt x="543187" y="2035969"/>
                </a:lnTo>
                <a:lnTo>
                  <a:pt x="526907" y="2020491"/>
                </a:lnTo>
                <a:lnTo>
                  <a:pt x="511422" y="2004616"/>
                </a:lnTo>
                <a:lnTo>
                  <a:pt x="496333" y="1988344"/>
                </a:lnTo>
                <a:lnTo>
                  <a:pt x="481245" y="1971676"/>
                </a:lnTo>
                <a:lnTo>
                  <a:pt x="466951" y="1954610"/>
                </a:lnTo>
                <a:lnTo>
                  <a:pt x="452259" y="1937147"/>
                </a:lnTo>
                <a:lnTo>
                  <a:pt x="424067" y="1902222"/>
                </a:lnTo>
                <a:lnTo>
                  <a:pt x="418111" y="1894285"/>
                </a:lnTo>
                <a:lnTo>
                  <a:pt x="412552" y="1886744"/>
                </a:lnTo>
                <a:lnTo>
                  <a:pt x="401435" y="1870472"/>
                </a:lnTo>
                <a:lnTo>
                  <a:pt x="391508" y="1853804"/>
                </a:lnTo>
                <a:lnTo>
                  <a:pt x="381978" y="1837532"/>
                </a:lnTo>
                <a:lnTo>
                  <a:pt x="372846" y="1820069"/>
                </a:lnTo>
                <a:lnTo>
                  <a:pt x="364110" y="1803401"/>
                </a:lnTo>
                <a:lnTo>
                  <a:pt x="356169" y="1785541"/>
                </a:lnTo>
                <a:lnTo>
                  <a:pt x="348228" y="1768079"/>
                </a:lnTo>
                <a:lnTo>
                  <a:pt x="332345" y="1733551"/>
                </a:lnTo>
                <a:lnTo>
                  <a:pt x="324404" y="1716485"/>
                </a:lnTo>
                <a:lnTo>
                  <a:pt x="316065" y="1699022"/>
                </a:lnTo>
                <a:lnTo>
                  <a:pt x="307727" y="1682354"/>
                </a:lnTo>
                <a:lnTo>
                  <a:pt x="298991" y="1666082"/>
                </a:lnTo>
                <a:lnTo>
                  <a:pt x="289462" y="1649413"/>
                </a:lnTo>
                <a:lnTo>
                  <a:pt x="279535" y="1633935"/>
                </a:lnTo>
                <a:lnTo>
                  <a:pt x="275962" y="1624410"/>
                </a:lnTo>
                <a:lnTo>
                  <a:pt x="271594" y="1614885"/>
                </a:lnTo>
                <a:lnTo>
                  <a:pt x="266829" y="1605360"/>
                </a:lnTo>
                <a:lnTo>
                  <a:pt x="261667" y="1595835"/>
                </a:lnTo>
                <a:lnTo>
                  <a:pt x="256505" y="1586310"/>
                </a:lnTo>
                <a:lnTo>
                  <a:pt x="250946" y="1577182"/>
                </a:lnTo>
                <a:lnTo>
                  <a:pt x="239431" y="1558132"/>
                </a:lnTo>
                <a:lnTo>
                  <a:pt x="227122" y="1539479"/>
                </a:lnTo>
                <a:lnTo>
                  <a:pt x="214813" y="1521619"/>
                </a:lnTo>
                <a:lnTo>
                  <a:pt x="190592" y="1486694"/>
                </a:lnTo>
                <a:lnTo>
                  <a:pt x="185827" y="1479154"/>
                </a:lnTo>
                <a:lnTo>
                  <a:pt x="181063" y="1470422"/>
                </a:lnTo>
                <a:lnTo>
                  <a:pt x="170342" y="1450579"/>
                </a:lnTo>
                <a:lnTo>
                  <a:pt x="164783" y="1441054"/>
                </a:lnTo>
                <a:lnTo>
                  <a:pt x="159224" y="1431132"/>
                </a:lnTo>
                <a:lnTo>
                  <a:pt x="156444" y="1427163"/>
                </a:lnTo>
                <a:lnTo>
                  <a:pt x="153268" y="1423194"/>
                </a:lnTo>
                <a:lnTo>
                  <a:pt x="149694" y="1419622"/>
                </a:lnTo>
                <a:lnTo>
                  <a:pt x="146518" y="1416447"/>
                </a:lnTo>
                <a:lnTo>
                  <a:pt x="143738" y="1413272"/>
                </a:lnTo>
                <a:lnTo>
                  <a:pt x="140959" y="1409304"/>
                </a:lnTo>
                <a:lnTo>
                  <a:pt x="138576" y="1404541"/>
                </a:lnTo>
                <a:lnTo>
                  <a:pt x="136591" y="1398985"/>
                </a:lnTo>
                <a:lnTo>
                  <a:pt x="134209" y="1393429"/>
                </a:lnTo>
                <a:lnTo>
                  <a:pt x="132620" y="1387475"/>
                </a:lnTo>
                <a:lnTo>
                  <a:pt x="129047" y="1373982"/>
                </a:lnTo>
                <a:lnTo>
                  <a:pt x="125870" y="1360488"/>
                </a:lnTo>
                <a:lnTo>
                  <a:pt x="122694" y="1346994"/>
                </a:lnTo>
                <a:lnTo>
                  <a:pt x="120311" y="1335485"/>
                </a:lnTo>
                <a:lnTo>
                  <a:pt x="117532" y="1325563"/>
                </a:lnTo>
                <a:lnTo>
                  <a:pt x="109194" y="1300560"/>
                </a:lnTo>
                <a:lnTo>
                  <a:pt x="100458" y="1276350"/>
                </a:lnTo>
                <a:lnTo>
                  <a:pt x="95296" y="1264047"/>
                </a:lnTo>
                <a:lnTo>
                  <a:pt x="90531" y="1252538"/>
                </a:lnTo>
                <a:lnTo>
                  <a:pt x="85767" y="1241425"/>
                </a:lnTo>
                <a:lnTo>
                  <a:pt x="80208" y="1229916"/>
                </a:lnTo>
                <a:lnTo>
                  <a:pt x="77031" y="1223566"/>
                </a:lnTo>
                <a:lnTo>
                  <a:pt x="73458" y="1217216"/>
                </a:lnTo>
                <a:lnTo>
                  <a:pt x="65119" y="1203722"/>
                </a:lnTo>
                <a:lnTo>
                  <a:pt x="55987" y="1190625"/>
                </a:lnTo>
                <a:lnTo>
                  <a:pt x="46457" y="1177132"/>
                </a:lnTo>
                <a:lnTo>
                  <a:pt x="26207" y="1150938"/>
                </a:lnTo>
                <a:lnTo>
                  <a:pt x="6353" y="1125538"/>
                </a:lnTo>
                <a:lnTo>
                  <a:pt x="3574" y="1121172"/>
                </a:lnTo>
                <a:lnTo>
                  <a:pt x="1589" y="1116410"/>
                </a:lnTo>
                <a:lnTo>
                  <a:pt x="397" y="1111250"/>
                </a:lnTo>
                <a:lnTo>
                  <a:pt x="0" y="1106091"/>
                </a:lnTo>
                <a:lnTo>
                  <a:pt x="0" y="1100535"/>
                </a:lnTo>
                <a:lnTo>
                  <a:pt x="794" y="1094582"/>
                </a:lnTo>
                <a:lnTo>
                  <a:pt x="1986" y="1088629"/>
                </a:lnTo>
                <a:lnTo>
                  <a:pt x="3574" y="1083072"/>
                </a:lnTo>
                <a:lnTo>
                  <a:pt x="5559" y="1077516"/>
                </a:lnTo>
                <a:lnTo>
                  <a:pt x="8339" y="1071960"/>
                </a:lnTo>
                <a:lnTo>
                  <a:pt x="11118" y="1066404"/>
                </a:lnTo>
                <a:lnTo>
                  <a:pt x="14295" y="1061641"/>
                </a:lnTo>
                <a:lnTo>
                  <a:pt x="17868" y="1056879"/>
                </a:lnTo>
                <a:lnTo>
                  <a:pt x="21045" y="1052910"/>
                </a:lnTo>
                <a:lnTo>
                  <a:pt x="24618" y="1048941"/>
                </a:lnTo>
                <a:lnTo>
                  <a:pt x="28192" y="1045766"/>
                </a:lnTo>
                <a:lnTo>
                  <a:pt x="33751" y="1041400"/>
                </a:lnTo>
                <a:lnTo>
                  <a:pt x="39310" y="1037432"/>
                </a:lnTo>
                <a:lnTo>
                  <a:pt x="45663" y="1034257"/>
                </a:lnTo>
                <a:lnTo>
                  <a:pt x="52016" y="1031479"/>
                </a:lnTo>
                <a:lnTo>
                  <a:pt x="58369" y="1029097"/>
                </a:lnTo>
                <a:lnTo>
                  <a:pt x="64722" y="1027113"/>
                </a:lnTo>
                <a:lnTo>
                  <a:pt x="71869" y="1025922"/>
                </a:lnTo>
                <a:lnTo>
                  <a:pt x="78619" y="1024732"/>
                </a:lnTo>
                <a:lnTo>
                  <a:pt x="85767" y="1023938"/>
                </a:lnTo>
                <a:lnTo>
                  <a:pt x="92517" y="1023541"/>
                </a:lnTo>
                <a:lnTo>
                  <a:pt x="100061" y="1023938"/>
                </a:lnTo>
                <a:lnTo>
                  <a:pt x="107208" y="1024335"/>
                </a:lnTo>
                <a:lnTo>
                  <a:pt x="114355" y="1024732"/>
                </a:lnTo>
                <a:lnTo>
                  <a:pt x="121503" y="1025922"/>
                </a:lnTo>
                <a:lnTo>
                  <a:pt x="129047" y="1027510"/>
                </a:lnTo>
                <a:lnTo>
                  <a:pt x="136194" y="1029097"/>
                </a:lnTo>
                <a:lnTo>
                  <a:pt x="143341" y="1031082"/>
                </a:lnTo>
                <a:lnTo>
                  <a:pt x="150488" y="1033066"/>
                </a:lnTo>
                <a:lnTo>
                  <a:pt x="157636" y="1035844"/>
                </a:lnTo>
                <a:lnTo>
                  <a:pt x="164783" y="1038622"/>
                </a:lnTo>
                <a:lnTo>
                  <a:pt x="171533" y="1041400"/>
                </a:lnTo>
                <a:lnTo>
                  <a:pt x="177886" y="1044972"/>
                </a:lnTo>
                <a:lnTo>
                  <a:pt x="185033" y="1048544"/>
                </a:lnTo>
                <a:lnTo>
                  <a:pt x="191386" y="1052116"/>
                </a:lnTo>
                <a:lnTo>
                  <a:pt x="197739" y="1055688"/>
                </a:lnTo>
                <a:lnTo>
                  <a:pt x="203695" y="1059657"/>
                </a:lnTo>
                <a:lnTo>
                  <a:pt x="209651" y="1064022"/>
                </a:lnTo>
                <a:lnTo>
                  <a:pt x="215210" y="1067991"/>
                </a:lnTo>
                <a:lnTo>
                  <a:pt x="220769" y="1072754"/>
                </a:lnTo>
                <a:lnTo>
                  <a:pt x="225534" y="1077516"/>
                </a:lnTo>
                <a:lnTo>
                  <a:pt x="230299" y="1081882"/>
                </a:lnTo>
                <a:lnTo>
                  <a:pt x="235064" y="1086644"/>
                </a:lnTo>
                <a:lnTo>
                  <a:pt x="239828" y="1092200"/>
                </a:lnTo>
                <a:lnTo>
                  <a:pt x="244593" y="1097757"/>
                </a:lnTo>
                <a:lnTo>
                  <a:pt x="252932" y="1109663"/>
                </a:lnTo>
                <a:lnTo>
                  <a:pt x="260873" y="1121966"/>
                </a:lnTo>
                <a:lnTo>
                  <a:pt x="268814" y="1135063"/>
                </a:lnTo>
                <a:lnTo>
                  <a:pt x="283903" y="1160463"/>
                </a:lnTo>
                <a:lnTo>
                  <a:pt x="291447" y="1173163"/>
                </a:lnTo>
                <a:lnTo>
                  <a:pt x="299388" y="1185069"/>
                </a:lnTo>
                <a:lnTo>
                  <a:pt x="306139" y="1195785"/>
                </a:lnTo>
                <a:lnTo>
                  <a:pt x="312889" y="1206897"/>
                </a:lnTo>
                <a:lnTo>
                  <a:pt x="327580" y="1230710"/>
                </a:lnTo>
                <a:lnTo>
                  <a:pt x="342272" y="1255713"/>
                </a:lnTo>
                <a:lnTo>
                  <a:pt x="357757" y="1281113"/>
                </a:lnTo>
                <a:lnTo>
                  <a:pt x="365699" y="1293416"/>
                </a:lnTo>
                <a:lnTo>
                  <a:pt x="373640" y="1305719"/>
                </a:lnTo>
                <a:lnTo>
                  <a:pt x="382375" y="1317229"/>
                </a:lnTo>
                <a:lnTo>
                  <a:pt x="390714" y="1328738"/>
                </a:lnTo>
                <a:lnTo>
                  <a:pt x="399846" y="1339454"/>
                </a:lnTo>
                <a:lnTo>
                  <a:pt x="409376" y="1348979"/>
                </a:lnTo>
                <a:lnTo>
                  <a:pt x="418905" y="1358504"/>
                </a:lnTo>
                <a:lnTo>
                  <a:pt x="423670" y="1362472"/>
                </a:lnTo>
                <a:lnTo>
                  <a:pt x="428832" y="1366441"/>
                </a:lnTo>
                <a:lnTo>
                  <a:pt x="437171" y="1372791"/>
                </a:lnTo>
                <a:lnTo>
                  <a:pt x="445112" y="1378744"/>
                </a:lnTo>
                <a:lnTo>
                  <a:pt x="453450" y="1383904"/>
                </a:lnTo>
                <a:lnTo>
                  <a:pt x="462186" y="1388666"/>
                </a:lnTo>
                <a:lnTo>
                  <a:pt x="470921" y="1392635"/>
                </a:lnTo>
                <a:lnTo>
                  <a:pt x="479260" y="1396207"/>
                </a:lnTo>
                <a:lnTo>
                  <a:pt x="488789" y="1399382"/>
                </a:lnTo>
                <a:lnTo>
                  <a:pt x="497525" y="1402160"/>
                </a:lnTo>
                <a:lnTo>
                  <a:pt x="506657" y="1404144"/>
                </a:lnTo>
                <a:lnTo>
                  <a:pt x="516187" y="1405732"/>
                </a:lnTo>
                <a:lnTo>
                  <a:pt x="525716" y="1407319"/>
                </a:lnTo>
                <a:lnTo>
                  <a:pt x="535246" y="1408113"/>
                </a:lnTo>
                <a:lnTo>
                  <a:pt x="545172" y="1408113"/>
                </a:lnTo>
                <a:lnTo>
                  <a:pt x="555099" y="1407716"/>
                </a:lnTo>
                <a:lnTo>
                  <a:pt x="565423" y="1406922"/>
                </a:lnTo>
                <a:lnTo>
                  <a:pt x="575746" y="1404938"/>
                </a:lnTo>
                <a:lnTo>
                  <a:pt x="578923" y="1404541"/>
                </a:lnTo>
                <a:lnTo>
                  <a:pt x="582497" y="1402954"/>
                </a:lnTo>
                <a:lnTo>
                  <a:pt x="586467" y="1401366"/>
                </a:lnTo>
                <a:lnTo>
                  <a:pt x="590041" y="1398985"/>
                </a:lnTo>
                <a:lnTo>
                  <a:pt x="594012" y="1395810"/>
                </a:lnTo>
                <a:lnTo>
                  <a:pt x="597585" y="1392635"/>
                </a:lnTo>
                <a:lnTo>
                  <a:pt x="601556" y="1389460"/>
                </a:lnTo>
                <a:lnTo>
                  <a:pt x="604335" y="1385491"/>
                </a:lnTo>
                <a:lnTo>
                  <a:pt x="609894" y="1379141"/>
                </a:lnTo>
                <a:lnTo>
                  <a:pt x="614659" y="1372394"/>
                </a:lnTo>
                <a:lnTo>
                  <a:pt x="619424" y="1365647"/>
                </a:lnTo>
                <a:lnTo>
                  <a:pt x="623394" y="1358900"/>
                </a:lnTo>
                <a:lnTo>
                  <a:pt x="627762" y="1352154"/>
                </a:lnTo>
                <a:lnTo>
                  <a:pt x="631336" y="1344613"/>
                </a:lnTo>
                <a:lnTo>
                  <a:pt x="634512" y="1337469"/>
                </a:lnTo>
                <a:lnTo>
                  <a:pt x="637292" y="1330325"/>
                </a:lnTo>
                <a:lnTo>
                  <a:pt x="640071" y="1323182"/>
                </a:lnTo>
                <a:lnTo>
                  <a:pt x="642057" y="1315244"/>
                </a:lnTo>
                <a:lnTo>
                  <a:pt x="644042" y="1307704"/>
                </a:lnTo>
                <a:lnTo>
                  <a:pt x="645233" y="1299766"/>
                </a:lnTo>
                <a:lnTo>
                  <a:pt x="646424" y="1291829"/>
                </a:lnTo>
                <a:lnTo>
                  <a:pt x="647218" y="1283891"/>
                </a:lnTo>
                <a:lnTo>
                  <a:pt x="647616" y="1275557"/>
                </a:lnTo>
                <a:lnTo>
                  <a:pt x="648013" y="1267619"/>
                </a:lnTo>
                <a:lnTo>
                  <a:pt x="647616" y="1259682"/>
                </a:lnTo>
                <a:lnTo>
                  <a:pt x="647218" y="1252538"/>
                </a:lnTo>
                <a:lnTo>
                  <a:pt x="646424" y="1245394"/>
                </a:lnTo>
                <a:lnTo>
                  <a:pt x="645233" y="1237457"/>
                </a:lnTo>
                <a:lnTo>
                  <a:pt x="466951" y="280988"/>
                </a:lnTo>
                <a:lnTo>
                  <a:pt x="465362" y="271463"/>
                </a:lnTo>
                <a:lnTo>
                  <a:pt x="464568" y="263128"/>
                </a:lnTo>
                <a:lnTo>
                  <a:pt x="464568" y="254397"/>
                </a:lnTo>
                <a:lnTo>
                  <a:pt x="464965" y="246857"/>
                </a:lnTo>
                <a:lnTo>
                  <a:pt x="465759" y="239316"/>
                </a:lnTo>
                <a:lnTo>
                  <a:pt x="467348" y="232569"/>
                </a:lnTo>
                <a:lnTo>
                  <a:pt x="468936" y="225822"/>
                </a:lnTo>
                <a:lnTo>
                  <a:pt x="471318" y="219869"/>
                </a:lnTo>
                <a:lnTo>
                  <a:pt x="473701" y="214313"/>
                </a:lnTo>
                <a:lnTo>
                  <a:pt x="476480" y="209153"/>
                </a:lnTo>
                <a:lnTo>
                  <a:pt x="479657" y="204391"/>
                </a:lnTo>
                <a:lnTo>
                  <a:pt x="482833" y="199628"/>
                </a:lnTo>
                <a:lnTo>
                  <a:pt x="486407" y="195263"/>
                </a:lnTo>
                <a:lnTo>
                  <a:pt x="490775" y="191691"/>
                </a:lnTo>
                <a:lnTo>
                  <a:pt x="494348" y="188119"/>
                </a:lnTo>
                <a:lnTo>
                  <a:pt x="498319" y="184944"/>
                </a:lnTo>
                <a:lnTo>
                  <a:pt x="502289" y="182166"/>
                </a:lnTo>
                <a:lnTo>
                  <a:pt x="506657" y="179785"/>
                </a:lnTo>
                <a:lnTo>
                  <a:pt x="514201" y="175419"/>
                </a:lnTo>
                <a:lnTo>
                  <a:pt x="522143" y="171450"/>
                </a:lnTo>
                <a:lnTo>
                  <a:pt x="528893" y="169069"/>
                </a:lnTo>
                <a:lnTo>
                  <a:pt x="534849" y="167482"/>
                </a:lnTo>
                <a:lnTo>
                  <a:pt x="539614" y="166291"/>
                </a:lnTo>
                <a:lnTo>
                  <a:pt x="543981" y="165497"/>
                </a:lnTo>
                <a:lnTo>
                  <a:pt x="552320" y="163910"/>
                </a:lnTo>
                <a:lnTo>
                  <a:pt x="561055" y="162719"/>
                </a:lnTo>
                <a:lnTo>
                  <a:pt x="569393" y="162322"/>
                </a:lnTo>
                <a:lnTo>
                  <a:pt x="577732" y="161925"/>
                </a:lnTo>
                <a:close/>
                <a:moveTo>
                  <a:pt x="576263" y="0"/>
                </a:moveTo>
                <a:lnTo>
                  <a:pt x="594539" y="397"/>
                </a:lnTo>
                <a:lnTo>
                  <a:pt x="612419" y="1589"/>
                </a:lnTo>
                <a:lnTo>
                  <a:pt x="630298" y="3973"/>
                </a:lnTo>
                <a:lnTo>
                  <a:pt x="647780" y="7151"/>
                </a:lnTo>
                <a:lnTo>
                  <a:pt x="664864" y="10727"/>
                </a:lnTo>
                <a:lnTo>
                  <a:pt x="681551" y="15098"/>
                </a:lnTo>
                <a:lnTo>
                  <a:pt x="697841" y="20263"/>
                </a:lnTo>
                <a:lnTo>
                  <a:pt x="714131" y="26620"/>
                </a:lnTo>
                <a:lnTo>
                  <a:pt x="729626" y="33374"/>
                </a:lnTo>
                <a:lnTo>
                  <a:pt x="745122" y="41321"/>
                </a:lnTo>
                <a:lnTo>
                  <a:pt x="759822" y="50062"/>
                </a:lnTo>
                <a:lnTo>
                  <a:pt x="774920" y="59200"/>
                </a:lnTo>
                <a:lnTo>
                  <a:pt x="788826" y="69530"/>
                </a:lnTo>
                <a:lnTo>
                  <a:pt x="803130" y="80655"/>
                </a:lnTo>
                <a:lnTo>
                  <a:pt x="816638" y="92575"/>
                </a:lnTo>
                <a:lnTo>
                  <a:pt x="830147" y="105289"/>
                </a:lnTo>
                <a:lnTo>
                  <a:pt x="842464" y="118798"/>
                </a:lnTo>
                <a:lnTo>
                  <a:pt x="854780" y="132307"/>
                </a:lnTo>
                <a:lnTo>
                  <a:pt x="865508" y="146610"/>
                </a:lnTo>
                <a:lnTo>
                  <a:pt x="876235" y="160516"/>
                </a:lnTo>
                <a:lnTo>
                  <a:pt x="885374" y="175615"/>
                </a:lnTo>
                <a:lnTo>
                  <a:pt x="894115" y="190315"/>
                </a:lnTo>
                <a:lnTo>
                  <a:pt x="901664" y="205811"/>
                </a:lnTo>
                <a:lnTo>
                  <a:pt x="908815" y="221306"/>
                </a:lnTo>
                <a:lnTo>
                  <a:pt x="915172" y="237596"/>
                </a:lnTo>
                <a:lnTo>
                  <a:pt x="920337" y="253886"/>
                </a:lnTo>
                <a:lnTo>
                  <a:pt x="924708" y="270574"/>
                </a:lnTo>
                <a:lnTo>
                  <a:pt x="928284" y="287658"/>
                </a:lnTo>
                <a:lnTo>
                  <a:pt x="931462" y="304743"/>
                </a:lnTo>
                <a:lnTo>
                  <a:pt x="933449" y="322622"/>
                </a:lnTo>
                <a:lnTo>
                  <a:pt x="934641" y="340502"/>
                </a:lnTo>
                <a:lnTo>
                  <a:pt x="935038" y="359175"/>
                </a:lnTo>
                <a:lnTo>
                  <a:pt x="934641" y="377452"/>
                </a:lnTo>
                <a:lnTo>
                  <a:pt x="933449" y="395331"/>
                </a:lnTo>
                <a:lnTo>
                  <a:pt x="931462" y="413211"/>
                </a:lnTo>
                <a:lnTo>
                  <a:pt x="928284" y="430693"/>
                </a:lnTo>
                <a:lnTo>
                  <a:pt x="924708" y="447777"/>
                </a:lnTo>
                <a:lnTo>
                  <a:pt x="920337" y="464465"/>
                </a:lnTo>
                <a:lnTo>
                  <a:pt x="915172" y="480755"/>
                </a:lnTo>
                <a:lnTo>
                  <a:pt x="908815" y="496647"/>
                </a:lnTo>
                <a:lnTo>
                  <a:pt x="901664" y="512540"/>
                </a:lnTo>
                <a:lnTo>
                  <a:pt x="894115" y="527638"/>
                </a:lnTo>
                <a:lnTo>
                  <a:pt x="885374" y="543134"/>
                </a:lnTo>
                <a:lnTo>
                  <a:pt x="876235" y="557437"/>
                </a:lnTo>
                <a:lnTo>
                  <a:pt x="865508" y="572138"/>
                </a:lnTo>
                <a:lnTo>
                  <a:pt x="854780" y="585647"/>
                </a:lnTo>
                <a:lnTo>
                  <a:pt x="842464" y="599553"/>
                </a:lnTo>
                <a:lnTo>
                  <a:pt x="830147" y="612664"/>
                </a:lnTo>
                <a:lnTo>
                  <a:pt x="830147" y="613061"/>
                </a:lnTo>
                <a:lnTo>
                  <a:pt x="822201" y="620611"/>
                </a:lnTo>
                <a:lnTo>
                  <a:pt x="813857" y="628160"/>
                </a:lnTo>
                <a:lnTo>
                  <a:pt x="805911" y="634914"/>
                </a:lnTo>
                <a:lnTo>
                  <a:pt x="797964" y="641668"/>
                </a:lnTo>
                <a:lnTo>
                  <a:pt x="791607" y="619419"/>
                </a:lnTo>
                <a:lnTo>
                  <a:pt x="785250" y="597963"/>
                </a:lnTo>
                <a:lnTo>
                  <a:pt x="778496" y="576111"/>
                </a:lnTo>
                <a:lnTo>
                  <a:pt x="771344" y="553861"/>
                </a:lnTo>
                <a:lnTo>
                  <a:pt x="780880" y="543928"/>
                </a:lnTo>
                <a:lnTo>
                  <a:pt x="790018" y="533201"/>
                </a:lnTo>
                <a:lnTo>
                  <a:pt x="798759" y="522473"/>
                </a:lnTo>
                <a:lnTo>
                  <a:pt x="806705" y="511745"/>
                </a:lnTo>
                <a:lnTo>
                  <a:pt x="813857" y="500223"/>
                </a:lnTo>
                <a:lnTo>
                  <a:pt x="820611" y="488701"/>
                </a:lnTo>
                <a:lnTo>
                  <a:pt x="826571" y="476782"/>
                </a:lnTo>
                <a:lnTo>
                  <a:pt x="831736" y="464862"/>
                </a:lnTo>
                <a:lnTo>
                  <a:pt x="836504" y="452545"/>
                </a:lnTo>
                <a:lnTo>
                  <a:pt x="840477" y="439831"/>
                </a:lnTo>
                <a:lnTo>
                  <a:pt x="844053" y="427117"/>
                </a:lnTo>
                <a:lnTo>
                  <a:pt x="846834" y="414005"/>
                </a:lnTo>
                <a:lnTo>
                  <a:pt x="849218" y="400894"/>
                </a:lnTo>
                <a:lnTo>
                  <a:pt x="850807" y="386988"/>
                </a:lnTo>
                <a:lnTo>
                  <a:pt x="851602" y="373479"/>
                </a:lnTo>
                <a:lnTo>
                  <a:pt x="851999" y="359175"/>
                </a:lnTo>
                <a:lnTo>
                  <a:pt x="851602" y="344872"/>
                </a:lnTo>
                <a:lnTo>
                  <a:pt x="850807" y="330966"/>
                </a:lnTo>
                <a:lnTo>
                  <a:pt x="849218" y="317457"/>
                </a:lnTo>
                <a:lnTo>
                  <a:pt x="846834" y="303948"/>
                </a:lnTo>
                <a:lnTo>
                  <a:pt x="844053" y="291234"/>
                </a:lnTo>
                <a:lnTo>
                  <a:pt x="840477" y="278123"/>
                </a:lnTo>
                <a:lnTo>
                  <a:pt x="836504" y="265806"/>
                </a:lnTo>
                <a:lnTo>
                  <a:pt x="831736" y="253092"/>
                </a:lnTo>
                <a:lnTo>
                  <a:pt x="826571" y="241172"/>
                </a:lnTo>
                <a:lnTo>
                  <a:pt x="820611" y="229253"/>
                </a:lnTo>
                <a:lnTo>
                  <a:pt x="813460" y="217730"/>
                </a:lnTo>
                <a:lnTo>
                  <a:pt x="806308" y="206605"/>
                </a:lnTo>
                <a:lnTo>
                  <a:pt x="798759" y="195481"/>
                </a:lnTo>
                <a:lnTo>
                  <a:pt x="789621" y="185150"/>
                </a:lnTo>
                <a:lnTo>
                  <a:pt x="780880" y="174820"/>
                </a:lnTo>
                <a:lnTo>
                  <a:pt x="770947" y="164092"/>
                </a:lnTo>
                <a:lnTo>
                  <a:pt x="760617" y="154556"/>
                </a:lnTo>
                <a:lnTo>
                  <a:pt x="750287" y="145021"/>
                </a:lnTo>
                <a:lnTo>
                  <a:pt x="739559" y="136677"/>
                </a:lnTo>
                <a:lnTo>
                  <a:pt x="728434" y="129128"/>
                </a:lnTo>
                <a:lnTo>
                  <a:pt x="717310" y="121976"/>
                </a:lnTo>
                <a:lnTo>
                  <a:pt x="705788" y="114825"/>
                </a:lnTo>
                <a:lnTo>
                  <a:pt x="693868" y="108865"/>
                </a:lnTo>
                <a:lnTo>
                  <a:pt x="682346" y="103700"/>
                </a:lnTo>
                <a:lnTo>
                  <a:pt x="669632" y="98932"/>
                </a:lnTo>
                <a:lnTo>
                  <a:pt x="657315" y="94959"/>
                </a:lnTo>
                <a:lnTo>
                  <a:pt x="644204" y="91383"/>
                </a:lnTo>
                <a:lnTo>
                  <a:pt x="631490" y="88204"/>
                </a:lnTo>
                <a:lnTo>
                  <a:pt x="617584" y="86218"/>
                </a:lnTo>
                <a:lnTo>
                  <a:pt x="604472" y="84628"/>
                </a:lnTo>
                <a:lnTo>
                  <a:pt x="590169" y="83436"/>
                </a:lnTo>
                <a:lnTo>
                  <a:pt x="576263" y="83436"/>
                </a:lnTo>
                <a:lnTo>
                  <a:pt x="561960" y="83436"/>
                </a:lnTo>
                <a:lnTo>
                  <a:pt x="548451" y="84628"/>
                </a:lnTo>
                <a:lnTo>
                  <a:pt x="534545" y="86218"/>
                </a:lnTo>
                <a:lnTo>
                  <a:pt x="521434" y="88204"/>
                </a:lnTo>
                <a:lnTo>
                  <a:pt x="507925" y="91383"/>
                </a:lnTo>
                <a:lnTo>
                  <a:pt x="495211" y="94959"/>
                </a:lnTo>
                <a:lnTo>
                  <a:pt x="482497" y="98932"/>
                </a:lnTo>
                <a:lnTo>
                  <a:pt x="470578" y="103700"/>
                </a:lnTo>
                <a:lnTo>
                  <a:pt x="458658" y="108865"/>
                </a:lnTo>
                <a:lnTo>
                  <a:pt x="446341" y="114825"/>
                </a:lnTo>
                <a:lnTo>
                  <a:pt x="435217" y="121976"/>
                </a:lnTo>
                <a:lnTo>
                  <a:pt x="423694" y="129128"/>
                </a:lnTo>
                <a:lnTo>
                  <a:pt x="412967" y="136677"/>
                </a:lnTo>
                <a:lnTo>
                  <a:pt x="401842" y="145021"/>
                </a:lnTo>
                <a:lnTo>
                  <a:pt x="391512" y="154556"/>
                </a:lnTo>
                <a:lnTo>
                  <a:pt x="381579" y="164092"/>
                </a:lnTo>
                <a:lnTo>
                  <a:pt x="381182" y="164092"/>
                </a:lnTo>
                <a:lnTo>
                  <a:pt x="371249" y="174820"/>
                </a:lnTo>
                <a:lnTo>
                  <a:pt x="362111" y="185150"/>
                </a:lnTo>
                <a:lnTo>
                  <a:pt x="353767" y="195481"/>
                </a:lnTo>
                <a:lnTo>
                  <a:pt x="345821" y="207003"/>
                </a:lnTo>
                <a:lnTo>
                  <a:pt x="338669" y="218128"/>
                </a:lnTo>
                <a:lnTo>
                  <a:pt x="331915" y="229253"/>
                </a:lnTo>
                <a:lnTo>
                  <a:pt x="325955" y="241172"/>
                </a:lnTo>
                <a:lnTo>
                  <a:pt x="320790" y="253092"/>
                </a:lnTo>
                <a:lnTo>
                  <a:pt x="315625" y="265806"/>
                </a:lnTo>
                <a:lnTo>
                  <a:pt x="311652" y="278123"/>
                </a:lnTo>
                <a:lnTo>
                  <a:pt x="308473" y="291234"/>
                </a:lnTo>
                <a:lnTo>
                  <a:pt x="305692" y="303948"/>
                </a:lnTo>
                <a:lnTo>
                  <a:pt x="303308" y="317457"/>
                </a:lnTo>
                <a:lnTo>
                  <a:pt x="301719" y="330966"/>
                </a:lnTo>
                <a:lnTo>
                  <a:pt x="300924" y="345269"/>
                </a:lnTo>
                <a:lnTo>
                  <a:pt x="300527" y="359175"/>
                </a:lnTo>
                <a:lnTo>
                  <a:pt x="300924" y="373479"/>
                </a:lnTo>
                <a:lnTo>
                  <a:pt x="301719" y="386988"/>
                </a:lnTo>
                <a:lnTo>
                  <a:pt x="303308" y="400894"/>
                </a:lnTo>
                <a:lnTo>
                  <a:pt x="305692" y="414005"/>
                </a:lnTo>
                <a:lnTo>
                  <a:pt x="308473" y="427514"/>
                </a:lnTo>
                <a:lnTo>
                  <a:pt x="311652" y="440228"/>
                </a:lnTo>
                <a:lnTo>
                  <a:pt x="315625" y="452545"/>
                </a:lnTo>
                <a:lnTo>
                  <a:pt x="320790" y="464862"/>
                </a:lnTo>
                <a:lnTo>
                  <a:pt x="325955" y="476782"/>
                </a:lnTo>
                <a:lnTo>
                  <a:pt x="331915" y="489098"/>
                </a:lnTo>
                <a:lnTo>
                  <a:pt x="338669" y="500223"/>
                </a:lnTo>
                <a:lnTo>
                  <a:pt x="345821" y="511745"/>
                </a:lnTo>
                <a:lnTo>
                  <a:pt x="353767" y="522870"/>
                </a:lnTo>
                <a:lnTo>
                  <a:pt x="362111" y="533201"/>
                </a:lnTo>
                <a:lnTo>
                  <a:pt x="371249" y="543928"/>
                </a:lnTo>
                <a:lnTo>
                  <a:pt x="381182" y="554258"/>
                </a:lnTo>
                <a:lnTo>
                  <a:pt x="387539" y="560218"/>
                </a:lnTo>
                <a:lnTo>
                  <a:pt x="393896" y="566575"/>
                </a:lnTo>
                <a:lnTo>
                  <a:pt x="400650" y="572138"/>
                </a:lnTo>
                <a:lnTo>
                  <a:pt x="407405" y="577700"/>
                </a:lnTo>
                <a:lnTo>
                  <a:pt x="414159" y="582468"/>
                </a:lnTo>
                <a:lnTo>
                  <a:pt x="420913" y="587633"/>
                </a:lnTo>
                <a:lnTo>
                  <a:pt x="428065" y="592401"/>
                </a:lnTo>
                <a:lnTo>
                  <a:pt x="435614" y="597169"/>
                </a:lnTo>
                <a:lnTo>
                  <a:pt x="442368" y="601142"/>
                </a:lnTo>
                <a:lnTo>
                  <a:pt x="449917" y="605115"/>
                </a:lnTo>
                <a:lnTo>
                  <a:pt x="457069" y="608691"/>
                </a:lnTo>
                <a:lnTo>
                  <a:pt x="465015" y="612267"/>
                </a:lnTo>
                <a:lnTo>
                  <a:pt x="472564" y="615445"/>
                </a:lnTo>
                <a:lnTo>
                  <a:pt x="480113" y="618227"/>
                </a:lnTo>
                <a:lnTo>
                  <a:pt x="488457" y="621008"/>
                </a:lnTo>
                <a:lnTo>
                  <a:pt x="496403" y="623789"/>
                </a:lnTo>
                <a:lnTo>
                  <a:pt x="498787" y="634914"/>
                </a:lnTo>
                <a:lnTo>
                  <a:pt x="501171" y="645642"/>
                </a:lnTo>
                <a:lnTo>
                  <a:pt x="505541" y="667891"/>
                </a:lnTo>
                <a:lnTo>
                  <a:pt x="508720" y="690141"/>
                </a:lnTo>
                <a:lnTo>
                  <a:pt x="511501" y="712788"/>
                </a:lnTo>
                <a:lnTo>
                  <a:pt x="498390" y="710404"/>
                </a:lnTo>
                <a:lnTo>
                  <a:pt x="484881" y="707226"/>
                </a:lnTo>
                <a:lnTo>
                  <a:pt x="472167" y="703253"/>
                </a:lnTo>
                <a:lnTo>
                  <a:pt x="459453" y="699279"/>
                </a:lnTo>
                <a:lnTo>
                  <a:pt x="446739" y="694909"/>
                </a:lnTo>
                <a:lnTo>
                  <a:pt x="434819" y="690141"/>
                </a:lnTo>
                <a:lnTo>
                  <a:pt x="422503" y="684579"/>
                </a:lnTo>
                <a:lnTo>
                  <a:pt x="410583" y="678619"/>
                </a:lnTo>
                <a:lnTo>
                  <a:pt x="398664" y="671864"/>
                </a:lnTo>
                <a:lnTo>
                  <a:pt x="387142" y="665110"/>
                </a:lnTo>
                <a:lnTo>
                  <a:pt x="376017" y="657561"/>
                </a:lnTo>
                <a:lnTo>
                  <a:pt x="364892" y="649615"/>
                </a:lnTo>
                <a:lnTo>
                  <a:pt x="354164" y="641271"/>
                </a:lnTo>
                <a:lnTo>
                  <a:pt x="343040" y="632133"/>
                </a:lnTo>
                <a:lnTo>
                  <a:pt x="332709" y="622994"/>
                </a:lnTo>
                <a:lnTo>
                  <a:pt x="322379" y="612664"/>
                </a:lnTo>
                <a:lnTo>
                  <a:pt x="309665" y="599553"/>
                </a:lnTo>
                <a:lnTo>
                  <a:pt x="297746" y="585647"/>
                </a:lnTo>
                <a:lnTo>
                  <a:pt x="286621" y="572138"/>
                </a:lnTo>
                <a:lnTo>
                  <a:pt x="276291" y="557437"/>
                </a:lnTo>
                <a:lnTo>
                  <a:pt x="267153" y="543134"/>
                </a:lnTo>
                <a:lnTo>
                  <a:pt x="258412" y="527638"/>
                </a:lnTo>
                <a:lnTo>
                  <a:pt x="250465" y="512540"/>
                </a:lnTo>
                <a:lnTo>
                  <a:pt x="243711" y="496647"/>
                </a:lnTo>
                <a:lnTo>
                  <a:pt x="237751" y="480755"/>
                </a:lnTo>
                <a:lnTo>
                  <a:pt x="231792" y="464465"/>
                </a:lnTo>
                <a:lnTo>
                  <a:pt x="227421" y="447777"/>
                </a:lnTo>
                <a:lnTo>
                  <a:pt x="223845" y="430693"/>
                </a:lnTo>
                <a:lnTo>
                  <a:pt x="221064" y="413211"/>
                </a:lnTo>
                <a:lnTo>
                  <a:pt x="219078" y="395331"/>
                </a:lnTo>
                <a:lnTo>
                  <a:pt x="217886" y="377452"/>
                </a:lnTo>
                <a:lnTo>
                  <a:pt x="217488" y="359175"/>
                </a:lnTo>
                <a:lnTo>
                  <a:pt x="217886" y="340502"/>
                </a:lnTo>
                <a:lnTo>
                  <a:pt x="219078" y="322622"/>
                </a:lnTo>
                <a:lnTo>
                  <a:pt x="221064" y="304743"/>
                </a:lnTo>
                <a:lnTo>
                  <a:pt x="223845" y="287658"/>
                </a:lnTo>
                <a:lnTo>
                  <a:pt x="227421" y="270574"/>
                </a:lnTo>
                <a:lnTo>
                  <a:pt x="231792" y="253886"/>
                </a:lnTo>
                <a:lnTo>
                  <a:pt x="237751" y="237596"/>
                </a:lnTo>
                <a:lnTo>
                  <a:pt x="243711" y="221306"/>
                </a:lnTo>
                <a:lnTo>
                  <a:pt x="250465" y="205811"/>
                </a:lnTo>
                <a:lnTo>
                  <a:pt x="258412" y="190315"/>
                </a:lnTo>
                <a:lnTo>
                  <a:pt x="267153" y="175615"/>
                </a:lnTo>
                <a:lnTo>
                  <a:pt x="276291" y="160516"/>
                </a:lnTo>
                <a:lnTo>
                  <a:pt x="286621" y="146610"/>
                </a:lnTo>
                <a:lnTo>
                  <a:pt x="297746" y="132307"/>
                </a:lnTo>
                <a:lnTo>
                  <a:pt x="309665" y="118798"/>
                </a:lnTo>
                <a:lnTo>
                  <a:pt x="322379" y="105289"/>
                </a:lnTo>
                <a:lnTo>
                  <a:pt x="335491" y="92575"/>
                </a:lnTo>
                <a:lnTo>
                  <a:pt x="349397" y="80655"/>
                </a:lnTo>
                <a:lnTo>
                  <a:pt x="363303" y="69530"/>
                </a:lnTo>
                <a:lnTo>
                  <a:pt x="378003" y="59200"/>
                </a:lnTo>
                <a:lnTo>
                  <a:pt x="392307" y="50062"/>
                </a:lnTo>
                <a:lnTo>
                  <a:pt x="407405" y="41321"/>
                </a:lnTo>
                <a:lnTo>
                  <a:pt x="422900" y="33374"/>
                </a:lnTo>
                <a:lnTo>
                  <a:pt x="438395" y="26620"/>
                </a:lnTo>
                <a:lnTo>
                  <a:pt x="454288" y="20263"/>
                </a:lnTo>
                <a:lnTo>
                  <a:pt x="470975" y="15098"/>
                </a:lnTo>
                <a:lnTo>
                  <a:pt x="487662" y="10727"/>
                </a:lnTo>
                <a:lnTo>
                  <a:pt x="504747" y="7151"/>
                </a:lnTo>
                <a:lnTo>
                  <a:pt x="522228" y="3973"/>
                </a:lnTo>
                <a:lnTo>
                  <a:pt x="539710" y="1589"/>
                </a:lnTo>
                <a:lnTo>
                  <a:pt x="557589" y="397"/>
                </a:lnTo>
                <a:lnTo>
                  <a:pt x="576263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32348" y="2208054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2060"/>
                </a:solidFill>
              </a:rPr>
              <a:t>温度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14531" y="2185978"/>
            <a:ext cx="140779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zh-CN" altLang="en-US" sz="3200" b="1" dirty="0" smtClean="0"/>
              <a:t>表面积</a:t>
            </a:r>
            <a:endParaRPr lang="zh-CN" altLang="en-US" sz="3200" b="1" dirty="0" smtClean="0"/>
          </a:p>
        </p:txBody>
      </p:sp>
      <p:sp>
        <p:nvSpPr>
          <p:cNvPr id="7" name="文本框 6"/>
          <p:cNvSpPr txBox="1"/>
          <p:nvPr/>
        </p:nvSpPr>
        <p:spPr>
          <a:xfrm>
            <a:off x="6889382" y="2183328"/>
            <a:ext cx="263271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zh-CN" altLang="en-US" sz="3200" b="1" dirty="0" smtClean="0"/>
              <a:t>表面空气流速</a:t>
            </a:r>
            <a:endParaRPr lang="zh-CN" altLang="en-US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52 0.000000 L 0.294167 -0.000185 " pathEditMode="relative" rAng="0" ptsTypes="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" y="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52 -0.000185 L 0.296198 -0.003519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1" grpId="1" bldLvl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526" y="12527"/>
            <a:ext cx="12192000" cy="7265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60"/>
          </a:p>
        </p:txBody>
      </p:sp>
      <p:sp>
        <p:nvSpPr>
          <p:cNvPr id="7" name="KSO_Shape"/>
          <p:cNvSpPr/>
          <p:nvPr/>
        </p:nvSpPr>
        <p:spPr bwMode="auto">
          <a:xfrm>
            <a:off x="371085" y="125260"/>
            <a:ext cx="480685" cy="475989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68580" tIns="34290" rIns="68580" bIns="540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460">
              <a:solidFill>
                <a:srgbClr val="0070C0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025540" y="-2579"/>
            <a:ext cx="10377969" cy="796011"/>
          </a:xfrm>
        </p:spPr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</a:rPr>
              <a:t>收集证据</a:t>
            </a:r>
            <a:endParaRPr lang="zh-CN" altLang="en-US" dirty="0">
              <a:solidFill>
                <a:srgbClr val="0070C0"/>
              </a:solidFill>
            </a:endParaRPr>
          </a:p>
        </p:txBody>
      </p:sp>
      <p:pic>
        <p:nvPicPr>
          <p:cNvPr id="9" name="流速35“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61950" y="1313815"/>
            <a:ext cx="7501890" cy="47548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938135" y="3802380"/>
            <a:ext cx="4012565" cy="214884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实验</a:t>
            </a:r>
            <a:r>
              <a:rPr lang="zh-CN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结论：</a:t>
            </a:r>
            <a:endParaRPr lang="zh-CN" sz="30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sz="3000" kern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表面空气流速越快，水蒸发越快</a:t>
            </a:r>
            <a:endParaRPr lang="zh-CN" sz="3000" kern="1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38135" y="1310640"/>
            <a:ext cx="4012565" cy="214884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猜想</a:t>
            </a:r>
            <a:r>
              <a:rPr lang="en-US" altLang="zh-CN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zh-CN" sz="30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表面空气流速影响水蒸发的快慢</a:t>
            </a:r>
            <a:endParaRPr 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9590" y="2146300"/>
            <a:ext cx="2092325" cy="3487420"/>
          </a:xfrm>
          <a:prstGeom prst="rect">
            <a:avLst/>
          </a:prstGeom>
        </p:spPr>
      </p:pic>
      <p:sp>
        <p:nvSpPr>
          <p:cNvPr id="15364" name="文本框 16388"/>
          <p:cNvSpPr txBox="1"/>
          <p:nvPr/>
        </p:nvSpPr>
        <p:spPr>
          <a:xfrm>
            <a:off x="4495165" y="1345565"/>
            <a:ext cx="6466840" cy="31819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26267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4000" b="1" dirty="0">
                <a:solidFill>
                  <a:srgbClr val="FF0000"/>
                </a:solidFill>
                <a:latin typeface="+mj-ea"/>
                <a:ea typeface="+mj-ea"/>
              </a:rPr>
              <a:t>其他因素都相同时，</a:t>
            </a:r>
            <a:r>
              <a:rPr lang="zh-CN" altLang="en-US" sz="40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其他液体</a:t>
            </a:r>
            <a:r>
              <a:rPr lang="zh-CN" altLang="en-US" sz="4000" b="1" dirty="0">
                <a:solidFill>
                  <a:srgbClr val="FF0000"/>
                </a:solidFill>
                <a:latin typeface="+mj-ea"/>
                <a:ea typeface="+mj-ea"/>
              </a:rPr>
              <a:t>和</a:t>
            </a:r>
            <a:r>
              <a:rPr lang="zh-CN" altLang="en-US" sz="40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水</a:t>
            </a:r>
            <a:r>
              <a:rPr lang="zh-CN" altLang="en-US" sz="4000" b="1" dirty="0">
                <a:solidFill>
                  <a:srgbClr val="FF0000"/>
                </a:solidFill>
                <a:latin typeface="+mj-ea"/>
                <a:ea typeface="+mj-ea"/>
              </a:rPr>
              <a:t>的蒸发快慢也相同吗？</a:t>
            </a:r>
            <a:endParaRPr lang="zh-CN" altLang="en-US" sz="40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+mj-ea"/>
                <a:ea typeface="+mj-ea"/>
              </a:rPr>
              <a:t>    还有没有其他因素影响着液体蒸发的快慢呢？</a:t>
            </a:r>
            <a:endParaRPr lang="zh-CN" altLang="en-US" sz="4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26" y="12527"/>
            <a:ext cx="12192000" cy="7265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60"/>
          </a:p>
        </p:txBody>
      </p:sp>
      <p:sp>
        <p:nvSpPr>
          <p:cNvPr id="7" name="KSO_Shape"/>
          <p:cNvSpPr/>
          <p:nvPr/>
        </p:nvSpPr>
        <p:spPr bwMode="auto">
          <a:xfrm>
            <a:off x="371085" y="125260"/>
            <a:ext cx="480685" cy="475989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68580" tIns="34290" rIns="68580" bIns="540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460">
              <a:solidFill>
                <a:srgbClr val="0070C0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025540" y="-2579"/>
            <a:ext cx="10377969" cy="796011"/>
          </a:xfrm>
        </p:spPr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</a:rPr>
              <a:t>分析论证</a:t>
            </a:r>
            <a:endParaRPr lang="zh-CN" alt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7012850" y="1695236"/>
            <a:ext cx="1601131" cy="165343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KSO_Shape"/>
          <p:cNvSpPr/>
          <p:nvPr/>
        </p:nvSpPr>
        <p:spPr bwMode="auto">
          <a:xfrm>
            <a:off x="7355580" y="2751009"/>
            <a:ext cx="1289050" cy="1905000"/>
          </a:xfrm>
          <a:custGeom>
            <a:avLst/>
            <a:gdLst/>
            <a:ahLst/>
            <a:cxnLst/>
            <a:rect l="0" t="0" r="r" b="b"/>
            <a:pathLst>
              <a:path w="1646238" h="2433638">
                <a:moveTo>
                  <a:pt x="577732" y="161925"/>
                </a:moveTo>
                <a:lnTo>
                  <a:pt x="586070" y="162719"/>
                </a:lnTo>
                <a:lnTo>
                  <a:pt x="593614" y="163910"/>
                </a:lnTo>
                <a:lnTo>
                  <a:pt x="597585" y="164703"/>
                </a:lnTo>
                <a:lnTo>
                  <a:pt x="601953" y="165894"/>
                </a:lnTo>
                <a:lnTo>
                  <a:pt x="605526" y="167482"/>
                </a:lnTo>
                <a:lnTo>
                  <a:pt x="609100" y="169069"/>
                </a:lnTo>
                <a:lnTo>
                  <a:pt x="612674" y="171053"/>
                </a:lnTo>
                <a:lnTo>
                  <a:pt x="616247" y="173435"/>
                </a:lnTo>
                <a:lnTo>
                  <a:pt x="619821" y="176610"/>
                </a:lnTo>
                <a:lnTo>
                  <a:pt x="623394" y="179388"/>
                </a:lnTo>
                <a:lnTo>
                  <a:pt x="626968" y="182563"/>
                </a:lnTo>
                <a:lnTo>
                  <a:pt x="630145" y="186135"/>
                </a:lnTo>
                <a:lnTo>
                  <a:pt x="633321" y="190103"/>
                </a:lnTo>
                <a:lnTo>
                  <a:pt x="636498" y="194469"/>
                </a:lnTo>
                <a:lnTo>
                  <a:pt x="639674" y="199232"/>
                </a:lnTo>
                <a:lnTo>
                  <a:pt x="642454" y="204788"/>
                </a:lnTo>
                <a:lnTo>
                  <a:pt x="645233" y="210344"/>
                </a:lnTo>
                <a:lnTo>
                  <a:pt x="648013" y="216297"/>
                </a:lnTo>
                <a:lnTo>
                  <a:pt x="650792" y="222647"/>
                </a:lnTo>
                <a:lnTo>
                  <a:pt x="653969" y="229394"/>
                </a:lnTo>
                <a:lnTo>
                  <a:pt x="656351" y="237332"/>
                </a:lnTo>
                <a:lnTo>
                  <a:pt x="658733" y="245269"/>
                </a:lnTo>
                <a:lnTo>
                  <a:pt x="838208" y="927100"/>
                </a:lnTo>
                <a:lnTo>
                  <a:pt x="840193" y="928291"/>
                </a:lnTo>
                <a:lnTo>
                  <a:pt x="841781" y="933450"/>
                </a:lnTo>
                <a:lnTo>
                  <a:pt x="899356" y="921941"/>
                </a:lnTo>
                <a:lnTo>
                  <a:pt x="911665" y="922338"/>
                </a:lnTo>
                <a:lnTo>
                  <a:pt x="923180" y="923529"/>
                </a:lnTo>
                <a:lnTo>
                  <a:pt x="935489" y="924719"/>
                </a:lnTo>
                <a:lnTo>
                  <a:pt x="946607" y="926704"/>
                </a:lnTo>
                <a:lnTo>
                  <a:pt x="957725" y="929482"/>
                </a:lnTo>
                <a:lnTo>
                  <a:pt x="969240" y="932657"/>
                </a:lnTo>
                <a:lnTo>
                  <a:pt x="979960" y="936229"/>
                </a:lnTo>
                <a:lnTo>
                  <a:pt x="991078" y="939800"/>
                </a:lnTo>
                <a:lnTo>
                  <a:pt x="1001402" y="944166"/>
                </a:lnTo>
                <a:lnTo>
                  <a:pt x="1011726" y="948929"/>
                </a:lnTo>
                <a:lnTo>
                  <a:pt x="1022049" y="954485"/>
                </a:lnTo>
                <a:lnTo>
                  <a:pt x="1031976" y="960438"/>
                </a:lnTo>
                <a:lnTo>
                  <a:pt x="1041506" y="966788"/>
                </a:lnTo>
                <a:lnTo>
                  <a:pt x="1051432" y="973535"/>
                </a:lnTo>
                <a:lnTo>
                  <a:pt x="1060565" y="980679"/>
                </a:lnTo>
                <a:lnTo>
                  <a:pt x="1069697" y="988616"/>
                </a:lnTo>
                <a:lnTo>
                  <a:pt x="1076050" y="994172"/>
                </a:lnTo>
                <a:lnTo>
                  <a:pt x="1081212" y="999729"/>
                </a:lnTo>
                <a:lnTo>
                  <a:pt x="1086374" y="1005682"/>
                </a:lnTo>
                <a:lnTo>
                  <a:pt x="1090345" y="1012032"/>
                </a:lnTo>
                <a:lnTo>
                  <a:pt x="1126478" y="1071960"/>
                </a:lnTo>
                <a:lnTo>
                  <a:pt x="1183258" y="1074341"/>
                </a:lnTo>
                <a:lnTo>
                  <a:pt x="1184847" y="1075532"/>
                </a:lnTo>
                <a:lnTo>
                  <a:pt x="1199538" y="1077913"/>
                </a:lnTo>
                <a:lnTo>
                  <a:pt x="1214230" y="1081088"/>
                </a:lnTo>
                <a:lnTo>
                  <a:pt x="1228524" y="1085057"/>
                </a:lnTo>
                <a:lnTo>
                  <a:pt x="1242818" y="1089422"/>
                </a:lnTo>
                <a:lnTo>
                  <a:pt x="1256716" y="1094582"/>
                </a:lnTo>
                <a:lnTo>
                  <a:pt x="1271010" y="1100932"/>
                </a:lnTo>
                <a:lnTo>
                  <a:pt x="1284510" y="1106885"/>
                </a:lnTo>
                <a:lnTo>
                  <a:pt x="1298011" y="1114029"/>
                </a:lnTo>
                <a:lnTo>
                  <a:pt x="1310717" y="1121172"/>
                </a:lnTo>
                <a:lnTo>
                  <a:pt x="1323820" y="1129507"/>
                </a:lnTo>
                <a:lnTo>
                  <a:pt x="1336129" y="1137444"/>
                </a:lnTo>
                <a:lnTo>
                  <a:pt x="1348041" y="1146175"/>
                </a:lnTo>
                <a:lnTo>
                  <a:pt x="1359953" y="1155700"/>
                </a:lnTo>
                <a:lnTo>
                  <a:pt x="1371071" y="1165225"/>
                </a:lnTo>
                <a:lnTo>
                  <a:pt x="1381792" y="1175147"/>
                </a:lnTo>
                <a:lnTo>
                  <a:pt x="1392115" y="1185863"/>
                </a:lnTo>
                <a:lnTo>
                  <a:pt x="1408792" y="1204119"/>
                </a:lnTo>
                <a:lnTo>
                  <a:pt x="1424278" y="1223566"/>
                </a:lnTo>
                <a:lnTo>
                  <a:pt x="1439763" y="1243410"/>
                </a:lnTo>
                <a:lnTo>
                  <a:pt x="1454058" y="1263254"/>
                </a:lnTo>
                <a:lnTo>
                  <a:pt x="1467955" y="1283891"/>
                </a:lnTo>
                <a:lnTo>
                  <a:pt x="1480264" y="1305322"/>
                </a:lnTo>
                <a:lnTo>
                  <a:pt x="1492970" y="1327150"/>
                </a:lnTo>
                <a:lnTo>
                  <a:pt x="1504088" y="1348582"/>
                </a:lnTo>
                <a:lnTo>
                  <a:pt x="1505279" y="1351360"/>
                </a:lnTo>
                <a:lnTo>
                  <a:pt x="1506471" y="1352154"/>
                </a:lnTo>
                <a:lnTo>
                  <a:pt x="1508059" y="1352550"/>
                </a:lnTo>
                <a:lnTo>
                  <a:pt x="1518780" y="1353344"/>
                </a:lnTo>
                <a:lnTo>
                  <a:pt x="1528309" y="1355329"/>
                </a:lnTo>
                <a:lnTo>
                  <a:pt x="1537839" y="1357710"/>
                </a:lnTo>
                <a:lnTo>
                  <a:pt x="1546971" y="1360885"/>
                </a:lnTo>
                <a:lnTo>
                  <a:pt x="1555707" y="1364457"/>
                </a:lnTo>
                <a:lnTo>
                  <a:pt x="1563648" y="1368822"/>
                </a:lnTo>
                <a:lnTo>
                  <a:pt x="1571590" y="1373982"/>
                </a:lnTo>
                <a:lnTo>
                  <a:pt x="1578737" y="1379935"/>
                </a:lnTo>
                <a:lnTo>
                  <a:pt x="1585487" y="1385888"/>
                </a:lnTo>
                <a:lnTo>
                  <a:pt x="1591840" y="1392238"/>
                </a:lnTo>
                <a:lnTo>
                  <a:pt x="1597796" y="1398985"/>
                </a:lnTo>
                <a:lnTo>
                  <a:pt x="1603752" y="1406525"/>
                </a:lnTo>
                <a:lnTo>
                  <a:pt x="1608914" y="1413669"/>
                </a:lnTo>
                <a:lnTo>
                  <a:pt x="1613678" y="1421607"/>
                </a:lnTo>
                <a:lnTo>
                  <a:pt x="1618046" y="1429544"/>
                </a:lnTo>
                <a:lnTo>
                  <a:pt x="1622017" y="1437879"/>
                </a:lnTo>
                <a:lnTo>
                  <a:pt x="1625988" y="1446213"/>
                </a:lnTo>
                <a:lnTo>
                  <a:pt x="1629561" y="1454547"/>
                </a:lnTo>
                <a:lnTo>
                  <a:pt x="1632738" y="1463279"/>
                </a:lnTo>
                <a:lnTo>
                  <a:pt x="1635517" y="1471613"/>
                </a:lnTo>
                <a:lnTo>
                  <a:pt x="1637900" y="1479947"/>
                </a:lnTo>
                <a:lnTo>
                  <a:pt x="1639885" y="1488282"/>
                </a:lnTo>
                <a:lnTo>
                  <a:pt x="1641473" y="1497013"/>
                </a:lnTo>
                <a:lnTo>
                  <a:pt x="1643062" y="1504950"/>
                </a:lnTo>
                <a:lnTo>
                  <a:pt x="1644253" y="1512491"/>
                </a:lnTo>
                <a:lnTo>
                  <a:pt x="1645047" y="1520429"/>
                </a:lnTo>
                <a:lnTo>
                  <a:pt x="1645841" y="1527969"/>
                </a:lnTo>
                <a:lnTo>
                  <a:pt x="1646238" y="1534716"/>
                </a:lnTo>
                <a:lnTo>
                  <a:pt x="1646238" y="1541463"/>
                </a:lnTo>
                <a:lnTo>
                  <a:pt x="1646238" y="1548210"/>
                </a:lnTo>
                <a:lnTo>
                  <a:pt x="1645841" y="1553766"/>
                </a:lnTo>
                <a:lnTo>
                  <a:pt x="1645444" y="1558925"/>
                </a:lnTo>
                <a:lnTo>
                  <a:pt x="1643458" y="1570832"/>
                </a:lnTo>
                <a:lnTo>
                  <a:pt x="1642267" y="1583532"/>
                </a:lnTo>
                <a:lnTo>
                  <a:pt x="1641473" y="1595835"/>
                </a:lnTo>
                <a:lnTo>
                  <a:pt x="1640679" y="1608535"/>
                </a:lnTo>
                <a:lnTo>
                  <a:pt x="1634723" y="1749029"/>
                </a:lnTo>
                <a:lnTo>
                  <a:pt x="1628370" y="1889126"/>
                </a:lnTo>
                <a:lnTo>
                  <a:pt x="1627973" y="1902222"/>
                </a:lnTo>
                <a:lnTo>
                  <a:pt x="1626385" y="1915716"/>
                </a:lnTo>
                <a:lnTo>
                  <a:pt x="1625194" y="1928416"/>
                </a:lnTo>
                <a:lnTo>
                  <a:pt x="1623208" y="1941910"/>
                </a:lnTo>
                <a:lnTo>
                  <a:pt x="1621223" y="1954610"/>
                </a:lnTo>
                <a:lnTo>
                  <a:pt x="1618840" y="1968104"/>
                </a:lnTo>
                <a:lnTo>
                  <a:pt x="1616061" y="1980804"/>
                </a:lnTo>
                <a:lnTo>
                  <a:pt x="1612884" y="1993504"/>
                </a:lnTo>
                <a:lnTo>
                  <a:pt x="1604546" y="2026444"/>
                </a:lnTo>
                <a:lnTo>
                  <a:pt x="1595414" y="2058988"/>
                </a:lnTo>
                <a:lnTo>
                  <a:pt x="1586281" y="2091532"/>
                </a:lnTo>
                <a:lnTo>
                  <a:pt x="1577148" y="2123679"/>
                </a:lnTo>
                <a:lnTo>
                  <a:pt x="1579134" y="2125663"/>
                </a:lnTo>
                <a:lnTo>
                  <a:pt x="1617252" y="2294732"/>
                </a:lnTo>
                <a:lnTo>
                  <a:pt x="1571590" y="2303463"/>
                </a:lnTo>
                <a:lnTo>
                  <a:pt x="1487411" y="2318147"/>
                </a:lnTo>
                <a:lnTo>
                  <a:pt x="1251951" y="2359026"/>
                </a:lnTo>
                <a:lnTo>
                  <a:pt x="1000608" y="2402285"/>
                </a:lnTo>
                <a:lnTo>
                  <a:pt x="897370" y="2420541"/>
                </a:lnTo>
                <a:lnTo>
                  <a:pt x="824310" y="2433638"/>
                </a:lnTo>
                <a:lnTo>
                  <a:pt x="785398" y="2236391"/>
                </a:lnTo>
                <a:lnTo>
                  <a:pt x="781030" y="2228851"/>
                </a:lnTo>
                <a:lnTo>
                  <a:pt x="776662" y="2221707"/>
                </a:lnTo>
                <a:lnTo>
                  <a:pt x="771897" y="2214563"/>
                </a:lnTo>
                <a:lnTo>
                  <a:pt x="767133" y="2207816"/>
                </a:lnTo>
                <a:lnTo>
                  <a:pt x="761574" y="2201069"/>
                </a:lnTo>
                <a:lnTo>
                  <a:pt x="756015" y="2194719"/>
                </a:lnTo>
                <a:lnTo>
                  <a:pt x="750456" y="2188369"/>
                </a:lnTo>
                <a:lnTo>
                  <a:pt x="744897" y="2182416"/>
                </a:lnTo>
                <a:lnTo>
                  <a:pt x="738544" y="2176463"/>
                </a:lnTo>
                <a:lnTo>
                  <a:pt x="732191" y="2170907"/>
                </a:lnTo>
                <a:lnTo>
                  <a:pt x="725441" y="2165351"/>
                </a:lnTo>
                <a:lnTo>
                  <a:pt x="719088" y="2159794"/>
                </a:lnTo>
                <a:lnTo>
                  <a:pt x="711940" y="2155032"/>
                </a:lnTo>
                <a:lnTo>
                  <a:pt x="704396" y="2149873"/>
                </a:lnTo>
                <a:lnTo>
                  <a:pt x="697249" y="2145507"/>
                </a:lnTo>
                <a:lnTo>
                  <a:pt x="689705" y="2141141"/>
                </a:lnTo>
                <a:lnTo>
                  <a:pt x="678984" y="2135585"/>
                </a:lnTo>
                <a:lnTo>
                  <a:pt x="668660" y="2130029"/>
                </a:lnTo>
                <a:lnTo>
                  <a:pt x="648807" y="2118519"/>
                </a:lnTo>
                <a:lnTo>
                  <a:pt x="630145" y="2106216"/>
                </a:lnTo>
                <a:lnTo>
                  <a:pt x="611482" y="2093119"/>
                </a:lnTo>
                <a:lnTo>
                  <a:pt x="593217" y="2080022"/>
                </a:lnTo>
                <a:lnTo>
                  <a:pt x="576144" y="2065735"/>
                </a:lnTo>
                <a:lnTo>
                  <a:pt x="559070" y="2051447"/>
                </a:lnTo>
                <a:lnTo>
                  <a:pt x="543187" y="2035969"/>
                </a:lnTo>
                <a:lnTo>
                  <a:pt x="526907" y="2020491"/>
                </a:lnTo>
                <a:lnTo>
                  <a:pt x="511422" y="2004616"/>
                </a:lnTo>
                <a:lnTo>
                  <a:pt x="496333" y="1988344"/>
                </a:lnTo>
                <a:lnTo>
                  <a:pt x="481245" y="1971676"/>
                </a:lnTo>
                <a:lnTo>
                  <a:pt x="466951" y="1954610"/>
                </a:lnTo>
                <a:lnTo>
                  <a:pt x="452259" y="1937147"/>
                </a:lnTo>
                <a:lnTo>
                  <a:pt x="424067" y="1902222"/>
                </a:lnTo>
                <a:lnTo>
                  <a:pt x="418111" y="1894285"/>
                </a:lnTo>
                <a:lnTo>
                  <a:pt x="412552" y="1886744"/>
                </a:lnTo>
                <a:lnTo>
                  <a:pt x="401435" y="1870472"/>
                </a:lnTo>
                <a:lnTo>
                  <a:pt x="391508" y="1853804"/>
                </a:lnTo>
                <a:lnTo>
                  <a:pt x="381978" y="1837532"/>
                </a:lnTo>
                <a:lnTo>
                  <a:pt x="372846" y="1820069"/>
                </a:lnTo>
                <a:lnTo>
                  <a:pt x="364110" y="1803401"/>
                </a:lnTo>
                <a:lnTo>
                  <a:pt x="356169" y="1785541"/>
                </a:lnTo>
                <a:lnTo>
                  <a:pt x="348228" y="1768079"/>
                </a:lnTo>
                <a:lnTo>
                  <a:pt x="332345" y="1733551"/>
                </a:lnTo>
                <a:lnTo>
                  <a:pt x="324404" y="1716485"/>
                </a:lnTo>
                <a:lnTo>
                  <a:pt x="316065" y="1699022"/>
                </a:lnTo>
                <a:lnTo>
                  <a:pt x="307727" y="1682354"/>
                </a:lnTo>
                <a:lnTo>
                  <a:pt x="298991" y="1666082"/>
                </a:lnTo>
                <a:lnTo>
                  <a:pt x="289462" y="1649413"/>
                </a:lnTo>
                <a:lnTo>
                  <a:pt x="279535" y="1633935"/>
                </a:lnTo>
                <a:lnTo>
                  <a:pt x="275962" y="1624410"/>
                </a:lnTo>
                <a:lnTo>
                  <a:pt x="271594" y="1614885"/>
                </a:lnTo>
                <a:lnTo>
                  <a:pt x="266829" y="1605360"/>
                </a:lnTo>
                <a:lnTo>
                  <a:pt x="261667" y="1595835"/>
                </a:lnTo>
                <a:lnTo>
                  <a:pt x="256505" y="1586310"/>
                </a:lnTo>
                <a:lnTo>
                  <a:pt x="250946" y="1577182"/>
                </a:lnTo>
                <a:lnTo>
                  <a:pt x="239431" y="1558132"/>
                </a:lnTo>
                <a:lnTo>
                  <a:pt x="227122" y="1539479"/>
                </a:lnTo>
                <a:lnTo>
                  <a:pt x="214813" y="1521619"/>
                </a:lnTo>
                <a:lnTo>
                  <a:pt x="190592" y="1486694"/>
                </a:lnTo>
                <a:lnTo>
                  <a:pt x="185827" y="1479154"/>
                </a:lnTo>
                <a:lnTo>
                  <a:pt x="181063" y="1470422"/>
                </a:lnTo>
                <a:lnTo>
                  <a:pt x="170342" y="1450579"/>
                </a:lnTo>
                <a:lnTo>
                  <a:pt x="164783" y="1441054"/>
                </a:lnTo>
                <a:lnTo>
                  <a:pt x="159224" y="1431132"/>
                </a:lnTo>
                <a:lnTo>
                  <a:pt x="156444" y="1427163"/>
                </a:lnTo>
                <a:lnTo>
                  <a:pt x="153268" y="1423194"/>
                </a:lnTo>
                <a:lnTo>
                  <a:pt x="149694" y="1419622"/>
                </a:lnTo>
                <a:lnTo>
                  <a:pt x="146518" y="1416447"/>
                </a:lnTo>
                <a:lnTo>
                  <a:pt x="143738" y="1413272"/>
                </a:lnTo>
                <a:lnTo>
                  <a:pt x="140959" y="1409304"/>
                </a:lnTo>
                <a:lnTo>
                  <a:pt x="138576" y="1404541"/>
                </a:lnTo>
                <a:lnTo>
                  <a:pt x="136591" y="1398985"/>
                </a:lnTo>
                <a:lnTo>
                  <a:pt x="134209" y="1393429"/>
                </a:lnTo>
                <a:lnTo>
                  <a:pt x="132620" y="1387475"/>
                </a:lnTo>
                <a:lnTo>
                  <a:pt x="129047" y="1373982"/>
                </a:lnTo>
                <a:lnTo>
                  <a:pt x="125870" y="1360488"/>
                </a:lnTo>
                <a:lnTo>
                  <a:pt x="122694" y="1346994"/>
                </a:lnTo>
                <a:lnTo>
                  <a:pt x="120311" y="1335485"/>
                </a:lnTo>
                <a:lnTo>
                  <a:pt x="117532" y="1325563"/>
                </a:lnTo>
                <a:lnTo>
                  <a:pt x="109194" y="1300560"/>
                </a:lnTo>
                <a:lnTo>
                  <a:pt x="100458" y="1276350"/>
                </a:lnTo>
                <a:lnTo>
                  <a:pt x="95296" y="1264047"/>
                </a:lnTo>
                <a:lnTo>
                  <a:pt x="90531" y="1252538"/>
                </a:lnTo>
                <a:lnTo>
                  <a:pt x="85767" y="1241425"/>
                </a:lnTo>
                <a:lnTo>
                  <a:pt x="80208" y="1229916"/>
                </a:lnTo>
                <a:lnTo>
                  <a:pt x="77031" y="1223566"/>
                </a:lnTo>
                <a:lnTo>
                  <a:pt x="73458" y="1217216"/>
                </a:lnTo>
                <a:lnTo>
                  <a:pt x="65119" y="1203722"/>
                </a:lnTo>
                <a:lnTo>
                  <a:pt x="55987" y="1190625"/>
                </a:lnTo>
                <a:lnTo>
                  <a:pt x="46457" y="1177132"/>
                </a:lnTo>
                <a:lnTo>
                  <a:pt x="26207" y="1150938"/>
                </a:lnTo>
                <a:lnTo>
                  <a:pt x="6353" y="1125538"/>
                </a:lnTo>
                <a:lnTo>
                  <a:pt x="3574" y="1121172"/>
                </a:lnTo>
                <a:lnTo>
                  <a:pt x="1589" y="1116410"/>
                </a:lnTo>
                <a:lnTo>
                  <a:pt x="397" y="1111250"/>
                </a:lnTo>
                <a:lnTo>
                  <a:pt x="0" y="1106091"/>
                </a:lnTo>
                <a:lnTo>
                  <a:pt x="0" y="1100535"/>
                </a:lnTo>
                <a:lnTo>
                  <a:pt x="794" y="1094582"/>
                </a:lnTo>
                <a:lnTo>
                  <a:pt x="1986" y="1088629"/>
                </a:lnTo>
                <a:lnTo>
                  <a:pt x="3574" y="1083072"/>
                </a:lnTo>
                <a:lnTo>
                  <a:pt x="5559" y="1077516"/>
                </a:lnTo>
                <a:lnTo>
                  <a:pt x="8339" y="1071960"/>
                </a:lnTo>
                <a:lnTo>
                  <a:pt x="11118" y="1066404"/>
                </a:lnTo>
                <a:lnTo>
                  <a:pt x="14295" y="1061641"/>
                </a:lnTo>
                <a:lnTo>
                  <a:pt x="17868" y="1056879"/>
                </a:lnTo>
                <a:lnTo>
                  <a:pt x="21045" y="1052910"/>
                </a:lnTo>
                <a:lnTo>
                  <a:pt x="24618" y="1048941"/>
                </a:lnTo>
                <a:lnTo>
                  <a:pt x="28192" y="1045766"/>
                </a:lnTo>
                <a:lnTo>
                  <a:pt x="33751" y="1041400"/>
                </a:lnTo>
                <a:lnTo>
                  <a:pt x="39310" y="1037432"/>
                </a:lnTo>
                <a:lnTo>
                  <a:pt x="45663" y="1034257"/>
                </a:lnTo>
                <a:lnTo>
                  <a:pt x="52016" y="1031479"/>
                </a:lnTo>
                <a:lnTo>
                  <a:pt x="58369" y="1029097"/>
                </a:lnTo>
                <a:lnTo>
                  <a:pt x="64722" y="1027113"/>
                </a:lnTo>
                <a:lnTo>
                  <a:pt x="71869" y="1025922"/>
                </a:lnTo>
                <a:lnTo>
                  <a:pt x="78619" y="1024732"/>
                </a:lnTo>
                <a:lnTo>
                  <a:pt x="85767" y="1023938"/>
                </a:lnTo>
                <a:lnTo>
                  <a:pt x="92517" y="1023541"/>
                </a:lnTo>
                <a:lnTo>
                  <a:pt x="100061" y="1023938"/>
                </a:lnTo>
                <a:lnTo>
                  <a:pt x="107208" y="1024335"/>
                </a:lnTo>
                <a:lnTo>
                  <a:pt x="114355" y="1024732"/>
                </a:lnTo>
                <a:lnTo>
                  <a:pt x="121503" y="1025922"/>
                </a:lnTo>
                <a:lnTo>
                  <a:pt x="129047" y="1027510"/>
                </a:lnTo>
                <a:lnTo>
                  <a:pt x="136194" y="1029097"/>
                </a:lnTo>
                <a:lnTo>
                  <a:pt x="143341" y="1031082"/>
                </a:lnTo>
                <a:lnTo>
                  <a:pt x="150488" y="1033066"/>
                </a:lnTo>
                <a:lnTo>
                  <a:pt x="157636" y="1035844"/>
                </a:lnTo>
                <a:lnTo>
                  <a:pt x="164783" y="1038622"/>
                </a:lnTo>
                <a:lnTo>
                  <a:pt x="171533" y="1041400"/>
                </a:lnTo>
                <a:lnTo>
                  <a:pt x="177886" y="1044972"/>
                </a:lnTo>
                <a:lnTo>
                  <a:pt x="185033" y="1048544"/>
                </a:lnTo>
                <a:lnTo>
                  <a:pt x="191386" y="1052116"/>
                </a:lnTo>
                <a:lnTo>
                  <a:pt x="197739" y="1055688"/>
                </a:lnTo>
                <a:lnTo>
                  <a:pt x="203695" y="1059657"/>
                </a:lnTo>
                <a:lnTo>
                  <a:pt x="209651" y="1064022"/>
                </a:lnTo>
                <a:lnTo>
                  <a:pt x="215210" y="1067991"/>
                </a:lnTo>
                <a:lnTo>
                  <a:pt x="220769" y="1072754"/>
                </a:lnTo>
                <a:lnTo>
                  <a:pt x="225534" y="1077516"/>
                </a:lnTo>
                <a:lnTo>
                  <a:pt x="230299" y="1081882"/>
                </a:lnTo>
                <a:lnTo>
                  <a:pt x="235064" y="1086644"/>
                </a:lnTo>
                <a:lnTo>
                  <a:pt x="239828" y="1092200"/>
                </a:lnTo>
                <a:lnTo>
                  <a:pt x="244593" y="1097757"/>
                </a:lnTo>
                <a:lnTo>
                  <a:pt x="252932" y="1109663"/>
                </a:lnTo>
                <a:lnTo>
                  <a:pt x="260873" y="1121966"/>
                </a:lnTo>
                <a:lnTo>
                  <a:pt x="268814" y="1135063"/>
                </a:lnTo>
                <a:lnTo>
                  <a:pt x="283903" y="1160463"/>
                </a:lnTo>
                <a:lnTo>
                  <a:pt x="291447" y="1173163"/>
                </a:lnTo>
                <a:lnTo>
                  <a:pt x="299388" y="1185069"/>
                </a:lnTo>
                <a:lnTo>
                  <a:pt x="306139" y="1195785"/>
                </a:lnTo>
                <a:lnTo>
                  <a:pt x="312889" y="1206897"/>
                </a:lnTo>
                <a:lnTo>
                  <a:pt x="327580" y="1230710"/>
                </a:lnTo>
                <a:lnTo>
                  <a:pt x="342272" y="1255713"/>
                </a:lnTo>
                <a:lnTo>
                  <a:pt x="357757" y="1281113"/>
                </a:lnTo>
                <a:lnTo>
                  <a:pt x="365699" y="1293416"/>
                </a:lnTo>
                <a:lnTo>
                  <a:pt x="373640" y="1305719"/>
                </a:lnTo>
                <a:lnTo>
                  <a:pt x="382375" y="1317229"/>
                </a:lnTo>
                <a:lnTo>
                  <a:pt x="390714" y="1328738"/>
                </a:lnTo>
                <a:lnTo>
                  <a:pt x="399846" y="1339454"/>
                </a:lnTo>
                <a:lnTo>
                  <a:pt x="409376" y="1348979"/>
                </a:lnTo>
                <a:lnTo>
                  <a:pt x="418905" y="1358504"/>
                </a:lnTo>
                <a:lnTo>
                  <a:pt x="423670" y="1362472"/>
                </a:lnTo>
                <a:lnTo>
                  <a:pt x="428832" y="1366441"/>
                </a:lnTo>
                <a:lnTo>
                  <a:pt x="437171" y="1372791"/>
                </a:lnTo>
                <a:lnTo>
                  <a:pt x="445112" y="1378744"/>
                </a:lnTo>
                <a:lnTo>
                  <a:pt x="453450" y="1383904"/>
                </a:lnTo>
                <a:lnTo>
                  <a:pt x="462186" y="1388666"/>
                </a:lnTo>
                <a:lnTo>
                  <a:pt x="470921" y="1392635"/>
                </a:lnTo>
                <a:lnTo>
                  <a:pt x="479260" y="1396207"/>
                </a:lnTo>
                <a:lnTo>
                  <a:pt x="488789" y="1399382"/>
                </a:lnTo>
                <a:lnTo>
                  <a:pt x="497525" y="1402160"/>
                </a:lnTo>
                <a:lnTo>
                  <a:pt x="506657" y="1404144"/>
                </a:lnTo>
                <a:lnTo>
                  <a:pt x="516187" y="1405732"/>
                </a:lnTo>
                <a:lnTo>
                  <a:pt x="525716" y="1407319"/>
                </a:lnTo>
                <a:lnTo>
                  <a:pt x="535246" y="1408113"/>
                </a:lnTo>
                <a:lnTo>
                  <a:pt x="545172" y="1408113"/>
                </a:lnTo>
                <a:lnTo>
                  <a:pt x="555099" y="1407716"/>
                </a:lnTo>
                <a:lnTo>
                  <a:pt x="565423" y="1406922"/>
                </a:lnTo>
                <a:lnTo>
                  <a:pt x="575746" y="1404938"/>
                </a:lnTo>
                <a:lnTo>
                  <a:pt x="578923" y="1404541"/>
                </a:lnTo>
                <a:lnTo>
                  <a:pt x="582497" y="1402954"/>
                </a:lnTo>
                <a:lnTo>
                  <a:pt x="586467" y="1401366"/>
                </a:lnTo>
                <a:lnTo>
                  <a:pt x="590041" y="1398985"/>
                </a:lnTo>
                <a:lnTo>
                  <a:pt x="594012" y="1395810"/>
                </a:lnTo>
                <a:lnTo>
                  <a:pt x="597585" y="1392635"/>
                </a:lnTo>
                <a:lnTo>
                  <a:pt x="601556" y="1389460"/>
                </a:lnTo>
                <a:lnTo>
                  <a:pt x="604335" y="1385491"/>
                </a:lnTo>
                <a:lnTo>
                  <a:pt x="609894" y="1379141"/>
                </a:lnTo>
                <a:lnTo>
                  <a:pt x="614659" y="1372394"/>
                </a:lnTo>
                <a:lnTo>
                  <a:pt x="619424" y="1365647"/>
                </a:lnTo>
                <a:lnTo>
                  <a:pt x="623394" y="1358900"/>
                </a:lnTo>
                <a:lnTo>
                  <a:pt x="627762" y="1352154"/>
                </a:lnTo>
                <a:lnTo>
                  <a:pt x="631336" y="1344613"/>
                </a:lnTo>
                <a:lnTo>
                  <a:pt x="634512" y="1337469"/>
                </a:lnTo>
                <a:lnTo>
                  <a:pt x="637292" y="1330325"/>
                </a:lnTo>
                <a:lnTo>
                  <a:pt x="640071" y="1323182"/>
                </a:lnTo>
                <a:lnTo>
                  <a:pt x="642057" y="1315244"/>
                </a:lnTo>
                <a:lnTo>
                  <a:pt x="644042" y="1307704"/>
                </a:lnTo>
                <a:lnTo>
                  <a:pt x="645233" y="1299766"/>
                </a:lnTo>
                <a:lnTo>
                  <a:pt x="646424" y="1291829"/>
                </a:lnTo>
                <a:lnTo>
                  <a:pt x="647218" y="1283891"/>
                </a:lnTo>
                <a:lnTo>
                  <a:pt x="647616" y="1275557"/>
                </a:lnTo>
                <a:lnTo>
                  <a:pt x="648013" y="1267619"/>
                </a:lnTo>
                <a:lnTo>
                  <a:pt x="647616" y="1259682"/>
                </a:lnTo>
                <a:lnTo>
                  <a:pt x="647218" y="1252538"/>
                </a:lnTo>
                <a:lnTo>
                  <a:pt x="646424" y="1245394"/>
                </a:lnTo>
                <a:lnTo>
                  <a:pt x="645233" y="1237457"/>
                </a:lnTo>
                <a:lnTo>
                  <a:pt x="466951" y="280988"/>
                </a:lnTo>
                <a:lnTo>
                  <a:pt x="465362" y="271463"/>
                </a:lnTo>
                <a:lnTo>
                  <a:pt x="464568" y="263128"/>
                </a:lnTo>
                <a:lnTo>
                  <a:pt x="464568" y="254397"/>
                </a:lnTo>
                <a:lnTo>
                  <a:pt x="464965" y="246857"/>
                </a:lnTo>
                <a:lnTo>
                  <a:pt x="465759" y="239316"/>
                </a:lnTo>
                <a:lnTo>
                  <a:pt x="467348" y="232569"/>
                </a:lnTo>
                <a:lnTo>
                  <a:pt x="468936" y="225822"/>
                </a:lnTo>
                <a:lnTo>
                  <a:pt x="471318" y="219869"/>
                </a:lnTo>
                <a:lnTo>
                  <a:pt x="473701" y="214313"/>
                </a:lnTo>
                <a:lnTo>
                  <a:pt x="476480" y="209153"/>
                </a:lnTo>
                <a:lnTo>
                  <a:pt x="479657" y="204391"/>
                </a:lnTo>
                <a:lnTo>
                  <a:pt x="482833" y="199628"/>
                </a:lnTo>
                <a:lnTo>
                  <a:pt x="486407" y="195263"/>
                </a:lnTo>
                <a:lnTo>
                  <a:pt x="490775" y="191691"/>
                </a:lnTo>
                <a:lnTo>
                  <a:pt x="494348" y="188119"/>
                </a:lnTo>
                <a:lnTo>
                  <a:pt x="498319" y="184944"/>
                </a:lnTo>
                <a:lnTo>
                  <a:pt x="502289" y="182166"/>
                </a:lnTo>
                <a:lnTo>
                  <a:pt x="506657" y="179785"/>
                </a:lnTo>
                <a:lnTo>
                  <a:pt x="514201" y="175419"/>
                </a:lnTo>
                <a:lnTo>
                  <a:pt x="522143" y="171450"/>
                </a:lnTo>
                <a:lnTo>
                  <a:pt x="528893" y="169069"/>
                </a:lnTo>
                <a:lnTo>
                  <a:pt x="534849" y="167482"/>
                </a:lnTo>
                <a:lnTo>
                  <a:pt x="539614" y="166291"/>
                </a:lnTo>
                <a:lnTo>
                  <a:pt x="543981" y="165497"/>
                </a:lnTo>
                <a:lnTo>
                  <a:pt x="552320" y="163910"/>
                </a:lnTo>
                <a:lnTo>
                  <a:pt x="561055" y="162719"/>
                </a:lnTo>
                <a:lnTo>
                  <a:pt x="569393" y="162322"/>
                </a:lnTo>
                <a:lnTo>
                  <a:pt x="577732" y="161925"/>
                </a:lnTo>
                <a:close/>
                <a:moveTo>
                  <a:pt x="576263" y="0"/>
                </a:moveTo>
                <a:lnTo>
                  <a:pt x="594539" y="397"/>
                </a:lnTo>
                <a:lnTo>
                  <a:pt x="612419" y="1589"/>
                </a:lnTo>
                <a:lnTo>
                  <a:pt x="630298" y="3973"/>
                </a:lnTo>
                <a:lnTo>
                  <a:pt x="647780" y="7151"/>
                </a:lnTo>
                <a:lnTo>
                  <a:pt x="664864" y="10727"/>
                </a:lnTo>
                <a:lnTo>
                  <a:pt x="681551" y="15098"/>
                </a:lnTo>
                <a:lnTo>
                  <a:pt x="697841" y="20263"/>
                </a:lnTo>
                <a:lnTo>
                  <a:pt x="714131" y="26620"/>
                </a:lnTo>
                <a:lnTo>
                  <a:pt x="729626" y="33374"/>
                </a:lnTo>
                <a:lnTo>
                  <a:pt x="745122" y="41321"/>
                </a:lnTo>
                <a:lnTo>
                  <a:pt x="759822" y="50062"/>
                </a:lnTo>
                <a:lnTo>
                  <a:pt x="774920" y="59200"/>
                </a:lnTo>
                <a:lnTo>
                  <a:pt x="788826" y="69530"/>
                </a:lnTo>
                <a:lnTo>
                  <a:pt x="803130" y="80655"/>
                </a:lnTo>
                <a:lnTo>
                  <a:pt x="816638" y="92575"/>
                </a:lnTo>
                <a:lnTo>
                  <a:pt x="830147" y="105289"/>
                </a:lnTo>
                <a:lnTo>
                  <a:pt x="842464" y="118798"/>
                </a:lnTo>
                <a:lnTo>
                  <a:pt x="854780" y="132307"/>
                </a:lnTo>
                <a:lnTo>
                  <a:pt x="865508" y="146610"/>
                </a:lnTo>
                <a:lnTo>
                  <a:pt x="876235" y="160516"/>
                </a:lnTo>
                <a:lnTo>
                  <a:pt x="885374" y="175615"/>
                </a:lnTo>
                <a:lnTo>
                  <a:pt x="894115" y="190315"/>
                </a:lnTo>
                <a:lnTo>
                  <a:pt x="901664" y="205811"/>
                </a:lnTo>
                <a:lnTo>
                  <a:pt x="908815" y="221306"/>
                </a:lnTo>
                <a:lnTo>
                  <a:pt x="915172" y="237596"/>
                </a:lnTo>
                <a:lnTo>
                  <a:pt x="920337" y="253886"/>
                </a:lnTo>
                <a:lnTo>
                  <a:pt x="924708" y="270574"/>
                </a:lnTo>
                <a:lnTo>
                  <a:pt x="928284" y="287658"/>
                </a:lnTo>
                <a:lnTo>
                  <a:pt x="931462" y="304743"/>
                </a:lnTo>
                <a:lnTo>
                  <a:pt x="933449" y="322622"/>
                </a:lnTo>
                <a:lnTo>
                  <a:pt x="934641" y="340502"/>
                </a:lnTo>
                <a:lnTo>
                  <a:pt x="935038" y="359175"/>
                </a:lnTo>
                <a:lnTo>
                  <a:pt x="934641" y="377452"/>
                </a:lnTo>
                <a:lnTo>
                  <a:pt x="933449" y="395331"/>
                </a:lnTo>
                <a:lnTo>
                  <a:pt x="931462" y="413211"/>
                </a:lnTo>
                <a:lnTo>
                  <a:pt x="928284" y="430693"/>
                </a:lnTo>
                <a:lnTo>
                  <a:pt x="924708" y="447777"/>
                </a:lnTo>
                <a:lnTo>
                  <a:pt x="920337" y="464465"/>
                </a:lnTo>
                <a:lnTo>
                  <a:pt x="915172" y="480755"/>
                </a:lnTo>
                <a:lnTo>
                  <a:pt x="908815" y="496647"/>
                </a:lnTo>
                <a:lnTo>
                  <a:pt x="901664" y="512540"/>
                </a:lnTo>
                <a:lnTo>
                  <a:pt x="894115" y="527638"/>
                </a:lnTo>
                <a:lnTo>
                  <a:pt x="885374" y="543134"/>
                </a:lnTo>
                <a:lnTo>
                  <a:pt x="876235" y="557437"/>
                </a:lnTo>
                <a:lnTo>
                  <a:pt x="865508" y="572138"/>
                </a:lnTo>
                <a:lnTo>
                  <a:pt x="854780" y="585647"/>
                </a:lnTo>
                <a:lnTo>
                  <a:pt x="842464" y="599553"/>
                </a:lnTo>
                <a:lnTo>
                  <a:pt x="830147" y="612664"/>
                </a:lnTo>
                <a:lnTo>
                  <a:pt x="830147" y="613061"/>
                </a:lnTo>
                <a:lnTo>
                  <a:pt x="822201" y="620611"/>
                </a:lnTo>
                <a:lnTo>
                  <a:pt x="813857" y="628160"/>
                </a:lnTo>
                <a:lnTo>
                  <a:pt x="805911" y="634914"/>
                </a:lnTo>
                <a:lnTo>
                  <a:pt x="797964" y="641668"/>
                </a:lnTo>
                <a:lnTo>
                  <a:pt x="791607" y="619419"/>
                </a:lnTo>
                <a:lnTo>
                  <a:pt x="785250" y="597963"/>
                </a:lnTo>
                <a:lnTo>
                  <a:pt x="778496" y="576111"/>
                </a:lnTo>
                <a:lnTo>
                  <a:pt x="771344" y="553861"/>
                </a:lnTo>
                <a:lnTo>
                  <a:pt x="780880" y="543928"/>
                </a:lnTo>
                <a:lnTo>
                  <a:pt x="790018" y="533201"/>
                </a:lnTo>
                <a:lnTo>
                  <a:pt x="798759" y="522473"/>
                </a:lnTo>
                <a:lnTo>
                  <a:pt x="806705" y="511745"/>
                </a:lnTo>
                <a:lnTo>
                  <a:pt x="813857" y="500223"/>
                </a:lnTo>
                <a:lnTo>
                  <a:pt x="820611" y="488701"/>
                </a:lnTo>
                <a:lnTo>
                  <a:pt x="826571" y="476782"/>
                </a:lnTo>
                <a:lnTo>
                  <a:pt x="831736" y="464862"/>
                </a:lnTo>
                <a:lnTo>
                  <a:pt x="836504" y="452545"/>
                </a:lnTo>
                <a:lnTo>
                  <a:pt x="840477" y="439831"/>
                </a:lnTo>
                <a:lnTo>
                  <a:pt x="844053" y="427117"/>
                </a:lnTo>
                <a:lnTo>
                  <a:pt x="846834" y="414005"/>
                </a:lnTo>
                <a:lnTo>
                  <a:pt x="849218" y="400894"/>
                </a:lnTo>
                <a:lnTo>
                  <a:pt x="850807" y="386988"/>
                </a:lnTo>
                <a:lnTo>
                  <a:pt x="851602" y="373479"/>
                </a:lnTo>
                <a:lnTo>
                  <a:pt x="851999" y="359175"/>
                </a:lnTo>
                <a:lnTo>
                  <a:pt x="851602" y="344872"/>
                </a:lnTo>
                <a:lnTo>
                  <a:pt x="850807" y="330966"/>
                </a:lnTo>
                <a:lnTo>
                  <a:pt x="849218" y="317457"/>
                </a:lnTo>
                <a:lnTo>
                  <a:pt x="846834" y="303948"/>
                </a:lnTo>
                <a:lnTo>
                  <a:pt x="844053" y="291234"/>
                </a:lnTo>
                <a:lnTo>
                  <a:pt x="840477" y="278123"/>
                </a:lnTo>
                <a:lnTo>
                  <a:pt x="836504" y="265806"/>
                </a:lnTo>
                <a:lnTo>
                  <a:pt x="831736" y="253092"/>
                </a:lnTo>
                <a:lnTo>
                  <a:pt x="826571" y="241172"/>
                </a:lnTo>
                <a:lnTo>
                  <a:pt x="820611" y="229253"/>
                </a:lnTo>
                <a:lnTo>
                  <a:pt x="813460" y="217730"/>
                </a:lnTo>
                <a:lnTo>
                  <a:pt x="806308" y="206605"/>
                </a:lnTo>
                <a:lnTo>
                  <a:pt x="798759" y="195481"/>
                </a:lnTo>
                <a:lnTo>
                  <a:pt x="789621" y="185150"/>
                </a:lnTo>
                <a:lnTo>
                  <a:pt x="780880" y="174820"/>
                </a:lnTo>
                <a:lnTo>
                  <a:pt x="770947" y="164092"/>
                </a:lnTo>
                <a:lnTo>
                  <a:pt x="760617" y="154556"/>
                </a:lnTo>
                <a:lnTo>
                  <a:pt x="750287" y="145021"/>
                </a:lnTo>
                <a:lnTo>
                  <a:pt x="739559" y="136677"/>
                </a:lnTo>
                <a:lnTo>
                  <a:pt x="728434" y="129128"/>
                </a:lnTo>
                <a:lnTo>
                  <a:pt x="717310" y="121976"/>
                </a:lnTo>
                <a:lnTo>
                  <a:pt x="705788" y="114825"/>
                </a:lnTo>
                <a:lnTo>
                  <a:pt x="693868" y="108865"/>
                </a:lnTo>
                <a:lnTo>
                  <a:pt x="682346" y="103700"/>
                </a:lnTo>
                <a:lnTo>
                  <a:pt x="669632" y="98932"/>
                </a:lnTo>
                <a:lnTo>
                  <a:pt x="657315" y="94959"/>
                </a:lnTo>
                <a:lnTo>
                  <a:pt x="644204" y="91383"/>
                </a:lnTo>
                <a:lnTo>
                  <a:pt x="631490" y="88204"/>
                </a:lnTo>
                <a:lnTo>
                  <a:pt x="617584" y="86218"/>
                </a:lnTo>
                <a:lnTo>
                  <a:pt x="604472" y="84628"/>
                </a:lnTo>
                <a:lnTo>
                  <a:pt x="590169" y="83436"/>
                </a:lnTo>
                <a:lnTo>
                  <a:pt x="576263" y="83436"/>
                </a:lnTo>
                <a:lnTo>
                  <a:pt x="561960" y="83436"/>
                </a:lnTo>
                <a:lnTo>
                  <a:pt x="548451" y="84628"/>
                </a:lnTo>
                <a:lnTo>
                  <a:pt x="534545" y="86218"/>
                </a:lnTo>
                <a:lnTo>
                  <a:pt x="521434" y="88204"/>
                </a:lnTo>
                <a:lnTo>
                  <a:pt x="507925" y="91383"/>
                </a:lnTo>
                <a:lnTo>
                  <a:pt x="495211" y="94959"/>
                </a:lnTo>
                <a:lnTo>
                  <a:pt x="482497" y="98932"/>
                </a:lnTo>
                <a:lnTo>
                  <a:pt x="470578" y="103700"/>
                </a:lnTo>
                <a:lnTo>
                  <a:pt x="458658" y="108865"/>
                </a:lnTo>
                <a:lnTo>
                  <a:pt x="446341" y="114825"/>
                </a:lnTo>
                <a:lnTo>
                  <a:pt x="435217" y="121976"/>
                </a:lnTo>
                <a:lnTo>
                  <a:pt x="423694" y="129128"/>
                </a:lnTo>
                <a:lnTo>
                  <a:pt x="412967" y="136677"/>
                </a:lnTo>
                <a:lnTo>
                  <a:pt x="401842" y="145021"/>
                </a:lnTo>
                <a:lnTo>
                  <a:pt x="391512" y="154556"/>
                </a:lnTo>
                <a:lnTo>
                  <a:pt x="381579" y="164092"/>
                </a:lnTo>
                <a:lnTo>
                  <a:pt x="381182" y="164092"/>
                </a:lnTo>
                <a:lnTo>
                  <a:pt x="371249" y="174820"/>
                </a:lnTo>
                <a:lnTo>
                  <a:pt x="362111" y="185150"/>
                </a:lnTo>
                <a:lnTo>
                  <a:pt x="353767" y="195481"/>
                </a:lnTo>
                <a:lnTo>
                  <a:pt x="345821" y="207003"/>
                </a:lnTo>
                <a:lnTo>
                  <a:pt x="338669" y="218128"/>
                </a:lnTo>
                <a:lnTo>
                  <a:pt x="331915" y="229253"/>
                </a:lnTo>
                <a:lnTo>
                  <a:pt x="325955" y="241172"/>
                </a:lnTo>
                <a:lnTo>
                  <a:pt x="320790" y="253092"/>
                </a:lnTo>
                <a:lnTo>
                  <a:pt x="315625" y="265806"/>
                </a:lnTo>
                <a:lnTo>
                  <a:pt x="311652" y="278123"/>
                </a:lnTo>
                <a:lnTo>
                  <a:pt x="308473" y="291234"/>
                </a:lnTo>
                <a:lnTo>
                  <a:pt x="305692" y="303948"/>
                </a:lnTo>
                <a:lnTo>
                  <a:pt x="303308" y="317457"/>
                </a:lnTo>
                <a:lnTo>
                  <a:pt x="301719" y="330966"/>
                </a:lnTo>
                <a:lnTo>
                  <a:pt x="300924" y="345269"/>
                </a:lnTo>
                <a:lnTo>
                  <a:pt x="300527" y="359175"/>
                </a:lnTo>
                <a:lnTo>
                  <a:pt x="300924" y="373479"/>
                </a:lnTo>
                <a:lnTo>
                  <a:pt x="301719" y="386988"/>
                </a:lnTo>
                <a:lnTo>
                  <a:pt x="303308" y="400894"/>
                </a:lnTo>
                <a:lnTo>
                  <a:pt x="305692" y="414005"/>
                </a:lnTo>
                <a:lnTo>
                  <a:pt x="308473" y="427514"/>
                </a:lnTo>
                <a:lnTo>
                  <a:pt x="311652" y="440228"/>
                </a:lnTo>
                <a:lnTo>
                  <a:pt x="315625" y="452545"/>
                </a:lnTo>
                <a:lnTo>
                  <a:pt x="320790" y="464862"/>
                </a:lnTo>
                <a:lnTo>
                  <a:pt x="325955" y="476782"/>
                </a:lnTo>
                <a:lnTo>
                  <a:pt x="331915" y="489098"/>
                </a:lnTo>
                <a:lnTo>
                  <a:pt x="338669" y="500223"/>
                </a:lnTo>
                <a:lnTo>
                  <a:pt x="345821" y="511745"/>
                </a:lnTo>
                <a:lnTo>
                  <a:pt x="353767" y="522870"/>
                </a:lnTo>
                <a:lnTo>
                  <a:pt x="362111" y="533201"/>
                </a:lnTo>
                <a:lnTo>
                  <a:pt x="371249" y="543928"/>
                </a:lnTo>
                <a:lnTo>
                  <a:pt x="381182" y="554258"/>
                </a:lnTo>
                <a:lnTo>
                  <a:pt x="387539" y="560218"/>
                </a:lnTo>
                <a:lnTo>
                  <a:pt x="393896" y="566575"/>
                </a:lnTo>
                <a:lnTo>
                  <a:pt x="400650" y="572138"/>
                </a:lnTo>
                <a:lnTo>
                  <a:pt x="407405" y="577700"/>
                </a:lnTo>
                <a:lnTo>
                  <a:pt x="414159" y="582468"/>
                </a:lnTo>
                <a:lnTo>
                  <a:pt x="420913" y="587633"/>
                </a:lnTo>
                <a:lnTo>
                  <a:pt x="428065" y="592401"/>
                </a:lnTo>
                <a:lnTo>
                  <a:pt x="435614" y="597169"/>
                </a:lnTo>
                <a:lnTo>
                  <a:pt x="442368" y="601142"/>
                </a:lnTo>
                <a:lnTo>
                  <a:pt x="449917" y="605115"/>
                </a:lnTo>
                <a:lnTo>
                  <a:pt x="457069" y="608691"/>
                </a:lnTo>
                <a:lnTo>
                  <a:pt x="465015" y="612267"/>
                </a:lnTo>
                <a:lnTo>
                  <a:pt x="472564" y="615445"/>
                </a:lnTo>
                <a:lnTo>
                  <a:pt x="480113" y="618227"/>
                </a:lnTo>
                <a:lnTo>
                  <a:pt x="488457" y="621008"/>
                </a:lnTo>
                <a:lnTo>
                  <a:pt x="496403" y="623789"/>
                </a:lnTo>
                <a:lnTo>
                  <a:pt x="498787" y="634914"/>
                </a:lnTo>
                <a:lnTo>
                  <a:pt x="501171" y="645642"/>
                </a:lnTo>
                <a:lnTo>
                  <a:pt x="505541" y="667891"/>
                </a:lnTo>
                <a:lnTo>
                  <a:pt x="508720" y="690141"/>
                </a:lnTo>
                <a:lnTo>
                  <a:pt x="511501" y="712788"/>
                </a:lnTo>
                <a:lnTo>
                  <a:pt x="498390" y="710404"/>
                </a:lnTo>
                <a:lnTo>
                  <a:pt x="484881" y="707226"/>
                </a:lnTo>
                <a:lnTo>
                  <a:pt x="472167" y="703253"/>
                </a:lnTo>
                <a:lnTo>
                  <a:pt x="459453" y="699279"/>
                </a:lnTo>
                <a:lnTo>
                  <a:pt x="446739" y="694909"/>
                </a:lnTo>
                <a:lnTo>
                  <a:pt x="434819" y="690141"/>
                </a:lnTo>
                <a:lnTo>
                  <a:pt x="422503" y="684579"/>
                </a:lnTo>
                <a:lnTo>
                  <a:pt x="410583" y="678619"/>
                </a:lnTo>
                <a:lnTo>
                  <a:pt x="398664" y="671864"/>
                </a:lnTo>
                <a:lnTo>
                  <a:pt x="387142" y="665110"/>
                </a:lnTo>
                <a:lnTo>
                  <a:pt x="376017" y="657561"/>
                </a:lnTo>
                <a:lnTo>
                  <a:pt x="364892" y="649615"/>
                </a:lnTo>
                <a:lnTo>
                  <a:pt x="354164" y="641271"/>
                </a:lnTo>
                <a:lnTo>
                  <a:pt x="343040" y="632133"/>
                </a:lnTo>
                <a:lnTo>
                  <a:pt x="332709" y="622994"/>
                </a:lnTo>
                <a:lnTo>
                  <a:pt x="322379" y="612664"/>
                </a:lnTo>
                <a:lnTo>
                  <a:pt x="309665" y="599553"/>
                </a:lnTo>
                <a:lnTo>
                  <a:pt x="297746" y="585647"/>
                </a:lnTo>
                <a:lnTo>
                  <a:pt x="286621" y="572138"/>
                </a:lnTo>
                <a:lnTo>
                  <a:pt x="276291" y="557437"/>
                </a:lnTo>
                <a:lnTo>
                  <a:pt x="267153" y="543134"/>
                </a:lnTo>
                <a:lnTo>
                  <a:pt x="258412" y="527638"/>
                </a:lnTo>
                <a:lnTo>
                  <a:pt x="250465" y="512540"/>
                </a:lnTo>
                <a:lnTo>
                  <a:pt x="243711" y="496647"/>
                </a:lnTo>
                <a:lnTo>
                  <a:pt x="237751" y="480755"/>
                </a:lnTo>
                <a:lnTo>
                  <a:pt x="231792" y="464465"/>
                </a:lnTo>
                <a:lnTo>
                  <a:pt x="227421" y="447777"/>
                </a:lnTo>
                <a:lnTo>
                  <a:pt x="223845" y="430693"/>
                </a:lnTo>
                <a:lnTo>
                  <a:pt x="221064" y="413211"/>
                </a:lnTo>
                <a:lnTo>
                  <a:pt x="219078" y="395331"/>
                </a:lnTo>
                <a:lnTo>
                  <a:pt x="217886" y="377452"/>
                </a:lnTo>
                <a:lnTo>
                  <a:pt x="217488" y="359175"/>
                </a:lnTo>
                <a:lnTo>
                  <a:pt x="217886" y="340502"/>
                </a:lnTo>
                <a:lnTo>
                  <a:pt x="219078" y="322622"/>
                </a:lnTo>
                <a:lnTo>
                  <a:pt x="221064" y="304743"/>
                </a:lnTo>
                <a:lnTo>
                  <a:pt x="223845" y="287658"/>
                </a:lnTo>
                <a:lnTo>
                  <a:pt x="227421" y="270574"/>
                </a:lnTo>
                <a:lnTo>
                  <a:pt x="231792" y="253886"/>
                </a:lnTo>
                <a:lnTo>
                  <a:pt x="237751" y="237596"/>
                </a:lnTo>
                <a:lnTo>
                  <a:pt x="243711" y="221306"/>
                </a:lnTo>
                <a:lnTo>
                  <a:pt x="250465" y="205811"/>
                </a:lnTo>
                <a:lnTo>
                  <a:pt x="258412" y="190315"/>
                </a:lnTo>
                <a:lnTo>
                  <a:pt x="267153" y="175615"/>
                </a:lnTo>
                <a:lnTo>
                  <a:pt x="276291" y="160516"/>
                </a:lnTo>
                <a:lnTo>
                  <a:pt x="286621" y="146610"/>
                </a:lnTo>
                <a:lnTo>
                  <a:pt x="297746" y="132307"/>
                </a:lnTo>
                <a:lnTo>
                  <a:pt x="309665" y="118798"/>
                </a:lnTo>
                <a:lnTo>
                  <a:pt x="322379" y="105289"/>
                </a:lnTo>
                <a:lnTo>
                  <a:pt x="335491" y="92575"/>
                </a:lnTo>
                <a:lnTo>
                  <a:pt x="349397" y="80655"/>
                </a:lnTo>
                <a:lnTo>
                  <a:pt x="363303" y="69530"/>
                </a:lnTo>
                <a:lnTo>
                  <a:pt x="378003" y="59200"/>
                </a:lnTo>
                <a:lnTo>
                  <a:pt x="392307" y="50062"/>
                </a:lnTo>
                <a:lnTo>
                  <a:pt x="407405" y="41321"/>
                </a:lnTo>
                <a:lnTo>
                  <a:pt x="422900" y="33374"/>
                </a:lnTo>
                <a:lnTo>
                  <a:pt x="438395" y="26620"/>
                </a:lnTo>
                <a:lnTo>
                  <a:pt x="454288" y="20263"/>
                </a:lnTo>
                <a:lnTo>
                  <a:pt x="470975" y="15098"/>
                </a:lnTo>
                <a:lnTo>
                  <a:pt x="487662" y="10727"/>
                </a:lnTo>
                <a:lnTo>
                  <a:pt x="504747" y="7151"/>
                </a:lnTo>
                <a:lnTo>
                  <a:pt x="522228" y="3973"/>
                </a:lnTo>
                <a:lnTo>
                  <a:pt x="539710" y="1589"/>
                </a:lnTo>
                <a:lnTo>
                  <a:pt x="557589" y="397"/>
                </a:lnTo>
                <a:lnTo>
                  <a:pt x="576263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9598" y="2208054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2060"/>
                </a:solidFill>
              </a:rPr>
              <a:t>温度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01781" y="2185978"/>
            <a:ext cx="140779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zh-CN" altLang="en-US" sz="3200" b="1" dirty="0" smtClean="0"/>
              <a:t>表面积</a:t>
            </a:r>
            <a:endParaRPr lang="zh-CN" altLang="en-US" sz="3200" b="1" dirty="0" smtClean="0"/>
          </a:p>
        </p:txBody>
      </p:sp>
      <p:sp>
        <p:nvSpPr>
          <p:cNvPr id="17" name="文本框 16"/>
          <p:cNvSpPr txBox="1"/>
          <p:nvPr/>
        </p:nvSpPr>
        <p:spPr>
          <a:xfrm>
            <a:off x="6476632" y="2183328"/>
            <a:ext cx="263271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zh-CN" altLang="en-US" sz="3200" b="1" dirty="0" smtClean="0"/>
              <a:t>表面空气流速</a:t>
            </a:r>
            <a:endParaRPr lang="zh-CN" altLang="en-US" sz="3200" b="1" dirty="0" smtClean="0"/>
          </a:p>
        </p:txBody>
      </p:sp>
      <p:sp>
        <p:nvSpPr>
          <p:cNvPr id="18" name="文本框 17"/>
          <p:cNvSpPr txBox="1"/>
          <p:nvPr/>
        </p:nvSpPr>
        <p:spPr>
          <a:xfrm>
            <a:off x="10237613" y="2232819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 smtClean="0">
                <a:solidFill>
                  <a:srgbClr val="002060"/>
                </a:solidFill>
              </a:rPr>
              <a:t>其他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52 0.000000 L 0.240156 -0.001389 " pathEditMode="relative" rAng="0" ptsTypes="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52 -0.000185 L 0.243906 -0.003519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1" grpId="1" bldLvl="0" animBg="1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888605" y="2466340"/>
            <a:ext cx="4012565" cy="2148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实验</a:t>
            </a:r>
            <a:r>
              <a:rPr lang="zh-CN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结论：</a:t>
            </a:r>
            <a:endParaRPr lang="zh-CN" sz="30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sz="3000" kern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液体的种类影响液体蒸发的快慢</a:t>
            </a:r>
            <a:endParaRPr lang="zh-CN" sz="3000" kern="1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526" y="12527"/>
            <a:ext cx="12192000" cy="7265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60"/>
          </a:p>
        </p:txBody>
      </p:sp>
      <p:sp>
        <p:nvSpPr>
          <p:cNvPr id="14" name="KSO_Shape"/>
          <p:cNvSpPr/>
          <p:nvPr/>
        </p:nvSpPr>
        <p:spPr bwMode="auto">
          <a:xfrm>
            <a:off x="371085" y="125260"/>
            <a:ext cx="480685" cy="475989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68580" tIns="34290" rIns="68580" bIns="540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460">
              <a:solidFill>
                <a:srgbClr val="0070C0"/>
              </a:solidFill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>
          <a:xfrm>
            <a:off x="1025540" y="-2579"/>
            <a:ext cx="10377969" cy="796011"/>
          </a:xfrm>
        </p:spPr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</a:rPr>
              <a:t>分析论证</a:t>
            </a:r>
            <a:endParaRPr lang="zh-CN" altLang="en-US" dirty="0">
              <a:solidFill>
                <a:srgbClr val="0070C0"/>
              </a:solidFill>
            </a:endParaRPr>
          </a:p>
        </p:txBody>
      </p:sp>
      <p:pic>
        <p:nvPicPr>
          <p:cNvPr id="16" name="种类（片头放慢）59“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19125" y="1389380"/>
            <a:ext cx="6534150" cy="4319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4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526" y="12527"/>
            <a:ext cx="12192000" cy="7265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60"/>
          </a:p>
        </p:txBody>
      </p:sp>
      <p:sp>
        <p:nvSpPr>
          <p:cNvPr id="9" name="KSO_Shape"/>
          <p:cNvSpPr/>
          <p:nvPr/>
        </p:nvSpPr>
        <p:spPr bwMode="auto">
          <a:xfrm>
            <a:off x="371085" y="125260"/>
            <a:ext cx="480685" cy="475989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68580" tIns="34290" rIns="68580" bIns="540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460">
              <a:solidFill>
                <a:srgbClr val="0070C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9541" y="-14166"/>
            <a:ext cx="10377969" cy="796011"/>
          </a:xfrm>
        </p:spPr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</a:rPr>
              <a:t>得出结论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16386" name="矩形 13314"/>
          <p:cNvSpPr/>
          <p:nvPr/>
        </p:nvSpPr>
        <p:spPr>
          <a:xfrm>
            <a:off x="1221105" y="1510665"/>
            <a:ext cx="7964488" cy="3539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chemeClr val="tx2"/>
                </a:solidFill>
                <a:latin typeface="+mj-ea"/>
                <a:ea typeface="+mj-ea"/>
              </a:rPr>
              <a:t>影响液体蒸发快慢的因素：</a:t>
            </a:r>
            <a:endParaRPr lang="zh-CN" altLang="en-US" sz="3200" dirty="0">
              <a:solidFill>
                <a:schemeClr val="tx2"/>
              </a:solidFill>
              <a:latin typeface="+mj-ea"/>
              <a:ea typeface="+mj-ea"/>
            </a:endParaRPr>
          </a:p>
          <a:p>
            <a:pPr lvl="0">
              <a:spcBef>
                <a:spcPct val="50000"/>
              </a:spcBef>
            </a:pPr>
            <a:r>
              <a:rPr lang="en-US" altLang="x-none" sz="3200">
                <a:solidFill>
                  <a:schemeClr val="tx2"/>
                </a:solidFill>
                <a:latin typeface="+mj-ea"/>
                <a:ea typeface="+mj-ea"/>
              </a:rPr>
              <a:t>a.</a:t>
            </a:r>
            <a:r>
              <a:rPr lang="zh-CN" altLang="en-US" sz="3200" dirty="0">
                <a:solidFill>
                  <a:schemeClr val="tx2"/>
                </a:solidFill>
                <a:latin typeface="+mj-ea"/>
                <a:ea typeface="+mj-ea"/>
              </a:rPr>
              <a:t>温度</a:t>
            </a:r>
            <a:endParaRPr lang="zh-CN" altLang="en-US" sz="3200" dirty="0">
              <a:solidFill>
                <a:schemeClr val="tx2"/>
              </a:solidFill>
              <a:latin typeface="+mj-ea"/>
              <a:ea typeface="+mj-ea"/>
            </a:endParaRPr>
          </a:p>
          <a:p>
            <a:pPr lvl="0">
              <a:spcBef>
                <a:spcPct val="50000"/>
              </a:spcBef>
            </a:pPr>
            <a:r>
              <a:rPr lang="en-US" altLang="x-none" sz="3200">
                <a:solidFill>
                  <a:schemeClr val="tx2"/>
                </a:solidFill>
                <a:latin typeface="+mj-ea"/>
                <a:ea typeface="+mj-ea"/>
              </a:rPr>
              <a:t>b.</a:t>
            </a:r>
            <a:r>
              <a:rPr lang="zh-CN" altLang="en-US" sz="3200" dirty="0">
                <a:solidFill>
                  <a:schemeClr val="tx2"/>
                </a:solidFill>
                <a:latin typeface="+mj-ea"/>
                <a:ea typeface="+mj-ea"/>
              </a:rPr>
              <a:t>液体表面积</a:t>
            </a:r>
            <a:endParaRPr lang="zh-CN" altLang="en-US" sz="3200" dirty="0">
              <a:solidFill>
                <a:schemeClr val="tx2"/>
              </a:solidFill>
              <a:latin typeface="+mj-ea"/>
              <a:ea typeface="+mj-ea"/>
            </a:endParaRPr>
          </a:p>
          <a:p>
            <a:pPr lvl="0">
              <a:spcBef>
                <a:spcPct val="50000"/>
              </a:spcBef>
            </a:pPr>
            <a:r>
              <a:rPr lang="en-US" altLang="x-none" sz="3200">
                <a:solidFill>
                  <a:schemeClr val="tx2"/>
                </a:solidFill>
                <a:latin typeface="+mj-ea"/>
                <a:ea typeface="+mj-ea"/>
              </a:rPr>
              <a:t>c.</a:t>
            </a:r>
            <a:r>
              <a:rPr lang="zh-CN" altLang="en-US" sz="3200" dirty="0">
                <a:solidFill>
                  <a:schemeClr val="tx2"/>
                </a:solidFill>
                <a:latin typeface="+mj-ea"/>
                <a:ea typeface="+mj-ea"/>
              </a:rPr>
              <a:t>液体表面空气流速</a:t>
            </a:r>
            <a:endParaRPr lang="zh-CN" altLang="en-US" sz="3200" dirty="0">
              <a:solidFill>
                <a:schemeClr val="tx2"/>
              </a:solidFill>
              <a:latin typeface="+mj-ea"/>
              <a:ea typeface="+mj-ea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dirty="0">
                <a:latin typeface="+mj-ea"/>
                <a:ea typeface="+mj-ea"/>
              </a:rPr>
              <a:t>d.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液体的种类</a:t>
            </a:r>
            <a:endParaRPr lang="zh-CN" altLang="en-US" sz="3200" dirty="0">
              <a:solidFill>
                <a:srgbClr val="CC0000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3010" y="5123180"/>
            <a:ext cx="5387975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3200">
                <a:solidFill>
                  <a:srgbClr val="CC0000"/>
                </a:solidFill>
                <a:latin typeface="+mj-ea"/>
                <a:ea typeface="+mj-ea"/>
                <a:sym typeface="+mn-ea"/>
              </a:rPr>
              <a:t>e.</a:t>
            </a:r>
            <a:r>
              <a:rPr lang="zh-CN" altLang="en-US" sz="3200">
                <a:solidFill>
                  <a:srgbClr val="CC0000"/>
                </a:solidFill>
                <a:latin typeface="+mj-ea"/>
                <a:ea typeface="+mj-ea"/>
                <a:sym typeface="+mn-ea"/>
              </a:rPr>
              <a:t>空气干燥程度，气压等因素</a:t>
            </a:r>
            <a:endParaRPr lang="zh-CN" altLang="en-US" sz="32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526" y="12527"/>
            <a:ext cx="12192000" cy="7265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60"/>
          </a:p>
        </p:txBody>
      </p:sp>
      <p:sp>
        <p:nvSpPr>
          <p:cNvPr id="9" name="KSO_Shape"/>
          <p:cNvSpPr/>
          <p:nvPr/>
        </p:nvSpPr>
        <p:spPr bwMode="auto">
          <a:xfrm>
            <a:off x="371085" y="125260"/>
            <a:ext cx="480685" cy="475989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68580" tIns="34290" rIns="68580" bIns="540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460">
              <a:solidFill>
                <a:srgbClr val="0070C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9541" y="-14166"/>
            <a:ext cx="10377969" cy="796011"/>
          </a:xfrm>
        </p:spPr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</a:rPr>
              <a:t>拓展升华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3073" name="文本框 14337"/>
          <p:cNvSpPr txBox="1"/>
          <p:nvPr/>
        </p:nvSpPr>
        <p:spPr>
          <a:xfrm>
            <a:off x="734060" y="932815"/>
            <a:ext cx="11078210" cy="743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/>
            <a:r>
              <a:rPr lang="zh-CN" altLang="en-US" sz="4000" b="1" dirty="0">
                <a:solidFill>
                  <a:srgbClr val="FF0000"/>
                </a:solidFill>
                <a:latin typeface="+mj-ea"/>
                <a:ea typeface="+mj-ea"/>
              </a:rPr>
              <a:t>它们都是通过什么样的方法改变蒸发快慢的呢？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西瓜  保鲜膜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333" r="17426"/>
          <a:stretch>
            <a:fillRect/>
          </a:stretch>
        </p:blipFill>
        <p:spPr>
          <a:xfrm>
            <a:off x="948690" y="1776095"/>
            <a:ext cx="2773680" cy="2591435"/>
          </a:xfrm>
          <a:prstGeom prst="rect">
            <a:avLst/>
          </a:prstGeom>
        </p:spPr>
      </p:pic>
      <p:pic>
        <p:nvPicPr>
          <p:cNvPr id="4" name="图片 3" descr="干手器 卡通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1295" y="1943100"/>
            <a:ext cx="3387090" cy="2258060"/>
          </a:xfrm>
          <a:prstGeom prst="rect">
            <a:avLst/>
          </a:prstGeom>
        </p:spPr>
      </p:pic>
      <p:pic>
        <p:nvPicPr>
          <p:cNvPr id="6" name="图片 5" descr="松树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1010" y="1941830"/>
            <a:ext cx="3388995" cy="2259330"/>
          </a:xfrm>
          <a:prstGeom prst="rect">
            <a:avLst/>
          </a:prstGeom>
        </p:spPr>
      </p:pic>
      <p:sp>
        <p:nvSpPr>
          <p:cNvPr id="7" name="矩形 13314"/>
          <p:cNvSpPr/>
          <p:nvPr/>
        </p:nvSpPr>
        <p:spPr>
          <a:xfrm>
            <a:off x="610235" y="4432935"/>
            <a:ext cx="307848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保鲜膜：通过减慢液体表面空气流速，减慢蒸发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13314"/>
          <p:cNvSpPr/>
          <p:nvPr/>
        </p:nvSpPr>
        <p:spPr>
          <a:xfrm>
            <a:off x="3788410" y="4427855"/>
            <a:ext cx="391795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干手器：通过升高温度、加快液体表面空气流速，加快蒸发</a:t>
            </a:r>
            <a:endParaRPr lang="zh-CN" altLang="en-US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3314"/>
          <p:cNvSpPr/>
          <p:nvPr/>
        </p:nvSpPr>
        <p:spPr>
          <a:xfrm>
            <a:off x="7910830" y="4422775"/>
            <a:ext cx="391795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松树的针形叶子：通过减小液体表面积，减慢蒸发</a:t>
            </a:r>
            <a:endParaRPr lang="zh-CN" altLang="en-US" sz="3200" b="1" dirty="0">
              <a:solidFill>
                <a:schemeClr val="accent3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16910" y="5987415"/>
            <a:ext cx="5392420" cy="8229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4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你答对了吗？</a:t>
            </a:r>
            <a:endParaRPr lang="zh-CN" altLang="en-US" sz="48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52000"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1" descr="晾衣服"/>
          <p:cNvPicPr>
            <a:picLocks noChangeAspect="1"/>
          </p:cNvPicPr>
          <p:nvPr/>
        </p:nvPicPr>
        <p:blipFill>
          <a:blip r:embed="rId1"/>
          <a:srcRect l="15096" r="15083"/>
          <a:stretch>
            <a:fillRect/>
          </a:stretch>
        </p:blipFill>
        <p:spPr>
          <a:xfrm>
            <a:off x="1060450" y="1113790"/>
            <a:ext cx="9921875" cy="5339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3" name="文本框 14337"/>
          <p:cNvSpPr txBox="1"/>
          <p:nvPr/>
        </p:nvSpPr>
        <p:spPr>
          <a:xfrm>
            <a:off x="3402330" y="398780"/>
            <a:ext cx="5674995" cy="743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/>
            <a:r>
              <a:rPr lang="zh-CN" altLang="en-US" sz="4000" b="1" dirty="0">
                <a:solidFill>
                  <a:srgbClr val="FF0000"/>
                </a:solidFill>
                <a:latin typeface="+mj-ea"/>
                <a:ea typeface="+mj-ea"/>
              </a:rPr>
              <a:t>衣服怎样干的更快呢？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7169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4407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矩形 13314"/>
          <p:cNvSpPr/>
          <p:nvPr/>
        </p:nvSpPr>
        <p:spPr>
          <a:xfrm>
            <a:off x="1132840" y="1319530"/>
            <a:ext cx="10108565" cy="2076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solidFill>
                  <a:schemeClr val="tx2"/>
                </a:solidFill>
                <a:latin typeface="+mj-ea"/>
                <a:ea typeface="+mj-ea"/>
              </a:rPr>
              <a:t>         </a:t>
            </a:r>
            <a:r>
              <a:rPr lang="en-US" altLang="zh-CN" sz="3200" dirty="0">
                <a:solidFill>
                  <a:srgbClr val="002060"/>
                </a:solidFill>
                <a:latin typeface="+mj-ea"/>
                <a:ea typeface="+mj-ea"/>
              </a:rPr>
              <a:t> </a:t>
            </a:r>
            <a:r>
              <a:rPr lang="zh-CN" altLang="en-US" sz="3200" dirty="0">
                <a:solidFill>
                  <a:srgbClr val="002060"/>
                </a:solidFill>
                <a:latin typeface="+mj-ea"/>
                <a:ea typeface="+mj-ea"/>
              </a:rPr>
              <a:t>通过对本节课的学习，你有收获吗？</a:t>
            </a:r>
            <a:endParaRPr lang="zh-CN" altLang="en-US" sz="3200" dirty="0">
              <a:solidFill>
                <a:srgbClr val="002060"/>
              </a:solidFill>
              <a:latin typeface="+mj-ea"/>
              <a:ea typeface="+mj-ea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rgbClr val="002060"/>
                </a:solidFill>
                <a:latin typeface="+mj-ea"/>
                <a:ea typeface="+mj-ea"/>
              </a:rPr>
              <a:t>          你还有其他方法证明之前的猜想吗？</a:t>
            </a:r>
            <a:endParaRPr lang="zh-CN" altLang="en-US" sz="3200" dirty="0">
              <a:solidFill>
                <a:srgbClr val="002060"/>
              </a:solidFill>
              <a:latin typeface="+mj-ea"/>
              <a:ea typeface="+mj-ea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rgbClr val="002060"/>
                </a:solidFill>
                <a:latin typeface="+mj-ea"/>
                <a:ea typeface="+mj-ea"/>
              </a:rPr>
              <a:t>          希望聪明的你为我们提供更多的方法！</a:t>
            </a:r>
            <a:endParaRPr lang="zh-CN" altLang="en-US" sz="32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55" descr="1 (147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09145" cy="688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4" name="图片 16386" descr="方块人再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655" y="1192530"/>
            <a:ext cx="4425950" cy="331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6387"/>
          <p:cNvSpPr txBox="1"/>
          <p:nvPr/>
        </p:nvSpPr>
        <p:spPr>
          <a:xfrm>
            <a:off x="5364480" y="2328545"/>
            <a:ext cx="4883785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8000" b="1">
                <a:solidFill>
                  <a:srgbClr val="00206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谢谢观看！</a:t>
            </a:r>
            <a:endParaRPr lang="zh-CN" altLang="en-US" sz="8000" b="1">
              <a:solidFill>
                <a:srgbClr val="00206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4" name="文本框 1"/>
          <p:cNvSpPr txBox="1"/>
          <p:nvPr/>
        </p:nvSpPr>
        <p:spPr>
          <a:xfrm>
            <a:off x="517525" y="409575"/>
            <a:ext cx="5986780" cy="6134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/>
            <a:r>
              <a:rPr lang="zh-CN" altLang="en-US" sz="3200">
                <a:solidFill>
                  <a:srgbClr val="002060"/>
                </a:solidFill>
                <a:latin typeface="+mj-ea"/>
                <a:ea typeface="+mj-ea"/>
              </a:rPr>
              <a:t>先用洗衣机将衣服甩干</a:t>
            </a:r>
            <a:endParaRPr lang="zh-CN" altLang="en-US" sz="320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7525" y="5706110"/>
            <a:ext cx="10342880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rgbClr val="002060"/>
                </a:solidFill>
                <a:latin typeface="+mj-ea"/>
                <a:ea typeface="+mj-ea"/>
              </a:rPr>
              <a:t>相同条件下，阳光下摊开并且放在通风处的衣服干得更快</a:t>
            </a:r>
            <a:endParaRPr lang="zh-CN" altLang="en-US" sz="3200" dirty="0" smtClean="0">
              <a:solidFill>
                <a:srgbClr val="002060"/>
              </a:solidFill>
              <a:latin typeface="+mj-ea"/>
              <a:ea typeface="+mj-ea"/>
            </a:endParaRPr>
          </a:p>
        </p:txBody>
      </p:sp>
      <p:pic>
        <p:nvPicPr>
          <p:cNvPr id="3" name="图片 2" descr="QQ图片201610251110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457325"/>
            <a:ext cx="10057765" cy="3942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524375" y="2024380"/>
            <a:ext cx="6132195" cy="1676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 smtClean="0">
                <a:solidFill>
                  <a:srgbClr val="FF0000"/>
                </a:solidFill>
                <a:latin typeface="+mj-ea"/>
                <a:ea typeface="+mj-ea"/>
              </a:rPr>
              <a:t>衣服中水分蒸发</a:t>
            </a:r>
            <a:r>
              <a:rPr lang="zh-CN" altLang="en-US" sz="4000" b="1" dirty="0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的快慢</a:t>
            </a:r>
            <a:r>
              <a:rPr lang="zh-CN" altLang="en-US" sz="4000" b="1" dirty="0" smtClean="0">
                <a:solidFill>
                  <a:srgbClr val="FF0000"/>
                </a:solidFill>
                <a:latin typeface="+mj-ea"/>
                <a:ea typeface="+mj-ea"/>
              </a:rPr>
              <a:t>受哪些因素的影响呢？</a:t>
            </a:r>
            <a:endParaRPr lang="zh-CN" altLang="en-US" sz="40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2720" y="3491230"/>
            <a:ext cx="1866900" cy="1676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526" y="12527"/>
            <a:ext cx="12192000" cy="7265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6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901874" y="40405"/>
            <a:ext cx="10377969" cy="796011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70C0"/>
                </a:solidFill>
              </a:rPr>
              <a:t>提出问题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8" name="KSO_Shape"/>
          <p:cNvSpPr/>
          <p:nvPr/>
        </p:nvSpPr>
        <p:spPr bwMode="auto">
          <a:xfrm>
            <a:off x="371085" y="125260"/>
            <a:ext cx="480685" cy="475989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68580" tIns="34290" rIns="68580" bIns="540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46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2" name="图片 1" descr="衣服如何干的更快，卡通对比图"/>
          <p:cNvPicPr>
            <a:picLocks noChangeAspect="1"/>
          </p:cNvPicPr>
          <p:nvPr/>
        </p:nvPicPr>
        <p:blipFill>
          <a:blip r:embed="rId1"/>
          <a:srcRect r="67130" b="33528"/>
          <a:stretch>
            <a:fillRect/>
          </a:stretch>
        </p:blipFill>
        <p:spPr>
          <a:xfrm>
            <a:off x="4773295" y="2343785"/>
            <a:ext cx="2645410" cy="2470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文本框 2"/>
          <p:cNvSpPr txBox="1"/>
          <p:nvPr/>
        </p:nvSpPr>
        <p:spPr>
          <a:xfrm>
            <a:off x="1009015" y="5306695"/>
            <a:ext cx="10781030" cy="6134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>
                <a:solidFill>
                  <a:srgbClr val="002060"/>
                </a:solidFill>
                <a:latin typeface="+mj-ea"/>
                <a:ea typeface="+mj-ea"/>
                <a:sym typeface="+mn-ea"/>
              </a:rPr>
              <a:t>温度                  </a:t>
            </a:r>
            <a:r>
              <a:rPr lang="zh-CN" altLang="en-US" sz="3200">
                <a:solidFill>
                  <a:srgbClr val="002060"/>
                </a:solidFill>
                <a:latin typeface="+mj-ea"/>
                <a:ea typeface="+mj-ea"/>
              </a:rPr>
              <a:t>    表面积               表面空气流速</a:t>
            </a:r>
            <a:endParaRPr lang="zh-CN" altLang="en-US" sz="3200">
              <a:solidFill>
                <a:srgbClr val="002060"/>
              </a:solidFill>
              <a:latin typeface="+mj-ea"/>
              <a:ea typeface="+mj-ea"/>
            </a:endParaRPr>
          </a:p>
        </p:txBody>
      </p:sp>
      <p:pic>
        <p:nvPicPr>
          <p:cNvPr id="2" name="图片 1" descr="衣服如何干的更快，卡通对比图"/>
          <p:cNvPicPr>
            <a:picLocks noChangeAspect="1"/>
          </p:cNvPicPr>
          <p:nvPr/>
        </p:nvPicPr>
        <p:blipFill>
          <a:blip r:embed="rId1"/>
          <a:srcRect l="32521" r="33982" b="33528"/>
          <a:stretch>
            <a:fillRect/>
          </a:stretch>
        </p:blipFill>
        <p:spPr>
          <a:xfrm>
            <a:off x="1124585" y="2343785"/>
            <a:ext cx="2679700" cy="24561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" descr="衣服如何干的更快，卡通对比图"/>
          <p:cNvPicPr>
            <a:picLocks noChangeAspect="1"/>
          </p:cNvPicPr>
          <p:nvPr/>
        </p:nvPicPr>
        <p:blipFill>
          <a:blip r:embed="rId1"/>
          <a:srcRect l="65677" b="33528"/>
          <a:stretch>
            <a:fillRect/>
          </a:stretch>
        </p:blipFill>
        <p:spPr>
          <a:xfrm>
            <a:off x="8367395" y="2343785"/>
            <a:ext cx="2745740" cy="2456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2526" y="12527"/>
            <a:ext cx="12192000" cy="7265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6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901874" y="40405"/>
            <a:ext cx="10377969" cy="796011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70C0"/>
                </a:solidFill>
              </a:rPr>
              <a:t> 猜想与假设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8" name="KSO_Shape"/>
          <p:cNvSpPr/>
          <p:nvPr/>
        </p:nvSpPr>
        <p:spPr bwMode="auto">
          <a:xfrm>
            <a:off x="371085" y="125260"/>
            <a:ext cx="480685" cy="475989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68580" tIns="34290" rIns="68580" bIns="540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460">
              <a:solidFill>
                <a:srgbClr val="0070C0"/>
              </a:solidFill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1020445" y="1306195"/>
            <a:ext cx="10259695" cy="6134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/>
            <a:r>
              <a:rPr lang="zh-CN" altLang="en-US" sz="3200">
                <a:solidFill>
                  <a:srgbClr val="002060"/>
                </a:solidFill>
                <a:latin typeface="+mj-ea"/>
                <a:ea typeface="+mj-ea"/>
              </a:rPr>
              <a:t>水蒸发快慢的影响因素</a:t>
            </a:r>
            <a:endParaRPr lang="zh-CN" altLang="en-US" sz="3200">
              <a:solidFill>
                <a:srgbClr val="00206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5" name="图片 16387" descr="24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7510" y="3531235"/>
            <a:ext cx="2286000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16388"/>
          <p:cNvSpPr txBox="1"/>
          <p:nvPr/>
        </p:nvSpPr>
        <p:spPr>
          <a:xfrm>
            <a:off x="4731385" y="1851660"/>
            <a:ext cx="5783580" cy="19627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26267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26267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FF0000"/>
                </a:solidFill>
                <a:latin typeface="+mj-ea"/>
                <a:ea typeface="+mj-ea"/>
              </a:rPr>
              <a:t>水的多少影响蒸发的快慢吗？是不是水越少，蒸发得越快呢？</a:t>
            </a:r>
            <a:endParaRPr lang="zh-CN" altLang="en-US" sz="4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26" y="12527"/>
            <a:ext cx="12192000" cy="7265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6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901874" y="40405"/>
            <a:ext cx="10377969" cy="796011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70C0"/>
                </a:solidFill>
              </a:rPr>
              <a:t> 猜想与假设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8" name="KSO_Shape"/>
          <p:cNvSpPr/>
          <p:nvPr/>
        </p:nvSpPr>
        <p:spPr bwMode="auto">
          <a:xfrm>
            <a:off x="371085" y="125260"/>
            <a:ext cx="480685" cy="475989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68580" tIns="34290" rIns="68580" bIns="540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46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文本框 1"/>
          <p:cNvSpPr txBox="1"/>
          <p:nvPr/>
        </p:nvSpPr>
        <p:spPr>
          <a:xfrm>
            <a:off x="2507298" y="1426210"/>
            <a:ext cx="7437437" cy="613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3200">
                <a:solidFill>
                  <a:srgbClr val="262673"/>
                </a:solidFill>
                <a:latin typeface="+mj-ea"/>
                <a:ea typeface="+mj-ea"/>
              </a:rPr>
              <a:t>物体运动的距离</a:t>
            </a:r>
            <a:r>
              <a:rPr lang="en-US" altLang="zh-CN" sz="3200">
                <a:solidFill>
                  <a:srgbClr val="262673"/>
                </a:solidFill>
                <a:latin typeface="+mj-ea"/>
                <a:ea typeface="+mj-ea"/>
              </a:rPr>
              <a:t>=</a:t>
            </a:r>
            <a:r>
              <a:rPr lang="zh-CN" altLang="en-US" sz="3200">
                <a:solidFill>
                  <a:srgbClr val="262673"/>
                </a:solidFill>
                <a:latin typeface="+mj-ea"/>
                <a:ea typeface="+mj-ea"/>
              </a:rPr>
              <a:t>物体运动的快慢</a:t>
            </a:r>
            <a:endParaRPr lang="zh-CN" altLang="en-US" sz="3200">
              <a:solidFill>
                <a:srgbClr val="262673"/>
              </a:solidFill>
              <a:latin typeface="+mj-ea"/>
              <a:ea typeface="+mj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6066949" y="1303973"/>
            <a:ext cx="346075" cy="82391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362517" y="2339023"/>
            <a:ext cx="6764338" cy="613110"/>
            <a:chOff x="1320" y="2952"/>
            <a:chExt cx="10652" cy="965"/>
          </a:xfrm>
        </p:grpSpPr>
        <p:sp>
          <p:nvSpPr>
            <p:cNvPr id="5" name="右箭头 4"/>
            <p:cNvSpPr/>
            <p:nvPr/>
          </p:nvSpPr>
          <p:spPr>
            <a:xfrm>
              <a:off x="1320" y="3000"/>
              <a:ext cx="1126" cy="741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>
                <a:latin typeface="+mj-ea"/>
                <a:ea typeface="+mj-ea"/>
              </a:endParaRPr>
            </a:p>
          </p:txBody>
        </p:sp>
        <p:sp>
          <p:nvSpPr>
            <p:cNvPr id="9223" name="文本框 4"/>
            <p:cNvSpPr txBox="1"/>
            <p:nvPr/>
          </p:nvSpPr>
          <p:spPr>
            <a:xfrm>
              <a:off x="2503" y="2952"/>
              <a:ext cx="9469" cy="9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3200">
                  <a:solidFill>
                    <a:srgbClr val="262673"/>
                  </a:solidFill>
                  <a:latin typeface="+mj-ea"/>
                  <a:ea typeface="+mj-ea"/>
                </a:rPr>
                <a:t>蒸发的水的多少</a:t>
              </a:r>
              <a:r>
                <a:rPr lang="en-US" altLang="zh-CN" sz="3200">
                  <a:solidFill>
                    <a:srgbClr val="FF0000"/>
                  </a:solidFill>
                  <a:latin typeface="+mj-ea"/>
                  <a:ea typeface="+mj-ea"/>
                </a:rPr>
                <a:t>≠</a:t>
              </a:r>
              <a:r>
                <a:rPr lang="zh-CN" altLang="en-US" sz="3200">
                  <a:solidFill>
                    <a:srgbClr val="262673"/>
                  </a:solidFill>
                  <a:latin typeface="+mj-ea"/>
                  <a:ea typeface="+mj-ea"/>
                </a:rPr>
                <a:t>水蒸发的快慢</a:t>
              </a:r>
              <a:endParaRPr lang="zh-CN" altLang="en-US" sz="3200">
                <a:solidFill>
                  <a:srgbClr val="262673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573496" y="3402648"/>
            <a:ext cx="7435850" cy="613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3200">
                <a:solidFill>
                  <a:srgbClr val="262673"/>
                </a:solidFill>
                <a:latin typeface="+mj-ea"/>
                <a:ea typeface="+mj-ea"/>
              </a:rPr>
              <a:t>运动相同</a:t>
            </a:r>
            <a:r>
              <a:rPr lang="zh-CN" altLang="en-US" sz="3200">
                <a:solidFill>
                  <a:srgbClr val="262673"/>
                </a:solidFill>
                <a:latin typeface="+mj-ea"/>
                <a:ea typeface="+mj-ea"/>
                <a:sym typeface="+mn-ea"/>
              </a:rPr>
              <a:t>时间</a:t>
            </a:r>
            <a:r>
              <a:rPr lang="zh-CN" altLang="en-US" sz="3200">
                <a:solidFill>
                  <a:srgbClr val="262673"/>
                </a:solidFill>
                <a:latin typeface="+mj-ea"/>
                <a:ea typeface="+mj-ea"/>
              </a:rPr>
              <a:t>，比较</a:t>
            </a:r>
            <a:r>
              <a:rPr lang="zh-CN" altLang="en-US" sz="3200">
                <a:solidFill>
                  <a:srgbClr val="262673"/>
                </a:solidFill>
                <a:latin typeface="+mj-ea"/>
                <a:ea typeface="+mj-ea"/>
                <a:sym typeface="+mn-ea"/>
              </a:rPr>
              <a:t>距离</a:t>
            </a:r>
            <a:r>
              <a:rPr lang="zh-CN" altLang="en-US" sz="3200">
                <a:solidFill>
                  <a:srgbClr val="FF0000"/>
                </a:solidFill>
                <a:latin typeface="+mj-ea"/>
                <a:ea typeface="+mj-ea"/>
              </a:rPr>
              <a:t>→</a:t>
            </a:r>
            <a:r>
              <a:rPr lang="zh-CN" altLang="en-US" sz="3200">
                <a:solidFill>
                  <a:srgbClr val="262673"/>
                </a:solidFill>
                <a:latin typeface="+mj-ea"/>
                <a:ea typeface="+mj-ea"/>
              </a:rPr>
              <a:t>运动快慢</a:t>
            </a:r>
            <a:endParaRPr lang="zh-CN" altLang="en-US" sz="3200">
              <a:solidFill>
                <a:srgbClr val="262673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355214" y="4545013"/>
            <a:ext cx="6778944" cy="1101090"/>
            <a:chOff x="1297" y="3836"/>
            <a:chExt cx="10675" cy="1734"/>
          </a:xfrm>
        </p:grpSpPr>
        <p:sp>
          <p:nvSpPr>
            <p:cNvPr id="9" name="右箭头 8"/>
            <p:cNvSpPr/>
            <p:nvPr/>
          </p:nvSpPr>
          <p:spPr>
            <a:xfrm>
              <a:off x="1297" y="3836"/>
              <a:ext cx="1126" cy="741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>
                <a:latin typeface="+mj-ea"/>
                <a:ea typeface="+mj-ea"/>
              </a:endParaRPr>
            </a:p>
          </p:txBody>
        </p:sp>
        <p:sp>
          <p:nvSpPr>
            <p:cNvPr id="9227" name="文本框 9"/>
            <p:cNvSpPr txBox="1"/>
            <p:nvPr/>
          </p:nvSpPr>
          <p:spPr>
            <a:xfrm>
              <a:off x="2503" y="3836"/>
              <a:ext cx="9469" cy="17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3200">
                  <a:solidFill>
                    <a:srgbClr val="002060"/>
                  </a:solidFill>
                  <a:latin typeface="+mj-ea"/>
                  <a:ea typeface="+mj-ea"/>
                </a:rPr>
                <a:t>相同</a:t>
              </a:r>
              <a:r>
                <a:rPr lang="zh-CN" altLang="en-US" sz="3200">
                  <a:solidFill>
                    <a:srgbClr val="002060"/>
                  </a:solidFill>
                  <a:latin typeface="+mj-ea"/>
                  <a:ea typeface="+mj-ea"/>
                  <a:sym typeface="+mn-ea"/>
                </a:rPr>
                <a:t>时间</a:t>
              </a:r>
              <a:r>
                <a:rPr lang="zh-CN" altLang="en-US" sz="3200">
                  <a:solidFill>
                    <a:srgbClr val="002060"/>
                  </a:solidFill>
                  <a:latin typeface="+mj-ea"/>
                  <a:ea typeface="+mj-ea"/>
                </a:rPr>
                <a:t>，比较蒸发水的多少</a:t>
              </a:r>
              <a:endParaRPr lang="zh-CN" altLang="en-US" sz="3200">
                <a:solidFill>
                  <a:srgbClr val="002060"/>
                </a:solidFill>
                <a:latin typeface="+mj-ea"/>
                <a:ea typeface="+mj-ea"/>
              </a:endParaRPr>
            </a:p>
            <a:p>
              <a:pPr lvl="0" algn="ctr"/>
              <a:r>
                <a:rPr lang="zh-CN" altLang="en-US" sz="3200">
                  <a:solidFill>
                    <a:srgbClr val="FF0000"/>
                  </a:solidFill>
                  <a:latin typeface="+mj-ea"/>
                  <a:ea typeface="+mj-ea"/>
                </a:rPr>
                <a:t>→</a:t>
              </a:r>
              <a:r>
                <a:rPr lang="zh-CN" altLang="en-US" sz="3200">
                  <a:solidFill>
                    <a:srgbClr val="262673"/>
                  </a:solidFill>
                  <a:latin typeface="+mj-ea"/>
                  <a:ea typeface="+mj-ea"/>
                </a:rPr>
                <a:t>水蒸发的快慢</a:t>
              </a:r>
              <a:endParaRPr lang="zh-CN" altLang="en-US" sz="3200">
                <a:solidFill>
                  <a:srgbClr val="262673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526" y="12527"/>
            <a:ext cx="12192000" cy="7265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6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901874" y="40405"/>
            <a:ext cx="10377969" cy="796011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70C0"/>
                </a:solidFill>
              </a:rPr>
              <a:t> 猜想与假设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10" name="KSO_Shape"/>
          <p:cNvSpPr/>
          <p:nvPr/>
        </p:nvSpPr>
        <p:spPr bwMode="auto">
          <a:xfrm>
            <a:off x="371085" y="125260"/>
            <a:ext cx="480685" cy="475989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68580" tIns="34290" rIns="68580" bIns="540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46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2526" y="12527"/>
            <a:ext cx="12192000" cy="7265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6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901874" y="40405"/>
            <a:ext cx="10377969" cy="796011"/>
          </a:xfrm>
        </p:spPr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</a:rPr>
              <a:t>制定计划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6" name="KSO_Shape"/>
          <p:cNvSpPr/>
          <p:nvPr/>
        </p:nvSpPr>
        <p:spPr bwMode="auto">
          <a:xfrm>
            <a:off x="371085" y="125260"/>
            <a:ext cx="480685" cy="475989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68580" tIns="34290" rIns="68580" bIns="540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46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8210" y="2212975"/>
            <a:ext cx="10377805" cy="77724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实验方法：控制变量法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1700" y="2884170"/>
            <a:ext cx="10377805" cy="2834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实验器材：相同大小的吸水纸</a:t>
            </a:r>
            <a:r>
              <a:rPr lang="en-US" altLang="zh-CN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布若干张</a:t>
            </a:r>
            <a:endParaRPr lang="zh-CN" altLang="en-US" sz="30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深色背景板（便于观察吸水纸是否干透）</a:t>
            </a:r>
            <a:endParaRPr lang="zh-CN" altLang="en-US" sz="30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水、镊子、金属板、酒精灯、泥三角</a:t>
            </a:r>
            <a:endParaRPr lang="zh-CN" altLang="en-US" sz="30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吹风筒、玻璃板及支架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1700" y="5622290"/>
            <a:ext cx="10377805" cy="77724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实验步骤：每次只改变一个量，保持其他影响因素都相同</a:t>
            </a:r>
            <a:endParaRPr lang="zh-CN" altLang="en-US" sz="30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29640" y="821055"/>
            <a:ext cx="10377805" cy="146304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3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实验目的：探究温度、表面积、表面空气流速对水蒸发快慢的影响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833687" y="1700316"/>
            <a:ext cx="1601131" cy="165343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KSO_Shape"/>
          <p:cNvSpPr/>
          <p:nvPr/>
        </p:nvSpPr>
        <p:spPr bwMode="auto">
          <a:xfrm>
            <a:off x="1231027" y="2726244"/>
            <a:ext cx="1289050" cy="1905000"/>
          </a:xfrm>
          <a:custGeom>
            <a:avLst/>
            <a:gdLst/>
            <a:ahLst/>
            <a:cxnLst/>
            <a:rect l="0" t="0" r="r" b="b"/>
            <a:pathLst>
              <a:path w="1646238" h="2433638">
                <a:moveTo>
                  <a:pt x="577732" y="161925"/>
                </a:moveTo>
                <a:lnTo>
                  <a:pt x="586070" y="162719"/>
                </a:lnTo>
                <a:lnTo>
                  <a:pt x="593614" y="163910"/>
                </a:lnTo>
                <a:lnTo>
                  <a:pt x="597585" y="164703"/>
                </a:lnTo>
                <a:lnTo>
                  <a:pt x="601953" y="165894"/>
                </a:lnTo>
                <a:lnTo>
                  <a:pt x="605526" y="167482"/>
                </a:lnTo>
                <a:lnTo>
                  <a:pt x="609100" y="169069"/>
                </a:lnTo>
                <a:lnTo>
                  <a:pt x="612674" y="171053"/>
                </a:lnTo>
                <a:lnTo>
                  <a:pt x="616247" y="173435"/>
                </a:lnTo>
                <a:lnTo>
                  <a:pt x="619821" y="176610"/>
                </a:lnTo>
                <a:lnTo>
                  <a:pt x="623394" y="179388"/>
                </a:lnTo>
                <a:lnTo>
                  <a:pt x="626968" y="182563"/>
                </a:lnTo>
                <a:lnTo>
                  <a:pt x="630145" y="186135"/>
                </a:lnTo>
                <a:lnTo>
                  <a:pt x="633321" y="190103"/>
                </a:lnTo>
                <a:lnTo>
                  <a:pt x="636498" y="194469"/>
                </a:lnTo>
                <a:lnTo>
                  <a:pt x="639674" y="199232"/>
                </a:lnTo>
                <a:lnTo>
                  <a:pt x="642454" y="204788"/>
                </a:lnTo>
                <a:lnTo>
                  <a:pt x="645233" y="210344"/>
                </a:lnTo>
                <a:lnTo>
                  <a:pt x="648013" y="216297"/>
                </a:lnTo>
                <a:lnTo>
                  <a:pt x="650792" y="222647"/>
                </a:lnTo>
                <a:lnTo>
                  <a:pt x="653969" y="229394"/>
                </a:lnTo>
                <a:lnTo>
                  <a:pt x="656351" y="237332"/>
                </a:lnTo>
                <a:lnTo>
                  <a:pt x="658733" y="245269"/>
                </a:lnTo>
                <a:lnTo>
                  <a:pt x="838208" y="927100"/>
                </a:lnTo>
                <a:lnTo>
                  <a:pt x="840193" y="928291"/>
                </a:lnTo>
                <a:lnTo>
                  <a:pt x="841781" y="933450"/>
                </a:lnTo>
                <a:lnTo>
                  <a:pt x="899356" y="921941"/>
                </a:lnTo>
                <a:lnTo>
                  <a:pt x="911665" y="922338"/>
                </a:lnTo>
                <a:lnTo>
                  <a:pt x="923180" y="923529"/>
                </a:lnTo>
                <a:lnTo>
                  <a:pt x="935489" y="924719"/>
                </a:lnTo>
                <a:lnTo>
                  <a:pt x="946607" y="926704"/>
                </a:lnTo>
                <a:lnTo>
                  <a:pt x="957725" y="929482"/>
                </a:lnTo>
                <a:lnTo>
                  <a:pt x="969240" y="932657"/>
                </a:lnTo>
                <a:lnTo>
                  <a:pt x="979960" y="936229"/>
                </a:lnTo>
                <a:lnTo>
                  <a:pt x="991078" y="939800"/>
                </a:lnTo>
                <a:lnTo>
                  <a:pt x="1001402" y="944166"/>
                </a:lnTo>
                <a:lnTo>
                  <a:pt x="1011726" y="948929"/>
                </a:lnTo>
                <a:lnTo>
                  <a:pt x="1022049" y="954485"/>
                </a:lnTo>
                <a:lnTo>
                  <a:pt x="1031976" y="960438"/>
                </a:lnTo>
                <a:lnTo>
                  <a:pt x="1041506" y="966788"/>
                </a:lnTo>
                <a:lnTo>
                  <a:pt x="1051432" y="973535"/>
                </a:lnTo>
                <a:lnTo>
                  <a:pt x="1060565" y="980679"/>
                </a:lnTo>
                <a:lnTo>
                  <a:pt x="1069697" y="988616"/>
                </a:lnTo>
                <a:lnTo>
                  <a:pt x="1076050" y="994172"/>
                </a:lnTo>
                <a:lnTo>
                  <a:pt x="1081212" y="999729"/>
                </a:lnTo>
                <a:lnTo>
                  <a:pt x="1086374" y="1005682"/>
                </a:lnTo>
                <a:lnTo>
                  <a:pt x="1090345" y="1012032"/>
                </a:lnTo>
                <a:lnTo>
                  <a:pt x="1126478" y="1071960"/>
                </a:lnTo>
                <a:lnTo>
                  <a:pt x="1183258" y="1074341"/>
                </a:lnTo>
                <a:lnTo>
                  <a:pt x="1184847" y="1075532"/>
                </a:lnTo>
                <a:lnTo>
                  <a:pt x="1199538" y="1077913"/>
                </a:lnTo>
                <a:lnTo>
                  <a:pt x="1214230" y="1081088"/>
                </a:lnTo>
                <a:lnTo>
                  <a:pt x="1228524" y="1085057"/>
                </a:lnTo>
                <a:lnTo>
                  <a:pt x="1242818" y="1089422"/>
                </a:lnTo>
                <a:lnTo>
                  <a:pt x="1256716" y="1094582"/>
                </a:lnTo>
                <a:lnTo>
                  <a:pt x="1271010" y="1100932"/>
                </a:lnTo>
                <a:lnTo>
                  <a:pt x="1284510" y="1106885"/>
                </a:lnTo>
                <a:lnTo>
                  <a:pt x="1298011" y="1114029"/>
                </a:lnTo>
                <a:lnTo>
                  <a:pt x="1310717" y="1121172"/>
                </a:lnTo>
                <a:lnTo>
                  <a:pt x="1323820" y="1129507"/>
                </a:lnTo>
                <a:lnTo>
                  <a:pt x="1336129" y="1137444"/>
                </a:lnTo>
                <a:lnTo>
                  <a:pt x="1348041" y="1146175"/>
                </a:lnTo>
                <a:lnTo>
                  <a:pt x="1359953" y="1155700"/>
                </a:lnTo>
                <a:lnTo>
                  <a:pt x="1371071" y="1165225"/>
                </a:lnTo>
                <a:lnTo>
                  <a:pt x="1381792" y="1175147"/>
                </a:lnTo>
                <a:lnTo>
                  <a:pt x="1392115" y="1185863"/>
                </a:lnTo>
                <a:lnTo>
                  <a:pt x="1408792" y="1204119"/>
                </a:lnTo>
                <a:lnTo>
                  <a:pt x="1424278" y="1223566"/>
                </a:lnTo>
                <a:lnTo>
                  <a:pt x="1439763" y="1243410"/>
                </a:lnTo>
                <a:lnTo>
                  <a:pt x="1454058" y="1263254"/>
                </a:lnTo>
                <a:lnTo>
                  <a:pt x="1467955" y="1283891"/>
                </a:lnTo>
                <a:lnTo>
                  <a:pt x="1480264" y="1305322"/>
                </a:lnTo>
                <a:lnTo>
                  <a:pt x="1492970" y="1327150"/>
                </a:lnTo>
                <a:lnTo>
                  <a:pt x="1504088" y="1348582"/>
                </a:lnTo>
                <a:lnTo>
                  <a:pt x="1505279" y="1351360"/>
                </a:lnTo>
                <a:lnTo>
                  <a:pt x="1506471" y="1352154"/>
                </a:lnTo>
                <a:lnTo>
                  <a:pt x="1508059" y="1352550"/>
                </a:lnTo>
                <a:lnTo>
                  <a:pt x="1518780" y="1353344"/>
                </a:lnTo>
                <a:lnTo>
                  <a:pt x="1528309" y="1355329"/>
                </a:lnTo>
                <a:lnTo>
                  <a:pt x="1537839" y="1357710"/>
                </a:lnTo>
                <a:lnTo>
                  <a:pt x="1546971" y="1360885"/>
                </a:lnTo>
                <a:lnTo>
                  <a:pt x="1555707" y="1364457"/>
                </a:lnTo>
                <a:lnTo>
                  <a:pt x="1563648" y="1368822"/>
                </a:lnTo>
                <a:lnTo>
                  <a:pt x="1571590" y="1373982"/>
                </a:lnTo>
                <a:lnTo>
                  <a:pt x="1578737" y="1379935"/>
                </a:lnTo>
                <a:lnTo>
                  <a:pt x="1585487" y="1385888"/>
                </a:lnTo>
                <a:lnTo>
                  <a:pt x="1591840" y="1392238"/>
                </a:lnTo>
                <a:lnTo>
                  <a:pt x="1597796" y="1398985"/>
                </a:lnTo>
                <a:lnTo>
                  <a:pt x="1603752" y="1406525"/>
                </a:lnTo>
                <a:lnTo>
                  <a:pt x="1608914" y="1413669"/>
                </a:lnTo>
                <a:lnTo>
                  <a:pt x="1613678" y="1421607"/>
                </a:lnTo>
                <a:lnTo>
                  <a:pt x="1618046" y="1429544"/>
                </a:lnTo>
                <a:lnTo>
                  <a:pt x="1622017" y="1437879"/>
                </a:lnTo>
                <a:lnTo>
                  <a:pt x="1625988" y="1446213"/>
                </a:lnTo>
                <a:lnTo>
                  <a:pt x="1629561" y="1454547"/>
                </a:lnTo>
                <a:lnTo>
                  <a:pt x="1632738" y="1463279"/>
                </a:lnTo>
                <a:lnTo>
                  <a:pt x="1635517" y="1471613"/>
                </a:lnTo>
                <a:lnTo>
                  <a:pt x="1637900" y="1479947"/>
                </a:lnTo>
                <a:lnTo>
                  <a:pt x="1639885" y="1488282"/>
                </a:lnTo>
                <a:lnTo>
                  <a:pt x="1641473" y="1497013"/>
                </a:lnTo>
                <a:lnTo>
                  <a:pt x="1643062" y="1504950"/>
                </a:lnTo>
                <a:lnTo>
                  <a:pt x="1644253" y="1512491"/>
                </a:lnTo>
                <a:lnTo>
                  <a:pt x="1645047" y="1520429"/>
                </a:lnTo>
                <a:lnTo>
                  <a:pt x="1645841" y="1527969"/>
                </a:lnTo>
                <a:lnTo>
                  <a:pt x="1646238" y="1534716"/>
                </a:lnTo>
                <a:lnTo>
                  <a:pt x="1646238" y="1541463"/>
                </a:lnTo>
                <a:lnTo>
                  <a:pt x="1646238" y="1548210"/>
                </a:lnTo>
                <a:lnTo>
                  <a:pt x="1645841" y="1553766"/>
                </a:lnTo>
                <a:lnTo>
                  <a:pt x="1645444" y="1558925"/>
                </a:lnTo>
                <a:lnTo>
                  <a:pt x="1643458" y="1570832"/>
                </a:lnTo>
                <a:lnTo>
                  <a:pt x="1642267" y="1583532"/>
                </a:lnTo>
                <a:lnTo>
                  <a:pt x="1641473" y="1595835"/>
                </a:lnTo>
                <a:lnTo>
                  <a:pt x="1640679" y="1608535"/>
                </a:lnTo>
                <a:lnTo>
                  <a:pt x="1634723" y="1749029"/>
                </a:lnTo>
                <a:lnTo>
                  <a:pt x="1628370" y="1889126"/>
                </a:lnTo>
                <a:lnTo>
                  <a:pt x="1627973" y="1902222"/>
                </a:lnTo>
                <a:lnTo>
                  <a:pt x="1626385" y="1915716"/>
                </a:lnTo>
                <a:lnTo>
                  <a:pt x="1625194" y="1928416"/>
                </a:lnTo>
                <a:lnTo>
                  <a:pt x="1623208" y="1941910"/>
                </a:lnTo>
                <a:lnTo>
                  <a:pt x="1621223" y="1954610"/>
                </a:lnTo>
                <a:lnTo>
                  <a:pt x="1618840" y="1968104"/>
                </a:lnTo>
                <a:lnTo>
                  <a:pt x="1616061" y="1980804"/>
                </a:lnTo>
                <a:lnTo>
                  <a:pt x="1612884" y="1993504"/>
                </a:lnTo>
                <a:lnTo>
                  <a:pt x="1604546" y="2026444"/>
                </a:lnTo>
                <a:lnTo>
                  <a:pt x="1595414" y="2058988"/>
                </a:lnTo>
                <a:lnTo>
                  <a:pt x="1586281" y="2091532"/>
                </a:lnTo>
                <a:lnTo>
                  <a:pt x="1577148" y="2123679"/>
                </a:lnTo>
                <a:lnTo>
                  <a:pt x="1579134" y="2125663"/>
                </a:lnTo>
                <a:lnTo>
                  <a:pt x="1617252" y="2294732"/>
                </a:lnTo>
                <a:lnTo>
                  <a:pt x="1571590" y="2303463"/>
                </a:lnTo>
                <a:lnTo>
                  <a:pt x="1487411" y="2318147"/>
                </a:lnTo>
                <a:lnTo>
                  <a:pt x="1251951" y="2359026"/>
                </a:lnTo>
                <a:lnTo>
                  <a:pt x="1000608" y="2402285"/>
                </a:lnTo>
                <a:lnTo>
                  <a:pt x="897370" y="2420541"/>
                </a:lnTo>
                <a:lnTo>
                  <a:pt x="824310" y="2433638"/>
                </a:lnTo>
                <a:lnTo>
                  <a:pt x="785398" y="2236391"/>
                </a:lnTo>
                <a:lnTo>
                  <a:pt x="781030" y="2228851"/>
                </a:lnTo>
                <a:lnTo>
                  <a:pt x="776662" y="2221707"/>
                </a:lnTo>
                <a:lnTo>
                  <a:pt x="771897" y="2214563"/>
                </a:lnTo>
                <a:lnTo>
                  <a:pt x="767133" y="2207816"/>
                </a:lnTo>
                <a:lnTo>
                  <a:pt x="761574" y="2201069"/>
                </a:lnTo>
                <a:lnTo>
                  <a:pt x="756015" y="2194719"/>
                </a:lnTo>
                <a:lnTo>
                  <a:pt x="750456" y="2188369"/>
                </a:lnTo>
                <a:lnTo>
                  <a:pt x="744897" y="2182416"/>
                </a:lnTo>
                <a:lnTo>
                  <a:pt x="738544" y="2176463"/>
                </a:lnTo>
                <a:lnTo>
                  <a:pt x="732191" y="2170907"/>
                </a:lnTo>
                <a:lnTo>
                  <a:pt x="725441" y="2165351"/>
                </a:lnTo>
                <a:lnTo>
                  <a:pt x="719088" y="2159794"/>
                </a:lnTo>
                <a:lnTo>
                  <a:pt x="711940" y="2155032"/>
                </a:lnTo>
                <a:lnTo>
                  <a:pt x="704396" y="2149873"/>
                </a:lnTo>
                <a:lnTo>
                  <a:pt x="697249" y="2145507"/>
                </a:lnTo>
                <a:lnTo>
                  <a:pt x="689705" y="2141141"/>
                </a:lnTo>
                <a:lnTo>
                  <a:pt x="678984" y="2135585"/>
                </a:lnTo>
                <a:lnTo>
                  <a:pt x="668660" y="2130029"/>
                </a:lnTo>
                <a:lnTo>
                  <a:pt x="648807" y="2118519"/>
                </a:lnTo>
                <a:lnTo>
                  <a:pt x="630145" y="2106216"/>
                </a:lnTo>
                <a:lnTo>
                  <a:pt x="611482" y="2093119"/>
                </a:lnTo>
                <a:lnTo>
                  <a:pt x="593217" y="2080022"/>
                </a:lnTo>
                <a:lnTo>
                  <a:pt x="576144" y="2065735"/>
                </a:lnTo>
                <a:lnTo>
                  <a:pt x="559070" y="2051447"/>
                </a:lnTo>
                <a:lnTo>
                  <a:pt x="543187" y="2035969"/>
                </a:lnTo>
                <a:lnTo>
                  <a:pt x="526907" y="2020491"/>
                </a:lnTo>
                <a:lnTo>
                  <a:pt x="511422" y="2004616"/>
                </a:lnTo>
                <a:lnTo>
                  <a:pt x="496333" y="1988344"/>
                </a:lnTo>
                <a:lnTo>
                  <a:pt x="481245" y="1971676"/>
                </a:lnTo>
                <a:lnTo>
                  <a:pt x="466951" y="1954610"/>
                </a:lnTo>
                <a:lnTo>
                  <a:pt x="452259" y="1937147"/>
                </a:lnTo>
                <a:lnTo>
                  <a:pt x="424067" y="1902222"/>
                </a:lnTo>
                <a:lnTo>
                  <a:pt x="418111" y="1894285"/>
                </a:lnTo>
                <a:lnTo>
                  <a:pt x="412552" y="1886744"/>
                </a:lnTo>
                <a:lnTo>
                  <a:pt x="401435" y="1870472"/>
                </a:lnTo>
                <a:lnTo>
                  <a:pt x="391508" y="1853804"/>
                </a:lnTo>
                <a:lnTo>
                  <a:pt x="381978" y="1837532"/>
                </a:lnTo>
                <a:lnTo>
                  <a:pt x="372846" y="1820069"/>
                </a:lnTo>
                <a:lnTo>
                  <a:pt x="364110" y="1803401"/>
                </a:lnTo>
                <a:lnTo>
                  <a:pt x="356169" y="1785541"/>
                </a:lnTo>
                <a:lnTo>
                  <a:pt x="348228" y="1768079"/>
                </a:lnTo>
                <a:lnTo>
                  <a:pt x="332345" y="1733551"/>
                </a:lnTo>
                <a:lnTo>
                  <a:pt x="324404" y="1716485"/>
                </a:lnTo>
                <a:lnTo>
                  <a:pt x="316065" y="1699022"/>
                </a:lnTo>
                <a:lnTo>
                  <a:pt x="307727" y="1682354"/>
                </a:lnTo>
                <a:lnTo>
                  <a:pt x="298991" y="1666082"/>
                </a:lnTo>
                <a:lnTo>
                  <a:pt x="289462" y="1649413"/>
                </a:lnTo>
                <a:lnTo>
                  <a:pt x="279535" y="1633935"/>
                </a:lnTo>
                <a:lnTo>
                  <a:pt x="275962" y="1624410"/>
                </a:lnTo>
                <a:lnTo>
                  <a:pt x="271594" y="1614885"/>
                </a:lnTo>
                <a:lnTo>
                  <a:pt x="266829" y="1605360"/>
                </a:lnTo>
                <a:lnTo>
                  <a:pt x="261667" y="1595835"/>
                </a:lnTo>
                <a:lnTo>
                  <a:pt x="256505" y="1586310"/>
                </a:lnTo>
                <a:lnTo>
                  <a:pt x="250946" y="1577182"/>
                </a:lnTo>
                <a:lnTo>
                  <a:pt x="239431" y="1558132"/>
                </a:lnTo>
                <a:lnTo>
                  <a:pt x="227122" y="1539479"/>
                </a:lnTo>
                <a:lnTo>
                  <a:pt x="214813" y="1521619"/>
                </a:lnTo>
                <a:lnTo>
                  <a:pt x="190592" y="1486694"/>
                </a:lnTo>
                <a:lnTo>
                  <a:pt x="185827" y="1479154"/>
                </a:lnTo>
                <a:lnTo>
                  <a:pt x="181063" y="1470422"/>
                </a:lnTo>
                <a:lnTo>
                  <a:pt x="170342" y="1450579"/>
                </a:lnTo>
                <a:lnTo>
                  <a:pt x="164783" y="1441054"/>
                </a:lnTo>
                <a:lnTo>
                  <a:pt x="159224" y="1431132"/>
                </a:lnTo>
                <a:lnTo>
                  <a:pt x="156444" y="1427163"/>
                </a:lnTo>
                <a:lnTo>
                  <a:pt x="153268" y="1423194"/>
                </a:lnTo>
                <a:lnTo>
                  <a:pt x="149694" y="1419622"/>
                </a:lnTo>
                <a:lnTo>
                  <a:pt x="146518" y="1416447"/>
                </a:lnTo>
                <a:lnTo>
                  <a:pt x="143738" y="1413272"/>
                </a:lnTo>
                <a:lnTo>
                  <a:pt x="140959" y="1409304"/>
                </a:lnTo>
                <a:lnTo>
                  <a:pt x="138576" y="1404541"/>
                </a:lnTo>
                <a:lnTo>
                  <a:pt x="136591" y="1398985"/>
                </a:lnTo>
                <a:lnTo>
                  <a:pt x="134209" y="1393429"/>
                </a:lnTo>
                <a:lnTo>
                  <a:pt x="132620" y="1387475"/>
                </a:lnTo>
                <a:lnTo>
                  <a:pt x="129047" y="1373982"/>
                </a:lnTo>
                <a:lnTo>
                  <a:pt x="125870" y="1360488"/>
                </a:lnTo>
                <a:lnTo>
                  <a:pt x="122694" y="1346994"/>
                </a:lnTo>
                <a:lnTo>
                  <a:pt x="120311" y="1335485"/>
                </a:lnTo>
                <a:lnTo>
                  <a:pt x="117532" y="1325563"/>
                </a:lnTo>
                <a:lnTo>
                  <a:pt x="109194" y="1300560"/>
                </a:lnTo>
                <a:lnTo>
                  <a:pt x="100458" y="1276350"/>
                </a:lnTo>
                <a:lnTo>
                  <a:pt x="95296" y="1264047"/>
                </a:lnTo>
                <a:lnTo>
                  <a:pt x="90531" y="1252538"/>
                </a:lnTo>
                <a:lnTo>
                  <a:pt x="85767" y="1241425"/>
                </a:lnTo>
                <a:lnTo>
                  <a:pt x="80208" y="1229916"/>
                </a:lnTo>
                <a:lnTo>
                  <a:pt x="77031" y="1223566"/>
                </a:lnTo>
                <a:lnTo>
                  <a:pt x="73458" y="1217216"/>
                </a:lnTo>
                <a:lnTo>
                  <a:pt x="65119" y="1203722"/>
                </a:lnTo>
                <a:lnTo>
                  <a:pt x="55987" y="1190625"/>
                </a:lnTo>
                <a:lnTo>
                  <a:pt x="46457" y="1177132"/>
                </a:lnTo>
                <a:lnTo>
                  <a:pt x="26207" y="1150938"/>
                </a:lnTo>
                <a:lnTo>
                  <a:pt x="6353" y="1125538"/>
                </a:lnTo>
                <a:lnTo>
                  <a:pt x="3574" y="1121172"/>
                </a:lnTo>
                <a:lnTo>
                  <a:pt x="1589" y="1116410"/>
                </a:lnTo>
                <a:lnTo>
                  <a:pt x="397" y="1111250"/>
                </a:lnTo>
                <a:lnTo>
                  <a:pt x="0" y="1106091"/>
                </a:lnTo>
                <a:lnTo>
                  <a:pt x="0" y="1100535"/>
                </a:lnTo>
                <a:lnTo>
                  <a:pt x="794" y="1094582"/>
                </a:lnTo>
                <a:lnTo>
                  <a:pt x="1986" y="1088629"/>
                </a:lnTo>
                <a:lnTo>
                  <a:pt x="3574" y="1083072"/>
                </a:lnTo>
                <a:lnTo>
                  <a:pt x="5559" y="1077516"/>
                </a:lnTo>
                <a:lnTo>
                  <a:pt x="8339" y="1071960"/>
                </a:lnTo>
                <a:lnTo>
                  <a:pt x="11118" y="1066404"/>
                </a:lnTo>
                <a:lnTo>
                  <a:pt x="14295" y="1061641"/>
                </a:lnTo>
                <a:lnTo>
                  <a:pt x="17868" y="1056879"/>
                </a:lnTo>
                <a:lnTo>
                  <a:pt x="21045" y="1052910"/>
                </a:lnTo>
                <a:lnTo>
                  <a:pt x="24618" y="1048941"/>
                </a:lnTo>
                <a:lnTo>
                  <a:pt x="28192" y="1045766"/>
                </a:lnTo>
                <a:lnTo>
                  <a:pt x="33751" y="1041400"/>
                </a:lnTo>
                <a:lnTo>
                  <a:pt x="39310" y="1037432"/>
                </a:lnTo>
                <a:lnTo>
                  <a:pt x="45663" y="1034257"/>
                </a:lnTo>
                <a:lnTo>
                  <a:pt x="52016" y="1031479"/>
                </a:lnTo>
                <a:lnTo>
                  <a:pt x="58369" y="1029097"/>
                </a:lnTo>
                <a:lnTo>
                  <a:pt x="64722" y="1027113"/>
                </a:lnTo>
                <a:lnTo>
                  <a:pt x="71869" y="1025922"/>
                </a:lnTo>
                <a:lnTo>
                  <a:pt x="78619" y="1024732"/>
                </a:lnTo>
                <a:lnTo>
                  <a:pt x="85767" y="1023938"/>
                </a:lnTo>
                <a:lnTo>
                  <a:pt x="92517" y="1023541"/>
                </a:lnTo>
                <a:lnTo>
                  <a:pt x="100061" y="1023938"/>
                </a:lnTo>
                <a:lnTo>
                  <a:pt x="107208" y="1024335"/>
                </a:lnTo>
                <a:lnTo>
                  <a:pt x="114355" y="1024732"/>
                </a:lnTo>
                <a:lnTo>
                  <a:pt x="121503" y="1025922"/>
                </a:lnTo>
                <a:lnTo>
                  <a:pt x="129047" y="1027510"/>
                </a:lnTo>
                <a:lnTo>
                  <a:pt x="136194" y="1029097"/>
                </a:lnTo>
                <a:lnTo>
                  <a:pt x="143341" y="1031082"/>
                </a:lnTo>
                <a:lnTo>
                  <a:pt x="150488" y="1033066"/>
                </a:lnTo>
                <a:lnTo>
                  <a:pt x="157636" y="1035844"/>
                </a:lnTo>
                <a:lnTo>
                  <a:pt x="164783" y="1038622"/>
                </a:lnTo>
                <a:lnTo>
                  <a:pt x="171533" y="1041400"/>
                </a:lnTo>
                <a:lnTo>
                  <a:pt x="177886" y="1044972"/>
                </a:lnTo>
                <a:lnTo>
                  <a:pt x="185033" y="1048544"/>
                </a:lnTo>
                <a:lnTo>
                  <a:pt x="191386" y="1052116"/>
                </a:lnTo>
                <a:lnTo>
                  <a:pt x="197739" y="1055688"/>
                </a:lnTo>
                <a:lnTo>
                  <a:pt x="203695" y="1059657"/>
                </a:lnTo>
                <a:lnTo>
                  <a:pt x="209651" y="1064022"/>
                </a:lnTo>
                <a:lnTo>
                  <a:pt x="215210" y="1067991"/>
                </a:lnTo>
                <a:lnTo>
                  <a:pt x="220769" y="1072754"/>
                </a:lnTo>
                <a:lnTo>
                  <a:pt x="225534" y="1077516"/>
                </a:lnTo>
                <a:lnTo>
                  <a:pt x="230299" y="1081882"/>
                </a:lnTo>
                <a:lnTo>
                  <a:pt x="235064" y="1086644"/>
                </a:lnTo>
                <a:lnTo>
                  <a:pt x="239828" y="1092200"/>
                </a:lnTo>
                <a:lnTo>
                  <a:pt x="244593" y="1097757"/>
                </a:lnTo>
                <a:lnTo>
                  <a:pt x="252932" y="1109663"/>
                </a:lnTo>
                <a:lnTo>
                  <a:pt x="260873" y="1121966"/>
                </a:lnTo>
                <a:lnTo>
                  <a:pt x="268814" y="1135063"/>
                </a:lnTo>
                <a:lnTo>
                  <a:pt x="283903" y="1160463"/>
                </a:lnTo>
                <a:lnTo>
                  <a:pt x="291447" y="1173163"/>
                </a:lnTo>
                <a:lnTo>
                  <a:pt x="299388" y="1185069"/>
                </a:lnTo>
                <a:lnTo>
                  <a:pt x="306139" y="1195785"/>
                </a:lnTo>
                <a:lnTo>
                  <a:pt x="312889" y="1206897"/>
                </a:lnTo>
                <a:lnTo>
                  <a:pt x="327580" y="1230710"/>
                </a:lnTo>
                <a:lnTo>
                  <a:pt x="342272" y="1255713"/>
                </a:lnTo>
                <a:lnTo>
                  <a:pt x="357757" y="1281113"/>
                </a:lnTo>
                <a:lnTo>
                  <a:pt x="365699" y="1293416"/>
                </a:lnTo>
                <a:lnTo>
                  <a:pt x="373640" y="1305719"/>
                </a:lnTo>
                <a:lnTo>
                  <a:pt x="382375" y="1317229"/>
                </a:lnTo>
                <a:lnTo>
                  <a:pt x="390714" y="1328738"/>
                </a:lnTo>
                <a:lnTo>
                  <a:pt x="399846" y="1339454"/>
                </a:lnTo>
                <a:lnTo>
                  <a:pt x="409376" y="1348979"/>
                </a:lnTo>
                <a:lnTo>
                  <a:pt x="418905" y="1358504"/>
                </a:lnTo>
                <a:lnTo>
                  <a:pt x="423670" y="1362472"/>
                </a:lnTo>
                <a:lnTo>
                  <a:pt x="428832" y="1366441"/>
                </a:lnTo>
                <a:lnTo>
                  <a:pt x="437171" y="1372791"/>
                </a:lnTo>
                <a:lnTo>
                  <a:pt x="445112" y="1378744"/>
                </a:lnTo>
                <a:lnTo>
                  <a:pt x="453450" y="1383904"/>
                </a:lnTo>
                <a:lnTo>
                  <a:pt x="462186" y="1388666"/>
                </a:lnTo>
                <a:lnTo>
                  <a:pt x="470921" y="1392635"/>
                </a:lnTo>
                <a:lnTo>
                  <a:pt x="479260" y="1396207"/>
                </a:lnTo>
                <a:lnTo>
                  <a:pt x="488789" y="1399382"/>
                </a:lnTo>
                <a:lnTo>
                  <a:pt x="497525" y="1402160"/>
                </a:lnTo>
                <a:lnTo>
                  <a:pt x="506657" y="1404144"/>
                </a:lnTo>
                <a:lnTo>
                  <a:pt x="516187" y="1405732"/>
                </a:lnTo>
                <a:lnTo>
                  <a:pt x="525716" y="1407319"/>
                </a:lnTo>
                <a:lnTo>
                  <a:pt x="535246" y="1408113"/>
                </a:lnTo>
                <a:lnTo>
                  <a:pt x="545172" y="1408113"/>
                </a:lnTo>
                <a:lnTo>
                  <a:pt x="555099" y="1407716"/>
                </a:lnTo>
                <a:lnTo>
                  <a:pt x="565423" y="1406922"/>
                </a:lnTo>
                <a:lnTo>
                  <a:pt x="575746" y="1404938"/>
                </a:lnTo>
                <a:lnTo>
                  <a:pt x="578923" y="1404541"/>
                </a:lnTo>
                <a:lnTo>
                  <a:pt x="582497" y="1402954"/>
                </a:lnTo>
                <a:lnTo>
                  <a:pt x="586467" y="1401366"/>
                </a:lnTo>
                <a:lnTo>
                  <a:pt x="590041" y="1398985"/>
                </a:lnTo>
                <a:lnTo>
                  <a:pt x="594012" y="1395810"/>
                </a:lnTo>
                <a:lnTo>
                  <a:pt x="597585" y="1392635"/>
                </a:lnTo>
                <a:lnTo>
                  <a:pt x="601556" y="1389460"/>
                </a:lnTo>
                <a:lnTo>
                  <a:pt x="604335" y="1385491"/>
                </a:lnTo>
                <a:lnTo>
                  <a:pt x="609894" y="1379141"/>
                </a:lnTo>
                <a:lnTo>
                  <a:pt x="614659" y="1372394"/>
                </a:lnTo>
                <a:lnTo>
                  <a:pt x="619424" y="1365647"/>
                </a:lnTo>
                <a:lnTo>
                  <a:pt x="623394" y="1358900"/>
                </a:lnTo>
                <a:lnTo>
                  <a:pt x="627762" y="1352154"/>
                </a:lnTo>
                <a:lnTo>
                  <a:pt x="631336" y="1344613"/>
                </a:lnTo>
                <a:lnTo>
                  <a:pt x="634512" y="1337469"/>
                </a:lnTo>
                <a:lnTo>
                  <a:pt x="637292" y="1330325"/>
                </a:lnTo>
                <a:lnTo>
                  <a:pt x="640071" y="1323182"/>
                </a:lnTo>
                <a:lnTo>
                  <a:pt x="642057" y="1315244"/>
                </a:lnTo>
                <a:lnTo>
                  <a:pt x="644042" y="1307704"/>
                </a:lnTo>
                <a:lnTo>
                  <a:pt x="645233" y="1299766"/>
                </a:lnTo>
                <a:lnTo>
                  <a:pt x="646424" y="1291829"/>
                </a:lnTo>
                <a:lnTo>
                  <a:pt x="647218" y="1283891"/>
                </a:lnTo>
                <a:lnTo>
                  <a:pt x="647616" y="1275557"/>
                </a:lnTo>
                <a:lnTo>
                  <a:pt x="648013" y="1267619"/>
                </a:lnTo>
                <a:lnTo>
                  <a:pt x="647616" y="1259682"/>
                </a:lnTo>
                <a:lnTo>
                  <a:pt x="647218" y="1252538"/>
                </a:lnTo>
                <a:lnTo>
                  <a:pt x="646424" y="1245394"/>
                </a:lnTo>
                <a:lnTo>
                  <a:pt x="645233" y="1237457"/>
                </a:lnTo>
                <a:lnTo>
                  <a:pt x="466951" y="280988"/>
                </a:lnTo>
                <a:lnTo>
                  <a:pt x="465362" y="271463"/>
                </a:lnTo>
                <a:lnTo>
                  <a:pt x="464568" y="263128"/>
                </a:lnTo>
                <a:lnTo>
                  <a:pt x="464568" y="254397"/>
                </a:lnTo>
                <a:lnTo>
                  <a:pt x="464965" y="246857"/>
                </a:lnTo>
                <a:lnTo>
                  <a:pt x="465759" y="239316"/>
                </a:lnTo>
                <a:lnTo>
                  <a:pt x="467348" y="232569"/>
                </a:lnTo>
                <a:lnTo>
                  <a:pt x="468936" y="225822"/>
                </a:lnTo>
                <a:lnTo>
                  <a:pt x="471318" y="219869"/>
                </a:lnTo>
                <a:lnTo>
                  <a:pt x="473701" y="214313"/>
                </a:lnTo>
                <a:lnTo>
                  <a:pt x="476480" y="209153"/>
                </a:lnTo>
                <a:lnTo>
                  <a:pt x="479657" y="204391"/>
                </a:lnTo>
                <a:lnTo>
                  <a:pt x="482833" y="199628"/>
                </a:lnTo>
                <a:lnTo>
                  <a:pt x="486407" y="195263"/>
                </a:lnTo>
                <a:lnTo>
                  <a:pt x="490775" y="191691"/>
                </a:lnTo>
                <a:lnTo>
                  <a:pt x="494348" y="188119"/>
                </a:lnTo>
                <a:lnTo>
                  <a:pt x="498319" y="184944"/>
                </a:lnTo>
                <a:lnTo>
                  <a:pt x="502289" y="182166"/>
                </a:lnTo>
                <a:lnTo>
                  <a:pt x="506657" y="179785"/>
                </a:lnTo>
                <a:lnTo>
                  <a:pt x="514201" y="175419"/>
                </a:lnTo>
                <a:lnTo>
                  <a:pt x="522143" y="171450"/>
                </a:lnTo>
                <a:lnTo>
                  <a:pt x="528893" y="169069"/>
                </a:lnTo>
                <a:lnTo>
                  <a:pt x="534849" y="167482"/>
                </a:lnTo>
                <a:lnTo>
                  <a:pt x="539614" y="166291"/>
                </a:lnTo>
                <a:lnTo>
                  <a:pt x="543981" y="165497"/>
                </a:lnTo>
                <a:lnTo>
                  <a:pt x="552320" y="163910"/>
                </a:lnTo>
                <a:lnTo>
                  <a:pt x="561055" y="162719"/>
                </a:lnTo>
                <a:lnTo>
                  <a:pt x="569393" y="162322"/>
                </a:lnTo>
                <a:lnTo>
                  <a:pt x="577732" y="161925"/>
                </a:lnTo>
                <a:close/>
                <a:moveTo>
                  <a:pt x="576263" y="0"/>
                </a:moveTo>
                <a:lnTo>
                  <a:pt x="594539" y="397"/>
                </a:lnTo>
                <a:lnTo>
                  <a:pt x="612419" y="1589"/>
                </a:lnTo>
                <a:lnTo>
                  <a:pt x="630298" y="3973"/>
                </a:lnTo>
                <a:lnTo>
                  <a:pt x="647780" y="7151"/>
                </a:lnTo>
                <a:lnTo>
                  <a:pt x="664864" y="10727"/>
                </a:lnTo>
                <a:lnTo>
                  <a:pt x="681551" y="15098"/>
                </a:lnTo>
                <a:lnTo>
                  <a:pt x="697841" y="20263"/>
                </a:lnTo>
                <a:lnTo>
                  <a:pt x="714131" y="26620"/>
                </a:lnTo>
                <a:lnTo>
                  <a:pt x="729626" y="33374"/>
                </a:lnTo>
                <a:lnTo>
                  <a:pt x="745122" y="41321"/>
                </a:lnTo>
                <a:lnTo>
                  <a:pt x="759822" y="50062"/>
                </a:lnTo>
                <a:lnTo>
                  <a:pt x="774920" y="59200"/>
                </a:lnTo>
                <a:lnTo>
                  <a:pt x="788826" y="69530"/>
                </a:lnTo>
                <a:lnTo>
                  <a:pt x="803130" y="80655"/>
                </a:lnTo>
                <a:lnTo>
                  <a:pt x="816638" y="92575"/>
                </a:lnTo>
                <a:lnTo>
                  <a:pt x="830147" y="105289"/>
                </a:lnTo>
                <a:lnTo>
                  <a:pt x="842464" y="118798"/>
                </a:lnTo>
                <a:lnTo>
                  <a:pt x="854780" y="132307"/>
                </a:lnTo>
                <a:lnTo>
                  <a:pt x="865508" y="146610"/>
                </a:lnTo>
                <a:lnTo>
                  <a:pt x="876235" y="160516"/>
                </a:lnTo>
                <a:lnTo>
                  <a:pt x="885374" y="175615"/>
                </a:lnTo>
                <a:lnTo>
                  <a:pt x="894115" y="190315"/>
                </a:lnTo>
                <a:lnTo>
                  <a:pt x="901664" y="205811"/>
                </a:lnTo>
                <a:lnTo>
                  <a:pt x="908815" y="221306"/>
                </a:lnTo>
                <a:lnTo>
                  <a:pt x="915172" y="237596"/>
                </a:lnTo>
                <a:lnTo>
                  <a:pt x="920337" y="253886"/>
                </a:lnTo>
                <a:lnTo>
                  <a:pt x="924708" y="270574"/>
                </a:lnTo>
                <a:lnTo>
                  <a:pt x="928284" y="287658"/>
                </a:lnTo>
                <a:lnTo>
                  <a:pt x="931462" y="304743"/>
                </a:lnTo>
                <a:lnTo>
                  <a:pt x="933449" y="322622"/>
                </a:lnTo>
                <a:lnTo>
                  <a:pt x="934641" y="340502"/>
                </a:lnTo>
                <a:lnTo>
                  <a:pt x="935038" y="359175"/>
                </a:lnTo>
                <a:lnTo>
                  <a:pt x="934641" y="377452"/>
                </a:lnTo>
                <a:lnTo>
                  <a:pt x="933449" y="395331"/>
                </a:lnTo>
                <a:lnTo>
                  <a:pt x="931462" y="413211"/>
                </a:lnTo>
                <a:lnTo>
                  <a:pt x="928284" y="430693"/>
                </a:lnTo>
                <a:lnTo>
                  <a:pt x="924708" y="447777"/>
                </a:lnTo>
                <a:lnTo>
                  <a:pt x="920337" y="464465"/>
                </a:lnTo>
                <a:lnTo>
                  <a:pt x="915172" y="480755"/>
                </a:lnTo>
                <a:lnTo>
                  <a:pt x="908815" y="496647"/>
                </a:lnTo>
                <a:lnTo>
                  <a:pt x="901664" y="512540"/>
                </a:lnTo>
                <a:lnTo>
                  <a:pt x="894115" y="527638"/>
                </a:lnTo>
                <a:lnTo>
                  <a:pt x="885374" y="543134"/>
                </a:lnTo>
                <a:lnTo>
                  <a:pt x="876235" y="557437"/>
                </a:lnTo>
                <a:lnTo>
                  <a:pt x="865508" y="572138"/>
                </a:lnTo>
                <a:lnTo>
                  <a:pt x="854780" y="585647"/>
                </a:lnTo>
                <a:lnTo>
                  <a:pt x="842464" y="599553"/>
                </a:lnTo>
                <a:lnTo>
                  <a:pt x="830147" y="612664"/>
                </a:lnTo>
                <a:lnTo>
                  <a:pt x="830147" y="613061"/>
                </a:lnTo>
                <a:lnTo>
                  <a:pt x="822201" y="620611"/>
                </a:lnTo>
                <a:lnTo>
                  <a:pt x="813857" y="628160"/>
                </a:lnTo>
                <a:lnTo>
                  <a:pt x="805911" y="634914"/>
                </a:lnTo>
                <a:lnTo>
                  <a:pt x="797964" y="641668"/>
                </a:lnTo>
                <a:lnTo>
                  <a:pt x="791607" y="619419"/>
                </a:lnTo>
                <a:lnTo>
                  <a:pt x="785250" y="597963"/>
                </a:lnTo>
                <a:lnTo>
                  <a:pt x="778496" y="576111"/>
                </a:lnTo>
                <a:lnTo>
                  <a:pt x="771344" y="553861"/>
                </a:lnTo>
                <a:lnTo>
                  <a:pt x="780880" y="543928"/>
                </a:lnTo>
                <a:lnTo>
                  <a:pt x="790018" y="533201"/>
                </a:lnTo>
                <a:lnTo>
                  <a:pt x="798759" y="522473"/>
                </a:lnTo>
                <a:lnTo>
                  <a:pt x="806705" y="511745"/>
                </a:lnTo>
                <a:lnTo>
                  <a:pt x="813857" y="500223"/>
                </a:lnTo>
                <a:lnTo>
                  <a:pt x="820611" y="488701"/>
                </a:lnTo>
                <a:lnTo>
                  <a:pt x="826571" y="476782"/>
                </a:lnTo>
                <a:lnTo>
                  <a:pt x="831736" y="464862"/>
                </a:lnTo>
                <a:lnTo>
                  <a:pt x="836504" y="452545"/>
                </a:lnTo>
                <a:lnTo>
                  <a:pt x="840477" y="439831"/>
                </a:lnTo>
                <a:lnTo>
                  <a:pt x="844053" y="427117"/>
                </a:lnTo>
                <a:lnTo>
                  <a:pt x="846834" y="414005"/>
                </a:lnTo>
                <a:lnTo>
                  <a:pt x="849218" y="400894"/>
                </a:lnTo>
                <a:lnTo>
                  <a:pt x="850807" y="386988"/>
                </a:lnTo>
                <a:lnTo>
                  <a:pt x="851602" y="373479"/>
                </a:lnTo>
                <a:lnTo>
                  <a:pt x="851999" y="359175"/>
                </a:lnTo>
                <a:lnTo>
                  <a:pt x="851602" y="344872"/>
                </a:lnTo>
                <a:lnTo>
                  <a:pt x="850807" y="330966"/>
                </a:lnTo>
                <a:lnTo>
                  <a:pt x="849218" y="317457"/>
                </a:lnTo>
                <a:lnTo>
                  <a:pt x="846834" y="303948"/>
                </a:lnTo>
                <a:lnTo>
                  <a:pt x="844053" y="291234"/>
                </a:lnTo>
                <a:lnTo>
                  <a:pt x="840477" y="278123"/>
                </a:lnTo>
                <a:lnTo>
                  <a:pt x="836504" y="265806"/>
                </a:lnTo>
                <a:lnTo>
                  <a:pt x="831736" y="253092"/>
                </a:lnTo>
                <a:lnTo>
                  <a:pt x="826571" y="241172"/>
                </a:lnTo>
                <a:lnTo>
                  <a:pt x="820611" y="229253"/>
                </a:lnTo>
                <a:lnTo>
                  <a:pt x="813460" y="217730"/>
                </a:lnTo>
                <a:lnTo>
                  <a:pt x="806308" y="206605"/>
                </a:lnTo>
                <a:lnTo>
                  <a:pt x="798759" y="195481"/>
                </a:lnTo>
                <a:lnTo>
                  <a:pt x="789621" y="185150"/>
                </a:lnTo>
                <a:lnTo>
                  <a:pt x="780880" y="174820"/>
                </a:lnTo>
                <a:lnTo>
                  <a:pt x="770947" y="164092"/>
                </a:lnTo>
                <a:lnTo>
                  <a:pt x="760617" y="154556"/>
                </a:lnTo>
                <a:lnTo>
                  <a:pt x="750287" y="145021"/>
                </a:lnTo>
                <a:lnTo>
                  <a:pt x="739559" y="136677"/>
                </a:lnTo>
                <a:lnTo>
                  <a:pt x="728434" y="129128"/>
                </a:lnTo>
                <a:lnTo>
                  <a:pt x="717310" y="121976"/>
                </a:lnTo>
                <a:lnTo>
                  <a:pt x="705788" y="114825"/>
                </a:lnTo>
                <a:lnTo>
                  <a:pt x="693868" y="108865"/>
                </a:lnTo>
                <a:lnTo>
                  <a:pt x="682346" y="103700"/>
                </a:lnTo>
                <a:lnTo>
                  <a:pt x="669632" y="98932"/>
                </a:lnTo>
                <a:lnTo>
                  <a:pt x="657315" y="94959"/>
                </a:lnTo>
                <a:lnTo>
                  <a:pt x="644204" y="91383"/>
                </a:lnTo>
                <a:lnTo>
                  <a:pt x="631490" y="88204"/>
                </a:lnTo>
                <a:lnTo>
                  <a:pt x="617584" y="86218"/>
                </a:lnTo>
                <a:lnTo>
                  <a:pt x="604472" y="84628"/>
                </a:lnTo>
                <a:lnTo>
                  <a:pt x="590169" y="83436"/>
                </a:lnTo>
                <a:lnTo>
                  <a:pt x="576263" y="83436"/>
                </a:lnTo>
                <a:lnTo>
                  <a:pt x="561960" y="83436"/>
                </a:lnTo>
                <a:lnTo>
                  <a:pt x="548451" y="84628"/>
                </a:lnTo>
                <a:lnTo>
                  <a:pt x="534545" y="86218"/>
                </a:lnTo>
                <a:lnTo>
                  <a:pt x="521434" y="88204"/>
                </a:lnTo>
                <a:lnTo>
                  <a:pt x="507925" y="91383"/>
                </a:lnTo>
                <a:lnTo>
                  <a:pt x="495211" y="94959"/>
                </a:lnTo>
                <a:lnTo>
                  <a:pt x="482497" y="98932"/>
                </a:lnTo>
                <a:lnTo>
                  <a:pt x="470578" y="103700"/>
                </a:lnTo>
                <a:lnTo>
                  <a:pt x="458658" y="108865"/>
                </a:lnTo>
                <a:lnTo>
                  <a:pt x="446341" y="114825"/>
                </a:lnTo>
                <a:lnTo>
                  <a:pt x="435217" y="121976"/>
                </a:lnTo>
                <a:lnTo>
                  <a:pt x="423694" y="129128"/>
                </a:lnTo>
                <a:lnTo>
                  <a:pt x="412967" y="136677"/>
                </a:lnTo>
                <a:lnTo>
                  <a:pt x="401842" y="145021"/>
                </a:lnTo>
                <a:lnTo>
                  <a:pt x="391512" y="154556"/>
                </a:lnTo>
                <a:lnTo>
                  <a:pt x="381579" y="164092"/>
                </a:lnTo>
                <a:lnTo>
                  <a:pt x="381182" y="164092"/>
                </a:lnTo>
                <a:lnTo>
                  <a:pt x="371249" y="174820"/>
                </a:lnTo>
                <a:lnTo>
                  <a:pt x="362111" y="185150"/>
                </a:lnTo>
                <a:lnTo>
                  <a:pt x="353767" y="195481"/>
                </a:lnTo>
                <a:lnTo>
                  <a:pt x="345821" y="207003"/>
                </a:lnTo>
                <a:lnTo>
                  <a:pt x="338669" y="218128"/>
                </a:lnTo>
                <a:lnTo>
                  <a:pt x="331915" y="229253"/>
                </a:lnTo>
                <a:lnTo>
                  <a:pt x="325955" y="241172"/>
                </a:lnTo>
                <a:lnTo>
                  <a:pt x="320790" y="253092"/>
                </a:lnTo>
                <a:lnTo>
                  <a:pt x="315625" y="265806"/>
                </a:lnTo>
                <a:lnTo>
                  <a:pt x="311652" y="278123"/>
                </a:lnTo>
                <a:lnTo>
                  <a:pt x="308473" y="291234"/>
                </a:lnTo>
                <a:lnTo>
                  <a:pt x="305692" y="303948"/>
                </a:lnTo>
                <a:lnTo>
                  <a:pt x="303308" y="317457"/>
                </a:lnTo>
                <a:lnTo>
                  <a:pt x="301719" y="330966"/>
                </a:lnTo>
                <a:lnTo>
                  <a:pt x="300924" y="345269"/>
                </a:lnTo>
                <a:lnTo>
                  <a:pt x="300527" y="359175"/>
                </a:lnTo>
                <a:lnTo>
                  <a:pt x="300924" y="373479"/>
                </a:lnTo>
                <a:lnTo>
                  <a:pt x="301719" y="386988"/>
                </a:lnTo>
                <a:lnTo>
                  <a:pt x="303308" y="400894"/>
                </a:lnTo>
                <a:lnTo>
                  <a:pt x="305692" y="414005"/>
                </a:lnTo>
                <a:lnTo>
                  <a:pt x="308473" y="427514"/>
                </a:lnTo>
                <a:lnTo>
                  <a:pt x="311652" y="440228"/>
                </a:lnTo>
                <a:lnTo>
                  <a:pt x="315625" y="452545"/>
                </a:lnTo>
                <a:lnTo>
                  <a:pt x="320790" y="464862"/>
                </a:lnTo>
                <a:lnTo>
                  <a:pt x="325955" y="476782"/>
                </a:lnTo>
                <a:lnTo>
                  <a:pt x="331915" y="489098"/>
                </a:lnTo>
                <a:lnTo>
                  <a:pt x="338669" y="500223"/>
                </a:lnTo>
                <a:lnTo>
                  <a:pt x="345821" y="511745"/>
                </a:lnTo>
                <a:lnTo>
                  <a:pt x="353767" y="522870"/>
                </a:lnTo>
                <a:lnTo>
                  <a:pt x="362111" y="533201"/>
                </a:lnTo>
                <a:lnTo>
                  <a:pt x="371249" y="543928"/>
                </a:lnTo>
                <a:lnTo>
                  <a:pt x="381182" y="554258"/>
                </a:lnTo>
                <a:lnTo>
                  <a:pt x="387539" y="560218"/>
                </a:lnTo>
                <a:lnTo>
                  <a:pt x="393896" y="566575"/>
                </a:lnTo>
                <a:lnTo>
                  <a:pt x="400650" y="572138"/>
                </a:lnTo>
                <a:lnTo>
                  <a:pt x="407405" y="577700"/>
                </a:lnTo>
                <a:lnTo>
                  <a:pt x="414159" y="582468"/>
                </a:lnTo>
                <a:lnTo>
                  <a:pt x="420913" y="587633"/>
                </a:lnTo>
                <a:lnTo>
                  <a:pt x="428065" y="592401"/>
                </a:lnTo>
                <a:lnTo>
                  <a:pt x="435614" y="597169"/>
                </a:lnTo>
                <a:lnTo>
                  <a:pt x="442368" y="601142"/>
                </a:lnTo>
                <a:lnTo>
                  <a:pt x="449917" y="605115"/>
                </a:lnTo>
                <a:lnTo>
                  <a:pt x="457069" y="608691"/>
                </a:lnTo>
                <a:lnTo>
                  <a:pt x="465015" y="612267"/>
                </a:lnTo>
                <a:lnTo>
                  <a:pt x="472564" y="615445"/>
                </a:lnTo>
                <a:lnTo>
                  <a:pt x="480113" y="618227"/>
                </a:lnTo>
                <a:lnTo>
                  <a:pt x="488457" y="621008"/>
                </a:lnTo>
                <a:lnTo>
                  <a:pt x="496403" y="623789"/>
                </a:lnTo>
                <a:lnTo>
                  <a:pt x="498787" y="634914"/>
                </a:lnTo>
                <a:lnTo>
                  <a:pt x="501171" y="645642"/>
                </a:lnTo>
                <a:lnTo>
                  <a:pt x="505541" y="667891"/>
                </a:lnTo>
                <a:lnTo>
                  <a:pt x="508720" y="690141"/>
                </a:lnTo>
                <a:lnTo>
                  <a:pt x="511501" y="712788"/>
                </a:lnTo>
                <a:lnTo>
                  <a:pt x="498390" y="710404"/>
                </a:lnTo>
                <a:lnTo>
                  <a:pt x="484881" y="707226"/>
                </a:lnTo>
                <a:lnTo>
                  <a:pt x="472167" y="703253"/>
                </a:lnTo>
                <a:lnTo>
                  <a:pt x="459453" y="699279"/>
                </a:lnTo>
                <a:lnTo>
                  <a:pt x="446739" y="694909"/>
                </a:lnTo>
                <a:lnTo>
                  <a:pt x="434819" y="690141"/>
                </a:lnTo>
                <a:lnTo>
                  <a:pt x="422503" y="684579"/>
                </a:lnTo>
                <a:lnTo>
                  <a:pt x="410583" y="678619"/>
                </a:lnTo>
                <a:lnTo>
                  <a:pt x="398664" y="671864"/>
                </a:lnTo>
                <a:lnTo>
                  <a:pt x="387142" y="665110"/>
                </a:lnTo>
                <a:lnTo>
                  <a:pt x="376017" y="657561"/>
                </a:lnTo>
                <a:lnTo>
                  <a:pt x="364892" y="649615"/>
                </a:lnTo>
                <a:lnTo>
                  <a:pt x="354164" y="641271"/>
                </a:lnTo>
                <a:lnTo>
                  <a:pt x="343040" y="632133"/>
                </a:lnTo>
                <a:lnTo>
                  <a:pt x="332709" y="622994"/>
                </a:lnTo>
                <a:lnTo>
                  <a:pt x="322379" y="612664"/>
                </a:lnTo>
                <a:lnTo>
                  <a:pt x="309665" y="599553"/>
                </a:lnTo>
                <a:lnTo>
                  <a:pt x="297746" y="585647"/>
                </a:lnTo>
                <a:lnTo>
                  <a:pt x="286621" y="572138"/>
                </a:lnTo>
                <a:lnTo>
                  <a:pt x="276291" y="557437"/>
                </a:lnTo>
                <a:lnTo>
                  <a:pt x="267153" y="543134"/>
                </a:lnTo>
                <a:lnTo>
                  <a:pt x="258412" y="527638"/>
                </a:lnTo>
                <a:lnTo>
                  <a:pt x="250465" y="512540"/>
                </a:lnTo>
                <a:lnTo>
                  <a:pt x="243711" y="496647"/>
                </a:lnTo>
                <a:lnTo>
                  <a:pt x="237751" y="480755"/>
                </a:lnTo>
                <a:lnTo>
                  <a:pt x="231792" y="464465"/>
                </a:lnTo>
                <a:lnTo>
                  <a:pt x="227421" y="447777"/>
                </a:lnTo>
                <a:lnTo>
                  <a:pt x="223845" y="430693"/>
                </a:lnTo>
                <a:lnTo>
                  <a:pt x="221064" y="413211"/>
                </a:lnTo>
                <a:lnTo>
                  <a:pt x="219078" y="395331"/>
                </a:lnTo>
                <a:lnTo>
                  <a:pt x="217886" y="377452"/>
                </a:lnTo>
                <a:lnTo>
                  <a:pt x="217488" y="359175"/>
                </a:lnTo>
                <a:lnTo>
                  <a:pt x="217886" y="340502"/>
                </a:lnTo>
                <a:lnTo>
                  <a:pt x="219078" y="322622"/>
                </a:lnTo>
                <a:lnTo>
                  <a:pt x="221064" y="304743"/>
                </a:lnTo>
                <a:lnTo>
                  <a:pt x="223845" y="287658"/>
                </a:lnTo>
                <a:lnTo>
                  <a:pt x="227421" y="270574"/>
                </a:lnTo>
                <a:lnTo>
                  <a:pt x="231792" y="253886"/>
                </a:lnTo>
                <a:lnTo>
                  <a:pt x="237751" y="237596"/>
                </a:lnTo>
                <a:lnTo>
                  <a:pt x="243711" y="221306"/>
                </a:lnTo>
                <a:lnTo>
                  <a:pt x="250465" y="205811"/>
                </a:lnTo>
                <a:lnTo>
                  <a:pt x="258412" y="190315"/>
                </a:lnTo>
                <a:lnTo>
                  <a:pt x="267153" y="175615"/>
                </a:lnTo>
                <a:lnTo>
                  <a:pt x="276291" y="160516"/>
                </a:lnTo>
                <a:lnTo>
                  <a:pt x="286621" y="146610"/>
                </a:lnTo>
                <a:lnTo>
                  <a:pt x="297746" y="132307"/>
                </a:lnTo>
                <a:lnTo>
                  <a:pt x="309665" y="118798"/>
                </a:lnTo>
                <a:lnTo>
                  <a:pt x="322379" y="105289"/>
                </a:lnTo>
                <a:lnTo>
                  <a:pt x="335491" y="92575"/>
                </a:lnTo>
                <a:lnTo>
                  <a:pt x="349397" y="80655"/>
                </a:lnTo>
                <a:lnTo>
                  <a:pt x="363303" y="69530"/>
                </a:lnTo>
                <a:lnTo>
                  <a:pt x="378003" y="59200"/>
                </a:lnTo>
                <a:lnTo>
                  <a:pt x="392307" y="50062"/>
                </a:lnTo>
                <a:lnTo>
                  <a:pt x="407405" y="41321"/>
                </a:lnTo>
                <a:lnTo>
                  <a:pt x="422900" y="33374"/>
                </a:lnTo>
                <a:lnTo>
                  <a:pt x="438395" y="26620"/>
                </a:lnTo>
                <a:lnTo>
                  <a:pt x="454288" y="20263"/>
                </a:lnTo>
                <a:lnTo>
                  <a:pt x="470975" y="15098"/>
                </a:lnTo>
                <a:lnTo>
                  <a:pt x="487662" y="10727"/>
                </a:lnTo>
                <a:lnTo>
                  <a:pt x="504747" y="7151"/>
                </a:lnTo>
                <a:lnTo>
                  <a:pt x="522228" y="3973"/>
                </a:lnTo>
                <a:lnTo>
                  <a:pt x="539710" y="1589"/>
                </a:lnTo>
                <a:lnTo>
                  <a:pt x="557589" y="397"/>
                </a:lnTo>
                <a:lnTo>
                  <a:pt x="576263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32348" y="2208054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2060"/>
                </a:solidFill>
              </a:rPr>
              <a:t>温度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5001" y="2185978"/>
            <a:ext cx="140779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zh-CN" altLang="en-US" sz="3200" b="1" dirty="0" smtClean="0"/>
              <a:t>表面积</a:t>
            </a:r>
            <a:endParaRPr lang="zh-CN" altLang="en-US" sz="3200" b="1" dirty="0" smtClean="0"/>
          </a:p>
        </p:txBody>
      </p:sp>
      <p:sp>
        <p:nvSpPr>
          <p:cNvPr id="13" name="文本框 12"/>
          <p:cNvSpPr txBox="1"/>
          <p:nvPr/>
        </p:nvSpPr>
        <p:spPr>
          <a:xfrm>
            <a:off x="6889382" y="2183328"/>
            <a:ext cx="263271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zh-CN" altLang="en-US" sz="3200" b="1" dirty="0" smtClean="0"/>
              <a:t>表面空气流速</a:t>
            </a:r>
            <a:endParaRPr lang="zh-CN" altLang="en-US" sz="3200" b="1" dirty="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0" grpId="0"/>
    </p:bldLst>
  </p:timing>
</p:sld>
</file>

<file path=ppt/theme/theme1.xml><?xml version="1.0" encoding="utf-8"?>
<a:theme xmlns:a="http://schemas.openxmlformats.org/drawingml/2006/main" name="A000120140530A99PPBG">
  <a:themeElements>
    <a:clrScheme name="自定义 771">
      <a:dk1>
        <a:srgbClr val="434547"/>
      </a:dk1>
      <a:lt1>
        <a:srgbClr val="FFFFFF"/>
      </a:lt1>
      <a:dk2>
        <a:srgbClr val="414345"/>
      </a:dk2>
      <a:lt2>
        <a:srgbClr val="F4F5F7"/>
      </a:lt2>
      <a:accent1>
        <a:srgbClr val="FFBF2B"/>
      </a:accent1>
      <a:accent2>
        <a:srgbClr val="E7A139"/>
      </a:accent2>
      <a:accent3>
        <a:srgbClr val="A3C95F"/>
      </a:accent3>
      <a:accent4>
        <a:srgbClr val="6BB599"/>
      </a:accent4>
      <a:accent5>
        <a:srgbClr val="72A4B6"/>
      </a:accent5>
      <a:accent6>
        <a:srgbClr val="C0000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984</Words>
  <Application>WPS 演示</Application>
  <PresentationFormat>自定义</PresentationFormat>
  <Paragraphs>136</Paragraphs>
  <Slides>21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Wingdings 3</vt:lpstr>
      <vt:lpstr>幼圆</vt:lpstr>
      <vt:lpstr>楷体</vt:lpstr>
      <vt:lpstr>Calibri</vt:lpstr>
      <vt:lpstr>Times New Roman</vt:lpstr>
      <vt:lpstr>Arial Unicode MS</vt:lpstr>
      <vt:lpstr>A000120140530A99PPBG</vt:lpstr>
      <vt:lpstr>探究影响蒸发快慢的因素</vt:lpstr>
      <vt:lpstr>PowerPoint 演示文稿</vt:lpstr>
      <vt:lpstr>PowerPoint 演示文稿</vt:lpstr>
      <vt:lpstr>提出问题</vt:lpstr>
      <vt:lpstr> 猜想与假设</vt:lpstr>
      <vt:lpstr> 猜想与假设</vt:lpstr>
      <vt:lpstr> 猜想与假设</vt:lpstr>
      <vt:lpstr>制定计划</vt:lpstr>
      <vt:lpstr>PowerPoint 演示文稿</vt:lpstr>
      <vt:lpstr>收集证据</vt:lpstr>
      <vt:lpstr>PowerPoint 演示文稿</vt:lpstr>
      <vt:lpstr>收集证据</vt:lpstr>
      <vt:lpstr>PowerPoint 演示文稿</vt:lpstr>
      <vt:lpstr>收集证据</vt:lpstr>
      <vt:lpstr>分析论证</vt:lpstr>
      <vt:lpstr>PowerPoint 演示文稿</vt:lpstr>
      <vt:lpstr>分析论证</vt:lpstr>
      <vt:lpstr>得出结论</vt:lpstr>
      <vt:lpstr>拓展升华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微课程的设计与制作</dc:title>
  <dc:creator>Lenovo</dc:creator>
  <cp:lastModifiedBy>user</cp:lastModifiedBy>
  <cp:revision>54</cp:revision>
  <dcterms:created xsi:type="dcterms:W3CDTF">2016-07-22T11:53:00Z</dcterms:created>
  <dcterms:modified xsi:type="dcterms:W3CDTF">2016-10-30T13:33:59Z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