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7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8.xml" ContentType="application/vnd.openxmlformats-officedocument.theme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theme/theme9.xml" ContentType="application/vnd.openxmlformats-officedocument.theme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theme/theme10.xml" ContentType="application/vnd.openxmlformats-officedocument.theme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theme/theme11.xml" ContentType="application/vnd.openxmlformats-officedocument.theme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theme/theme12.xml" ContentType="application/vnd.openxmlformats-officedocument.theme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theme/theme1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5" r:id="rId4"/>
    <p:sldMasterId id="2147483697" r:id="rId5"/>
    <p:sldMasterId id="2147483709" r:id="rId6"/>
    <p:sldMasterId id="2147483722" r:id="rId7"/>
    <p:sldMasterId id="2147483735" r:id="rId8"/>
    <p:sldMasterId id="2147483748" r:id="rId9"/>
    <p:sldMasterId id="2147483760" r:id="rId10"/>
    <p:sldMasterId id="2147483772" r:id="rId11"/>
    <p:sldMasterId id="2147483784" r:id="rId12"/>
    <p:sldMasterId id="2147483796" r:id="rId13"/>
  </p:sldMasterIdLst>
  <p:sldIdLst>
    <p:sldId id="256" r:id="rId14"/>
    <p:sldId id="257" r:id="rId15"/>
    <p:sldId id="258" r:id="rId16"/>
    <p:sldId id="259" r:id="rId17"/>
    <p:sldId id="260" r:id="rId18"/>
    <p:sldId id="261" r:id="rId19"/>
    <p:sldId id="262" r:id="rId20"/>
    <p:sldId id="263" r:id="rId21"/>
    <p:sldId id="264" r:id="rId22"/>
    <p:sldId id="265" r:id="rId23"/>
    <p:sldId id="266" r:id="rId24"/>
    <p:sldId id="267" r:id="rId25"/>
    <p:sldId id="268" r:id="rId26"/>
    <p:sldId id="269" r:id="rId27"/>
    <p:sldId id="270" r:id="rId28"/>
    <p:sldId id="271" r:id="rId29"/>
    <p:sldId id="272" r:id="rId30"/>
    <p:sldId id="273" r:id="rId31"/>
    <p:sldId id="274" r:id="rId32"/>
    <p:sldId id="275" r:id="rId33"/>
    <p:sldId id="276" r:id="rId34"/>
    <p:sldId id="277" r:id="rId35"/>
    <p:sldId id="278" r:id="rId36"/>
    <p:sldId id="279" r:id="rId37"/>
    <p:sldId id="280" r:id="rId38"/>
    <p:sldId id="281" r:id="rId39"/>
    <p:sldId id="282" r:id="rId40"/>
    <p:sldId id="283" r:id="rId41"/>
    <p:sldId id="284" r:id="rId42"/>
    <p:sldId id="285" r:id="rId43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12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9" Type="http://schemas.openxmlformats.org/officeDocument/2006/relationships/slide" Target="slides/slide2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8.xml"/><Relationship Id="rId34" Type="http://schemas.openxmlformats.org/officeDocument/2006/relationships/slide" Target="slides/slide21.xml"/><Relationship Id="rId42" Type="http://schemas.openxmlformats.org/officeDocument/2006/relationships/slide" Target="slides/slide29.xml"/><Relationship Id="rId47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slide" Target="slides/slide20.xml"/><Relationship Id="rId38" Type="http://schemas.openxmlformats.org/officeDocument/2006/relationships/slide" Target="slides/slide25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slide" Target="slides/slide16.xml"/><Relationship Id="rId41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37" Type="http://schemas.openxmlformats.org/officeDocument/2006/relationships/slide" Target="slides/slide24.xml"/><Relationship Id="rId40" Type="http://schemas.openxmlformats.org/officeDocument/2006/relationships/slide" Target="slides/slide27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slide" Target="slides/slide23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31" Type="http://schemas.openxmlformats.org/officeDocument/2006/relationships/slide" Target="slides/slide18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slide" Target="slides/slide22.xml"/><Relationship Id="rId43" Type="http://schemas.openxmlformats.org/officeDocument/2006/relationships/slide" Target="slides/slide3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0.xml"/><Relationship Id="rId1" Type="http://schemas.openxmlformats.org/officeDocument/2006/relationships/audio" Target="../media/audio1.wav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0.xml"/><Relationship Id="rId1" Type="http://schemas.openxmlformats.org/officeDocument/2006/relationships/audio" Target="../media/audio1.wav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0.xml"/><Relationship Id="rId1" Type="http://schemas.openxmlformats.org/officeDocument/2006/relationships/audio" Target="../media/audio1.wav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0.xml"/><Relationship Id="rId1" Type="http://schemas.openxmlformats.org/officeDocument/2006/relationships/audio" Target="../media/audio1.wav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0.xml"/><Relationship Id="rId1" Type="http://schemas.openxmlformats.org/officeDocument/2006/relationships/audio" Target="../media/audio1.wav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0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0.xml"/><Relationship Id="rId1" Type="http://schemas.openxmlformats.org/officeDocument/2006/relationships/audio" Target="../media/audio1.wav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0.xml"/><Relationship Id="rId1" Type="http://schemas.openxmlformats.org/officeDocument/2006/relationships/audio" Target="../media/audio1.wav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0.xml"/><Relationship Id="rId1" Type="http://schemas.openxmlformats.org/officeDocument/2006/relationships/audio" Target="../media/audio1.wav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0.xml"/><Relationship Id="rId1" Type="http://schemas.openxmlformats.org/officeDocument/2006/relationships/audio" Target="../media/audio1.wav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0.xml"/><Relationship Id="rId1" Type="http://schemas.openxmlformats.org/officeDocument/2006/relationships/audio" Target="../media/audio1.wav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1.xml"/><Relationship Id="rId1" Type="http://schemas.openxmlformats.org/officeDocument/2006/relationships/audio" Target="../media/audio1.wav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1.xml"/><Relationship Id="rId1" Type="http://schemas.openxmlformats.org/officeDocument/2006/relationships/audio" Target="../media/audio1.wav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1.xml"/><Relationship Id="rId1" Type="http://schemas.openxmlformats.org/officeDocument/2006/relationships/audio" Target="../media/audio1.wav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1.xml"/><Relationship Id="rId1" Type="http://schemas.openxmlformats.org/officeDocument/2006/relationships/audio" Target="../media/audio1.wav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1.xml"/><Relationship Id="rId1" Type="http://schemas.openxmlformats.org/officeDocument/2006/relationships/audio" Target="../media/audio1.wav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1.xml"/><Relationship Id="rId1" Type="http://schemas.openxmlformats.org/officeDocument/2006/relationships/audio" Target="../media/audio1.wav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1.xml"/><Relationship Id="rId1" Type="http://schemas.openxmlformats.org/officeDocument/2006/relationships/audio" Target="../media/audio1.wav"/></Relationships>
</file>

<file path=ppt/slideLayouts/_rels/slideLayout1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1.xml"/><Relationship Id="rId1" Type="http://schemas.openxmlformats.org/officeDocument/2006/relationships/audio" Target="../media/audio1.wav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1.xml"/><Relationship Id="rId1" Type="http://schemas.openxmlformats.org/officeDocument/2006/relationships/audio" Target="../media/audio1.wav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1.xml"/><Relationship Id="rId1" Type="http://schemas.openxmlformats.org/officeDocument/2006/relationships/audio" Target="../media/audio1.wav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2.xml"/><Relationship Id="rId1" Type="http://schemas.openxmlformats.org/officeDocument/2006/relationships/audio" Target="../media/audio1.wav"/></Relationships>
</file>

<file path=ppt/slideLayouts/_rels/slideLayout12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2.xml"/><Relationship Id="rId1" Type="http://schemas.openxmlformats.org/officeDocument/2006/relationships/audio" Target="../media/audio1.wav"/></Relationships>
</file>

<file path=ppt/slideLayouts/_rels/slideLayout12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2.xml"/><Relationship Id="rId1" Type="http://schemas.openxmlformats.org/officeDocument/2006/relationships/audio" Target="../media/audio1.wav"/></Relationships>
</file>

<file path=ppt/slideLayouts/_rels/slideLayout12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2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2.xml"/><Relationship Id="rId1" Type="http://schemas.openxmlformats.org/officeDocument/2006/relationships/audio" Target="../media/audio1.wav"/></Relationships>
</file>

<file path=ppt/slideLayouts/_rels/slideLayout13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2.xml"/><Relationship Id="rId1" Type="http://schemas.openxmlformats.org/officeDocument/2006/relationships/audio" Target="../media/audio1.wav"/></Relationships>
</file>

<file path=ppt/slideLayouts/_rels/slideLayout13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2.xml"/><Relationship Id="rId1" Type="http://schemas.openxmlformats.org/officeDocument/2006/relationships/audio" Target="../media/audio1.wav"/></Relationships>
</file>

<file path=ppt/slideLayouts/_rels/slideLayout13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2.xml"/><Relationship Id="rId1" Type="http://schemas.openxmlformats.org/officeDocument/2006/relationships/audio" Target="../media/audio1.wav"/></Relationships>
</file>

<file path=ppt/slideLayouts/_rels/slideLayout13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2.xml"/><Relationship Id="rId1" Type="http://schemas.openxmlformats.org/officeDocument/2006/relationships/audio" Target="../media/audio1.wav"/></Relationships>
</file>

<file path=ppt/slideLayouts/_rels/slideLayout13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2.xml"/><Relationship Id="rId1" Type="http://schemas.openxmlformats.org/officeDocument/2006/relationships/audio" Target="../media/audio1.wav"/></Relationships>
</file>

<file path=ppt/slideLayouts/_rels/slideLayout13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2.xml"/><Relationship Id="rId1" Type="http://schemas.openxmlformats.org/officeDocument/2006/relationships/audio" Target="../media/audio1.wav"/></Relationships>
</file>

<file path=ppt/slideLayouts/_rels/slideLayout13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3.xml"/><Relationship Id="rId1" Type="http://schemas.openxmlformats.org/officeDocument/2006/relationships/audio" Target="../media/audio1.wav"/></Relationships>
</file>

<file path=ppt/slideLayouts/_rels/slideLayout13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3.xml"/><Relationship Id="rId1" Type="http://schemas.openxmlformats.org/officeDocument/2006/relationships/audio" Target="../media/audio1.wav"/></Relationships>
</file>

<file path=ppt/slideLayouts/_rels/slideLayout13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3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3.xml"/><Relationship Id="rId1" Type="http://schemas.openxmlformats.org/officeDocument/2006/relationships/audio" Target="../media/audio1.wav"/></Relationships>
</file>

<file path=ppt/slideLayouts/_rels/slideLayout14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3.xml"/><Relationship Id="rId1" Type="http://schemas.openxmlformats.org/officeDocument/2006/relationships/audio" Target="../media/audio1.wav"/></Relationships>
</file>

<file path=ppt/slideLayouts/_rels/slideLayout14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3.xml"/><Relationship Id="rId1" Type="http://schemas.openxmlformats.org/officeDocument/2006/relationships/audio" Target="../media/audio1.wav"/></Relationships>
</file>

<file path=ppt/slideLayouts/_rels/slideLayout14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3.xml"/><Relationship Id="rId1" Type="http://schemas.openxmlformats.org/officeDocument/2006/relationships/audio" Target="../media/audio1.wav"/></Relationships>
</file>

<file path=ppt/slideLayouts/_rels/slideLayout14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3.xml"/><Relationship Id="rId1" Type="http://schemas.openxmlformats.org/officeDocument/2006/relationships/audio" Target="../media/audio1.wav"/></Relationships>
</file>

<file path=ppt/slideLayouts/_rels/slideLayout14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3.xml"/><Relationship Id="rId1" Type="http://schemas.openxmlformats.org/officeDocument/2006/relationships/audio" Target="../media/audio1.wav"/></Relationships>
</file>

<file path=ppt/slideLayouts/_rels/slideLayout14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3.xml"/><Relationship Id="rId1" Type="http://schemas.openxmlformats.org/officeDocument/2006/relationships/audio" Target="../media/audio1.wav"/></Relationships>
</file>

<file path=ppt/slideLayouts/_rels/slideLayout14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3.xml"/><Relationship Id="rId1" Type="http://schemas.openxmlformats.org/officeDocument/2006/relationships/audio" Target="../media/audio1.wav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CC99E-6BEF-4177-8D7D-4CB53332EECD}" type="datetimeFigureOut">
              <a:rPr lang="zh-CN" altLang="en-US" smtClean="0"/>
              <a:t>2018/11/14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2EBDB-B959-4DCA-9D6F-2F6B2CACAFF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3807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CC99E-6BEF-4177-8D7D-4CB53332EECD}" type="datetimeFigureOut">
              <a:rPr lang="zh-CN" altLang="en-US" smtClean="0"/>
              <a:t>2018/11/14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2EBDB-B959-4DCA-9D6F-2F6B2CACAFF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646501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defRPr/>
            </a:lvl1pPr>
          </a:lstStyle>
          <a:p>
            <a:pPr>
              <a:defRPr/>
            </a:pPr>
            <a:fld id="{6B824984-D8E0-4CC8-9BAD-53D465C5F274}" type="datetimeFigureOut">
              <a:rPr lang="zh-CN" altLang="en-US"/>
              <a:pPr>
                <a:defRPr/>
              </a:pPr>
              <a:t>2018/11/14</a:t>
            </a:fld>
            <a:endParaRPr 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defRPr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AFCA184A-1C56-4259-95B3-B3F2A4288DB0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26995417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defRPr/>
            </a:lvl1pPr>
          </a:lstStyle>
          <a:p>
            <a:pPr>
              <a:defRPr/>
            </a:pPr>
            <a:fld id="{05ABA3AE-9E93-4DA6-AF5E-9BE0E91B3427}" type="datetimeFigureOut">
              <a:rPr lang="zh-CN" altLang="en-US"/>
              <a:pPr>
                <a:defRPr/>
              </a:pPr>
              <a:t>2018/11/14</a:t>
            </a:fld>
            <a:endParaRPr 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defRPr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F55795DE-D11B-441D-8F65-642C0771973F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8580394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defRPr/>
            </a:lvl1pPr>
          </a:lstStyle>
          <a:p>
            <a:pPr>
              <a:defRPr/>
            </a:pPr>
            <a:fld id="{C86C3D66-891D-467E-89F7-7E9CA6CAC1AE}" type="datetimeFigureOut">
              <a:rPr lang="zh-CN" altLang="en-US"/>
              <a:pPr>
                <a:defRPr/>
              </a:pPr>
              <a:t>2018/11/14</a:t>
            </a:fld>
            <a:endParaRPr 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defRPr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7FA33983-8F42-4BE7-97A2-B8474C62B760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280109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defRPr/>
            </a:lvl1pPr>
          </a:lstStyle>
          <a:p>
            <a:pPr>
              <a:defRPr/>
            </a:pPr>
            <a:fld id="{76C1C24A-2DF8-4968-B837-961329A9CAC2}" type="datetimeFigureOut">
              <a:rPr lang="zh-CN" altLang="en-US"/>
              <a:pPr>
                <a:defRPr/>
              </a:pPr>
              <a:t>2018/11/14</a:t>
            </a:fld>
            <a:endParaRPr 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defRPr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E96C2C28-1367-4CE8-9ADB-4523440D5ECB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89604321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A7A269A-EE38-4519-95D4-867E68A8FD4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46019863"/>
      </p:ext>
    </p:extLst>
  </p:cSld>
  <p:clrMapOvr>
    <a:masterClrMapping/>
  </p:clrMapOvr>
  <p:transition>
    <p:random/>
    <p:sndAc>
      <p:stSnd>
        <p:snd r:embed="rId1" name="chimes.wav"/>
      </p:stSnd>
    </p:sndAc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D01BDEDB-5AF5-463A-9405-546EFB6F1C4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83596654"/>
      </p:ext>
    </p:extLst>
  </p:cSld>
  <p:clrMapOvr>
    <a:masterClrMapping/>
  </p:clrMapOvr>
  <p:transition>
    <p:random/>
    <p:sndAc>
      <p:stSnd>
        <p:snd r:embed="rId1" name="chimes.wav"/>
      </p:stSnd>
    </p:sndAc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3A9766BA-C5A1-4193-B68B-1C46546C341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3875766"/>
      </p:ext>
    </p:extLst>
  </p:cSld>
  <p:clrMapOvr>
    <a:masterClrMapping/>
  </p:clrMapOvr>
  <p:transition>
    <p:random/>
    <p:sndAc>
      <p:stSnd>
        <p:snd r:embed="rId1" name="chimes.wav"/>
      </p:stSnd>
    </p:sndAc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7667B157-E6D4-406C-898E-75AB3191B39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88831562"/>
      </p:ext>
    </p:extLst>
  </p:cSld>
  <p:clrMapOvr>
    <a:masterClrMapping/>
  </p:clrMapOvr>
  <p:transition>
    <p:random/>
    <p:sndAc>
      <p:stSnd>
        <p:snd r:embed="rId1" name="chimes.wav"/>
      </p:stSnd>
    </p:sndAc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B399521-E25D-4A48-889A-6422260D003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47360110"/>
      </p:ext>
    </p:extLst>
  </p:cSld>
  <p:clrMapOvr>
    <a:masterClrMapping/>
  </p:clrMapOvr>
  <p:transition>
    <p:random/>
    <p:sndAc>
      <p:stSnd>
        <p:snd r:embed="rId1" name="chimes.wav"/>
      </p:stSnd>
    </p:sndAc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3A5E6117-51A4-4720-81C5-40C6CF15AFB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73056632"/>
      </p:ext>
    </p:extLst>
  </p:cSld>
  <p:clrMapOvr>
    <a:masterClrMapping/>
  </p:clrMapOvr>
  <p:transition>
    <p:random/>
    <p:sndAc>
      <p:stSnd>
        <p:snd r:embed="rId1" name="chimes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CC99E-6BEF-4177-8D7D-4CB53332EECD}" type="datetimeFigureOut">
              <a:rPr lang="zh-CN" altLang="en-US" smtClean="0"/>
              <a:t>2018/11/14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2EBDB-B959-4DCA-9D6F-2F6B2CACAFF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2462870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93A3C71-49F2-44AE-8EBE-4217D5CF85D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45649797"/>
      </p:ext>
    </p:extLst>
  </p:cSld>
  <p:clrMapOvr>
    <a:masterClrMapping/>
  </p:clrMapOvr>
  <p:transition>
    <p:random/>
    <p:sndAc>
      <p:stSnd>
        <p:snd r:embed="rId1" name="chimes.wav"/>
      </p:stSnd>
    </p:sndAc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7EC3649B-22FE-41C4-8EC6-F993DF21274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85676489"/>
      </p:ext>
    </p:extLst>
  </p:cSld>
  <p:clrMapOvr>
    <a:masterClrMapping/>
  </p:clrMapOvr>
  <p:transition>
    <p:random/>
    <p:sndAc>
      <p:stSnd>
        <p:snd r:embed="rId1" name="chimes.wav"/>
      </p:stSnd>
    </p:sndAc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0B09AA01-811C-43CE-9C81-8B29B495886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32465187"/>
      </p:ext>
    </p:extLst>
  </p:cSld>
  <p:clrMapOvr>
    <a:masterClrMapping/>
  </p:clrMapOvr>
  <p:transition>
    <p:random/>
    <p:sndAc>
      <p:stSnd>
        <p:snd r:embed="rId1" name="chimes.wav"/>
      </p:stSnd>
    </p:sndAc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64663655-B099-4B41-B98B-62DF159E603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21366481"/>
      </p:ext>
    </p:extLst>
  </p:cSld>
  <p:clrMapOvr>
    <a:masterClrMapping/>
  </p:clrMapOvr>
  <p:transition>
    <p:random/>
    <p:sndAc>
      <p:stSnd>
        <p:snd r:embed="rId1" name="chimes.wav"/>
      </p:stSnd>
    </p:sndAc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5515966-B48D-4377-AA0C-4614A3CD8AF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13825462"/>
      </p:ext>
    </p:extLst>
  </p:cSld>
  <p:clrMapOvr>
    <a:masterClrMapping/>
  </p:clrMapOvr>
  <p:transition>
    <p:random/>
    <p:sndAc>
      <p:stSnd>
        <p:snd r:embed="rId1" name="chimes.wav"/>
      </p:stSnd>
    </p:sndAc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4B884B90-72F4-4DA1-BB38-FA9D7332F00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69430290"/>
      </p:ext>
    </p:extLst>
  </p:cSld>
  <p:clrMapOvr>
    <a:masterClrMapping/>
  </p:clrMapOvr>
  <p:transition>
    <p:random/>
    <p:sndAc>
      <p:stSnd>
        <p:snd r:embed="rId1" name="chimes.wav"/>
      </p:stSnd>
    </p:sndAc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FF1835C6-686B-44E3-A763-73E62DF5198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1297152"/>
      </p:ext>
    </p:extLst>
  </p:cSld>
  <p:clrMapOvr>
    <a:masterClrMapping/>
  </p:clrMapOvr>
  <p:transition>
    <p:random/>
    <p:sndAc>
      <p:stSnd>
        <p:snd r:embed="rId1" name="chimes.wav"/>
      </p:stSnd>
    </p:sndAc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106BA1C-8CE0-4D86-9027-58932F1D495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83497148"/>
      </p:ext>
    </p:extLst>
  </p:cSld>
  <p:clrMapOvr>
    <a:masterClrMapping/>
  </p:clrMapOvr>
  <p:transition>
    <p:random/>
    <p:sndAc>
      <p:stSnd>
        <p:snd r:embed="rId1" name="chimes.wav"/>
      </p:stSnd>
    </p:sndAc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0C636D56-28F5-49AC-A593-A2565D79661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56708848"/>
      </p:ext>
    </p:extLst>
  </p:cSld>
  <p:clrMapOvr>
    <a:masterClrMapping/>
  </p:clrMapOvr>
  <p:transition>
    <p:random/>
    <p:sndAc>
      <p:stSnd>
        <p:snd r:embed="rId1" name="chimes.wav"/>
      </p:stSnd>
    </p:sndAc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776833A-D2DE-4C44-B3A5-B1C9B805B9E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81779315"/>
      </p:ext>
    </p:extLst>
  </p:cSld>
  <p:clrMapOvr>
    <a:masterClrMapping/>
  </p:clrMapOvr>
  <p:transition>
    <p:random/>
    <p:sndAc>
      <p:stSnd>
        <p:snd r:embed="rId1" name="chimes.wav"/>
      </p:stSnd>
    </p:sndAc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/>
          <p:cNvSpPr/>
          <p:nvPr/>
        </p:nvSpPr>
        <p:spPr>
          <a:xfrm>
            <a:off x="0" y="6334125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8"/>
          <p:cNvCxnSpPr/>
          <p:nvPr/>
        </p:nvCxnSpPr>
        <p:spPr>
          <a:xfrm>
            <a:off x="906463" y="4343400"/>
            <a:ext cx="7405687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/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58B5F2-1FFB-4279-A0DA-79846442225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82866683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4217EFEB-6979-42D2-97E0-DD02FF1B5D5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68255433"/>
      </p:ext>
    </p:extLst>
  </p:cSld>
  <p:clrMapOvr>
    <a:masterClrMapping/>
  </p:clrMapOvr>
  <p:transition>
    <p:random/>
    <p:sndAc>
      <p:stSnd>
        <p:snd r:embed="rId1" name="chimes.wav"/>
      </p:stSnd>
    </p:sndAc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73F075EE-326D-4AD9-8756-4C359E13134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96552279"/>
      </p:ext>
    </p:extLst>
  </p:cSld>
  <p:clrMapOvr>
    <a:masterClrMapping/>
  </p:clrMapOvr>
  <p:transition>
    <p:random/>
    <p:sndAc>
      <p:stSnd>
        <p:snd r:embed="rId1" name="chimes.wav"/>
      </p:stSnd>
    </p:sndAc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DB6059DA-E7C4-417D-9CEA-07C373FF49B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19060091"/>
      </p:ext>
    </p:extLst>
  </p:cSld>
  <p:clrMapOvr>
    <a:masterClrMapping/>
  </p:clrMapOvr>
  <p:transition>
    <p:random/>
    <p:sndAc>
      <p:stSnd>
        <p:snd r:embed="rId1" name="chimes.wav"/>
      </p:stSnd>
    </p:sndAc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E8ADEC1-402A-4D04-B0DC-6D86247A2F6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58041931"/>
      </p:ext>
    </p:extLst>
  </p:cSld>
  <p:clrMapOvr>
    <a:masterClrMapping/>
  </p:clrMapOvr>
  <p:transition>
    <p:random/>
    <p:sndAc>
      <p:stSnd>
        <p:snd r:embed="rId1" name="chimes.wav"/>
      </p:stSnd>
    </p:sndAc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31D7E85E-E797-4924-9266-E8EBD47A3C3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82791259"/>
      </p:ext>
    </p:extLst>
  </p:cSld>
  <p:clrMapOvr>
    <a:masterClrMapping/>
  </p:clrMapOvr>
  <p:transition>
    <p:random/>
    <p:sndAc>
      <p:stSnd>
        <p:snd r:embed="rId1" name="chimes.wav"/>
      </p:stSnd>
    </p:sndAc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328769EC-55D9-4DC7-926D-09A16B459CA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71306850"/>
      </p:ext>
    </p:extLst>
  </p:cSld>
  <p:clrMapOvr>
    <a:masterClrMapping/>
  </p:clrMapOvr>
  <p:transition>
    <p:random/>
    <p:sndAc>
      <p:stSnd>
        <p:snd r:embed="rId1" name="chimes.wav"/>
      </p:stSnd>
    </p:sndAc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992B803-9858-4C5A-BFE2-2FA191CA90F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8653705"/>
      </p:ext>
    </p:extLst>
  </p:cSld>
  <p:clrMapOvr>
    <a:masterClrMapping/>
  </p:clrMapOvr>
  <p:transition>
    <p:random/>
    <p:sndAc>
      <p:stSnd>
        <p:snd r:embed="rId1" name="chimes.wav"/>
      </p:stSnd>
    </p:sndAc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2314ACE8-94EA-4441-8E14-B518214EE40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34744876"/>
      </p:ext>
    </p:extLst>
  </p:cSld>
  <p:clrMapOvr>
    <a:masterClrMapping/>
  </p:clrMapOvr>
  <p:transition>
    <p:random/>
    <p:sndAc>
      <p:stSnd>
        <p:snd r:embed="rId1" name="chimes.wav"/>
      </p:stSnd>
    </p:sndAc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290061F8-172D-4448-BCB1-07E2A5785D7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35723314"/>
      </p:ext>
    </p:extLst>
  </p:cSld>
  <p:clrMapOvr>
    <a:masterClrMapping/>
  </p:clrMapOvr>
  <p:transition>
    <p:random/>
    <p:sndAc>
      <p:stSnd>
        <p:snd r:embed="rId1" name="chimes.wav"/>
      </p:stSnd>
    </p:sndAc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07306B4-6DB4-4F60-8196-7A30343F6E1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6566382"/>
      </p:ext>
    </p:extLst>
  </p:cSld>
  <p:clrMapOvr>
    <a:masterClrMapping/>
  </p:clrMapOvr>
  <p:transition>
    <p:random/>
    <p:sndAc>
      <p:stSnd>
        <p:snd r:embed="rId1" name="chimes.wav"/>
      </p:stSnd>
    </p:sndAc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568A90-A7A1-4C72-95D2-10CDF01B2BB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34551172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D4D20BC1-8B6B-4382-A836-00E86735C25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64401198"/>
      </p:ext>
    </p:extLst>
  </p:cSld>
  <p:clrMapOvr>
    <a:masterClrMapping/>
  </p:clrMapOvr>
  <p:transition>
    <p:random/>
    <p:sndAc>
      <p:stSnd>
        <p:snd r:embed="rId1" name="chimes.wav"/>
      </p:stSnd>
    </p:sndAc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1082CAD9-3D43-47CA-86BE-894FA62F387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83714590"/>
      </p:ext>
    </p:extLst>
  </p:cSld>
  <p:clrMapOvr>
    <a:masterClrMapping/>
  </p:clrMapOvr>
  <p:transition>
    <p:random/>
    <p:sndAc>
      <p:stSnd>
        <p:snd r:embed="rId1" name="chimes.wav"/>
      </p:stSnd>
    </p:sndAc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355354DF-E3F7-4AB2-ACC0-25E538A012A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64376172"/>
      </p:ext>
    </p:extLst>
  </p:cSld>
  <p:clrMapOvr>
    <a:masterClrMapping/>
  </p:clrMapOvr>
  <p:transition>
    <p:random/>
    <p:sndAc>
      <p:stSnd>
        <p:snd r:embed="rId1" name="chimes.wav"/>
      </p:stSnd>
    </p:sndAc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60D42E30-AF1A-495A-8730-DE535F816B8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93487347"/>
      </p:ext>
    </p:extLst>
  </p:cSld>
  <p:clrMapOvr>
    <a:masterClrMapping/>
  </p:clrMapOvr>
  <p:transition>
    <p:random/>
    <p:sndAc>
      <p:stSnd>
        <p:snd r:embed="rId1" name="chimes.wav"/>
      </p:stSnd>
    </p:sndAc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37A402B-9414-48A8-BA84-A32028D9E5A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67153291"/>
      </p:ext>
    </p:extLst>
  </p:cSld>
  <p:clrMapOvr>
    <a:masterClrMapping/>
  </p:clrMapOvr>
  <p:transition>
    <p:random/>
    <p:sndAc>
      <p:stSnd>
        <p:snd r:embed="rId1" name="chimes.wav"/>
      </p:stSnd>
    </p:sndAc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CB73A59-F7D4-4DA4-AD69-881F030F662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5226513"/>
      </p:ext>
    </p:extLst>
  </p:cSld>
  <p:clrMapOvr>
    <a:masterClrMapping/>
  </p:clrMapOvr>
  <p:transition>
    <p:random/>
    <p:sndAc>
      <p:stSnd>
        <p:snd r:embed="rId1" name="chimes.wav"/>
      </p:stSnd>
    </p:sndAc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4230EE4E-6135-4BC1-8D68-00C36943644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2470513"/>
      </p:ext>
    </p:extLst>
  </p:cSld>
  <p:clrMapOvr>
    <a:masterClrMapping/>
  </p:clrMapOvr>
  <p:transition>
    <p:random/>
    <p:sndAc>
      <p:stSnd>
        <p:snd r:embed="rId1" name="chimes.wav"/>
      </p:stSnd>
    </p:sndAc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38B51B8B-8F3C-40B7-A620-61D5FF34044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57215821"/>
      </p:ext>
    </p:extLst>
  </p:cSld>
  <p:clrMapOvr>
    <a:masterClrMapping/>
  </p:clrMapOvr>
  <p:transition>
    <p:random/>
    <p:sndAc>
      <p:stSnd>
        <p:snd r:embed="rId1" name="chimes.wav"/>
      </p:stSnd>
    </p:sndAc>
  </p:transition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336C8F88-A5AF-4CDC-96A9-6B3E0004C7F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84973765"/>
      </p:ext>
    </p:extLst>
  </p:cSld>
  <p:clrMapOvr>
    <a:masterClrMapping/>
  </p:clrMapOvr>
  <p:transition>
    <p:random/>
    <p:sndAc>
      <p:stSnd>
        <p:snd r:embed="rId1" name="chimes.wav"/>
      </p:stSnd>
    </p:sndAc>
  </p:transition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25AC70D6-0578-4C5F-8D0E-A01B4D45507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25437720"/>
      </p:ext>
    </p:extLst>
  </p:cSld>
  <p:clrMapOvr>
    <a:masterClrMapping/>
  </p:clrMapOvr>
  <p:transition>
    <p:random/>
    <p:sndAc>
      <p:stSnd>
        <p:snd r:embed="rId1" name="chimes.wav"/>
      </p:stSnd>
    </p:sndAc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/>
          <p:cNvSpPr/>
          <p:nvPr/>
        </p:nvSpPr>
        <p:spPr>
          <a:xfrm>
            <a:off x="0" y="6334125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8"/>
          <p:cNvCxnSpPr/>
          <p:nvPr/>
        </p:nvCxnSpPr>
        <p:spPr>
          <a:xfrm>
            <a:off x="906463" y="4343400"/>
            <a:ext cx="7405687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Ctr="0"/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7379CE-298F-4ACF-8196-CC9CBE5852C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19942783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311D6DF3-718F-4484-ADE3-A3C47184043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60427378"/>
      </p:ext>
    </p:extLst>
  </p:cSld>
  <p:clrMapOvr>
    <a:masterClrMapping/>
  </p:clrMapOvr>
  <p:transition>
    <p:random/>
    <p:sndAc>
      <p:stSnd>
        <p:snd r:embed="rId1" name="chimes.wav"/>
      </p:stSnd>
    </p:sndAc>
  </p:transition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CA80B05B-BD4F-4A12-AAF8-167D8BD8127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62240315"/>
      </p:ext>
    </p:extLst>
  </p:cSld>
  <p:clrMapOvr>
    <a:masterClrMapping/>
  </p:clrMapOvr>
  <p:transition>
    <p:random/>
    <p:sndAc>
      <p:stSnd>
        <p:snd r:embed="rId1" name="chimes.wav"/>
      </p:stSnd>
    </p:sndAc>
  </p:transition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C46457E-344D-4504-AC6C-E94C178D77A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7886228"/>
      </p:ext>
    </p:extLst>
  </p:cSld>
  <p:clrMapOvr>
    <a:masterClrMapping/>
  </p:clrMapOvr>
  <p:transition>
    <p:random/>
    <p:sndAc>
      <p:stSnd>
        <p:snd r:embed="rId1" name="chimes.wav"/>
      </p:stSnd>
    </p:sndAc>
  </p:transition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C54415C-0D2F-4218-863E-A1665C34488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8321161"/>
      </p:ext>
    </p:extLst>
  </p:cSld>
  <p:clrMapOvr>
    <a:masterClrMapping/>
  </p:clrMapOvr>
  <p:transition>
    <p:random/>
    <p:sndAc>
      <p:stSnd>
        <p:snd r:embed="rId1" name="chimes.wav"/>
      </p:stSnd>
    </p:sndAc>
  </p:transition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754EA25-1F51-4EF9-B019-33FA88ABBB2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18521848"/>
      </p:ext>
    </p:extLst>
  </p:cSld>
  <p:clrMapOvr>
    <a:masterClrMapping/>
  </p:clrMapOvr>
  <p:transition>
    <p:random/>
    <p:sndAc>
      <p:stSnd>
        <p:snd r:embed="rId1" name="chimes.wav"/>
      </p:stSnd>
    </p:sndAc>
  </p:transition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668DC2F-4DF8-49DA-A71C-69AE2133EC8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60746439"/>
      </p:ext>
    </p:extLst>
  </p:cSld>
  <p:clrMapOvr>
    <a:masterClrMapping/>
  </p:clrMapOvr>
  <p:transition>
    <p:random/>
    <p:sndAc>
      <p:stSnd>
        <p:snd r:embed="rId1" name="chimes.wav"/>
      </p:stSnd>
    </p:sndAc>
  </p:transition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C694F47F-3DD0-4E54-A96A-EDD81082B7A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61649593"/>
      </p:ext>
    </p:extLst>
  </p:cSld>
  <p:clrMapOvr>
    <a:masterClrMapping/>
  </p:clrMapOvr>
  <p:transition>
    <p:random/>
    <p:sndAc>
      <p:stSnd>
        <p:snd r:embed="rId1" name="chimes.wav"/>
      </p:stSnd>
    </p:sndAc>
  </p:transition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A8EA43C-E59B-4BCE-AD65-14A20B4F93D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12967136"/>
      </p:ext>
    </p:extLst>
  </p:cSld>
  <p:clrMapOvr>
    <a:masterClrMapping/>
  </p:clrMapOvr>
  <p:transition>
    <p:random/>
    <p:sndAc>
      <p:stSnd>
        <p:snd r:embed="rId1" name="chimes.wav"/>
      </p:stSnd>
    </p:sndAc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C716FB-AA9C-41A5-AB18-5498EF6745C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053096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A516F9-3DB4-48B6-AD47-00DF8D907E0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043952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A30A1F-3145-4E49-9844-37F60B708A0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021465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Rectangle 5"/>
          <p:cNvSpPr/>
          <p:nvPr/>
        </p:nvSpPr>
        <p:spPr>
          <a:xfrm>
            <a:off x="0" y="6334125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3EB4BB-45EC-4AF1-8F82-86E415598E6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165454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0"/>
            <a:ext cx="3038475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8"/>
          <p:cNvSpPr/>
          <p:nvPr/>
        </p:nvSpPr>
        <p:spPr>
          <a:xfrm>
            <a:off x="3030538" y="0"/>
            <a:ext cx="4762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/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349250" y="6459538"/>
            <a:ext cx="1963738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538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zh-CN">
              <a:solidFill>
                <a:srgbClr val="637052"/>
              </a:solidFill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11E93B24-C60A-481C-A008-656753567710}" type="slidenum">
              <a:rPr lang="en-US" altLang="zh-CN">
                <a:solidFill>
                  <a:srgbClr val="637052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6370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4871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CC99E-6BEF-4177-8D7D-4CB53332EECD}" type="datetimeFigureOut">
              <a:rPr lang="zh-CN" altLang="en-US" smtClean="0"/>
              <a:t>2018/11/14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2EBDB-B959-4DCA-9D6F-2F6B2CACAFF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49005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4953000"/>
            <a:ext cx="9142413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8"/>
          <p:cNvSpPr/>
          <p:nvPr/>
        </p:nvSpPr>
        <p:spPr>
          <a:xfrm>
            <a:off x="0" y="4914900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rtlCol="0"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F242AF-E38F-4610-83E9-CBDEA5CEBE5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304853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6809EF-07DE-48E7-876E-AC3F2C25E93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337060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/>
          <p:cNvSpPr/>
          <p:nvPr/>
        </p:nvSpPr>
        <p:spPr>
          <a:xfrm>
            <a:off x="0" y="6334125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A4A843-4A97-4236-A91F-9FC6DB37D87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296318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defRPr/>
            </a:lvl1pPr>
          </a:lstStyle>
          <a:p>
            <a:pPr>
              <a:defRPr/>
            </a:pPr>
            <a:fld id="{387155FD-6513-4ED2-A7E8-C582B2AD4E7B}" type="datetimeFigureOut">
              <a:rPr lang="zh-CN" altLang="en-US"/>
              <a:pPr>
                <a:defRPr/>
              </a:pPr>
              <a:t>2018/11/14</a:t>
            </a:fld>
            <a:endParaRPr 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defRPr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E1819513-AC50-48BE-8E4D-6483DF7D6936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945436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defRPr/>
            </a:lvl1pPr>
          </a:lstStyle>
          <a:p>
            <a:pPr>
              <a:defRPr/>
            </a:pPr>
            <a:fld id="{ABD503B9-70F7-4A9C-A507-968F01BB6703}" type="datetimeFigureOut">
              <a:rPr lang="zh-CN" altLang="en-US"/>
              <a:pPr>
                <a:defRPr/>
              </a:pPr>
              <a:t>2018/11/14</a:t>
            </a:fld>
            <a:endParaRPr 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defRPr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775B2464-156D-4545-9958-187346B38FE6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231631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defRPr/>
            </a:lvl1pPr>
          </a:lstStyle>
          <a:p>
            <a:pPr>
              <a:defRPr/>
            </a:pPr>
            <a:fld id="{9DE278C7-8B46-4E7C-A831-B8A83DC6517A}" type="datetimeFigureOut">
              <a:rPr lang="zh-CN" altLang="en-US"/>
              <a:pPr>
                <a:defRPr/>
              </a:pPr>
              <a:t>2018/11/14</a:t>
            </a:fld>
            <a:endParaRPr 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defRPr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7D962223-8124-4939-8703-06BEB6752B6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762146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defRPr/>
            </a:lvl1pPr>
          </a:lstStyle>
          <a:p>
            <a:pPr>
              <a:defRPr/>
            </a:pPr>
            <a:fld id="{4A8234F0-9515-43D1-B437-48DC3FB3ED8A}" type="datetimeFigureOut">
              <a:rPr lang="zh-CN" altLang="en-US"/>
              <a:pPr>
                <a:defRPr/>
              </a:pPr>
              <a:t>2018/11/14</a:t>
            </a:fld>
            <a:endParaRPr 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defRPr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5AFAF700-E585-47F2-B597-3BF23FE2C39E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833054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defRPr/>
            </a:lvl1pPr>
          </a:lstStyle>
          <a:p>
            <a:pPr>
              <a:defRPr/>
            </a:pPr>
            <a:fld id="{E8314BB8-7659-40BC-91E5-2056DF14F2A3}" type="datetimeFigureOut">
              <a:rPr lang="zh-CN" altLang="en-US"/>
              <a:pPr>
                <a:defRPr/>
              </a:pPr>
              <a:t>2018/11/14</a:t>
            </a:fld>
            <a:endParaRPr lang="en-US"/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defRPr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B6AF5BBC-CB3D-49C6-8998-1DA665EB9996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7808574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defRPr/>
            </a:lvl1pPr>
          </a:lstStyle>
          <a:p>
            <a:pPr>
              <a:defRPr/>
            </a:pPr>
            <a:fld id="{90A7C879-2EEA-442C-B0D9-25F35BD40A3A}" type="datetimeFigureOut">
              <a:rPr lang="zh-CN" altLang="en-US"/>
              <a:pPr>
                <a:defRPr/>
              </a:pPr>
              <a:t>2018/11/14</a:t>
            </a:fld>
            <a:endParaRPr lang="en-US"/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defRPr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59D8F18D-4EB9-4D80-B4EC-4C88D7F37BED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605588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defRPr/>
            </a:lvl1pPr>
          </a:lstStyle>
          <a:p>
            <a:pPr>
              <a:defRPr/>
            </a:pPr>
            <a:fld id="{6F5730E7-6AE4-4E53-8A2D-8B3EB7A2764A}" type="datetimeFigureOut">
              <a:rPr lang="zh-CN" altLang="en-US"/>
              <a:pPr>
                <a:defRPr/>
              </a:pPr>
              <a:t>2018/11/14</a:t>
            </a:fld>
            <a:endParaRPr lang="en-US"/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defRPr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5E507DC3-80D7-4EE0-AA58-A4C691F30287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308230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CC99E-6BEF-4177-8D7D-4CB53332EECD}" type="datetimeFigureOut">
              <a:rPr lang="zh-CN" altLang="en-US" smtClean="0"/>
              <a:t>2018/11/14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2EBDB-B959-4DCA-9D6F-2F6B2CACAFF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588153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defRPr/>
            </a:lvl1pPr>
          </a:lstStyle>
          <a:p>
            <a:pPr>
              <a:defRPr/>
            </a:pPr>
            <a:fld id="{B597C107-3E60-4A71-8700-951F1C8FA0EA}" type="datetimeFigureOut">
              <a:rPr lang="zh-CN" altLang="en-US"/>
              <a:pPr>
                <a:defRPr/>
              </a:pPr>
              <a:t>2018/11/14</a:t>
            </a:fld>
            <a:endParaRPr 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defRPr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20672C7C-7E43-484F-ACDF-0139B3068B7C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7924156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defRPr/>
            </a:lvl1pPr>
          </a:lstStyle>
          <a:p>
            <a:pPr>
              <a:defRPr/>
            </a:pPr>
            <a:fld id="{E22EFCDC-DCA3-47A3-8811-1A3E9C8753EF}" type="datetimeFigureOut">
              <a:rPr lang="zh-CN" altLang="en-US"/>
              <a:pPr>
                <a:defRPr/>
              </a:pPr>
              <a:t>2018/11/14</a:t>
            </a:fld>
            <a:endParaRPr 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defRPr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D07393A1-2EFB-404C-B468-667FC4D1734E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260105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defRPr/>
            </a:lvl1pPr>
          </a:lstStyle>
          <a:p>
            <a:pPr>
              <a:defRPr/>
            </a:pPr>
            <a:fld id="{A864E12F-2707-4C5E-8089-9F7B75208FFE}" type="datetimeFigureOut">
              <a:rPr lang="zh-CN" altLang="en-US"/>
              <a:pPr>
                <a:defRPr/>
              </a:pPr>
              <a:t>2018/11/14</a:t>
            </a:fld>
            <a:endParaRPr 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defRPr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64D833DB-324B-43E3-8F1C-F886E995BAA1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9139653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defRPr/>
            </a:lvl1pPr>
          </a:lstStyle>
          <a:p>
            <a:pPr>
              <a:defRPr/>
            </a:pPr>
            <a:fld id="{512F98B5-074D-44A2-A0B5-B2E222A37584}" type="datetimeFigureOut">
              <a:rPr lang="zh-CN" altLang="en-US"/>
              <a:pPr>
                <a:defRPr/>
              </a:pPr>
              <a:t>2018/11/14</a:t>
            </a:fld>
            <a:endParaRPr 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defRPr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04B1C246-ECC0-448D-9139-3D8A3040CAD5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9062691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defRPr/>
            </a:lvl1pPr>
          </a:lstStyle>
          <a:p>
            <a:pPr>
              <a:defRPr/>
            </a:pPr>
            <a:fld id="{FC3BCE13-DCD7-4140-A4A5-5F709681D23C}" type="datetimeFigureOut">
              <a:rPr lang="zh-CN" altLang="en-US"/>
              <a:pPr>
                <a:defRPr/>
              </a:pPr>
              <a:t>2018/11/14</a:t>
            </a:fld>
            <a:endParaRPr 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defRPr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B803AAD1-B56E-4825-A919-3210E66DB1CF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9213989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defRPr/>
            </a:lvl1pPr>
          </a:lstStyle>
          <a:p>
            <a:pPr>
              <a:defRPr/>
            </a:pPr>
            <a:fld id="{9F9CAE62-4188-4083-8BBF-94CFF96B004B}" type="datetimeFigureOut">
              <a:rPr lang="zh-CN" altLang="en-US"/>
              <a:pPr>
                <a:defRPr/>
              </a:pPr>
              <a:t>2018/11/14</a:t>
            </a:fld>
            <a:endParaRPr lang="en-US"/>
          </a:p>
        </p:txBody>
      </p:sp>
      <p:sp>
        <p:nvSpPr>
          <p:cNvPr id="5" name="页脚占位符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defRPr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68D5082C-5887-4AC6-9C19-360C9426C256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0212938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defRPr/>
            </a:lvl1pPr>
          </a:lstStyle>
          <a:p>
            <a:pPr>
              <a:defRPr/>
            </a:pPr>
            <a:fld id="{24AE7EA8-580F-4098-8D5B-1FC49DFE20D5}" type="datetimeFigureOut">
              <a:rPr lang="zh-CN" altLang="en-US"/>
              <a:pPr>
                <a:defRPr/>
              </a:pPr>
              <a:t>2018/11/14</a:t>
            </a:fld>
            <a:endParaRPr lang="en-US"/>
          </a:p>
        </p:txBody>
      </p:sp>
      <p:sp>
        <p:nvSpPr>
          <p:cNvPr id="5" name="页脚占位符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defRPr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2C3257F6-B292-463F-99AB-F70B1122524B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205522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defRPr/>
            </a:lvl1pPr>
          </a:lstStyle>
          <a:p>
            <a:pPr>
              <a:defRPr/>
            </a:pPr>
            <a:fld id="{9AA052B2-6D19-4757-9446-1F40151174EE}" type="datetimeFigureOut">
              <a:rPr lang="zh-CN" altLang="en-US"/>
              <a:pPr>
                <a:defRPr/>
              </a:pPr>
              <a:t>2018/11/14</a:t>
            </a:fld>
            <a:endParaRPr lang="en-US"/>
          </a:p>
        </p:txBody>
      </p:sp>
      <p:sp>
        <p:nvSpPr>
          <p:cNvPr id="5" name="页脚占位符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defRPr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76253451-AD45-4696-964E-6B991E8E6536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8677293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defRPr/>
            </a:lvl1pPr>
          </a:lstStyle>
          <a:p>
            <a:pPr>
              <a:defRPr/>
            </a:pPr>
            <a:fld id="{AE83E050-235B-46C9-B858-5F3EEDE8CA95}" type="datetimeFigureOut">
              <a:rPr lang="zh-CN" altLang="en-US"/>
              <a:pPr>
                <a:defRPr/>
              </a:pPr>
              <a:t>2018/11/14</a:t>
            </a:fld>
            <a:endParaRPr lang="en-US"/>
          </a:p>
        </p:txBody>
      </p:sp>
      <p:sp>
        <p:nvSpPr>
          <p:cNvPr id="6" name="页脚占位符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defRPr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0A98779A-0DAE-42F5-9A33-41F8A2DB743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6844382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defRPr/>
            </a:lvl1pPr>
          </a:lstStyle>
          <a:p>
            <a:pPr>
              <a:defRPr/>
            </a:pPr>
            <a:fld id="{438E5FAD-9B35-488C-B929-E5DA044DDFD2}" type="datetimeFigureOut">
              <a:rPr lang="zh-CN" altLang="en-US"/>
              <a:pPr>
                <a:defRPr/>
              </a:pPr>
              <a:t>2018/11/14</a:t>
            </a:fld>
            <a:endParaRPr lang="en-US"/>
          </a:p>
        </p:txBody>
      </p:sp>
      <p:sp>
        <p:nvSpPr>
          <p:cNvPr id="8" name="页脚占位符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defRPr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8E73CD42-D561-4D53-A618-BDC0458B93A3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29941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CC99E-6BEF-4177-8D7D-4CB53332EECD}" type="datetimeFigureOut">
              <a:rPr lang="zh-CN" altLang="en-US" smtClean="0"/>
              <a:t>2018/11/14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2EBDB-B959-4DCA-9D6F-2F6B2CACAFF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451344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defRPr/>
            </a:lvl1pPr>
          </a:lstStyle>
          <a:p>
            <a:pPr>
              <a:defRPr/>
            </a:pPr>
            <a:fld id="{5C452DDE-9883-43CD-8F3B-DC375185BA72}" type="datetimeFigureOut">
              <a:rPr lang="zh-CN" altLang="en-US"/>
              <a:pPr>
                <a:defRPr/>
              </a:pPr>
              <a:t>2018/11/14</a:t>
            </a:fld>
            <a:endParaRPr lang="en-US"/>
          </a:p>
        </p:txBody>
      </p:sp>
      <p:sp>
        <p:nvSpPr>
          <p:cNvPr id="4" name="页脚占位符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defRPr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77F3EF05-D3C7-4B51-83C4-054D84F60EC7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514316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defRPr/>
            </a:lvl1pPr>
          </a:lstStyle>
          <a:p>
            <a:pPr>
              <a:defRPr/>
            </a:pPr>
            <a:fld id="{9EB0FE2A-43F5-4A66-9922-D4D7FB80312A}" type="datetimeFigureOut">
              <a:rPr lang="zh-CN" altLang="en-US"/>
              <a:pPr>
                <a:defRPr/>
              </a:pPr>
              <a:t>2018/11/14</a:t>
            </a:fld>
            <a:endParaRPr lang="en-US"/>
          </a:p>
        </p:txBody>
      </p:sp>
      <p:sp>
        <p:nvSpPr>
          <p:cNvPr id="3" name="页脚占位符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defRPr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52E04291-7C94-4284-A4CB-7233BDCF6504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0184470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defRPr/>
            </a:lvl1pPr>
          </a:lstStyle>
          <a:p>
            <a:pPr>
              <a:defRPr/>
            </a:pPr>
            <a:fld id="{B2943B3C-DC10-4DD8-A7E5-DDA76448C5BB}" type="datetimeFigureOut">
              <a:rPr lang="zh-CN" altLang="en-US"/>
              <a:pPr>
                <a:defRPr/>
              </a:pPr>
              <a:t>2018/11/14</a:t>
            </a:fld>
            <a:endParaRPr lang="en-US"/>
          </a:p>
        </p:txBody>
      </p:sp>
      <p:sp>
        <p:nvSpPr>
          <p:cNvPr id="6" name="页脚占位符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defRPr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82AAE2DA-814E-4E9D-81E9-3B69F87A6D42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6907218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defRPr/>
            </a:lvl1pPr>
          </a:lstStyle>
          <a:p>
            <a:pPr>
              <a:defRPr/>
            </a:pPr>
            <a:fld id="{2E26ED54-F333-42BA-BD3F-55A67BB7AF74}" type="datetimeFigureOut">
              <a:rPr lang="zh-CN" altLang="en-US"/>
              <a:pPr>
                <a:defRPr/>
              </a:pPr>
              <a:t>2018/11/14</a:t>
            </a:fld>
            <a:endParaRPr lang="en-US"/>
          </a:p>
        </p:txBody>
      </p:sp>
      <p:sp>
        <p:nvSpPr>
          <p:cNvPr id="6" name="页脚占位符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defRPr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EF39DB2B-62F8-4BD7-B0BA-F7923D709A35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0594802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defRPr/>
            </a:lvl1pPr>
          </a:lstStyle>
          <a:p>
            <a:pPr>
              <a:defRPr/>
            </a:pPr>
            <a:fld id="{C6A10E74-FE9D-42D7-839F-990425B047A3}" type="datetimeFigureOut">
              <a:rPr lang="zh-CN" altLang="en-US"/>
              <a:pPr>
                <a:defRPr/>
              </a:pPr>
              <a:t>2018/11/14</a:t>
            </a:fld>
            <a:endParaRPr lang="en-US"/>
          </a:p>
        </p:txBody>
      </p:sp>
      <p:sp>
        <p:nvSpPr>
          <p:cNvPr id="5" name="页脚占位符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defRPr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7844257C-029B-4778-8A29-5186A2B1A894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7674602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defRPr/>
            </a:lvl1pPr>
          </a:lstStyle>
          <a:p>
            <a:pPr>
              <a:defRPr/>
            </a:pPr>
            <a:fld id="{D93CC214-C2AF-4514-82BB-DC1713767EC9}" type="datetimeFigureOut">
              <a:rPr lang="zh-CN" altLang="en-US"/>
              <a:pPr>
                <a:defRPr/>
              </a:pPr>
              <a:t>2018/11/14</a:t>
            </a:fld>
            <a:endParaRPr lang="en-US"/>
          </a:p>
        </p:txBody>
      </p:sp>
      <p:sp>
        <p:nvSpPr>
          <p:cNvPr id="5" name="页脚占位符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defRPr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21508DFA-A279-4396-9D52-EF70DA2E08C8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0733695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buFontTx/>
              <a:buNone/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buFontTx/>
              <a:buNone/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buFontTx/>
              <a:buNone/>
              <a:defRPr/>
            </a:lvl1pPr>
          </a:lstStyle>
          <a:p>
            <a:pPr>
              <a:defRPr/>
            </a:pPr>
            <a:fld id="{C4528283-7FD1-4212-BAA0-0311C27BA60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11824918"/>
      </p:ext>
    </p:extLst>
  </p:cSld>
  <p:clrMapOvr>
    <a:masterClrMapping/>
  </p:clrMapOvr>
  <p:transition spd="slow">
    <p:wipe dir="r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buFontTx/>
              <a:buNone/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buFontTx/>
              <a:buNone/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buFontTx/>
              <a:buNone/>
              <a:defRPr/>
            </a:lvl1pPr>
          </a:lstStyle>
          <a:p>
            <a:pPr>
              <a:defRPr/>
            </a:pPr>
            <a:fld id="{6FA4576A-AA01-4A6F-B213-7993F9C3679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29565929"/>
      </p:ext>
    </p:extLst>
  </p:cSld>
  <p:clrMapOvr>
    <a:masterClrMapping/>
  </p:clrMapOvr>
  <p:transition spd="slow">
    <p:wipe dir="r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buFontTx/>
              <a:buNone/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buFontTx/>
              <a:buNone/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buFontTx/>
              <a:buNone/>
              <a:defRPr/>
            </a:lvl1pPr>
          </a:lstStyle>
          <a:p>
            <a:pPr>
              <a:defRPr/>
            </a:pPr>
            <a:fld id="{1F7AD308-23C8-4202-B6B4-148ED3E8523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13998233"/>
      </p:ext>
    </p:extLst>
  </p:cSld>
  <p:clrMapOvr>
    <a:masterClrMapping/>
  </p:clrMapOvr>
  <p:transition spd="slow">
    <p:wipe dir="r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buFontTx/>
              <a:buNone/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buFontTx/>
              <a:buNone/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buFontTx/>
              <a:buNone/>
              <a:defRPr/>
            </a:lvl1pPr>
          </a:lstStyle>
          <a:p>
            <a:pPr>
              <a:defRPr/>
            </a:pPr>
            <a:fld id="{BF6EA29F-C98E-4E8B-91A7-4314D331F7F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72066220"/>
      </p:ext>
    </p:extLst>
  </p:cSld>
  <p:clrMapOvr>
    <a:masterClrMapping/>
  </p:clrMapOvr>
  <p:transition spd="slow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CC99E-6BEF-4177-8D7D-4CB53332EECD}" type="datetimeFigureOut">
              <a:rPr lang="zh-CN" altLang="en-US" smtClean="0"/>
              <a:t>2018/11/14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2EBDB-B959-4DCA-9D6F-2F6B2CACAFF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440156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buFontTx/>
              <a:buNone/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buFontTx/>
              <a:buNone/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buFontTx/>
              <a:buNone/>
              <a:defRPr/>
            </a:lvl1pPr>
          </a:lstStyle>
          <a:p>
            <a:pPr>
              <a:defRPr/>
            </a:pPr>
            <a:fld id="{963B2ADF-0F27-4B44-87F2-A02ABE017D2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04188418"/>
      </p:ext>
    </p:extLst>
  </p:cSld>
  <p:clrMapOvr>
    <a:masterClrMapping/>
  </p:clrMapOvr>
  <p:transition spd="slow">
    <p:wipe dir="r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buFontTx/>
              <a:buNone/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buFontTx/>
              <a:buNone/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buFontTx/>
              <a:buNone/>
              <a:defRPr/>
            </a:lvl1pPr>
          </a:lstStyle>
          <a:p>
            <a:pPr>
              <a:defRPr/>
            </a:pPr>
            <a:fld id="{84D379B9-375E-46C9-B545-D367DEED22C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17940360"/>
      </p:ext>
    </p:extLst>
  </p:cSld>
  <p:clrMapOvr>
    <a:masterClrMapping/>
  </p:clrMapOvr>
  <p:transition spd="slow">
    <p:wipe dir="r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buFontTx/>
              <a:buNone/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buFontTx/>
              <a:buNone/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buFontTx/>
              <a:buNone/>
              <a:defRPr/>
            </a:lvl1pPr>
          </a:lstStyle>
          <a:p>
            <a:pPr>
              <a:defRPr/>
            </a:pPr>
            <a:fld id="{91E4E9EF-471C-4023-B7F9-F9B605DA8F4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00246539"/>
      </p:ext>
    </p:extLst>
  </p:cSld>
  <p:clrMapOvr>
    <a:masterClrMapping/>
  </p:clrMapOvr>
  <p:transition spd="slow">
    <p:wipe dir="r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buFontTx/>
              <a:buNone/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buFontTx/>
              <a:buNone/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buFontTx/>
              <a:buNone/>
              <a:defRPr/>
            </a:lvl1pPr>
          </a:lstStyle>
          <a:p>
            <a:pPr>
              <a:defRPr/>
            </a:pPr>
            <a:fld id="{DE8ACB87-A36E-4DB6-9525-575084034DA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36836352"/>
      </p:ext>
    </p:extLst>
  </p:cSld>
  <p:clrMapOvr>
    <a:masterClrMapping/>
  </p:clrMapOvr>
  <p:transition spd="slow">
    <p:wipe dir="r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buFontTx/>
              <a:buNone/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buFontTx/>
              <a:buNone/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buFontTx/>
              <a:buNone/>
              <a:defRPr/>
            </a:lvl1pPr>
          </a:lstStyle>
          <a:p>
            <a:pPr>
              <a:defRPr/>
            </a:pPr>
            <a:fld id="{3DC0B7A8-0F5B-44A4-B821-E2F4326FB5D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91799817"/>
      </p:ext>
    </p:extLst>
  </p:cSld>
  <p:clrMapOvr>
    <a:masterClrMapping/>
  </p:clrMapOvr>
  <p:transition spd="slow">
    <p:wipe dir="r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buFontTx/>
              <a:buNone/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buFontTx/>
              <a:buNone/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buFontTx/>
              <a:buNone/>
              <a:defRPr/>
            </a:lvl1pPr>
          </a:lstStyle>
          <a:p>
            <a:pPr>
              <a:defRPr/>
            </a:pPr>
            <a:fld id="{058358BD-EE75-455B-A44C-3CF202E1279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62998344"/>
      </p:ext>
    </p:extLst>
  </p:cSld>
  <p:clrMapOvr>
    <a:masterClrMapping/>
  </p:clrMapOvr>
  <p:transition spd="slow">
    <p:wipe dir="r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73838" y="304800"/>
            <a:ext cx="2001837" cy="57150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66738" y="304800"/>
            <a:ext cx="5854700" cy="57150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buFontTx/>
              <a:buNone/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buFontTx/>
              <a:buNone/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buFontTx/>
              <a:buNone/>
              <a:defRPr/>
            </a:lvl1pPr>
          </a:lstStyle>
          <a:p>
            <a:pPr>
              <a:defRPr/>
            </a:pPr>
            <a:fld id="{DBB9F1B0-904E-453A-94D7-B1BFBEAA6DD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49683853"/>
      </p:ext>
    </p:extLst>
  </p:cSld>
  <p:clrMapOvr>
    <a:masterClrMapping/>
  </p:clrMapOvr>
  <p:transition spd="slow">
    <p:wipe dir="r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fld id="{0A64FD31-BBAF-409B-BDAD-2B2CC2067AD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067880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fld id="{F9F06708-7C64-427F-9453-57A99B9BE8B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5817265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fld id="{C7A0CA0B-5262-4597-AE9F-F71071100B0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36041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CC99E-6BEF-4177-8D7D-4CB53332EECD}" type="datetimeFigureOut">
              <a:rPr lang="zh-CN" altLang="en-US" smtClean="0"/>
              <a:t>2018/11/14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2EBDB-B959-4DCA-9D6F-2F6B2CACAFF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922128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fld id="{38171DD0-D89A-42F1-B5C0-F91CDC33F25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6573697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fld id="{04E30CAC-F49E-42AA-9579-E396B8264A2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9486396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fld id="{3D73C5D6-2097-45A8-A34E-0380D39297B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9410204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fld id="{19A7676F-A73C-45B1-8D66-DDD6C8EA2B0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3478256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fld id="{611A635C-1860-4F03-A871-C26E2DF7335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6221079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fld id="{EC09F747-302F-4889-9236-499E16D5CAE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5357712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fld id="{4353909F-8D97-433B-91A6-A764F5048C1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2601075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fld id="{566CE64D-068B-49A9-AF95-46B4FBAD626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6414557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fld id="{00E1C5A1-808B-4880-944A-3C459C3B426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7085094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fld id="{18C61402-2527-4145-9D3B-8C40908A1E4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43720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CC99E-6BEF-4177-8D7D-4CB53332EECD}" type="datetimeFigureOut">
              <a:rPr lang="zh-CN" altLang="en-US" smtClean="0"/>
              <a:t>2018/11/14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2EBDB-B959-4DCA-9D6F-2F6B2CACAFF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899142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fld id="{1A7B1582-AB69-43E9-880C-CE007DAA9BC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8981061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fld id="{02661F00-6A41-4D52-9791-6FA5069F1B8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5268185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fld id="{863B0B57-6F06-4627-B358-B37D926EFED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7499547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fld id="{33AB98D1-85AE-4752-85D7-DA6DCFB09CF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2931887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fld id="{26B44233-DE85-43F1-B755-1C476D68A94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6897028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fld id="{C52765F9-4080-4F40-947A-D877C3A06CB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9595881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fld id="{90F5D24C-9E4A-4E30-BCFB-4682E064C69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1854261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fld id="{3265819E-033E-46E2-AF0A-1877AC5334D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991767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fld id="{BE34E079-B510-4B6A-A9F1-78D0A812B2B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8622136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fld id="{E47175F5-5879-407A-8E5B-C8794DE6B22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34243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CC99E-6BEF-4177-8D7D-4CB53332EECD}" type="datetimeFigureOut">
              <a:rPr lang="zh-CN" altLang="en-US" smtClean="0"/>
              <a:t>2018/11/14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2EBDB-B959-4DCA-9D6F-2F6B2CACAFF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593880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fld id="{580C740B-2CE9-4CD3-A831-538B55FE018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3714402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t">
              <a:buFontTx/>
              <a:buNone/>
              <a:defRPr>
                <a:ea typeface="楷体_GB2312" pitchFamily="49" charset="-122"/>
              </a:defRPr>
            </a:lvl1pPr>
          </a:lstStyle>
          <a:p>
            <a:pPr>
              <a:defRPr/>
            </a:pPr>
            <a:fld id="{9D284E33-6F60-49C5-8486-78EB827C61C8}" type="datetimeFigureOut">
              <a:rPr lang="zh-CN" altLang="en-US"/>
              <a:pPr>
                <a:defRPr/>
              </a:pPr>
              <a:t>2018/11/14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t">
              <a:buFontTx/>
              <a:buNone/>
              <a:defRPr>
                <a:ea typeface="楷体_GB2312" pitchFamily="49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t">
              <a:buFontTx/>
              <a:buNone/>
              <a:defRPr>
                <a:ea typeface="楷体_GB2312" pitchFamily="49" charset="-122"/>
              </a:defRPr>
            </a:lvl1pPr>
          </a:lstStyle>
          <a:p>
            <a:pPr>
              <a:defRPr/>
            </a:pPr>
            <a:fld id="{C5E2C50D-474A-4456-8853-0ECF286CE38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3269448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t">
              <a:buFontTx/>
              <a:buNone/>
              <a:defRPr>
                <a:ea typeface="楷体_GB2312" pitchFamily="49" charset="-122"/>
              </a:defRPr>
            </a:lvl1pPr>
          </a:lstStyle>
          <a:p>
            <a:pPr>
              <a:defRPr/>
            </a:pPr>
            <a:fld id="{D3C99C08-5FB2-420F-A55C-11192FB37D4C}" type="datetimeFigureOut">
              <a:rPr lang="zh-CN" altLang="en-US"/>
              <a:pPr>
                <a:defRPr/>
              </a:pPr>
              <a:t>2018/11/14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t">
              <a:buFontTx/>
              <a:buNone/>
              <a:defRPr>
                <a:ea typeface="楷体_GB2312" pitchFamily="49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t">
              <a:buFontTx/>
              <a:buNone/>
              <a:defRPr>
                <a:ea typeface="楷体_GB2312" pitchFamily="49" charset="-122"/>
              </a:defRPr>
            </a:lvl1pPr>
          </a:lstStyle>
          <a:p>
            <a:pPr>
              <a:defRPr/>
            </a:pPr>
            <a:fld id="{92770FD2-5824-4ECF-81FB-EC603D31AAD2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3962019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t">
              <a:buFontTx/>
              <a:buNone/>
              <a:defRPr>
                <a:ea typeface="楷体_GB2312" pitchFamily="49" charset="-122"/>
              </a:defRPr>
            </a:lvl1pPr>
          </a:lstStyle>
          <a:p>
            <a:pPr>
              <a:defRPr/>
            </a:pPr>
            <a:fld id="{2670A854-E75B-420C-86A2-5B82E4B72754}" type="datetimeFigureOut">
              <a:rPr lang="zh-CN" altLang="en-US"/>
              <a:pPr>
                <a:defRPr/>
              </a:pPr>
              <a:t>2018/11/14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t">
              <a:buFontTx/>
              <a:buNone/>
              <a:defRPr>
                <a:ea typeface="楷体_GB2312" pitchFamily="49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t">
              <a:buFontTx/>
              <a:buNone/>
              <a:defRPr>
                <a:ea typeface="楷体_GB2312" pitchFamily="49" charset="-122"/>
              </a:defRPr>
            </a:lvl1pPr>
          </a:lstStyle>
          <a:p>
            <a:pPr>
              <a:defRPr/>
            </a:pPr>
            <a:fld id="{24AAE7AC-C7E4-4168-9C84-131BBD2F70D5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8956045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t">
              <a:buFontTx/>
              <a:buNone/>
              <a:defRPr>
                <a:ea typeface="楷体_GB2312" pitchFamily="49" charset="-122"/>
              </a:defRPr>
            </a:lvl1pPr>
          </a:lstStyle>
          <a:p>
            <a:pPr>
              <a:defRPr/>
            </a:pPr>
            <a:fld id="{CC61E213-007D-4780-9535-071A69BC7E55}" type="datetimeFigureOut">
              <a:rPr lang="zh-CN" altLang="en-US"/>
              <a:pPr>
                <a:defRPr/>
              </a:pPr>
              <a:t>2018/11/14</a:t>
            </a:fld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t">
              <a:buFontTx/>
              <a:buNone/>
              <a:defRPr>
                <a:ea typeface="楷体_GB2312" pitchFamily="49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t">
              <a:buFontTx/>
              <a:buNone/>
              <a:defRPr>
                <a:ea typeface="楷体_GB2312" pitchFamily="49" charset="-122"/>
              </a:defRPr>
            </a:lvl1pPr>
          </a:lstStyle>
          <a:p>
            <a:pPr>
              <a:defRPr/>
            </a:pPr>
            <a:fld id="{63031F03-57B1-46F7-AF4C-46850094FF9A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1778726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t">
              <a:buFontTx/>
              <a:buNone/>
              <a:defRPr>
                <a:ea typeface="楷体_GB2312" pitchFamily="49" charset="-122"/>
              </a:defRPr>
            </a:lvl1pPr>
          </a:lstStyle>
          <a:p>
            <a:pPr>
              <a:defRPr/>
            </a:pPr>
            <a:fld id="{010B476D-796D-4987-81C3-5C1D30D8D125}" type="datetimeFigureOut">
              <a:rPr lang="zh-CN" altLang="en-US"/>
              <a:pPr>
                <a:defRPr/>
              </a:pPr>
              <a:t>2018/11/14</a:t>
            </a:fld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t">
              <a:buFontTx/>
              <a:buNone/>
              <a:defRPr>
                <a:ea typeface="楷体_GB2312" pitchFamily="49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t">
              <a:buFontTx/>
              <a:buNone/>
              <a:defRPr>
                <a:ea typeface="楷体_GB2312" pitchFamily="49" charset="-122"/>
              </a:defRPr>
            </a:lvl1pPr>
          </a:lstStyle>
          <a:p>
            <a:pPr>
              <a:defRPr/>
            </a:pPr>
            <a:fld id="{4D37C570-B45F-4C5B-9236-F70B15F65772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6982839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t">
              <a:buFontTx/>
              <a:buNone/>
              <a:defRPr>
                <a:ea typeface="楷体_GB2312" pitchFamily="49" charset="-122"/>
              </a:defRPr>
            </a:lvl1pPr>
          </a:lstStyle>
          <a:p>
            <a:pPr>
              <a:defRPr/>
            </a:pPr>
            <a:fld id="{600F2E85-0AFC-4EDE-8D59-917D6F5A7D5B}" type="datetimeFigureOut">
              <a:rPr lang="zh-CN" altLang="en-US"/>
              <a:pPr>
                <a:defRPr/>
              </a:pPr>
              <a:t>2018/11/14</a:t>
            </a:fld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t">
              <a:buFontTx/>
              <a:buNone/>
              <a:defRPr>
                <a:ea typeface="楷体_GB2312" pitchFamily="49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t">
              <a:buFontTx/>
              <a:buNone/>
              <a:defRPr>
                <a:ea typeface="楷体_GB2312" pitchFamily="49" charset="-122"/>
              </a:defRPr>
            </a:lvl1pPr>
          </a:lstStyle>
          <a:p>
            <a:pPr>
              <a:defRPr/>
            </a:pPr>
            <a:fld id="{B7EE6AAA-ADBB-4DE1-A8ED-BC7C99ACFA32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1214860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t">
              <a:buFontTx/>
              <a:buNone/>
              <a:defRPr>
                <a:ea typeface="楷体_GB2312" pitchFamily="49" charset="-122"/>
              </a:defRPr>
            </a:lvl1pPr>
          </a:lstStyle>
          <a:p>
            <a:pPr>
              <a:defRPr/>
            </a:pPr>
            <a:fld id="{D55FD225-CFF0-49AA-9D8A-B4EBD3CE7778}" type="datetimeFigureOut">
              <a:rPr lang="zh-CN" altLang="en-US"/>
              <a:pPr>
                <a:defRPr/>
              </a:pPr>
              <a:t>2018/11/14</a:t>
            </a:fld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t">
              <a:buFontTx/>
              <a:buNone/>
              <a:defRPr>
                <a:ea typeface="楷体_GB2312" pitchFamily="49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t">
              <a:buFontTx/>
              <a:buNone/>
              <a:defRPr>
                <a:ea typeface="楷体_GB2312" pitchFamily="49" charset="-122"/>
              </a:defRPr>
            </a:lvl1pPr>
          </a:lstStyle>
          <a:p>
            <a:pPr>
              <a:defRPr/>
            </a:pPr>
            <a:fld id="{B4C6AE3F-F42E-4D0C-BCF3-A64AD3FDE54B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3224008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t">
              <a:buFontTx/>
              <a:buNone/>
              <a:defRPr>
                <a:ea typeface="楷体_GB2312" pitchFamily="49" charset="-122"/>
              </a:defRPr>
            </a:lvl1pPr>
          </a:lstStyle>
          <a:p>
            <a:pPr>
              <a:defRPr/>
            </a:pPr>
            <a:fld id="{CD69D145-148C-4F27-A6E5-24F621448EDA}" type="datetimeFigureOut">
              <a:rPr lang="zh-CN" altLang="en-US"/>
              <a:pPr>
                <a:defRPr/>
              </a:pPr>
              <a:t>2018/11/14</a:t>
            </a:fld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t">
              <a:buFontTx/>
              <a:buNone/>
              <a:defRPr>
                <a:ea typeface="楷体_GB2312" pitchFamily="49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t">
              <a:buFontTx/>
              <a:buNone/>
              <a:defRPr>
                <a:ea typeface="楷体_GB2312" pitchFamily="49" charset="-122"/>
              </a:defRPr>
            </a:lvl1pPr>
          </a:lstStyle>
          <a:p>
            <a:pPr>
              <a:defRPr/>
            </a:pPr>
            <a:fld id="{B3FDA43F-7D1E-4931-B809-30EF81104E05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4847761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t">
              <a:buFontTx/>
              <a:buNone/>
              <a:defRPr>
                <a:ea typeface="楷体_GB2312" pitchFamily="49" charset="-122"/>
              </a:defRPr>
            </a:lvl1pPr>
          </a:lstStyle>
          <a:p>
            <a:pPr>
              <a:defRPr/>
            </a:pPr>
            <a:fld id="{2E33494B-544B-4CC9-A727-A0F009D442B0}" type="datetimeFigureOut">
              <a:rPr lang="zh-CN" altLang="en-US"/>
              <a:pPr>
                <a:defRPr/>
              </a:pPr>
              <a:t>2018/11/14</a:t>
            </a:fld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t">
              <a:buFontTx/>
              <a:buNone/>
              <a:defRPr>
                <a:ea typeface="楷体_GB2312" pitchFamily="49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t">
              <a:buFontTx/>
              <a:buNone/>
              <a:defRPr>
                <a:ea typeface="楷体_GB2312" pitchFamily="49" charset="-122"/>
              </a:defRPr>
            </a:lvl1pPr>
          </a:lstStyle>
          <a:p>
            <a:pPr>
              <a:defRPr/>
            </a:pPr>
            <a:fld id="{AB30789B-8866-4A24-94B2-61695D841BA5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95779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CC99E-6BEF-4177-8D7D-4CB53332EECD}" type="datetimeFigureOut">
              <a:rPr lang="zh-CN" altLang="en-US" smtClean="0"/>
              <a:t>2018/11/14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2EBDB-B959-4DCA-9D6F-2F6B2CACAFF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479448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t">
              <a:buFontTx/>
              <a:buNone/>
              <a:defRPr>
                <a:ea typeface="楷体_GB2312" pitchFamily="49" charset="-122"/>
              </a:defRPr>
            </a:lvl1pPr>
          </a:lstStyle>
          <a:p>
            <a:pPr>
              <a:defRPr/>
            </a:pPr>
            <a:fld id="{ABA71CE7-3FFC-4096-847E-46B038DF20E6}" type="datetimeFigureOut">
              <a:rPr lang="zh-CN" altLang="en-US"/>
              <a:pPr>
                <a:defRPr/>
              </a:pPr>
              <a:t>2018/11/14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t">
              <a:buFontTx/>
              <a:buNone/>
              <a:defRPr>
                <a:ea typeface="楷体_GB2312" pitchFamily="49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t">
              <a:buFontTx/>
              <a:buNone/>
              <a:defRPr>
                <a:ea typeface="楷体_GB2312" pitchFamily="49" charset="-122"/>
              </a:defRPr>
            </a:lvl1pPr>
          </a:lstStyle>
          <a:p>
            <a:pPr>
              <a:defRPr/>
            </a:pPr>
            <a:fld id="{18C9CBE9-C212-4CDF-BDC5-104DBFC5C618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7086238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t">
              <a:buFontTx/>
              <a:buNone/>
              <a:defRPr>
                <a:ea typeface="楷体_GB2312" pitchFamily="49" charset="-122"/>
              </a:defRPr>
            </a:lvl1pPr>
          </a:lstStyle>
          <a:p>
            <a:pPr>
              <a:defRPr/>
            </a:pPr>
            <a:fld id="{267CD9CB-1D03-4827-891E-07DA776B67E7}" type="datetimeFigureOut">
              <a:rPr lang="zh-CN" altLang="en-US"/>
              <a:pPr>
                <a:defRPr/>
              </a:pPr>
              <a:t>2018/11/14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t">
              <a:buFontTx/>
              <a:buNone/>
              <a:defRPr>
                <a:ea typeface="楷体_GB2312" pitchFamily="49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t">
              <a:buFontTx/>
              <a:buNone/>
              <a:defRPr>
                <a:ea typeface="楷体_GB2312" pitchFamily="49" charset="-122"/>
              </a:defRPr>
            </a:lvl1pPr>
          </a:lstStyle>
          <a:p>
            <a:pPr>
              <a:defRPr/>
            </a:pPr>
            <a:fld id="{3A49EDE4-11BC-403A-AB66-6FEBC12B5880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5974648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t">
              <a:buFontTx/>
              <a:buNone/>
              <a:defRPr>
                <a:ea typeface="楷体_GB2312" pitchFamily="49" charset="-122"/>
              </a:defRPr>
            </a:lvl1pPr>
          </a:lstStyle>
          <a:p>
            <a:pPr>
              <a:defRPr/>
            </a:pPr>
            <a:fld id="{4FCBC4BA-7B28-4C94-98F6-80E7A3DAF477}" type="datetimeFigureOut">
              <a:rPr lang="zh-CN" altLang="en-US"/>
              <a:pPr>
                <a:defRPr/>
              </a:pPr>
              <a:t>2018/11/14</a:t>
            </a:fld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t">
              <a:buFontTx/>
              <a:buNone/>
              <a:defRPr>
                <a:ea typeface="楷体_GB2312" pitchFamily="49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t">
              <a:buFontTx/>
              <a:buNone/>
              <a:defRPr>
                <a:ea typeface="楷体_GB2312" pitchFamily="49" charset="-122"/>
              </a:defRPr>
            </a:lvl1pPr>
          </a:lstStyle>
          <a:p>
            <a:pPr>
              <a:defRPr/>
            </a:pPr>
            <a:fld id="{10D5A149-BA20-4EF8-AA73-A8E7491D763E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4098469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defRPr/>
            </a:lvl1pPr>
          </a:lstStyle>
          <a:p>
            <a:pPr>
              <a:defRPr/>
            </a:pPr>
            <a:fld id="{7C7A3489-530D-4154-AA68-4DAEFBDF18B9}" type="datetimeFigureOut">
              <a:rPr lang="zh-CN" altLang="en-US"/>
              <a:pPr>
                <a:defRPr/>
              </a:pPr>
              <a:t>2018/11/14</a:t>
            </a:fld>
            <a:endParaRPr 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defRPr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896B6324-8B12-4A3C-91EE-1EA7B5326891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6996957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defRPr/>
            </a:lvl1pPr>
          </a:lstStyle>
          <a:p>
            <a:pPr>
              <a:defRPr/>
            </a:pPr>
            <a:fld id="{FB776A75-5D22-4CBB-B076-BAE3303063BC}" type="datetimeFigureOut">
              <a:rPr lang="zh-CN" altLang="en-US"/>
              <a:pPr>
                <a:defRPr/>
              </a:pPr>
              <a:t>2018/11/14</a:t>
            </a:fld>
            <a:endParaRPr 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defRPr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80525577-D9F2-4835-AFBB-C30063DC1730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9520720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defRPr/>
            </a:lvl1pPr>
          </a:lstStyle>
          <a:p>
            <a:pPr>
              <a:defRPr/>
            </a:pPr>
            <a:fld id="{E9482017-6212-4C6E-8B06-C2951D1118D9}" type="datetimeFigureOut">
              <a:rPr lang="zh-CN" altLang="en-US"/>
              <a:pPr>
                <a:defRPr/>
              </a:pPr>
              <a:t>2018/11/14</a:t>
            </a:fld>
            <a:endParaRPr 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defRPr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D7C56FE3-B300-483D-8ECE-844DC4B68D25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7839680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defRPr/>
            </a:lvl1pPr>
          </a:lstStyle>
          <a:p>
            <a:pPr>
              <a:defRPr/>
            </a:pPr>
            <a:fld id="{2D27AACF-68B3-4DB4-8C1D-5BBD8914909B}" type="datetimeFigureOut">
              <a:rPr lang="zh-CN" altLang="en-US"/>
              <a:pPr>
                <a:defRPr/>
              </a:pPr>
              <a:t>2018/11/14</a:t>
            </a:fld>
            <a:endParaRPr 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defRPr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A9DDFF8F-A27A-439B-A575-7554D88EE4F5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3643478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defRPr/>
            </a:lvl1pPr>
          </a:lstStyle>
          <a:p>
            <a:pPr>
              <a:defRPr/>
            </a:pPr>
            <a:fld id="{3C5D7A7E-1857-4B73-A568-8F5931BBEF60}" type="datetimeFigureOut">
              <a:rPr lang="zh-CN" altLang="en-US"/>
              <a:pPr>
                <a:defRPr/>
              </a:pPr>
              <a:t>2018/11/14</a:t>
            </a:fld>
            <a:endParaRPr lang="en-US"/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defRPr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44A4FA1C-85D7-47B5-8638-DF5911FE59F0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2590162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defRPr/>
            </a:lvl1pPr>
          </a:lstStyle>
          <a:p>
            <a:pPr>
              <a:defRPr/>
            </a:pPr>
            <a:fld id="{491F0C71-4624-4E2B-8E44-E19930334FE6}" type="datetimeFigureOut">
              <a:rPr lang="zh-CN" altLang="en-US"/>
              <a:pPr>
                <a:defRPr/>
              </a:pPr>
              <a:t>2018/11/14</a:t>
            </a:fld>
            <a:endParaRPr lang="en-US"/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defRPr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E11DF909-B661-4EDC-B4F4-A5E8EC18B6CB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7846939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defRPr/>
            </a:lvl1pPr>
          </a:lstStyle>
          <a:p>
            <a:pPr>
              <a:defRPr/>
            </a:pPr>
            <a:fld id="{EBAFCBF1-FCDE-4F7E-9945-DAAA25DD0564}" type="datetimeFigureOut">
              <a:rPr lang="zh-CN" altLang="en-US"/>
              <a:pPr>
                <a:defRPr/>
              </a:pPr>
              <a:t>2018/11/14</a:t>
            </a:fld>
            <a:endParaRPr lang="en-US"/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defRPr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A96CF88D-7BC2-45CA-8DA1-D0183EA7013F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88614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1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06.xml"/><Relationship Id="rId7" Type="http://schemas.openxmlformats.org/officeDocument/2006/relationships/slideLayout" Target="../slideLayouts/slideLayout110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5.xml"/><Relationship Id="rId1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9.xml"/><Relationship Id="rId11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12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2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17.xml"/><Relationship Id="rId7" Type="http://schemas.openxmlformats.org/officeDocument/2006/relationships/slideLayout" Target="../slideLayouts/slideLayout121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6.xml"/><Relationship Id="rId1" Type="http://schemas.openxmlformats.org/officeDocument/2006/relationships/slideLayout" Target="../slideLayouts/slideLayout115.xml"/><Relationship Id="rId6" Type="http://schemas.openxmlformats.org/officeDocument/2006/relationships/slideLayout" Target="../slideLayouts/slideLayout120.xml"/><Relationship Id="rId11" Type="http://schemas.openxmlformats.org/officeDocument/2006/relationships/slideLayout" Target="../slideLayouts/slideLayout125.xml"/><Relationship Id="rId5" Type="http://schemas.openxmlformats.org/officeDocument/2006/relationships/slideLayout" Target="../slideLayouts/slideLayout119.xml"/><Relationship Id="rId10" Type="http://schemas.openxmlformats.org/officeDocument/2006/relationships/slideLayout" Target="../slideLayouts/slideLayout124.xml"/><Relationship Id="rId4" Type="http://schemas.openxmlformats.org/officeDocument/2006/relationships/slideLayout" Target="../slideLayouts/slideLayout118.xml"/><Relationship Id="rId9" Type="http://schemas.openxmlformats.org/officeDocument/2006/relationships/slideLayout" Target="../slideLayouts/slideLayout123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3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28.xml"/><Relationship Id="rId7" Type="http://schemas.openxmlformats.org/officeDocument/2006/relationships/slideLayout" Target="../slideLayouts/slideLayout132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7.xml"/><Relationship Id="rId1" Type="http://schemas.openxmlformats.org/officeDocument/2006/relationships/slideLayout" Target="../slideLayouts/slideLayout126.xml"/><Relationship Id="rId6" Type="http://schemas.openxmlformats.org/officeDocument/2006/relationships/slideLayout" Target="../slideLayouts/slideLayout131.xml"/><Relationship Id="rId11" Type="http://schemas.openxmlformats.org/officeDocument/2006/relationships/slideLayout" Target="../slideLayouts/slideLayout136.xml"/><Relationship Id="rId5" Type="http://schemas.openxmlformats.org/officeDocument/2006/relationships/slideLayout" Target="../slideLayouts/slideLayout130.xml"/><Relationship Id="rId10" Type="http://schemas.openxmlformats.org/officeDocument/2006/relationships/slideLayout" Target="../slideLayouts/slideLayout135.xml"/><Relationship Id="rId4" Type="http://schemas.openxmlformats.org/officeDocument/2006/relationships/slideLayout" Target="../slideLayouts/slideLayout129.xml"/><Relationship Id="rId9" Type="http://schemas.openxmlformats.org/officeDocument/2006/relationships/slideLayout" Target="../slideLayouts/slideLayout134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4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39.xml"/><Relationship Id="rId7" Type="http://schemas.openxmlformats.org/officeDocument/2006/relationships/slideLayout" Target="../slideLayouts/slideLayout143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8.xml"/><Relationship Id="rId1" Type="http://schemas.openxmlformats.org/officeDocument/2006/relationships/slideLayout" Target="../slideLayouts/slideLayout137.xml"/><Relationship Id="rId6" Type="http://schemas.openxmlformats.org/officeDocument/2006/relationships/slideLayout" Target="../slideLayouts/slideLayout142.xml"/><Relationship Id="rId11" Type="http://schemas.openxmlformats.org/officeDocument/2006/relationships/slideLayout" Target="../slideLayouts/slideLayout147.xml"/><Relationship Id="rId5" Type="http://schemas.openxmlformats.org/officeDocument/2006/relationships/slideLayout" Target="../slideLayouts/slideLayout141.xml"/><Relationship Id="rId10" Type="http://schemas.openxmlformats.org/officeDocument/2006/relationships/slideLayout" Target="../slideLayouts/slideLayout146.xml"/><Relationship Id="rId4" Type="http://schemas.openxmlformats.org/officeDocument/2006/relationships/slideLayout" Target="../slideLayouts/slideLayout140.xml"/><Relationship Id="rId9" Type="http://schemas.openxmlformats.org/officeDocument/2006/relationships/slideLayout" Target="../slideLayouts/slideLayout14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80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slideLayout" Target="../slideLayouts/slideLayout92.xml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Relationship Id="rId14" Type="http://schemas.openxmlformats.org/officeDocument/2006/relationships/image" Target="../media/image2.jpe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0.xml"/><Relationship Id="rId3" Type="http://schemas.openxmlformats.org/officeDocument/2006/relationships/slideLayout" Target="../slideLayouts/slideLayout95.xml"/><Relationship Id="rId7" Type="http://schemas.openxmlformats.org/officeDocument/2006/relationships/slideLayout" Target="../slideLayouts/slideLayout99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4.xml"/><Relationship Id="rId1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8.xml"/><Relationship Id="rId11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96.xml"/><Relationship Id="rId9" Type="http://schemas.openxmlformats.org/officeDocument/2006/relationships/slideLayout" Target="../slideLayouts/slideLayout10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8CC99E-6BEF-4177-8D7D-4CB53332EECD}" type="datetimeFigureOut">
              <a:rPr lang="zh-CN" altLang="en-US" smtClean="0"/>
              <a:t>2018/11/14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22EBDB-B959-4DCA-9D6F-2F6B2CACAFF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683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spcBef>
                <a:spcPct val="0"/>
              </a:spcBef>
              <a:defRPr sz="1400">
                <a:solidFill>
                  <a:srgbClr val="000000"/>
                </a:solidFill>
                <a:ea typeface="+mn-ea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lnSpc>
                <a:spcPct val="100000"/>
              </a:lnSpc>
              <a:spcBef>
                <a:spcPct val="0"/>
              </a:spcBef>
              <a:defRPr sz="1400">
                <a:solidFill>
                  <a:srgbClr val="000000"/>
                </a:solidFill>
                <a:ea typeface="+mn-ea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defRPr sz="1400">
                <a:solidFill>
                  <a:srgbClr val="000000"/>
                </a:solidFill>
                <a:ea typeface="+mn-ea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EA9DBBA0-3D0D-4ACD-B236-EB5BF9DBBDAB}" type="slidenum">
              <a:rPr lang="en-US" altLang="zh-CN"/>
              <a:pPr fontAlgn="base"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68283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transition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spcBef>
                <a:spcPct val="0"/>
              </a:spcBef>
              <a:defRPr sz="1400">
                <a:solidFill>
                  <a:srgbClr val="000000"/>
                </a:solidFill>
                <a:ea typeface="+mn-ea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lnSpc>
                <a:spcPct val="100000"/>
              </a:lnSpc>
              <a:spcBef>
                <a:spcPct val="0"/>
              </a:spcBef>
              <a:defRPr sz="1400">
                <a:solidFill>
                  <a:srgbClr val="000000"/>
                </a:solidFill>
                <a:ea typeface="+mn-ea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defRPr sz="1400">
                <a:solidFill>
                  <a:srgbClr val="000000"/>
                </a:solidFill>
                <a:ea typeface="+mn-ea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4C2F5BAE-AB2F-4C72-9BFD-1E876A193016}" type="slidenum">
              <a:rPr lang="en-US" altLang="zh-CN"/>
              <a:pPr fontAlgn="base"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74653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</p:sldLayoutIdLst>
  <p:transition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spcBef>
                <a:spcPct val="0"/>
              </a:spcBef>
              <a:defRPr sz="1400">
                <a:solidFill>
                  <a:srgbClr val="000000"/>
                </a:solidFill>
                <a:ea typeface="+mn-ea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lnSpc>
                <a:spcPct val="100000"/>
              </a:lnSpc>
              <a:spcBef>
                <a:spcPct val="0"/>
              </a:spcBef>
              <a:defRPr sz="1400">
                <a:solidFill>
                  <a:srgbClr val="000000"/>
                </a:solidFill>
                <a:ea typeface="+mn-ea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defRPr sz="1400">
                <a:solidFill>
                  <a:srgbClr val="000000"/>
                </a:solidFill>
                <a:ea typeface="+mn-ea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2BD202D4-7837-4008-B20D-B77CA00B5295}" type="slidenum">
              <a:rPr lang="en-US" altLang="zh-CN"/>
              <a:pPr fontAlgn="base"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98379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</p:sldLayoutIdLst>
  <p:transition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spcBef>
                <a:spcPct val="0"/>
              </a:spcBef>
              <a:defRPr sz="1400">
                <a:solidFill>
                  <a:srgbClr val="000000"/>
                </a:solidFill>
                <a:ea typeface="+mn-ea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lnSpc>
                <a:spcPct val="100000"/>
              </a:lnSpc>
              <a:spcBef>
                <a:spcPct val="0"/>
              </a:spcBef>
              <a:defRPr sz="1400">
                <a:solidFill>
                  <a:srgbClr val="000000"/>
                </a:solidFill>
                <a:ea typeface="+mn-ea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defRPr sz="1400">
                <a:solidFill>
                  <a:srgbClr val="000000"/>
                </a:solidFill>
                <a:ea typeface="+mn-ea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DBA3A391-F27D-4DC6-8A67-5F458166FD37}" type="slidenum">
              <a:rPr lang="en-US" altLang="zh-CN"/>
              <a:pPr fontAlgn="base"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64093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</p:sldLayoutIdLst>
  <p:transition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125"/>
            <a:ext cx="9144000" cy="66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325" y="287338"/>
            <a:ext cx="7543800" cy="14493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22325" y="1846263"/>
            <a:ext cx="7543800" cy="402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altLang="zh-CN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325" y="6459538"/>
            <a:ext cx="185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buFont typeface="Arial" panose="020B0604020202020204" pitchFamily="34" charset="0"/>
              <a:buNone/>
              <a:defRPr sz="9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5425" y="6459538"/>
            <a:ext cx="3616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buFont typeface="Arial" panose="020B0604020202020204" pitchFamily="34" charset="0"/>
              <a:buNone/>
              <a:defRPr sz="900" cap="all" baseline="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4738" y="6459538"/>
            <a:ext cx="984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2CECC3-D003-46E7-B624-A49B42CB8EE5}" type="slidenum">
              <a:rPr lang="en-US" altLang="zh-CN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>
              <a:latin typeface="Arial" panose="020B0604020202020204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895350" y="1738313"/>
            <a:ext cx="747553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1169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 kern="1200" spc="-50">
          <a:solidFill>
            <a:srgbClr val="40404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90488" indent="-90488" algn="l" rtl="0" eaLnBrk="0" fontAlgn="base" hangingPunct="0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rgbClr val="404040"/>
          </a:solidFill>
          <a:latin typeface="+mn-lt"/>
          <a:ea typeface="+mn-ea"/>
          <a:cs typeface="+mn-cs"/>
        </a:defRPr>
      </a:lvl1pPr>
      <a:lvl2pPr marL="382588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kern="1200">
          <a:solidFill>
            <a:srgbClr val="404040"/>
          </a:solidFill>
          <a:latin typeface="+mn-lt"/>
          <a:ea typeface="+mn-ea"/>
          <a:cs typeface="+mn-cs"/>
        </a:defRPr>
      </a:lvl2pPr>
      <a:lvl3pPr marL="566738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749300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4pPr>
      <a:lvl5pPr marL="9318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/>
              <a:t>单击此处编辑母版标题样式</a:t>
            </a:r>
          </a:p>
        </p:txBody>
      </p:sp>
      <p:sp>
        <p:nvSpPr>
          <p:cNvPr id="2051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/>
              <a:t>单击此处编辑母版文本样式</a:t>
            </a:r>
          </a:p>
          <a:p>
            <a:pPr lvl="1"/>
            <a:r>
              <a:rPr lang="zh-CN" altLang="zh-CN" smtClean="0"/>
              <a:t>第二级</a:t>
            </a:r>
          </a:p>
          <a:p>
            <a:pPr lvl="2"/>
            <a:r>
              <a:rPr lang="zh-CN" altLang="zh-CN" smtClean="0"/>
              <a:t>第三级</a:t>
            </a:r>
          </a:p>
          <a:p>
            <a:pPr lvl="3"/>
            <a:r>
              <a:rPr lang="zh-CN" altLang="zh-CN" smtClean="0"/>
              <a:t>第四级</a:t>
            </a:r>
          </a:p>
          <a:p>
            <a:pPr lvl="4"/>
            <a:r>
              <a:rPr lang="zh-CN" altLang="zh-CN" smtClean="0"/>
              <a:t>第五级</a:t>
            </a:r>
          </a:p>
        </p:txBody>
      </p:sp>
      <p:sp>
        <p:nvSpPr>
          <p:cNvPr id="2052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fontAlgn="t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latin typeface="+mn-lt"/>
                <a:ea typeface="楷体_GB2312" pitchFamily="1" charset="-122"/>
              </a:defRPr>
            </a:lvl1pPr>
          </a:lstStyle>
          <a:p>
            <a:pPr>
              <a:spcBef>
                <a:spcPct val="0"/>
              </a:spcBef>
              <a:spcAft>
                <a:spcPct val="0"/>
              </a:spcAft>
              <a:defRPr/>
            </a:pPr>
            <a:fld id="{C8036488-4C41-464C-8B69-38E6D0FEE53E}" type="datetimeFigureOut">
              <a:rPr lang="zh-CN" altLang="en-US"/>
              <a:pPr>
                <a:spcBef>
                  <a:spcPct val="0"/>
                </a:spcBef>
                <a:spcAft>
                  <a:spcPct val="0"/>
                </a:spcAft>
                <a:defRPr/>
              </a:pPr>
              <a:t>2018/11/14</a:t>
            </a:fld>
            <a:endParaRPr lang="en-US"/>
          </a:p>
        </p:txBody>
      </p:sp>
      <p:sp>
        <p:nvSpPr>
          <p:cNvPr id="2053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fontAlgn="t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latin typeface="+mn-lt"/>
                <a:ea typeface="楷体_GB2312" pitchFamily="1" charset="-122"/>
              </a:defRPr>
            </a:lvl1pPr>
          </a:lstStyle>
          <a:p>
            <a:pPr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2054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fontAlgn="t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latin typeface="Calibri" panose="020F0502020204030204" pitchFamily="34" charset="0"/>
                <a:ea typeface="楷体_GB2312" charset="-122"/>
              </a:defRPr>
            </a:lvl1pPr>
          </a:lstStyle>
          <a:p>
            <a:pPr>
              <a:spcBef>
                <a:spcPct val="0"/>
              </a:spcBef>
              <a:spcAft>
                <a:spcPct val="0"/>
              </a:spcAft>
              <a:defRPr/>
            </a:pPr>
            <a:fld id="{25617034-A8DB-4E70-981C-722BF9423A75}" type="slidenum">
              <a:rPr lang="zh-CN" altLang="en-US"/>
              <a:pPr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09729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/>
              <a:t>单击此处编辑母版标题样式</a:t>
            </a:r>
          </a:p>
        </p:txBody>
      </p:sp>
      <p:sp>
        <p:nvSpPr>
          <p:cNvPr id="3075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/>
              <a:t>单击此处编辑母版文本样式</a:t>
            </a:r>
          </a:p>
          <a:p>
            <a:pPr lvl="1"/>
            <a:r>
              <a:rPr lang="zh-CN" altLang="zh-CN" smtClean="0"/>
              <a:t>第二级</a:t>
            </a:r>
          </a:p>
          <a:p>
            <a:pPr lvl="2"/>
            <a:r>
              <a:rPr lang="zh-CN" altLang="zh-CN" smtClean="0"/>
              <a:t>第三级</a:t>
            </a:r>
          </a:p>
          <a:p>
            <a:pPr lvl="3"/>
            <a:r>
              <a:rPr lang="zh-CN" altLang="zh-CN" smtClean="0"/>
              <a:t>第四级</a:t>
            </a:r>
          </a:p>
          <a:p>
            <a:pPr lvl="4"/>
            <a:r>
              <a:rPr lang="zh-CN" altLang="zh-CN" smtClean="0"/>
              <a:t>第五级</a:t>
            </a:r>
          </a:p>
        </p:txBody>
      </p:sp>
      <p:sp>
        <p:nvSpPr>
          <p:cNvPr id="3076" name="日期占位符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fontAlgn="t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latin typeface="+mn-lt"/>
                <a:ea typeface="楷体_GB2312" pitchFamily="1" charset="-122"/>
              </a:defRPr>
            </a:lvl1pPr>
          </a:lstStyle>
          <a:p>
            <a:pPr>
              <a:spcBef>
                <a:spcPct val="0"/>
              </a:spcBef>
              <a:spcAft>
                <a:spcPct val="0"/>
              </a:spcAft>
              <a:defRPr/>
            </a:pPr>
            <a:fld id="{48AE18B9-0EF4-4771-B15C-09F3266A42A4}" type="datetimeFigureOut">
              <a:rPr lang="zh-CN" altLang="en-US"/>
              <a:pPr>
                <a:spcBef>
                  <a:spcPct val="0"/>
                </a:spcBef>
                <a:spcAft>
                  <a:spcPct val="0"/>
                </a:spcAft>
                <a:defRPr/>
              </a:pPr>
              <a:t>2018/11/14</a:t>
            </a:fld>
            <a:endParaRPr lang="en-US"/>
          </a:p>
        </p:txBody>
      </p:sp>
      <p:sp>
        <p:nvSpPr>
          <p:cNvPr id="3077" name="页脚占位符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fontAlgn="t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latin typeface="+mn-lt"/>
                <a:ea typeface="楷体_GB2312" pitchFamily="1" charset="-122"/>
              </a:defRPr>
            </a:lvl1pPr>
          </a:lstStyle>
          <a:p>
            <a:pPr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3078" name="灯片编号占位符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fontAlgn="t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latin typeface="Calibri" panose="020F0502020204030204" pitchFamily="34" charset="0"/>
                <a:ea typeface="楷体_GB2312" charset="-122"/>
              </a:defRPr>
            </a:lvl1pPr>
          </a:lstStyle>
          <a:p>
            <a:pPr>
              <a:spcBef>
                <a:spcPct val="0"/>
              </a:spcBef>
              <a:spcAft>
                <a:spcPct val="0"/>
              </a:spcAft>
              <a:defRPr/>
            </a:pPr>
            <a:fld id="{EC66AF06-FAB0-4F3A-924D-62274350DCA4}" type="slidenum">
              <a:rPr lang="zh-CN" altLang="en-US"/>
              <a:pPr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86665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gradFill rotWithShape="0">
          <a:gsLst>
            <a:gs pos="0">
              <a:srgbClr val="FFFFFF"/>
            </a:gs>
            <a:gs pos="50000">
              <a:srgbClr val="D9FFE2"/>
            </a:gs>
            <a:gs pos="100000">
              <a:srgbClr val="FFFF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4675" y="304800"/>
            <a:ext cx="8001000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/>
              <a:t>单击此处编辑母版标题样式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752600"/>
            <a:ext cx="80010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/>
              <a:t>单击此处编辑母版文本样式</a:t>
            </a:r>
          </a:p>
          <a:p>
            <a:pPr lvl="1"/>
            <a:r>
              <a:rPr lang="zh-CN" altLang="zh-CN" smtClean="0"/>
              <a:t>第二级</a:t>
            </a:r>
          </a:p>
          <a:p>
            <a:pPr lvl="2"/>
            <a:r>
              <a:rPr lang="zh-CN" altLang="zh-CN" smtClean="0"/>
              <a:t>第三级</a:t>
            </a:r>
          </a:p>
          <a:p>
            <a:pPr lvl="3"/>
            <a:r>
              <a:rPr lang="zh-CN" altLang="zh-CN" smtClean="0"/>
              <a:t>第四级</a:t>
            </a:r>
          </a:p>
          <a:p>
            <a:pPr lvl="4"/>
            <a:r>
              <a:rPr lang="zh-CN" altLang="zh-CN" smtClean="0"/>
              <a:t>第五级</a:t>
            </a:r>
          </a:p>
        </p:txBody>
      </p:sp>
      <p:sp>
        <p:nvSpPr>
          <p:cNvPr id="1028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1981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base" hangingPunct="1">
              <a:buFont typeface="Arial" panose="020B0604020202020204" pitchFamily="34" charset="0"/>
              <a:buNone/>
              <a:defRPr sz="1200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>
              <a:spcBef>
                <a:spcPct val="0"/>
              </a:spcBef>
              <a:spcAft>
                <a:spcPct val="0"/>
              </a:spcAft>
              <a:defRPr/>
            </a:pPr>
            <a:endParaRPr lang="en-US" altLang="zh-CN"/>
          </a:p>
        </p:txBody>
      </p:sp>
      <p:sp>
        <p:nvSpPr>
          <p:cNvPr id="1029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fontAlgn="base" hangingPunct="1">
              <a:buFont typeface="Arial" panose="020B0604020202020204" pitchFamily="34" charset="0"/>
              <a:buNone/>
              <a:defRPr sz="1200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>
              <a:spcBef>
                <a:spcPct val="0"/>
              </a:spcBef>
              <a:spcAft>
                <a:spcPct val="0"/>
              </a:spcAft>
              <a:defRPr/>
            </a:pPr>
            <a:endParaRPr lang="en-US" altLang="zh-CN"/>
          </a:p>
        </p:txBody>
      </p:sp>
      <p:sp>
        <p:nvSpPr>
          <p:cNvPr id="1030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fontAlgn="base" hangingPunct="1">
              <a:buFont typeface="Arial" panose="020B0604020202020204" pitchFamily="34" charset="0"/>
              <a:buNone/>
              <a:defRPr sz="1200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>
              <a:spcBef>
                <a:spcPct val="0"/>
              </a:spcBef>
              <a:spcAft>
                <a:spcPct val="0"/>
              </a:spcAft>
              <a:defRPr/>
            </a:pPr>
            <a:fld id="{E134F32A-2D5F-4B36-A7CC-E0F5F87F4302}" type="slidenum">
              <a:rPr lang="en-US" altLang="zh-CN"/>
              <a:pPr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66871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ransition spd="slow">
    <p:wipe dir="r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anose="020B0604030504040204" pitchFamily="34" charset="0"/>
          <a:ea typeface="宋体" panose="02010600030101010101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anose="020B0604030504040204" pitchFamily="34" charset="0"/>
          <a:ea typeface="宋体" panose="02010600030101010101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anose="020B0604030504040204" pitchFamily="34" charset="0"/>
          <a:ea typeface="宋体" panose="02010600030101010101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anose="020B0604030504040204" pitchFamily="34" charset="0"/>
          <a:ea typeface="宋体" panose="02010600030101010101" pitchFamily="2" charset="-122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anose="020B0604030504040204" pitchFamily="34" charset="0"/>
          <a:ea typeface="宋体" panose="02010600030101010101" pitchFamily="2" charset="-122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anose="020B0604030504040204" pitchFamily="34" charset="0"/>
          <a:ea typeface="宋体" panose="02010600030101010101" pitchFamily="2" charset="-122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anose="020B0604030504040204" pitchFamily="34" charset="0"/>
          <a:ea typeface="宋体" panose="02010600030101010101" pitchFamily="2" charset="-122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anose="020B0604030504040204" pitchFamily="34" charset="0"/>
          <a:ea typeface="宋体" panose="02010600030101010101" pitchFamily="2" charset="-122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o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4925" indent="-3952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o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693863" indent="-3873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93913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C756DD6-421F-449F-BF4E-0575BB643781}" type="slidenum">
              <a:rPr lang="en-US" altLang="zh-CN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24028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3F1770C-AEBE-41FA-BD4C-29AD6FB830F3}" type="slidenum">
              <a:rPr lang="en-US" altLang="zh-CN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88232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7171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fontAlgn="base" hangingPunct="1">
              <a:buFont typeface="Arial" charset="0"/>
              <a:buNone/>
              <a:defRPr sz="1200">
                <a:solidFill>
                  <a:srgbClr val="898989"/>
                </a:solidFill>
                <a:latin typeface="+mn-lt"/>
                <a:ea typeface="宋体" pitchFamily="2" charset="-122"/>
              </a:defRPr>
            </a:lvl1pPr>
          </a:lstStyle>
          <a:p>
            <a:pPr>
              <a:spcBef>
                <a:spcPct val="0"/>
              </a:spcBef>
              <a:spcAft>
                <a:spcPct val="0"/>
              </a:spcAft>
              <a:defRPr/>
            </a:pPr>
            <a:fld id="{AA063288-694C-46BB-A628-E3B49CC71213}" type="datetimeFigureOut">
              <a:rPr lang="zh-CN" altLang="en-US"/>
              <a:pPr>
                <a:spcBef>
                  <a:spcPct val="0"/>
                </a:spcBef>
                <a:spcAft>
                  <a:spcPct val="0"/>
                </a:spcAft>
                <a:defRPr/>
              </a:pPr>
              <a:t>2018/11/14</a:t>
            </a:fld>
            <a:endParaRPr lang="en-US" altLang="zh-CN"/>
          </a:p>
        </p:txBody>
      </p:sp>
      <p:sp>
        <p:nvSpPr>
          <p:cNvPr id="1029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fontAlgn="base" hangingPunct="1">
              <a:buFont typeface="Arial" charset="0"/>
              <a:buNone/>
              <a:defRPr sz="1200">
                <a:solidFill>
                  <a:srgbClr val="898989"/>
                </a:solidFill>
                <a:latin typeface="+mn-lt"/>
                <a:ea typeface="宋体" pitchFamily="2" charset="-122"/>
              </a:defRPr>
            </a:lvl1pPr>
          </a:lstStyle>
          <a:p>
            <a:pPr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1030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fontAlgn="base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</a:lstStyle>
          <a:p>
            <a:pPr>
              <a:spcBef>
                <a:spcPct val="0"/>
              </a:spcBef>
              <a:spcAft>
                <a:spcPct val="0"/>
              </a:spcAft>
              <a:defRPr/>
            </a:pPr>
            <a:fld id="{8B29E244-A66F-4A76-B8F5-510F6E9A9A21}" type="slidenum">
              <a:rPr lang="zh-CN" altLang="en-US"/>
              <a:pPr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13483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/>
              <a:t>单击此处编辑母版标题样式</a:t>
            </a:r>
          </a:p>
        </p:txBody>
      </p:sp>
      <p:sp>
        <p:nvSpPr>
          <p:cNvPr id="6147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/>
              <a:t>单击此处编辑母版文本样式</a:t>
            </a:r>
          </a:p>
          <a:p>
            <a:pPr lvl="1"/>
            <a:r>
              <a:rPr lang="zh-CN" altLang="zh-CN" smtClean="0"/>
              <a:t>第二级</a:t>
            </a:r>
          </a:p>
          <a:p>
            <a:pPr lvl="2"/>
            <a:r>
              <a:rPr lang="zh-CN" altLang="zh-CN" smtClean="0"/>
              <a:t>第三级</a:t>
            </a:r>
          </a:p>
          <a:p>
            <a:pPr lvl="3"/>
            <a:r>
              <a:rPr lang="zh-CN" altLang="zh-CN" smtClean="0"/>
              <a:t>第四级</a:t>
            </a:r>
          </a:p>
          <a:p>
            <a:pPr lvl="4"/>
            <a:r>
              <a:rPr lang="zh-CN" altLang="zh-CN" smtClean="0"/>
              <a:t>第五级</a:t>
            </a:r>
          </a:p>
        </p:txBody>
      </p:sp>
      <p:sp>
        <p:nvSpPr>
          <p:cNvPr id="4100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fontAlgn="t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latin typeface="+mn-lt"/>
                <a:ea typeface="楷体_GB2312" pitchFamily="1" charset="-122"/>
              </a:defRPr>
            </a:lvl1pPr>
          </a:lstStyle>
          <a:p>
            <a:pPr>
              <a:spcBef>
                <a:spcPct val="0"/>
              </a:spcBef>
              <a:spcAft>
                <a:spcPct val="0"/>
              </a:spcAft>
              <a:defRPr/>
            </a:pPr>
            <a:fld id="{DB540B91-C3E2-424D-A4C7-1D3BD5E0BE94}" type="datetimeFigureOut">
              <a:rPr lang="zh-CN" altLang="en-US"/>
              <a:pPr>
                <a:spcBef>
                  <a:spcPct val="0"/>
                </a:spcBef>
                <a:spcAft>
                  <a:spcPct val="0"/>
                </a:spcAft>
                <a:defRPr/>
              </a:pPr>
              <a:t>2018/11/14</a:t>
            </a:fld>
            <a:endParaRPr lang="en-US"/>
          </a:p>
        </p:txBody>
      </p:sp>
      <p:sp>
        <p:nvSpPr>
          <p:cNvPr id="4101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fontAlgn="t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latin typeface="+mn-lt"/>
                <a:ea typeface="楷体_GB2312" pitchFamily="1" charset="-122"/>
              </a:defRPr>
            </a:lvl1pPr>
          </a:lstStyle>
          <a:p>
            <a:pPr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4102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fontAlgn="t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latin typeface="Calibri" panose="020F0502020204030204" pitchFamily="34" charset="0"/>
                <a:ea typeface="楷体_GB2312" charset="-122"/>
              </a:defRPr>
            </a:lvl1pPr>
          </a:lstStyle>
          <a:p>
            <a:pPr>
              <a:spcBef>
                <a:spcPct val="0"/>
              </a:spcBef>
              <a:spcAft>
                <a:spcPct val="0"/>
              </a:spcAft>
              <a:defRPr/>
            </a:pPr>
            <a:fld id="{75FC3C35-6700-46F2-BE9A-DFB883FF2CF3}" type="slidenum">
              <a:rPr lang="zh-CN" altLang="en-US"/>
              <a:pPr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21620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5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5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5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4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http:/tech.casd.cn/wzym/0195/c30195/c3zrhb018.files/image017.jpg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9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1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4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http:/tech.casd.cn/wzym/0195/c30195/c3zrhb018.files/image017.jpg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jpeg"/><Relationship Id="rId7" Type="http://schemas.openxmlformats.org/officeDocument/2006/relationships/slide" Target="slide7.xml"/><Relationship Id="rId2" Type="http://schemas.openxmlformats.org/officeDocument/2006/relationships/slide" Target="slide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slide" Target="slide25.xml"/><Relationship Id="rId4" Type="http://schemas.openxmlformats.org/officeDocument/2006/relationships/slide" Target="slide3.xml"/><Relationship Id="rId9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5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pattFill prst="pct7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7" name="矩形 1"/>
          <p:cNvSpPr>
            <a:spLocks noChangeArrowheads="1"/>
          </p:cNvSpPr>
          <p:nvPr/>
        </p:nvSpPr>
        <p:spPr bwMode="auto">
          <a:xfrm>
            <a:off x="2319209" y="3013075"/>
            <a:ext cx="498157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4800" b="1" dirty="0">
                <a:solidFill>
                  <a:srgbClr val="00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第</a:t>
            </a:r>
            <a:r>
              <a:rPr lang="en-US" altLang="zh-CN" sz="4800" b="1" dirty="0">
                <a:solidFill>
                  <a:srgbClr val="00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3</a:t>
            </a:r>
            <a:r>
              <a:rPr lang="zh-CN" altLang="en-US" sz="4800" b="1" dirty="0">
                <a:solidFill>
                  <a:srgbClr val="00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节 电阻的测量</a:t>
            </a:r>
            <a:endParaRPr lang="en-US" altLang="zh-CN" sz="4800" b="1" dirty="0">
              <a:solidFill>
                <a:srgbClr val="000000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3075" name="矩形 2"/>
          <p:cNvSpPr>
            <a:spLocks noChangeArrowheads="1"/>
          </p:cNvSpPr>
          <p:nvPr/>
        </p:nvSpPr>
        <p:spPr bwMode="auto">
          <a:xfrm>
            <a:off x="138113" y="1693863"/>
            <a:ext cx="5562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3200" b="1" dirty="0" smtClean="0">
                <a:solidFill>
                  <a:srgbClr val="000000"/>
                </a:solidFill>
                <a:latin typeface="宋体" panose="02010600030101010101" pitchFamily="2" charset="-122"/>
              </a:rPr>
              <a:t>第十七章  欧姆定律</a:t>
            </a:r>
          </a:p>
        </p:txBody>
      </p:sp>
      <p:sp>
        <p:nvSpPr>
          <p:cNvPr id="185349" name="矩形 3"/>
          <p:cNvSpPr>
            <a:spLocks noChangeArrowheads="1"/>
          </p:cNvSpPr>
          <p:nvPr/>
        </p:nvSpPr>
        <p:spPr bwMode="auto">
          <a:xfrm>
            <a:off x="609600" y="863600"/>
            <a:ext cx="63912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物理 九年级 全一册</a:t>
            </a:r>
            <a:endParaRPr lang="en-US" altLang="zh-CN" sz="2400" b="1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92796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ChangeArrowheads="1"/>
          </p:cNvSpPr>
          <p:nvPr/>
        </p:nvSpPr>
        <p:spPr bwMode="auto">
          <a:xfrm rot="-5400000">
            <a:off x="3922712" y="-2187574"/>
            <a:ext cx="73025" cy="6985000"/>
          </a:xfrm>
          <a:prstGeom prst="rect">
            <a:avLst/>
          </a:prstGeom>
          <a:gradFill rotWithShape="1">
            <a:gsLst>
              <a:gs pos="0">
                <a:srgbClr val="006600"/>
              </a:gs>
              <a:gs pos="100000">
                <a:srgbClr val="FEFEFE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fontAlgn="t"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  <a:latin typeface="华文中宋" panose="02010600040101010101" pitchFamily="2" charset="-122"/>
              <a:ea typeface="楷体_GB2312" pitchFamily="1" charset="-122"/>
            </a:endParaRPr>
          </a:p>
        </p:txBody>
      </p:sp>
      <p:sp>
        <p:nvSpPr>
          <p:cNvPr id="194563" name="Rectangle 3"/>
          <p:cNvSpPr>
            <a:spLocks noChangeArrowheads="1"/>
          </p:cNvSpPr>
          <p:nvPr/>
        </p:nvSpPr>
        <p:spPr bwMode="auto">
          <a:xfrm>
            <a:off x="0" y="0"/>
            <a:ext cx="539750" cy="6858000"/>
          </a:xfrm>
          <a:prstGeom prst="rect">
            <a:avLst/>
          </a:prstGeom>
          <a:gradFill rotWithShape="1">
            <a:gsLst>
              <a:gs pos="0">
                <a:srgbClr val="006600"/>
              </a:gs>
              <a:gs pos="100000">
                <a:srgbClr val="E4EFE4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fontAlgn="t"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  <a:latin typeface="华文中宋" panose="02010600040101010101" pitchFamily="2" charset="-122"/>
              <a:ea typeface="楷体_GB2312" pitchFamily="1" charset="-122"/>
            </a:endParaRPr>
          </a:p>
        </p:txBody>
      </p:sp>
      <p:sp>
        <p:nvSpPr>
          <p:cNvPr id="194564" name="Rectangle 4"/>
          <p:cNvSpPr>
            <a:spLocks noChangeArrowheads="1"/>
          </p:cNvSpPr>
          <p:nvPr/>
        </p:nvSpPr>
        <p:spPr bwMode="auto">
          <a:xfrm>
            <a:off x="755650" y="476250"/>
            <a:ext cx="36718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 typeface="Arial" panose="020B0604020202020204" pitchFamily="34" charset="0"/>
              <a:buNone/>
            </a:pPr>
            <a:r>
              <a:rPr lang="zh-CN" altLang="en-US" sz="3600" b="1" i="1">
                <a:solidFill>
                  <a:srgbClr val="990000"/>
                </a:solidFill>
                <a:latin typeface="Tahoma" panose="020B0604030504040204" pitchFamily="34" charset="0"/>
              </a:rPr>
              <a:t>实验过程</a:t>
            </a:r>
          </a:p>
        </p:txBody>
      </p:sp>
      <p:sp>
        <p:nvSpPr>
          <p:cNvPr id="194565" name="Rectangle 5"/>
          <p:cNvSpPr>
            <a:spLocks noChangeArrowheads="1"/>
          </p:cNvSpPr>
          <p:nvPr/>
        </p:nvSpPr>
        <p:spPr bwMode="auto">
          <a:xfrm>
            <a:off x="900113" y="1484313"/>
            <a:ext cx="4103687" cy="72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fontAlgn="t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Font typeface="Wingdings" panose="05000000000000000000" pitchFamily="2" charset="2"/>
              <a:buChar char="p"/>
            </a:pPr>
            <a:r>
              <a:rPr lang="en-US" altLang="zh-CN" sz="3200" b="1">
                <a:solidFill>
                  <a:srgbClr val="006600"/>
                </a:solidFill>
                <a:latin typeface="华文中宋" panose="02010600040101010101" pitchFamily="2" charset="-122"/>
                <a:ea typeface="楷体_GB2312" pitchFamily="1" charset="-122"/>
              </a:rPr>
              <a:t> </a:t>
            </a:r>
            <a:r>
              <a:rPr lang="zh-CN" altLang="en-US" sz="3200" b="1">
                <a:solidFill>
                  <a:srgbClr val="006600"/>
                </a:solidFill>
                <a:latin typeface="华文中宋" panose="02010600040101010101" pitchFamily="2" charset="-122"/>
                <a:ea typeface="楷体_GB2312" pitchFamily="1" charset="-122"/>
              </a:rPr>
              <a:t>电路连接：</a:t>
            </a:r>
          </a:p>
        </p:txBody>
      </p:sp>
      <p:sp>
        <p:nvSpPr>
          <p:cNvPr id="194566" name="Text Box 6"/>
          <p:cNvSpPr txBox="1">
            <a:spLocks noChangeArrowheads="1"/>
          </p:cNvSpPr>
          <p:nvPr/>
        </p:nvSpPr>
        <p:spPr bwMode="auto">
          <a:xfrm>
            <a:off x="1619250" y="2338388"/>
            <a:ext cx="647700" cy="595312"/>
          </a:xfrm>
          <a:prstGeom prst="rect">
            <a:avLst/>
          </a:prstGeom>
          <a:solidFill>
            <a:srgbClr val="FFCC99"/>
          </a:solidFill>
          <a:ln w="15875">
            <a:solidFill>
              <a:schemeClr val="accent2"/>
            </a:solidFill>
            <a:prstDash val="dash"/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fontAlgn="t">
              <a:spcBef>
                <a:spcPct val="50000"/>
              </a:spcBef>
              <a:spcAft>
                <a:spcPct val="0"/>
              </a:spcAft>
              <a:buClrTx/>
              <a:buFont typeface="Arial" panose="020B0604020202020204" pitchFamily="34" charset="0"/>
              <a:buNone/>
            </a:pPr>
            <a:r>
              <a:rPr lang="zh-CN" altLang="en-US" sz="3200" b="1">
                <a:solidFill>
                  <a:srgbClr val="000000"/>
                </a:solidFill>
                <a:latin typeface="华文中宋" panose="02010600040101010101" pitchFamily="2" charset="-122"/>
                <a:ea typeface="楷体_GB2312" pitchFamily="1" charset="-122"/>
              </a:rPr>
              <a:t>摆</a:t>
            </a:r>
          </a:p>
        </p:txBody>
      </p:sp>
      <p:sp>
        <p:nvSpPr>
          <p:cNvPr id="194567" name="Text Box 7"/>
          <p:cNvSpPr txBox="1">
            <a:spLocks noChangeArrowheads="1"/>
          </p:cNvSpPr>
          <p:nvPr/>
        </p:nvSpPr>
        <p:spPr bwMode="auto">
          <a:xfrm>
            <a:off x="2700338" y="2338388"/>
            <a:ext cx="647700" cy="595312"/>
          </a:xfrm>
          <a:prstGeom prst="rect">
            <a:avLst/>
          </a:prstGeom>
          <a:solidFill>
            <a:srgbClr val="FFCC99"/>
          </a:solidFill>
          <a:ln w="15875">
            <a:solidFill>
              <a:schemeClr val="accent2"/>
            </a:solidFill>
            <a:prstDash val="dash"/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fontAlgn="t">
              <a:spcBef>
                <a:spcPct val="50000"/>
              </a:spcBef>
              <a:spcAft>
                <a:spcPct val="0"/>
              </a:spcAft>
              <a:buClrTx/>
              <a:buFont typeface="Arial" panose="020B0604020202020204" pitchFamily="34" charset="0"/>
              <a:buNone/>
            </a:pPr>
            <a:r>
              <a:rPr lang="zh-CN" altLang="en-US" sz="3200" b="1">
                <a:solidFill>
                  <a:srgbClr val="000000"/>
                </a:solidFill>
                <a:latin typeface="华文中宋" panose="02010600040101010101" pitchFamily="2" charset="-122"/>
                <a:ea typeface="楷体_GB2312" pitchFamily="1" charset="-122"/>
              </a:rPr>
              <a:t>连</a:t>
            </a:r>
          </a:p>
        </p:txBody>
      </p:sp>
      <p:sp>
        <p:nvSpPr>
          <p:cNvPr id="194568" name="Text Box 8"/>
          <p:cNvSpPr txBox="1">
            <a:spLocks noChangeArrowheads="1"/>
          </p:cNvSpPr>
          <p:nvPr/>
        </p:nvSpPr>
        <p:spPr bwMode="auto">
          <a:xfrm>
            <a:off x="4857750" y="2338388"/>
            <a:ext cx="647700" cy="595312"/>
          </a:xfrm>
          <a:prstGeom prst="rect">
            <a:avLst/>
          </a:prstGeom>
          <a:solidFill>
            <a:srgbClr val="FFCC99"/>
          </a:solidFill>
          <a:ln w="15875">
            <a:solidFill>
              <a:schemeClr val="accent2"/>
            </a:solidFill>
            <a:prstDash val="dash"/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fontAlgn="t">
              <a:spcBef>
                <a:spcPct val="50000"/>
              </a:spcBef>
              <a:spcAft>
                <a:spcPct val="0"/>
              </a:spcAft>
              <a:buClrTx/>
              <a:buFont typeface="Arial" panose="020B0604020202020204" pitchFamily="34" charset="0"/>
              <a:buNone/>
            </a:pPr>
            <a:r>
              <a:rPr lang="zh-CN" altLang="en-US" sz="3200" b="1">
                <a:solidFill>
                  <a:srgbClr val="000000"/>
                </a:solidFill>
                <a:latin typeface="华文中宋" panose="02010600040101010101" pitchFamily="2" charset="-122"/>
                <a:ea typeface="楷体_GB2312" pitchFamily="1" charset="-122"/>
              </a:rPr>
              <a:t>调</a:t>
            </a:r>
          </a:p>
        </p:txBody>
      </p:sp>
      <p:sp>
        <p:nvSpPr>
          <p:cNvPr id="194569" name="Text Box 9"/>
          <p:cNvSpPr txBox="1">
            <a:spLocks noChangeArrowheads="1"/>
          </p:cNvSpPr>
          <p:nvPr/>
        </p:nvSpPr>
        <p:spPr bwMode="auto">
          <a:xfrm>
            <a:off x="3778250" y="2338388"/>
            <a:ext cx="647700" cy="595312"/>
          </a:xfrm>
          <a:prstGeom prst="rect">
            <a:avLst/>
          </a:prstGeom>
          <a:solidFill>
            <a:srgbClr val="FFCC99"/>
          </a:solidFill>
          <a:ln w="15875">
            <a:solidFill>
              <a:schemeClr val="accent2"/>
            </a:solidFill>
            <a:prstDash val="dash"/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fontAlgn="t">
              <a:spcBef>
                <a:spcPct val="50000"/>
              </a:spcBef>
              <a:spcAft>
                <a:spcPct val="0"/>
              </a:spcAft>
              <a:buClrTx/>
              <a:buFont typeface="Arial" panose="020B0604020202020204" pitchFamily="34" charset="0"/>
              <a:buNone/>
            </a:pPr>
            <a:r>
              <a:rPr lang="zh-CN" altLang="en-US" sz="3200" b="1">
                <a:solidFill>
                  <a:srgbClr val="000000"/>
                </a:solidFill>
                <a:latin typeface="华文中宋" panose="02010600040101010101" pitchFamily="2" charset="-122"/>
                <a:ea typeface="楷体_GB2312" pitchFamily="1" charset="-122"/>
              </a:rPr>
              <a:t>检</a:t>
            </a:r>
          </a:p>
        </p:txBody>
      </p:sp>
      <p:grpSp>
        <p:nvGrpSpPr>
          <p:cNvPr id="194570" name="Group 10"/>
          <p:cNvGrpSpPr>
            <a:grpSpLocks noChangeAspect="1"/>
          </p:cNvGrpSpPr>
          <p:nvPr/>
        </p:nvGrpSpPr>
        <p:grpSpPr bwMode="auto">
          <a:xfrm>
            <a:off x="3160713" y="3546475"/>
            <a:ext cx="1638300" cy="654050"/>
            <a:chOff x="0" y="0"/>
            <a:chExt cx="1440" cy="569"/>
          </a:xfrm>
        </p:grpSpPr>
        <p:grpSp>
          <p:nvGrpSpPr>
            <p:cNvPr id="195017" name="Group 11"/>
            <p:cNvGrpSpPr>
              <a:grpSpLocks noChangeAspect="1"/>
            </p:cNvGrpSpPr>
            <p:nvPr/>
          </p:nvGrpSpPr>
          <p:grpSpPr bwMode="auto">
            <a:xfrm>
              <a:off x="0" y="69"/>
              <a:ext cx="1440" cy="500"/>
              <a:chOff x="0" y="0"/>
              <a:chExt cx="1440" cy="500"/>
            </a:xfrm>
          </p:grpSpPr>
          <p:graphicFrame>
            <p:nvGraphicFramePr>
              <p:cNvPr id="195020" name="Object 12"/>
              <p:cNvGraphicFramePr>
                <a:graphicFrameLocks noChangeAspect="1"/>
              </p:cNvGraphicFramePr>
              <p:nvPr/>
            </p:nvGraphicFramePr>
            <p:xfrm>
              <a:off x="0" y="0"/>
              <a:ext cx="1440" cy="5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74" r:id="rId3" imgW="3834921" imgH="1612698" progId="">
                      <p:embed/>
                    </p:oleObj>
                  </mc:Choice>
                  <mc:Fallback>
                    <p:oleObj r:id="rId3" imgW="3834921" imgH="1612698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lum bright="4000"/>
                            <a:grayscl/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0" y="0"/>
                            <a:ext cx="1440" cy="5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195021" name="Group 13"/>
              <p:cNvGrpSpPr>
                <a:grpSpLocks noChangeAspect="1"/>
              </p:cNvGrpSpPr>
              <p:nvPr/>
            </p:nvGrpSpPr>
            <p:grpSpPr bwMode="auto">
              <a:xfrm rot="5400000">
                <a:off x="813" y="39"/>
                <a:ext cx="227" cy="433"/>
                <a:chOff x="0" y="0"/>
                <a:chExt cx="1036" cy="1898"/>
              </a:xfrm>
            </p:grpSpPr>
            <p:sp>
              <p:nvSpPr>
                <p:cNvPr id="195036" name="AutoShape 14"/>
                <p:cNvSpPr>
                  <a:spLocks noChangeAspect="1" noChangeArrowheads="1"/>
                </p:cNvSpPr>
                <p:nvPr/>
              </p:nvSpPr>
              <p:spPr bwMode="auto">
                <a:xfrm>
                  <a:off x="0" y="715"/>
                  <a:ext cx="1036" cy="1183"/>
                </a:xfrm>
                <a:prstGeom prst="can">
                  <a:avLst>
                    <a:gd name="adj" fmla="val 46987"/>
                  </a:avLst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o"/>
                    <a:defRPr sz="30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n"/>
                    <a:defRPr sz="26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o"/>
                    <a:defRPr sz="23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5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t">
                    <a:spcBef>
                      <a:spcPct val="0"/>
                    </a:spcBef>
                    <a:spcAft>
                      <a:spcPct val="0"/>
                    </a:spcAft>
                    <a:buClrTx/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  <a:latin typeface="华文中宋" panose="02010600040101010101" pitchFamily="2" charset="-122"/>
                    <a:ea typeface="楷体_GB2312" pitchFamily="1" charset="-122"/>
                  </a:endParaRPr>
                </a:p>
              </p:txBody>
            </p:sp>
            <p:sp>
              <p:nvSpPr>
                <p:cNvPr id="195037" name="AutoShape 15"/>
                <p:cNvSpPr>
                  <a:spLocks noChangeAspect="1" noChangeArrowheads="1"/>
                </p:cNvSpPr>
                <p:nvPr/>
              </p:nvSpPr>
              <p:spPr bwMode="auto">
                <a:xfrm>
                  <a:off x="0" y="0"/>
                  <a:ext cx="1036" cy="1183"/>
                </a:xfrm>
                <a:prstGeom prst="can">
                  <a:avLst>
                    <a:gd name="adj" fmla="val 46987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o"/>
                    <a:defRPr sz="30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n"/>
                    <a:defRPr sz="26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o"/>
                    <a:defRPr sz="23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5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t">
                    <a:spcBef>
                      <a:spcPct val="0"/>
                    </a:spcBef>
                    <a:spcAft>
                      <a:spcPct val="0"/>
                    </a:spcAft>
                    <a:buClrTx/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  <a:latin typeface="华文中宋" panose="02010600040101010101" pitchFamily="2" charset="-122"/>
                    <a:ea typeface="楷体_GB2312" pitchFamily="1" charset="-122"/>
                  </a:endParaRPr>
                </a:p>
              </p:txBody>
            </p:sp>
            <p:sp>
              <p:nvSpPr>
                <p:cNvPr id="195038" name="Oval 16"/>
                <p:cNvSpPr>
                  <a:spLocks noChangeAspect="1" noChangeArrowheads="1"/>
                </p:cNvSpPr>
                <p:nvPr/>
              </p:nvSpPr>
              <p:spPr bwMode="auto">
                <a:xfrm>
                  <a:off x="144" y="66"/>
                  <a:ext cx="763" cy="299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o"/>
                    <a:defRPr sz="30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n"/>
                    <a:defRPr sz="26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o"/>
                    <a:defRPr sz="23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5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t">
                    <a:spcBef>
                      <a:spcPct val="0"/>
                    </a:spcBef>
                    <a:spcAft>
                      <a:spcPct val="0"/>
                    </a:spcAft>
                    <a:buClrTx/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  <a:latin typeface="华文中宋" panose="02010600040101010101" pitchFamily="2" charset="-122"/>
                    <a:ea typeface="楷体_GB2312" pitchFamily="1" charset="-122"/>
                  </a:endParaRPr>
                </a:p>
              </p:txBody>
            </p:sp>
            <p:grpSp>
              <p:nvGrpSpPr>
                <p:cNvPr id="195039" name="Group 17"/>
                <p:cNvGrpSpPr>
                  <a:grpSpLocks noChangeAspect="1"/>
                </p:cNvGrpSpPr>
                <p:nvPr/>
              </p:nvGrpSpPr>
              <p:grpSpPr bwMode="auto">
                <a:xfrm>
                  <a:off x="389" y="48"/>
                  <a:ext cx="231" cy="191"/>
                  <a:chOff x="0" y="0"/>
                  <a:chExt cx="231" cy="191"/>
                </a:xfrm>
              </p:grpSpPr>
              <p:sp>
                <p:nvSpPr>
                  <p:cNvPr id="195044" name="Oval 1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0" y="79"/>
                    <a:ext cx="231" cy="112"/>
                  </a:xfrm>
                  <a:prstGeom prst="ellipse">
                    <a:avLst/>
                  </a:prstGeom>
                  <a:solidFill>
                    <a:srgbClr val="C0C0C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lr>
                        <a:schemeClr val="accent2"/>
                      </a:buClr>
                      <a:buFont typeface="Wingdings" panose="05000000000000000000" pitchFamily="2" charset="2"/>
                      <a:buChar char="o"/>
                      <a:defRPr sz="300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宋体" panose="02010600030101010101" pitchFamily="2" charset="-122"/>
                      </a:defRPr>
                    </a:lvl1pPr>
                    <a:lvl2pPr marL="742950" indent="-285750">
                      <a:spcBef>
                        <a:spcPct val="20000"/>
                      </a:spcBef>
                      <a:buClr>
                        <a:schemeClr val="accent2"/>
                      </a:buClr>
                      <a:buFont typeface="Wingdings" panose="05000000000000000000" pitchFamily="2" charset="2"/>
                      <a:buChar char="n"/>
                      <a:defRPr sz="260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宋体" panose="02010600030101010101" pitchFamily="2" charset="-122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chemeClr val="accent2"/>
                      </a:buClr>
                      <a:buFont typeface="Wingdings" panose="05000000000000000000" pitchFamily="2" charset="2"/>
                      <a:buChar char="o"/>
                      <a:defRPr sz="230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宋体" panose="02010600030101010101" pitchFamily="2" charset="-122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chemeClr val="accent2"/>
                      </a:buClr>
                      <a:buFont typeface="Wingdings" panose="05000000000000000000" pitchFamily="2" charset="2"/>
                      <a:buChar char="n"/>
                      <a:defRPr sz="200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宋体" panose="02010600030101010101" pitchFamily="2" charset="-122"/>
                      </a:defRPr>
                    </a:lvl4pPr>
                    <a:lvl5pPr marL="2057400" indent="-228600">
                      <a:spcBef>
                        <a:spcPct val="25000"/>
                      </a:spcBef>
                      <a:buClr>
                        <a:schemeClr val="accent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25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25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25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25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fontAlgn="t"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Font typeface="Arial" panose="020B0604020202020204" pitchFamily="34" charset="0"/>
                      <a:buNone/>
                    </a:pPr>
                    <a:endParaRPr lang="zh-CN" altLang="en-US" sz="2400">
                      <a:solidFill>
                        <a:srgbClr val="000000"/>
                      </a:solidFill>
                      <a:latin typeface="华文中宋" panose="02010600040101010101" pitchFamily="2" charset="-122"/>
                      <a:ea typeface="楷体_GB2312" pitchFamily="1" charset="-122"/>
                    </a:endParaRPr>
                  </a:p>
                </p:txBody>
              </p:sp>
              <p:sp>
                <p:nvSpPr>
                  <p:cNvPr id="195045" name="Rectangle 1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0" y="74"/>
                    <a:ext cx="231" cy="49"/>
                  </a:xfrm>
                  <a:prstGeom prst="rect">
                    <a:avLst/>
                  </a:prstGeom>
                  <a:solidFill>
                    <a:srgbClr val="C0C0C0"/>
                  </a:solidFill>
                  <a:ln w="9525">
                    <a:solidFill>
                      <a:srgbClr val="FFFFFF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lr>
                        <a:schemeClr val="accent2"/>
                      </a:buClr>
                      <a:buFont typeface="Wingdings" panose="05000000000000000000" pitchFamily="2" charset="2"/>
                      <a:buChar char="o"/>
                      <a:defRPr sz="300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宋体" panose="02010600030101010101" pitchFamily="2" charset="-122"/>
                      </a:defRPr>
                    </a:lvl1pPr>
                    <a:lvl2pPr marL="742950" indent="-285750">
                      <a:spcBef>
                        <a:spcPct val="20000"/>
                      </a:spcBef>
                      <a:buClr>
                        <a:schemeClr val="accent2"/>
                      </a:buClr>
                      <a:buFont typeface="Wingdings" panose="05000000000000000000" pitchFamily="2" charset="2"/>
                      <a:buChar char="n"/>
                      <a:defRPr sz="260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宋体" panose="02010600030101010101" pitchFamily="2" charset="-122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chemeClr val="accent2"/>
                      </a:buClr>
                      <a:buFont typeface="Wingdings" panose="05000000000000000000" pitchFamily="2" charset="2"/>
                      <a:buChar char="o"/>
                      <a:defRPr sz="230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宋体" panose="02010600030101010101" pitchFamily="2" charset="-122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chemeClr val="accent2"/>
                      </a:buClr>
                      <a:buFont typeface="Wingdings" panose="05000000000000000000" pitchFamily="2" charset="2"/>
                      <a:buChar char="n"/>
                      <a:defRPr sz="200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宋体" panose="02010600030101010101" pitchFamily="2" charset="-122"/>
                      </a:defRPr>
                    </a:lvl4pPr>
                    <a:lvl5pPr marL="2057400" indent="-228600">
                      <a:spcBef>
                        <a:spcPct val="25000"/>
                      </a:spcBef>
                      <a:buClr>
                        <a:schemeClr val="accent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25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25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25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25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fontAlgn="t"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Font typeface="Arial" panose="020B0604020202020204" pitchFamily="34" charset="0"/>
                      <a:buNone/>
                    </a:pPr>
                    <a:endParaRPr lang="zh-CN" altLang="en-US" sz="2400">
                      <a:solidFill>
                        <a:srgbClr val="000000"/>
                      </a:solidFill>
                      <a:latin typeface="华文中宋" panose="02010600040101010101" pitchFamily="2" charset="-122"/>
                      <a:ea typeface="楷体_GB2312" pitchFamily="1" charset="-122"/>
                    </a:endParaRPr>
                  </a:p>
                </p:txBody>
              </p:sp>
              <p:sp>
                <p:nvSpPr>
                  <p:cNvPr id="195046" name="Oval 2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0" y="0"/>
                    <a:ext cx="231" cy="112"/>
                  </a:xfrm>
                  <a:prstGeom prst="ellipse">
                    <a:avLst/>
                  </a:prstGeom>
                  <a:solidFill>
                    <a:srgbClr val="C0C0C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lr>
                        <a:schemeClr val="accent2"/>
                      </a:buClr>
                      <a:buFont typeface="Wingdings" panose="05000000000000000000" pitchFamily="2" charset="2"/>
                      <a:buChar char="o"/>
                      <a:defRPr sz="300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宋体" panose="02010600030101010101" pitchFamily="2" charset="-122"/>
                      </a:defRPr>
                    </a:lvl1pPr>
                    <a:lvl2pPr marL="742950" indent="-285750">
                      <a:spcBef>
                        <a:spcPct val="20000"/>
                      </a:spcBef>
                      <a:buClr>
                        <a:schemeClr val="accent2"/>
                      </a:buClr>
                      <a:buFont typeface="Wingdings" panose="05000000000000000000" pitchFamily="2" charset="2"/>
                      <a:buChar char="n"/>
                      <a:defRPr sz="260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宋体" panose="02010600030101010101" pitchFamily="2" charset="-122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chemeClr val="accent2"/>
                      </a:buClr>
                      <a:buFont typeface="Wingdings" panose="05000000000000000000" pitchFamily="2" charset="2"/>
                      <a:buChar char="o"/>
                      <a:defRPr sz="230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宋体" panose="02010600030101010101" pitchFamily="2" charset="-122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chemeClr val="accent2"/>
                      </a:buClr>
                      <a:buFont typeface="Wingdings" panose="05000000000000000000" pitchFamily="2" charset="2"/>
                      <a:buChar char="n"/>
                      <a:defRPr sz="200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宋体" panose="02010600030101010101" pitchFamily="2" charset="-122"/>
                      </a:defRPr>
                    </a:lvl4pPr>
                    <a:lvl5pPr marL="2057400" indent="-228600">
                      <a:spcBef>
                        <a:spcPct val="25000"/>
                      </a:spcBef>
                      <a:buClr>
                        <a:schemeClr val="accent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25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25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25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25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fontAlgn="t"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Font typeface="Arial" panose="020B0604020202020204" pitchFamily="34" charset="0"/>
                      <a:buNone/>
                    </a:pPr>
                    <a:endParaRPr lang="zh-CN" altLang="en-US" sz="2400">
                      <a:solidFill>
                        <a:srgbClr val="000000"/>
                      </a:solidFill>
                      <a:latin typeface="华文中宋" panose="02010600040101010101" pitchFamily="2" charset="-122"/>
                      <a:ea typeface="楷体_GB2312" pitchFamily="1" charset="-122"/>
                    </a:endParaRPr>
                  </a:p>
                </p:txBody>
              </p:sp>
              <p:sp>
                <p:nvSpPr>
                  <p:cNvPr id="195047" name="Line 2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31" y="68"/>
                    <a:ext cx="0" cy="74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zh-CN" altLang="en-US">
                      <a:solidFill>
                        <a:srgbClr val="000000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195048" name="Line 2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0" y="55"/>
                    <a:ext cx="0" cy="74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zh-CN" altLang="en-US">
                      <a:solidFill>
                        <a:srgbClr val="000000"/>
                      </a:solidFill>
                      <a:latin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195040" name="Line 23"/>
                <p:cNvSpPr>
                  <a:spLocks noChangeAspect="1" noChangeShapeType="1"/>
                </p:cNvSpPr>
                <p:nvPr/>
              </p:nvSpPr>
              <p:spPr bwMode="auto">
                <a:xfrm>
                  <a:off x="159" y="1078"/>
                  <a:ext cx="0" cy="712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95041" name="Line 24"/>
                <p:cNvSpPr>
                  <a:spLocks noChangeAspect="1" noChangeShapeType="1"/>
                </p:cNvSpPr>
                <p:nvPr/>
              </p:nvSpPr>
              <p:spPr bwMode="auto">
                <a:xfrm>
                  <a:off x="632" y="1171"/>
                  <a:ext cx="0" cy="715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95042" name="Line 25"/>
                <p:cNvSpPr>
                  <a:spLocks noChangeAspect="1" noChangeShapeType="1"/>
                </p:cNvSpPr>
                <p:nvPr/>
              </p:nvSpPr>
              <p:spPr bwMode="auto">
                <a:xfrm>
                  <a:off x="260" y="461"/>
                  <a:ext cx="0" cy="68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95043" name="Line 26"/>
                <p:cNvSpPr>
                  <a:spLocks noChangeAspect="1" noChangeShapeType="1"/>
                </p:cNvSpPr>
                <p:nvPr/>
              </p:nvSpPr>
              <p:spPr bwMode="auto">
                <a:xfrm>
                  <a:off x="790" y="461"/>
                  <a:ext cx="0" cy="68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195022" name="Group 27"/>
              <p:cNvGrpSpPr>
                <a:grpSpLocks noChangeAspect="1"/>
              </p:cNvGrpSpPr>
              <p:nvPr/>
            </p:nvGrpSpPr>
            <p:grpSpPr bwMode="auto">
              <a:xfrm rot="5400000">
                <a:off x="394" y="39"/>
                <a:ext cx="227" cy="442"/>
                <a:chOff x="0" y="0"/>
                <a:chExt cx="1036" cy="1898"/>
              </a:xfrm>
            </p:grpSpPr>
            <p:sp>
              <p:nvSpPr>
                <p:cNvPr id="195023" name="AutoShape 28"/>
                <p:cNvSpPr>
                  <a:spLocks noChangeAspect="1" noChangeArrowheads="1"/>
                </p:cNvSpPr>
                <p:nvPr/>
              </p:nvSpPr>
              <p:spPr bwMode="auto">
                <a:xfrm>
                  <a:off x="0" y="715"/>
                  <a:ext cx="1036" cy="1183"/>
                </a:xfrm>
                <a:prstGeom prst="can">
                  <a:avLst>
                    <a:gd name="adj" fmla="val 46987"/>
                  </a:avLst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o"/>
                    <a:defRPr sz="30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n"/>
                    <a:defRPr sz="26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o"/>
                    <a:defRPr sz="23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5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t">
                    <a:spcBef>
                      <a:spcPct val="0"/>
                    </a:spcBef>
                    <a:spcAft>
                      <a:spcPct val="0"/>
                    </a:spcAft>
                    <a:buClrTx/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  <a:latin typeface="华文中宋" panose="02010600040101010101" pitchFamily="2" charset="-122"/>
                    <a:ea typeface="楷体_GB2312" pitchFamily="1" charset="-122"/>
                  </a:endParaRPr>
                </a:p>
              </p:txBody>
            </p:sp>
            <p:sp>
              <p:nvSpPr>
                <p:cNvPr id="195024" name="AutoShape 29"/>
                <p:cNvSpPr>
                  <a:spLocks noChangeAspect="1" noChangeArrowheads="1"/>
                </p:cNvSpPr>
                <p:nvPr/>
              </p:nvSpPr>
              <p:spPr bwMode="auto">
                <a:xfrm>
                  <a:off x="0" y="0"/>
                  <a:ext cx="1036" cy="1183"/>
                </a:xfrm>
                <a:prstGeom prst="can">
                  <a:avLst>
                    <a:gd name="adj" fmla="val 46987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o"/>
                    <a:defRPr sz="30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n"/>
                    <a:defRPr sz="26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o"/>
                    <a:defRPr sz="23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5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t">
                    <a:spcBef>
                      <a:spcPct val="0"/>
                    </a:spcBef>
                    <a:spcAft>
                      <a:spcPct val="0"/>
                    </a:spcAft>
                    <a:buClrTx/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  <a:latin typeface="华文中宋" panose="02010600040101010101" pitchFamily="2" charset="-122"/>
                    <a:ea typeface="楷体_GB2312" pitchFamily="1" charset="-122"/>
                  </a:endParaRPr>
                </a:p>
              </p:txBody>
            </p:sp>
            <p:sp>
              <p:nvSpPr>
                <p:cNvPr id="195025" name="Oval 30"/>
                <p:cNvSpPr>
                  <a:spLocks noChangeAspect="1" noChangeArrowheads="1"/>
                </p:cNvSpPr>
                <p:nvPr/>
              </p:nvSpPr>
              <p:spPr bwMode="auto">
                <a:xfrm>
                  <a:off x="144" y="66"/>
                  <a:ext cx="763" cy="299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o"/>
                    <a:defRPr sz="30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n"/>
                    <a:defRPr sz="26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o"/>
                    <a:defRPr sz="23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5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t">
                    <a:spcBef>
                      <a:spcPct val="0"/>
                    </a:spcBef>
                    <a:spcAft>
                      <a:spcPct val="0"/>
                    </a:spcAft>
                    <a:buClrTx/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  <a:latin typeface="华文中宋" panose="02010600040101010101" pitchFamily="2" charset="-122"/>
                    <a:ea typeface="楷体_GB2312" pitchFamily="1" charset="-122"/>
                  </a:endParaRPr>
                </a:p>
              </p:txBody>
            </p:sp>
            <p:grpSp>
              <p:nvGrpSpPr>
                <p:cNvPr id="195026" name="Group 31"/>
                <p:cNvGrpSpPr>
                  <a:grpSpLocks noChangeAspect="1"/>
                </p:cNvGrpSpPr>
                <p:nvPr/>
              </p:nvGrpSpPr>
              <p:grpSpPr bwMode="auto">
                <a:xfrm>
                  <a:off x="389" y="48"/>
                  <a:ext cx="231" cy="191"/>
                  <a:chOff x="0" y="0"/>
                  <a:chExt cx="231" cy="191"/>
                </a:xfrm>
              </p:grpSpPr>
              <p:sp>
                <p:nvSpPr>
                  <p:cNvPr id="195031" name="Oval 3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0" y="79"/>
                    <a:ext cx="231" cy="112"/>
                  </a:xfrm>
                  <a:prstGeom prst="ellipse">
                    <a:avLst/>
                  </a:prstGeom>
                  <a:solidFill>
                    <a:srgbClr val="C0C0C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lr>
                        <a:schemeClr val="accent2"/>
                      </a:buClr>
                      <a:buFont typeface="Wingdings" panose="05000000000000000000" pitchFamily="2" charset="2"/>
                      <a:buChar char="o"/>
                      <a:defRPr sz="300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宋体" panose="02010600030101010101" pitchFamily="2" charset="-122"/>
                      </a:defRPr>
                    </a:lvl1pPr>
                    <a:lvl2pPr marL="742950" indent="-285750">
                      <a:spcBef>
                        <a:spcPct val="20000"/>
                      </a:spcBef>
                      <a:buClr>
                        <a:schemeClr val="accent2"/>
                      </a:buClr>
                      <a:buFont typeface="Wingdings" panose="05000000000000000000" pitchFamily="2" charset="2"/>
                      <a:buChar char="n"/>
                      <a:defRPr sz="260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宋体" panose="02010600030101010101" pitchFamily="2" charset="-122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chemeClr val="accent2"/>
                      </a:buClr>
                      <a:buFont typeface="Wingdings" panose="05000000000000000000" pitchFamily="2" charset="2"/>
                      <a:buChar char="o"/>
                      <a:defRPr sz="230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宋体" panose="02010600030101010101" pitchFamily="2" charset="-122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chemeClr val="accent2"/>
                      </a:buClr>
                      <a:buFont typeface="Wingdings" panose="05000000000000000000" pitchFamily="2" charset="2"/>
                      <a:buChar char="n"/>
                      <a:defRPr sz="200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宋体" panose="02010600030101010101" pitchFamily="2" charset="-122"/>
                      </a:defRPr>
                    </a:lvl4pPr>
                    <a:lvl5pPr marL="2057400" indent="-228600">
                      <a:spcBef>
                        <a:spcPct val="25000"/>
                      </a:spcBef>
                      <a:buClr>
                        <a:schemeClr val="accent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25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25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25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25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fontAlgn="t"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Font typeface="Arial" panose="020B0604020202020204" pitchFamily="34" charset="0"/>
                      <a:buNone/>
                    </a:pPr>
                    <a:endParaRPr lang="zh-CN" altLang="en-US" sz="2400">
                      <a:solidFill>
                        <a:srgbClr val="000000"/>
                      </a:solidFill>
                      <a:latin typeface="华文中宋" panose="02010600040101010101" pitchFamily="2" charset="-122"/>
                      <a:ea typeface="楷体_GB2312" pitchFamily="1" charset="-122"/>
                    </a:endParaRPr>
                  </a:p>
                </p:txBody>
              </p:sp>
              <p:sp>
                <p:nvSpPr>
                  <p:cNvPr id="195032" name="Rectangle 3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0" y="74"/>
                    <a:ext cx="231" cy="49"/>
                  </a:xfrm>
                  <a:prstGeom prst="rect">
                    <a:avLst/>
                  </a:prstGeom>
                  <a:solidFill>
                    <a:srgbClr val="C0C0C0"/>
                  </a:solidFill>
                  <a:ln w="9525">
                    <a:solidFill>
                      <a:srgbClr val="FFFFFF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lr>
                        <a:schemeClr val="accent2"/>
                      </a:buClr>
                      <a:buFont typeface="Wingdings" panose="05000000000000000000" pitchFamily="2" charset="2"/>
                      <a:buChar char="o"/>
                      <a:defRPr sz="300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宋体" panose="02010600030101010101" pitchFamily="2" charset="-122"/>
                      </a:defRPr>
                    </a:lvl1pPr>
                    <a:lvl2pPr marL="742950" indent="-285750">
                      <a:spcBef>
                        <a:spcPct val="20000"/>
                      </a:spcBef>
                      <a:buClr>
                        <a:schemeClr val="accent2"/>
                      </a:buClr>
                      <a:buFont typeface="Wingdings" panose="05000000000000000000" pitchFamily="2" charset="2"/>
                      <a:buChar char="n"/>
                      <a:defRPr sz="260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宋体" panose="02010600030101010101" pitchFamily="2" charset="-122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chemeClr val="accent2"/>
                      </a:buClr>
                      <a:buFont typeface="Wingdings" panose="05000000000000000000" pitchFamily="2" charset="2"/>
                      <a:buChar char="o"/>
                      <a:defRPr sz="230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宋体" panose="02010600030101010101" pitchFamily="2" charset="-122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chemeClr val="accent2"/>
                      </a:buClr>
                      <a:buFont typeface="Wingdings" panose="05000000000000000000" pitchFamily="2" charset="2"/>
                      <a:buChar char="n"/>
                      <a:defRPr sz="200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宋体" panose="02010600030101010101" pitchFamily="2" charset="-122"/>
                      </a:defRPr>
                    </a:lvl4pPr>
                    <a:lvl5pPr marL="2057400" indent="-228600">
                      <a:spcBef>
                        <a:spcPct val="25000"/>
                      </a:spcBef>
                      <a:buClr>
                        <a:schemeClr val="accent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25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25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25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25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fontAlgn="t"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Font typeface="Arial" panose="020B0604020202020204" pitchFamily="34" charset="0"/>
                      <a:buNone/>
                    </a:pPr>
                    <a:endParaRPr lang="zh-CN" altLang="en-US" sz="2400">
                      <a:solidFill>
                        <a:srgbClr val="000000"/>
                      </a:solidFill>
                      <a:latin typeface="华文中宋" panose="02010600040101010101" pitchFamily="2" charset="-122"/>
                      <a:ea typeface="楷体_GB2312" pitchFamily="1" charset="-122"/>
                    </a:endParaRPr>
                  </a:p>
                </p:txBody>
              </p:sp>
              <p:sp>
                <p:nvSpPr>
                  <p:cNvPr id="195033" name="Oval 3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0" y="0"/>
                    <a:ext cx="231" cy="112"/>
                  </a:xfrm>
                  <a:prstGeom prst="ellipse">
                    <a:avLst/>
                  </a:prstGeom>
                  <a:solidFill>
                    <a:srgbClr val="C0C0C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lr>
                        <a:schemeClr val="accent2"/>
                      </a:buClr>
                      <a:buFont typeface="Wingdings" panose="05000000000000000000" pitchFamily="2" charset="2"/>
                      <a:buChar char="o"/>
                      <a:defRPr sz="300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宋体" panose="02010600030101010101" pitchFamily="2" charset="-122"/>
                      </a:defRPr>
                    </a:lvl1pPr>
                    <a:lvl2pPr marL="742950" indent="-285750">
                      <a:spcBef>
                        <a:spcPct val="20000"/>
                      </a:spcBef>
                      <a:buClr>
                        <a:schemeClr val="accent2"/>
                      </a:buClr>
                      <a:buFont typeface="Wingdings" panose="05000000000000000000" pitchFamily="2" charset="2"/>
                      <a:buChar char="n"/>
                      <a:defRPr sz="260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宋体" panose="02010600030101010101" pitchFamily="2" charset="-122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chemeClr val="accent2"/>
                      </a:buClr>
                      <a:buFont typeface="Wingdings" panose="05000000000000000000" pitchFamily="2" charset="2"/>
                      <a:buChar char="o"/>
                      <a:defRPr sz="230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宋体" panose="02010600030101010101" pitchFamily="2" charset="-122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chemeClr val="accent2"/>
                      </a:buClr>
                      <a:buFont typeface="Wingdings" panose="05000000000000000000" pitchFamily="2" charset="2"/>
                      <a:buChar char="n"/>
                      <a:defRPr sz="200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宋体" panose="02010600030101010101" pitchFamily="2" charset="-122"/>
                      </a:defRPr>
                    </a:lvl4pPr>
                    <a:lvl5pPr marL="2057400" indent="-228600">
                      <a:spcBef>
                        <a:spcPct val="25000"/>
                      </a:spcBef>
                      <a:buClr>
                        <a:schemeClr val="accent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25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25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25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25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fontAlgn="t"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Font typeface="Arial" panose="020B0604020202020204" pitchFamily="34" charset="0"/>
                      <a:buNone/>
                    </a:pPr>
                    <a:endParaRPr lang="zh-CN" altLang="en-US" sz="2400">
                      <a:solidFill>
                        <a:srgbClr val="000000"/>
                      </a:solidFill>
                      <a:latin typeface="华文中宋" panose="02010600040101010101" pitchFamily="2" charset="-122"/>
                      <a:ea typeface="楷体_GB2312" pitchFamily="1" charset="-122"/>
                    </a:endParaRPr>
                  </a:p>
                </p:txBody>
              </p:sp>
              <p:sp>
                <p:nvSpPr>
                  <p:cNvPr id="195034" name="Line 3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31" y="68"/>
                    <a:ext cx="0" cy="74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zh-CN" altLang="en-US">
                      <a:solidFill>
                        <a:srgbClr val="000000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195035" name="Line 36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0" y="55"/>
                    <a:ext cx="0" cy="74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zh-CN" altLang="en-US">
                      <a:solidFill>
                        <a:srgbClr val="000000"/>
                      </a:solidFill>
                      <a:latin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195027" name="Line 37"/>
                <p:cNvSpPr>
                  <a:spLocks noChangeAspect="1" noChangeShapeType="1"/>
                </p:cNvSpPr>
                <p:nvPr/>
              </p:nvSpPr>
              <p:spPr bwMode="auto">
                <a:xfrm>
                  <a:off x="159" y="1078"/>
                  <a:ext cx="0" cy="712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95028" name="Line 38"/>
                <p:cNvSpPr>
                  <a:spLocks noChangeAspect="1" noChangeShapeType="1"/>
                </p:cNvSpPr>
                <p:nvPr/>
              </p:nvSpPr>
              <p:spPr bwMode="auto">
                <a:xfrm>
                  <a:off x="632" y="1171"/>
                  <a:ext cx="0" cy="715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95029" name="Line 39"/>
                <p:cNvSpPr>
                  <a:spLocks noChangeAspect="1" noChangeShapeType="1"/>
                </p:cNvSpPr>
                <p:nvPr/>
              </p:nvSpPr>
              <p:spPr bwMode="auto">
                <a:xfrm>
                  <a:off x="260" y="461"/>
                  <a:ext cx="0" cy="68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95030" name="Line 40"/>
                <p:cNvSpPr>
                  <a:spLocks noChangeAspect="1" noChangeShapeType="1"/>
                </p:cNvSpPr>
                <p:nvPr/>
              </p:nvSpPr>
              <p:spPr bwMode="auto">
                <a:xfrm>
                  <a:off x="790" y="461"/>
                  <a:ext cx="0" cy="68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195018" name="Text Box 41"/>
            <p:cNvSpPr txBox="1">
              <a:spLocks noChangeAspect="1" noChangeArrowheads="1"/>
            </p:cNvSpPr>
            <p:nvPr/>
          </p:nvSpPr>
          <p:spPr bwMode="auto">
            <a:xfrm>
              <a:off x="1170" y="12"/>
              <a:ext cx="210" cy="3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3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23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algn="just" fontAlgn="t">
                <a:spcBef>
                  <a:spcPct val="0"/>
                </a:spcBef>
                <a:spcAft>
                  <a:spcPct val="0"/>
                </a:spcAft>
                <a:buClrTx/>
                <a:buFont typeface="Arial" panose="020B0604020202020204" pitchFamily="34" charset="0"/>
                <a:buNone/>
              </a:pPr>
              <a:r>
                <a:rPr lang="zh-CN" altLang="en-US" sz="20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＋</a:t>
              </a:r>
              <a:endParaRPr lang="zh-CN" altLang="en-US" sz="2000">
                <a:solidFill>
                  <a:srgbClr val="000000"/>
                </a:solidFill>
                <a:latin typeface="华文中宋" panose="02010600040101010101" pitchFamily="2" charset="-122"/>
                <a:ea typeface="楷体_GB2312" pitchFamily="1" charset="-122"/>
              </a:endParaRPr>
            </a:p>
          </p:txBody>
        </p:sp>
        <p:sp>
          <p:nvSpPr>
            <p:cNvPr id="195019" name="Text Box 42"/>
            <p:cNvSpPr txBox="1">
              <a:spLocks noChangeAspect="1" noChangeArrowheads="1"/>
            </p:cNvSpPr>
            <p:nvPr/>
          </p:nvSpPr>
          <p:spPr bwMode="auto">
            <a:xfrm>
              <a:off x="15" y="0"/>
              <a:ext cx="261" cy="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3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23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algn="just" fontAlgn="t">
                <a:spcBef>
                  <a:spcPct val="0"/>
                </a:spcBef>
                <a:spcAft>
                  <a:spcPct val="0"/>
                </a:spcAft>
                <a:buClrTx/>
                <a:buFont typeface="Arial" panose="020B0604020202020204" pitchFamily="34" charset="0"/>
                <a:buNone/>
              </a:pPr>
              <a:r>
                <a:rPr lang="zh-CN" altLang="en-US" sz="20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－</a:t>
              </a:r>
              <a:endParaRPr lang="zh-CN" altLang="en-US" sz="2000">
                <a:solidFill>
                  <a:srgbClr val="000000"/>
                </a:solidFill>
                <a:latin typeface="华文中宋" panose="02010600040101010101" pitchFamily="2" charset="-122"/>
                <a:ea typeface="楷体_GB2312" pitchFamily="1" charset="-122"/>
              </a:endParaRPr>
            </a:p>
          </p:txBody>
        </p:sp>
      </p:grpSp>
      <p:grpSp>
        <p:nvGrpSpPr>
          <p:cNvPr id="194571" name="Group 43"/>
          <p:cNvGrpSpPr>
            <a:grpSpLocks noChangeAspect="1"/>
          </p:cNvGrpSpPr>
          <p:nvPr/>
        </p:nvGrpSpPr>
        <p:grpSpPr bwMode="auto">
          <a:xfrm>
            <a:off x="1582738" y="5067300"/>
            <a:ext cx="955675" cy="919163"/>
            <a:chOff x="0" y="0"/>
            <a:chExt cx="679" cy="645"/>
          </a:xfrm>
        </p:grpSpPr>
        <p:sp>
          <p:nvSpPr>
            <p:cNvPr id="194902" name="Line 44"/>
            <p:cNvSpPr>
              <a:spLocks noChangeAspect="1" noChangeShapeType="1"/>
            </p:cNvSpPr>
            <p:nvPr/>
          </p:nvSpPr>
          <p:spPr bwMode="auto">
            <a:xfrm>
              <a:off x="115" y="433"/>
              <a:ext cx="42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4903" name="Line 45"/>
            <p:cNvSpPr>
              <a:spLocks noChangeAspect="1" noChangeShapeType="1"/>
            </p:cNvSpPr>
            <p:nvPr/>
          </p:nvSpPr>
          <p:spPr bwMode="auto">
            <a:xfrm>
              <a:off x="182" y="0"/>
              <a:ext cx="439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4904" name="Line 46"/>
            <p:cNvSpPr>
              <a:spLocks noChangeAspect="1" noChangeShapeType="1"/>
            </p:cNvSpPr>
            <p:nvPr/>
          </p:nvSpPr>
          <p:spPr bwMode="auto">
            <a:xfrm flipH="1">
              <a:off x="112" y="0"/>
              <a:ext cx="70" cy="33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4905" name="Line 47"/>
            <p:cNvSpPr>
              <a:spLocks noChangeAspect="1" noChangeShapeType="1"/>
            </p:cNvSpPr>
            <p:nvPr/>
          </p:nvSpPr>
          <p:spPr bwMode="auto">
            <a:xfrm flipH="1">
              <a:off x="544" y="0"/>
              <a:ext cx="77" cy="33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4906" name="Line 48"/>
            <p:cNvSpPr>
              <a:spLocks noChangeAspect="1" noChangeShapeType="1"/>
            </p:cNvSpPr>
            <p:nvPr/>
          </p:nvSpPr>
          <p:spPr bwMode="auto">
            <a:xfrm>
              <a:off x="133" y="271"/>
              <a:ext cx="42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4907" name="Line 49"/>
            <p:cNvSpPr>
              <a:spLocks noChangeAspect="1" noChangeShapeType="1"/>
            </p:cNvSpPr>
            <p:nvPr/>
          </p:nvSpPr>
          <p:spPr bwMode="auto">
            <a:xfrm>
              <a:off x="121" y="316"/>
              <a:ext cx="42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4908" name="Line 50"/>
            <p:cNvSpPr>
              <a:spLocks noChangeAspect="1" noChangeShapeType="1"/>
            </p:cNvSpPr>
            <p:nvPr/>
          </p:nvSpPr>
          <p:spPr bwMode="auto">
            <a:xfrm>
              <a:off x="115" y="330"/>
              <a:ext cx="42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4909" name="Line 51"/>
            <p:cNvSpPr>
              <a:spLocks noChangeAspect="1" noChangeShapeType="1"/>
            </p:cNvSpPr>
            <p:nvPr/>
          </p:nvSpPr>
          <p:spPr bwMode="auto">
            <a:xfrm>
              <a:off x="115" y="330"/>
              <a:ext cx="0" cy="8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4910" name="Line 52"/>
            <p:cNvSpPr>
              <a:spLocks noChangeAspect="1" noChangeShapeType="1"/>
            </p:cNvSpPr>
            <p:nvPr/>
          </p:nvSpPr>
          <p:spPr bwMode="auto">
            <a:xfrm>
              <a:off x="544" y="337"/>
              <a:ext cx="0" cy="8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4911" name="Line 53"/>
            <p:cNvSpPr>
              <a:spLocks noChangeAspect="1" noChangeShapeType="1"/>
            </p:cNvSpPr>
            <p:nvPr/>
          </p:nvSpPr>
          <p:spPr bwMode="auto">
            <a:xfrm>
              <a:off x="146" y="330"/>
              <a:ext cx="0" cy="8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4912" name="Line 54"/>
            <p:cNvSpPr>
              <a:spLocks noChangeAspect="1" noChangeShapeType="1"/>
            </p:cNvSpPr>
            <p:nvPr/>
          </p:nvSpPr>
          <p:spPr bwMode="auto">
            <a:xfrm>
              <a:off x="178" y="330"/>
              <a:ext cx="0" cy="8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4913" name="Line 55"/>
            <p:cNvSpPr>
              <a:spLocks noChangeAspect="1" noChangeShapeType="1"/>
            </p:cNvSpPr>
            <p:nvPr/>
          </p:nvSpPr>
          <p:spPr bwMode="auto">
            <a:xfrm>
              <a:off x="211" y="330"/>
              <a:ext cx="0" cy="8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4914" name="Line 56"/>
            <p:cNvSpPr>
              <a:spLocks noChangeAspect="1" noChangeShapeType="1"/>
            </p:cNvSpPr>
            <p:nvPr/>
          </p:nvSpPr>
          <p:spPr bwMode="auto">
            <a:xfrm>
              <a:off x="250" y="330"/>
              <a:ext cx="0" cy="8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4915" name="Line 57"/>
            <p:cNvSpPr>
              <a:spLocks noChangeAspect="1" noChangeShapeType="1"/>
            </p:cNvSpPr>
            <p:nvPr/>
          </p:nvSpPr>
          <p:spPr bwMode="auto">
            <a:xfrm>
              <a:off x="436" y="337"/>
              <a:ext cx="0" cy="8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4916" name="Line 58"/>
            <p:cNvSpPr>
              <a:spLocks noChangeAspect="1" noChangeShapeType="1"/>
            </p:cNvSpPr>
            <p:nvPr/>
          </p:nvSpPr>
          <p:spPr bwMode="auto">
            <a:xfrm>
              <a:off x="473" y="337"/>
              <a:ext cx="0" cy="8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4917" name="Line 59"/>
            <p:cNvSpPr>
              <a:spLocks noChangeAspect="1" noChangeShapeType="1"/>
            </p:cNvSpPr>
            <p:nvPr/>
          </p:nvSpPr>
          <p:spPr bwMode="auto">
            <a:xfrm>
              <a:off x="519" y="337"/>
              <a:ext cx="0" cy="8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4918" name="Line 60"/>
            <p:cNvSpPr>
              <a:spLocks noChangeAspect="1" noChangeShapeType="1"/>
            </p:cNvSpPr>
            <p:nvPr/>
          </p:nvSpPr>
          <p:spPr bwMode="auto">
            <a:xfrm flipH="1">
              <a:off x="90" y="412"/>
              <a:ext cx="25" cy="7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4919" name="Line 61"/>
            <p:cNvSpPr>
              <a:spLocks noChangeAspect="1" noChangeShapeType="1"/>
            </p:cNvSpPr>
            <p:nvPr/>
          </p:nvSpPr>
          <p:spPr bwMode="auto">
            <a:xfrm>
              <a:off x="527" y="467"/>
              <a:ext cx="0" cy="9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4920" name="Line 62"/>
            <p:cNvSpPr>
              <a:spLocks noChangeAspect="1" noChangeShapeType="1"/>
            </p:cNvSpPr>
            <p:nvPr/>
          </p:nvSpPr>
          <p:spPr bwMode="auto">
            <a:xfrm flipH="1">
              <a:off x="0" y="485"/>
              <a:ext cx="92" cy="10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4921" name="Line 63"/>
            <p:cNvSpPr>
              <a:spLocks noChangeAspect="1" noChangeShapeType="1"/>
            </p:cNvSpPr>
            <p:nvPr/>
          </p:nvSpPr>
          <p:spPr bwMode="auto">
            <a:xfrm flipH="1">
              <a:off x="448" y="444"/>
              <a:ext cx="92" cy="14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4922" name="Line 64"/>
            <p:cNvSpPr>
              <a:spLocks noChangeAspect="1" noChangeShapeType="1"/>
            </p:cNvSpPr>
            <p:nvPr/>
          </p:nvSpPr>
          <p:spPr bwMode="auto">
            <a:xfrm>
              <a:off x="6" y="588"/>
              <a:ext cx="44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grpSp>
          <p:nvGrpSpPr>
            <p:cNvPr id="194923" name="Group 65"/>
            <p:cNvGrpSpPr>
              <a:grpSpLocks noChangeAspect="1"/>
            </p:cNvGrpSpPr>
            <p:nvPr/>
          </p:nvGrpSpPr>
          <p:grpSpPr bwMode="auto">
            <a:xfrm>
              <a:off x="390" y="507"/>
              <a:ext cx="77" cy="30"/>
              <a:chOff x="0" y="0"/>
              <a:chExt cx="260" cy="140"/>
            </a:xfrm>
          </p:grpSpPr>
          <p:sp>
            <p:nvSpPr>
              <p:cNvPr id="195014" name="Line 66"/>
              <p:cNvSpPr>
                <a:spLocks noChangeAspect="1" noChangeShapeType="1"/>
              </p:cNvSpPr>
              <p:nvPr/>
            </p:nvSpPr>
            <p:spPr bwMode="auto">
              <a:xfrm>
                <a:off x="0" y="0"/>
                <a:ext cx="0" cy="6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95015" name="Oval 67"/>
              <p:cNvSpPr>
                <a:spLocks noChangeAspect="1" noChangeArrowheads="1"/>
              </p:cNvSpPr>
              <p:nvPr/>
            </p:nvSpPr>
            <p:spPr bwMode="auto">
              <a:xfrm>
                <a:off x="0" y="20"/>
                <a:ext cx="260" cy="12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o"/>
                  <a:defRPr sz="3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o"/>
                  <a:defRPr sz="23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5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t">
                  <a:spcBef>
                    <a:spcPct val="0"/>
                  </a:spcBef>
                  <a:spcAft>
                    <a:spcPct val="0"/>
                  </a:spcAft>
                  <a:buClrTx/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latin typeface="华文中宋" panose="02010600040101010101" pitchFamily="2" charset="-122"/>
                  <a:ea typeface="楷体_GB2312" pitchFamily="1" charset="-122"/>
                </a:endParaRPr>
              </a:p>
            </p:txBody>
          </p:sp>
          <p:sp>
            <p:nvSpPr>
              <p:cNvPr id="195016" name="Line 68"/>
              <p:cNvSpPr>
                <a:spLocks noChangeAspect="1" noChangeShapeType="1"/>
              </p:cNvSpPr>
              <p:nvPr/>
            </p:nvSpPr>
            <p:spPr bwMode="auto">
              <a:xfrm>
                <a:off x="260" y="0"/>
                <a:ext cx="0" cy="6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94924" name="Oval 69"/>
            <p:cNvSpPr>
              <a:spLocks noChangeAspect="1" noChangeArrowheads="1"/>
            </p:cNvSpPr>
            <p:nvPr/>
          </p:nvSpPr>
          <p:spPr bwMode="auto">
            <a:xfrm>
              <a:off x="390" y="498"/>
              <a:ext cx="77" cy="26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3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23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fontAlgn="t">
                <a:spcBef>
                  <a:spcPct val="0"/>
                </a:spcBef>
                <a:spcAft>
                  <a:spcPct val="0"/>
                </a:spcAft>
                <a:buClrTx/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  <a:latin typeface="华文中宋" panose="02010600040101010101" pitchFamily="2" charset="-122"/>
                <a:ea typeface="楷体_GB2312" pitchFamily="1" charset="-122"/>
              </a:endParaRPr>
            </a:p>
          </p:txBody>
        </p:sp>
        <p:sp>
          <p:nvSpPr>
            <p:cNvPr id="194925" name="Line 70"/>
            <p:cNvSpPr>
              <a:spLocks noChangeAspect="1" noChangeShapeType="1"/>
            </p:cNvSpPr>
            <p:nvPr/>
          </p:nvSpPr>
          <p:spPr bwMode="auto">
            <a:xfrm flipV="1">
              <a:off x="96" y="469"/>
              <a:ext cx="427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4926" name="Line 71"/>
            <p:cNvSpPr>
              <a:spLocks noChangeAspect="1" noChangeShapeType="1"/>
            </p:cNvSpPr>
            <p:nvPr/>
          </p:nvSpPr>
          <p:spPr bwMode="auto">
            <a:xfrm>
              <a:off x="4" y="588"/>
              <a:ext cx="0" cy="5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4927" name="Line 72"/>
            <p:cNvSpPr>
              <a:spLocks noChangeAspect="1" noChangeShapeType="1"/>
            </p:cNvSpPr>
            <p:nvPr/>
          </p:nvSpPr>
          <p:spPr bwMode="auto">
            <a:xfrm>
              <a:off x="448" y="588"/>
              <a:ext cx="0" cy="5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4928" name="Line 73"/>
            <p:cNvSpPr>
              <a:spLocks noChangeAspect="1" noChangeShapeType="1"/>
            </p:cNvSpPr>
            <p:nvPr/>
          </p:nvSpPr>
          <p:spPr bwMode="auto">
            <a:xfrm>
              <a:off x="6" y="640"/>
              <a:ext cx="442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4929" name="Line 74"/>
            <p:cNvSpPr>
              <a:spLocks noChangeAspect="1" noChangeShapeType="1"/>
            </p:cNvSpPr>
            <p:nvPr/>
          </p:nvSpPr>
          <p:spPr bwMode="auto">
            <a:xfrm>
              <a:off x="620" y="4"/>
              <a:ext cx="55" cy="5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4930" name="Line 75"/>
            <p:cNvSpPr>
              <a:spLocks noChangeAspect="1" noChangeShapeType="1"/>
            </p:cNvSpPr>
            <p:nvPr/>
          </p:nvSpPr>
          <p:spPr bwMode="auto">
            <a:xfrm>
              <a:off x="673" y="53"/>
              <a:ext cx="0" cy="39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4931" name="Line 76"/>
            <p:cNvSpPr>
              <a:spLocks noChangeAspect="1" noChangeShapeType="1"/>
            </p:cNvSpPr>
            <p:nvPr/>
          </p:nvSpPr>
          <p:spPr bwMode="auto">
            <a:xfrm flipV="1">
              <a:off x="448" y="440"/>
              <a:ext cx="231" cy="2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4932" name="Line 77"/>
            <p:cNvSpPr>
              <a:spLocks noChangeAspect="1" noChangeShapeType="1"/>
            </p:cNvSpPr>
            <p:nvPr/>
          </p:nvSpPr>
          <p:spPr bwMode="auto">
            <a:xfrm>
              <a:off x="640" y="28"/>
              <a:ext cx="7" cy="43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4933" name="Line 78"/>
            <p:cNvSpPr>
              <a:spLocks noChangeAspect="1" noChangeShapeType="1"/>
            </p:cNvSpPr>
            <p:nvPr/>
          </p:nvSpPr>
          <p:spPr bwMode="auto">
            <a:xfrm>
              <a:off x="611" y="56"/>
              <a:ext cx="0" cy="4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4934" name="Line 79"/>
            <p:cNvSpPr>
              <a:spLocks noChangeAspect="1" noChangeShapeType="1"/>
            </p:cNvSpPr>
            <p:nvPr/>
          </p:nvSpPr>
          <p:spPr bwMode="auto">
            <a:xfrm flipH="1">
              <a:off x="574" y="206"/>
              <a:ext cx="1" cy="31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4935" name="Line 80"/>
            <p:cNvSpPr>
              <a:spLocks noChangeAspect="1" noChangeShapeType="1"/>
            </p:cNvSpPr>
            <p:nvPr/>
          </p:nvSpPr>
          <p:spPr bwMode="auto">
            <a:xfrm>
              <a:off x="544" y="426"/>
              <a:ext cx="0" cy="1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4936" name="Line 81"/>
            <p:cNvSpPr>
              <a:spLocks noChangeAspect="1" noChangeShapeType="1"/>
            </p:cNvSpPr>
            <p:nvPr/>
          </p:nvSpPr>
          <p:spPr bwMode="auto">
            <a:xfrm>
              <a:off x="507" y="501"/>
              <a:ext cx="0" cy="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4937" name="Line 82"/>
            <p:cNvSpPr>
              <a:spLocks noChangeAspect="1" noChangeShapeType="1"/>
            </p:cNvSpPr>
            <p:nvPr/>
          </p:nvSpPr>
          <p:spPr bwMode="auto">
            <a:xfrm flipH="1">
              <a:off x="485" y="535"/>
              <a:ext cx="0" cy="7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4938" name="Line 83"/>
            <p:cNvSpPr>
              <a:spLocks noChangeAspect="1" noChangeShapeType="1"/>
            </p:cNvSpPr>
            <p:nvPr/>
          </p:nvSpPr>
          <p:spPr bwMode="auto">
            <a:xfrm>
              <a:off x="18" y="588"/>
              <a:ext cx="0" cy="5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4939" name="Line 84"/>
            <p:cNvSpPr>
              <a:spLocks noChangeAspect="1" noChangeShapeType="1"/>
            </p:cNvSpPr>
            <p:nvPr/>
          </p:nvSpPr>
          <p:spPr bwMode="auto">
            <a:xfrm>
              <a:off x="73" y="588"/>
              <a:ext cx="0" cy="5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4940" name="Line 85"/>
            <p:cNvSpPr>
              <a:spLocks noChangeAspect="1" noChangeShapeType="1"/>
            </p:cNvSpPr>
            <p:nvPr/>
          </p:nvSpPr>
          <p:spPr bwMode="auto">
            <a:xfrm>
              <a:off x="115" y="588"/>
              <a:ext cx="0" cy="5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4941" name="Line 86"/>
            <p:cNvSpPr>
              <a:spLocks noChangeAspect="1" noChangeShapeType="1"/>
            </p:cNvSpPr>
            <p:nvPr/>
          </p:nvSpPr>
          <p:spPr bwMode="auto">
            <a:xfrm>
              <a:off x="115" y="588"/>
              <a:ext cx="0" cy="5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4942" name="Line 87"/>
            <p:cNvSpPr>
              <a:spLocks noChangeAspect="1" noChangeShapeType="1"/>
            </p:cNvSpPr>
            <p:nvPr/>
          </p:nvSpPr>
          <p:spPr bwMode="auto">
            <a:xfrm>
              <a:off x="171" y="588"/>
              <a:ext cx="0" cy="5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4943" name="Line 88"/>
            <p:cNvSpPr>
              <a:spLocks noChangeAspect="1" noChangeShapeType="1"/>
            </p:cNvSpPr>
            <p:nvPr/>
          </p:nvSpPr>
          <p:spPr bwMode="auto">
            <a:xfrm>
              <a:off x="211" y="588"/>
              <a:ext cx="0" cy="5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4944" name="Line 89"/>
            <p:cNvSpPr>
              <a:spLocks noChangeAspect="1" noChangeShapeType="1"/>
            </p:cNvSpPr>
            <p:nvPr/>
          </p:nvSpPr>
          <p:spPr bwMode="auto">
            <a:xfrm>
              <a:off x="250" y="588"/>
              <a:ext cx="0" cy="5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4945" name="Line 90"/>
            <p:cNvSpPr>
              <a:spLocks noChangeAspect="1" noChangeShapeType="1"/>
            </p:cNvSpPr>
            <p:nvPr/>
          </p:nvSpPr>
          <p:spPr bwMode="auto">
            <a:xfrm>
              <a:off x="287" y="588"/>
              <a:ext cx="0" cy="5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4946" name="Line 91"/>
            <p:cNvSpPr>
              <a:spLocks noChangeAspect="1" noChangeShapeType="1"/>
            </p:cNvSpPr>
            <p:nvPr/>
          </p:nvSpPr>
          <p:spPr bwMode="auto">
            <a:xfrm>
              <a:off x="339" y="588"/>
              <a:ext cx="0" cy="5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4947" name="Line 92"/>
            <p:cNvSpPr>
              <a:spLocks noChangeAspect="1" noChangeShapeType="1"/>
            </p:cNvSpPr>
            <p:nvPr/>
          </p:nvSpPr>
          <p:spPr bwMode="auto">
            <a:xfrm>
              <a:off x="377" y="588"/>
              <a:ext cx="0" cy="5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4948" name="Line 93"/>
            <p:cNvSpPr>
              <a:spLocks noChangeAspect="1" noChangeShapeType="1"/>
            </p:cNvSpPr>
            <p:nvPr/>
          </p:nvSpPr>
          <p:spPr bwMode="auto">
            <a:xfrm>
              <a:off x="422" y="588"/>
              <a:ext cx="0" cy="5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grpSp>
          <p:nvGrpSpPr>
            <p:cNvPr id="194949" name="Group 94"/>
            <p:cNvGrpSpPr>
              <a:grpSpLocks noChangeAspect="1"/>
            </p:cNvGrpSpPr>
            <p:nvPr/>
          </p:nvGrpSpPr>
          <p:grpSpPr bwMode="auto">
            <a:xfrm>
              <a:off x="97" y="507"/>
              <a:ext cx="70" cy="30"/>
              <a:chOff x="0" y="0"/>
              <a:chExt cx="260" cy="140"/>
            </a:xfrm>
          </p:grpSpPr>
          <p:sp>
            <p:nvSpPr>
              <p:cNvPr id="195011" name="Line 95"/>
              <p:cNvSpPr>
                <a:spLocks noChangeAspect="1" noChangeShapeType="1"/>
              </p:cNvSpPr>
              <p:nvPr/>
            </p:nvSpPr>
            <p:spPr bwMode="auto">
              <a:xfrm>
                <a:off x="0" y="0"/>
                <a:ext cx="0" cy="6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95012" name="Oval 96"/>
              <p:cNvSpPr>
                <a:spLocks noChangeAspect="1" noChangeArrowheads="1"/>
              </p:cNvSpPr>
              <p:nvPr/>
            </p:nvSpPr>
            <p:spPr bwMode="auto">
              <a:xfrm>
                <a:off x="0" y="20"/>
                <a:ext cx="260" cy="12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o"/>
                  <a:defRPr sz="3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o"/>
                  <a:defRPr sz="23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5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t">
                  <a:spcBef>
                    <a:spcPct val="0"/>
                  </a:spcBef>
                  <a:spcAft>
                    <a:spcPct val="0"/>
                  </a:spcAft>
                  <a:buClrTx/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latin typeface="华文中宋" panose="02010600040101010101" pitchFamily="2" charset="-122"/>
                  <a:ea typeface="楷体_GB2312" pitchFamily="1" charset="-122"/>
                </a:endParaRPr>
              </a:p>
            </p:txBody>
          </p:sp>
          <p:sp>
            <p:nvSpPr>
              <p:cNvPr id="195013" name="Line 97"/>
              <p:cNvSpPr>
                <a:spLocks noChangeAspect="1" noChangeShapeType="1"/>
              </p:cNvSpPr>
              <p:nvPr/>
            </p:nvSpPr>
            <p:spPr bwMode="auto">
              <a:xfrm>
                <a:off x="260" y="0"/>
                <a:ext cx="0" cy="6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94950" name="Oval 98"/>
            <p:cNvSpPr>
              <a:spLocks noChangeAspect="1" noChangeArrowheads="1"/>
            </p:cNvSpPr>
            <p:nvPr/>
          </p:nvSpPr>
          <p:spPr bwMode="auto">
            <a:xfrm>
              <a:off x="97" y="499"/>
              <a:ext cx="70" cy="2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3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23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fontAlgn="t">
                <a:spcBef>
                  <a:spcPct val="0"/>
                </a:spcBef>
                <a:spcAft>
                  <a:spcPct val="0"/>
                </a:spcAft>
                <a:buClrTx/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  <a:latin typeface="华文中宋" panose="02010600040101010101" pitchFamily="2" charset="-122"/>
                <a:ea typeface="楷体_GB2312" pitchFamily="1" charset="-122"/>
              </a:endParaRPr>
            </a:p>
          </p:txBody>
        </p:sp>
        <p:sp>
          <p:nvSpPr>
            <p:cNvPr id="194951" name="Line 99"/>
            <p:cNvSpPr>
              <a:spLocks noChangeAspect="1" noChangeShapeType="1"/>
            </p:cNvSpPr>
            <p:nvPr/>
          </p:nvSpPr>
          <p:spPr bwMode="auto">
            <a:xfrm>
              <a:off x="84" y="564"/>
              <a:ext cx="5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4952" name="AutoShape 100"/>
            <p:cNvSpPr>
              <a:spLocks noChangeAspect="1" noChangeArrowheads="1"/>
            </p:cNvSpPr>
            <p:nvPr/>
          </p:nvSpPr>
          <p:spPr bwMode="auto">
            <a:xfrm>
              <a:off x="279" y="351"/>
              <a:ext cx="125" cy="63"/>
            </a:xfrm>
            <a:prstGeom prst="parallelogram">
              <a:avLst>
                <a:gd name="adj" fmla="val 22046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3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23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fontAlgn="t">
                <a:spcBef>
                  <a:spcPct val="0"/>
                </a:spcBef>
                <a:spcAft>
                  <a:spcPct val="0"/>
                </a:spcAft>
                <a:buClrTx/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  <a:latin typeface="华文中宋" panose="02010600040101010101" pitchFamily="2" charset="-122"/>
                <a:ea typeface="楷体_GB2312" pitchFamily="1" charset="-122"/>
              </a:endParaRPr>
            </a:p>
          </p:txBody>
        </p:sp>
        <p:grpSp>
          <p:nvGrpSpPr>
            <p:cNvPr id="194953" name="Group 101"/>
            <p:cNvGrpSpPr>
              <a:grpSpLocks noChangeAspect="1"/>
            </p:cNvGrpSpPr>
            <p:nvPr/>
          </p:nvGrpSpPr>
          <p:grpSpPr bwMode="auto">
            <a:xfrm>
              <a:off x="242" y="507"/>
              <a:ext cx="71" cy="30"/>
              <a:chOff x="0" y="0"/>
              <a:chExt cx="260" cy="140"/>
            </a:xfrm>
          </p:grpSpPr>
          <p:sp>
            <p:nvSpPr>
              <p:cNvPr id="195008" name="Line 102"/>
              <p:cNvSpPr>
                <a:spLocks noChangeAspect="1" noChangeShapeType="1"/>
              </p:cNvSpPr>
              <p:nvPr/>
            </p:nvSpPr>
            <p:spPr bwMode="auto">
              <a:xfrm>
                <a:off x="0" y="0"/>
                <a:ext cx="0" cy="6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95009" name="Oval 103"/>
              <p:cNvSpPr>
                <a:spLocks noChangeAspect="1" noChangeArrowheads="1"/>
              </p:cNvSpPr>
              <p:nvPr/>
            </p:nvSpPr>
            <p:spPr bwMode="auto">
              <a:xfrm>
                <a:off x="0" y="20"/>
                <a:ext cx="260" cy="12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o"/>
                  <a:defRPr sz="3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o"/>
                  <a:defRPr sz="23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5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t">
                  <a:spcBef>
                    <a:spcPct val="0"/>
                  </a:spcBef>
                  <a:spcAft>
                    <a:spcPct val="0"/>
                  </a:spcAft>
                  <a:buClrTx/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latin typeface="华文中宋" panose="02010600040101010101" pitchFamily="2" charset="-122"/>
                  <a:ea typeface="楷体_GB2312" pitchFamily="1" charset="-122"/>
                </a:endParaRPr>
              </a:p>
            </p:txBody>
          </p:sp>
          <p:sp>
            <p:nvSpPr>
              <p:cNvPr id="195010" name="Line 104"/>
              <p:cNvSpPr>
                <a:spLocks noChangeAspect="1" noChangeShapeType="1"/>
              </p:cNvSpPr>
              <p:nvPr/>
            </p:nvSpPr>
            <p:spPr bwMode="auto">
              <a:xfrm>
                <a:off x="260" y="0"/>
                <a:ext cx="0" cy="6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94954" name="Oval 105"/>
            <p:cNvSpPr>
              <a:spLocks noChangeAspect="1" noChangeArrowheads="1"/>
            </p:cNvSpPr>
            <p:nvPr/>
          </p:nvSpPr>
          <p:spPr bwMode="auto">
            <a:xfrm>
              <a:off x="241" y="498"/>
              <a:ext cx="72" cy="26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3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23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fontAlgn="t">
                <a:spcBef>
                  <a:spcPct val="0"/>
                </a:spcBef>
                <a:spcAft>
                  <a:spcPct val="0"/>
                </a:spcAft>
                <a:buClrTx/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  <a:latin typeface="华文中宋" panose="02010600040101010101" pitchFamily="2" charset="-122"/>
                <a:ea typeface="楷体_GB2312" pitchFamily="1" charset="-122"/>
              </a:endParaRPr>
            </a:p>
          </p:txBody>
        </p:sp>
        <p:grpSp>
          <p:nvGrpSpPr>
            <p:cNvPr id="194955" name="Group 106"/>
            <p:cNvGrpSpPr>
              <a:grpSpLocks noChangeAspect="1"/>
            </p:cNvGrpSpPr>
            <p:nvPr/>
          </p:nvGrpSpPr>
          <p:grpSpPr bwMode="auto">
            <a:xfrm>
              <a:off x="317" y="363"/>
              <a:ext cx="47" cy="45"/>
              <a:chOff x="0" y="0"/>
              <a:chExt cx="180" cy="150"/>
            </a:xfrm>
          </p:grpSpPr>
          <p:sp>
            <p:nvSpPr>
              <p:cNvPr id="195006" name="Oval 107"/>
              <p:cNvSpPr>
                <a:spLocks noChangeAspect="1" noChangeArrowheads="1"/>
              </p:cNvSpPr>
              <p:nvPr/>
            </p:nvSpPr>
            <p:spPr bwMode="auto">
              <a:xfrm>
                <a:off x="0" y="0"/>
                <a:ext cx="180" cy="15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o"/>
                  <a:defRPr sz="3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o"/>
                  <a:defRPr sz="23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5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t">
                  <a:spcBef>
                    <a:spcPct val="0"/>
                  </a:spcBef>
                  <a:spcAft>
                    <a:spcPct val="0"/>
                  </a:spcAft>
                  <a:buClrTx/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latin typeface="华文中宋" panose="02010600040101010101" pitchFamily="2" charset="-122"/>
                  <a:ea typeface="楷体_GB2312" pitchFamily="1" charset="-122"/>
                </a:endParaRPr>
              </a:p>
            </p:txBody>
          </p:sp>
          <p:sp>
            <p:nvSpPr>
              <p:cNvPr id="195007" name="Line 108"/>
              <p:cNvSpPr>
                <a:spLocks noChangeAspect="1" noChangeShapeType="1"/>
              </p:cNvSpPr>
              <p:nvPr/>
            </p:nvSpPr>
            <p:spPr bwMode="auto">
              <a:xfrm>
                <a:off x="30" y="76"/>
                <a:ext cx="1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94956" name="WordArt 109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216" y="545"/>
              <a:ext cx="96" cy="3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40667"/>
                </a:avLst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200" kern="10"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0.6</a:t>
              </a:r>
              <a:endParaRPr lang="zh-CN" altLang="en-US" sz="1200" kern="10">
                <a:ln w="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4957" name="WordArt 110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369" y="545"/>
              <a:ext cx="62" cy="3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30898"/>
                </a:avLst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200" kern="10"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zh-CN" altLang="en-US" sz="1200" kern="10">
                <a:ln w="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4958" name="AutoShape 111"/>
            <p:cNvSpPr>
              <a:spLocks noChangeAspect="1" noChangeArrowheads="1"/>
            </p:cNvSpPr>
            <p:nvPr/>
          </p:nvSpPr>
          <p:spPr bwMode="auto">
            <a:xfrm>
              <a:off x="148" y="28"/>
              <a:ext cx="448" cy="226"/>
            </a:xfrm>
            <a:prstGeom prst="parallelogram">
              <a:avLst>
                <a:gd name="adj" fmla="val 20245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3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23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fontAlgn="t">
                <a:spcBef>
                  <a:spcPct val="0"/>
                </a:spcBef>
                <a:spcAft>
                  <a:spcPct val="0"/>
                </a:spcAft>
                <a:buClrTx/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  <a:latin typeface="华文中宋" panose="02010600040101010101" pitchFamily="2" charset="-122"/>
                <a:ea typeface="楷体_GB2312" pitchFamily="1" charset="-122"/>
              </a:endParaRPr>
            </a:p>
          </p:txBody>
        </p:sp>
        <p:sp>
          <p:nvSpPr>
            <p:cNvPr id="194959" name="WordArt 112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318" y="160"/>
              <a:ext cx="96" cy="6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44287"/>
                </a:avLst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3600" kern="10"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zh-CN" altLang="en-US" sz="3600" kern="10">
                <a:ln w="31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4960" name="Line 113"/>
            <p:cNvSpPr>
              <a:spLocks noChangeAspect="1" noChangeShapeType="1"/>
            </p:cNvSpPr>
            <p:nvPr/>
          </p:nvSpPr>
          <p:spPr bwMode="auto">
            <a:xfrm>
              <a:off x="121" y="295"/>
              <a:ext cx="42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4961" name="Line 114"/>
            <p:cNvSpPr>
              <a:spLocks noChangeAspect="1" noChangeShapeType="1"/>
            </p:cNvSpPr>
            <p:nvPr/>
          </p:nvSpPr>
          <p:spPr bwMode="auto">
            <a:xfrm>
              <a:off x="218" y="131"/>
              <a:ext cx="121" cy="1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grpSp>
          <p:nvGrpSpPr>
            <p:cNvPr id="194962" name="Group 115"/>
            <p:cNvGrpSpPr>
              <a:grpSpLocks noChangeAspect="1"/>
            </p:cNvGrpSpPr>
            <p:nvPr/>
          </p:nvGrpSpPr>
          <p:grpSpPr bwMode="auto">
            <a:xfrm>
              <a:off x="162" y="26"/>
              <a:ext cx="439" cy="315"/>
              <a:chOff x="0" y="0"/>
              <a:chExt cx="2707" cy="1910"/>
            </a:xfrm>
          </p:grpSpPr>
          <p:sp>
            <p:nvSpPr>
              <p:cNvPr id="194993" name="Arc 116"/>
              <p:cNvSpPr>
                <a:spLocks noChangeAspect="1"/>
              </p:cNvSpPr>
              <p:nvPr/>
            </p:nvSpPr>
            <p:spPr bwMode="auto">
              <a:xfrm rot="-2752491">
                <a:off x="676" y="178"/>
                <a:ext cx="1375" cy="1411"/>
              </a:xfrm>
              <a:custGeom>
                <a:avLst/>
                <a:gdLst>
                  <a:gd name="T0" fmla="*/ 0 w 21478"/>
                  <a:gd name="T1" fmla="*/ 0 h 21478"/>
                  <a:gd name="T2" fmla="*/ 0 w 21478"/>
                  <a:gd name="T3" fmla="*/ 0 h 21478"/>
                  <a:gd name="T4" fmla="*/ 0 w 21478"/>
                  <a:gd name="T5" fmla="*/ 0 h 21478"/>
                  <a:gd name="T6" fmla="*/ 0 60000 65536"/>
                  <a:gd name="T7" fmla="*/ 0 60000 65536"/>
                  <a:gd name="T8" fmla="*/ 0 60000 65536"/>
                  <a:gd name="T9" fmla="*/ 0 w 21478"/>
                  <a:gd name="T10" fmla="*/ 0 h 21478"/>
                  <a:gd name="T11" fmla="*/ 21478 w 21478"/>
                  <a:gd name="T12" fmla="*/ 21478 h 2147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478" h="21478" fill="none" extrusionOk="0">
                    <a:moveTo>
                      <a:pt x="2293" y="0"/>
                    </a:moveTo>
                    <a:cubicBezTo>
                      <a:pt x="12408" y="1080"/>
                      <a:pt x="20398" y="9071"/>
                      <a:pt x="21478" y="19185"/>
                    </a:cubicBezTo>
                  </a:path>
                  <a:path w="21478" h="21478" stroke="0" extrusionOk="0">
                    <a:moveTo>
                      <a:pt x="2293" y="0"/>
                    </a:moveTo>
                    <a:cubicBezTo>
                      <a:pt x="12408" y="1080"/>
                      <a:pt x="20398" y="9071"/>
                      <a:pt x="21478" y="19185"/>
                    </a:cubicBezTo>
                    <a:lnTo>
                      <a:pt x="0" y="21478"/>
                    </a:lnTo>
                    <a:lnTo>
                      <a:pt x="2293" y="0"/>
                    </a:lnTo>
                    <a:close/>
                  </a:path>
                </a:pathLst>
              </a:custGeom>
              <a:noFill/>
              <a:ln w="3175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94994" name="Arc 117"/>
              <p:cNvSpPr>
                <a:spLocks noChangeAspect="1"/>
              </p:cNvSpPr>
              <p:nvPr/>
            </p:nvSpPr>
            <p:spPr bwMode="auto">
              <a:xfrm rot="-2752491">
                <a:off x="593" y="-21"/>
                <a:ext cx="1546" cy="1588"/>
              </a:xfrm>
              <a:custGeom>
                <a:avLst/>
                <a:gdLst>
                  <a:gd name="T0" fmla="*/ 0 w 21478"/>
                  <a:gd name="T1" fmla="*/ 0 h 21478"/>
                  <a:gd name="T2" fmla="*/ 0 w 21478"/>
                  <a:gd name="T3" fmla="*/ 0 h 21478"/>
                  <a:gd name="T4" fmla="*/ 0 w 21478"/>
                  <a:gd name="T5" fmla="*/ 0 h 21478"/>
                  <a:gd name="T6" fmla="*/ 0 60000 65536"/>
                  <a:gd name="T7" fmla="*/ 0 60000 65536"/>
                  <a:gd name="T8" fmla="*/ 0 60000 65536"/>
                  <a:gd name="T9" fmla="*/ 0 w 21478"/>
                  <a:gd name="T10" fmla="*/ 0 h 21478"/>
                  <a:gd name="T11" fmla="*/ 21478 w 21478"/>
                  <a:gd name="T12" fmla="*/ 21478 h 2147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478" h="21478" fill="none" extrusionOk="0">
                    <a:moveTo>
                      <a:pt x="2293" y="0"/>
                    </a:moveTo>
                    <a:cubicBezTo>
                      <a:pt x="12408" y="1080"/>
                      <a:pt x="20398" y="9071"/>
                      <a:pt x="21478" y="19185"/>
                    </a:cubicBezTo>
                  </a:path>
                  <a:path w="21478" h="21478" stroke="0" extrusionOk="0">
                    <a:moveTo>
                      <a:pt x="2293" y="0"/>
                    </a:moveTo>
                    <a:cubicBezTo>
                      <a:pt x="12408" y="1080"/>
                      <a:pt x="20398" y="9071"/>
                      <a:pt x="21478" y="19185"/>
                    </a:cubicBezTo>
                    <a:lnTo>
                      <a:pt x="0" y="21478"/>
                    </a:lnTo>
                    <a:lnTo>
                      <a:pt x="2293" y="0"/>
                    </a:lnTo>
                    <a:close/>
                  </a:path>
                </a:pathLst>
              </a:custGeom>
              <a:noFill/>
              <a:ln w="3175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grpSp>
            <p:nvGrpSpPr>
              <p:cNvPr id="194995" name="Group 118"/>
              <p:cNvGrpSpPr>
                <a:grpSpLocks noChangeAspect="1"/>
              </p:cNvGrpSpPr>
              <p:nvPr/>
            </p:nvGrpSpPr>
            <p:grpSpPr bwMode="auto">
              <a:xfrm>
                <a:off x="0" y="150"/>
                <a:ext cx="2707" cy="1760"/>
                <a:chOff x="0" y="0"/>
                <a:chExt cx="2707" cy="1760"/>
              </a:xfrm>
            </p:grpSpPr>
            <p:sp>
              <p:nvSpPr>
                <p:cNvPr id="194996" name="WordArt 119"/>
                <p:cNvSpPr>
                  <a:spLocks noChangeAspect="1" noChangeArrowheads="1" noChangeShapeType="1" noTextEdit="1"/>
                </p:cNvSpPr>
                <p:nvPr/>
              </p:nvSpPr>
              <p:spPr bwMode="auto">
                <a:xfrm>
                  <a:off x="370" y="473"/>
                  <a:ext cx="2024" cy="1287"/>
                </a:xfrm>
                <a:prstGeom prst="rect">
                  <a:avLst/>
                </a:prstGeom>
              </p:spPr>
              <p:txBody>
                <a:bodyPr spcFirstLastPara="1" wrap="none" fromWordArt="1">
                  <a:prstTxWarp prst="textArchUp">
                    <a:avLst>
                      <a:gd name="adj" fmla="val 12060828"/>
                    </a:avLst>
                  </a:prstTxWarp>
                </a:bodyPr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zh-CN" sz="1200" kern="10">
                      <a:ln w="31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0        0.2        0.4        0.6</a:t>
                  </a:r>
                  <a:endParaRPr lang="zh-CN" altLang="en-US" sz="1200" kern="10"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94997" name="WordArt 120"/>
                <p:cNvSpPr>
                  <a:spLocks noChangeAspect="1" noChangeArrowheads="1" noChangeShapeType="1" noTextEdit="1"/>
                </p:cNvSpPr>
                <p:nvPr/>
              </p:nvSpPr>
              <p:spPr bwMode="auto">
                <a:xfrm>
                  <a:off x="256" y="244"/>
                  <a:ext cx="2202" cy="1414"/>
                </a:xfrm>
                <a:prstGeom prst="rect">
                  <a:avLst/>
                </a:prstGeom>
              </p:spPr>
              <p:txBody>
                <a:bodyPr spcFirstLastPara="1" wrap="none" fromWordArt="1">
                  <a:prstTxWarp prst="textArchUp">
                    <a:avLst>
                      <a:gd name="adj" fmla="val 12005244"/>
                    </a:avLst>
                  </a:prstTxWarp>
                </a:bodyPr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zh-CN" sz="3600" kern="10">
                      <a:ln w="31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solidFill>
                        <a:srgbClr val="FFFFFF"/>
                      </a:solidFill>
                      <a:latin typeface="宋体" panose="02010600030101010101" pitchFamily="2" charset="-122"/>
                    </a:rPr>
                    <a:t>|||||||||||||||||||||||||||||||</a:t>
                  </a:r>
                  <a:endParaRPr lang="zh-CN" altLang="en-US" sz="3600" kern="10"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FFFFFF"/>
                    </a:solidFill>
                    <a:latin typeface="宋体" panose="02010600030101010101" pitchFamily="2" charset="-122"/>
                  </a:endParaRPr>
                </a:p>
              </p:txBody>
            </p:sp>
            <p:sp>
              <p:nvSpPr>
                <p:cNvPr id="194998" name="Line 121"/>
                <p:cNvSpPr>
                  <a:spLocks noChangeAspect="1" noChangeShapeType="1"/>
                </p:cNvSpPr>
                <p:nvPr/>
              </p:nvSpPr>
              <p:spPr bwMode="auto">
                <a:xfrm>
                  <a:off x="1353" y="83"/>
                  <a:ext cx="0" cy="104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94999" name="Line 122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696" y="134"/>
                  <a:ext cx="27" cy="104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95000" name="Line 123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2020" y="279"/>
                  <a:ext cx="46" cy="89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95001" name="Line 124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2272" y="459"/>
                  <a:ext cx="137" cy="137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95002" name="Line 125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642" y="276"/>
                  <a:ext cx="46" cy="88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95003" name="Line 126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307" y="456"/>
                  <a:ext cx="137" cy="136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95004" name="Line 127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987" y="137"/>
                  <a:ext cx="42" cy="188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95005" name="WordArt 128"/>
                <p:cNvSpPr>
                  <a:spLocks noChangeAspect="1" noChangeArrowheads="1" noChangeShapeType="1" noTextEdit="1"/>
                </p:cNvSpPr>
                <p:nvPr/>
              </p:nvSpPr>
              <p:spPr bwMode="auto">
                <a:xfrm>
                  <a:off x="0" y="0"/>
                  <a:ext cx="2707" cy="1742"/>
                </a:xfrm>
                <a:prstGeom prst="rect">
                  <a:avLst/>
                </a:prstGeom>
              </p:spPr>
              <p:txBody>
                <a:bodyPr spcFirstLastPara="1" wrap="none" fromWordArt="1">
                  <a:prstTxWarp prst="textArchUp">
                    <a:avLst>
                      <a:gd name="adj" fmla="val 12074644"/>
                    </a:avLst>
                  </a:prstTxWarp>
                </a:bodyPr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zh-CN" sz="900" kern="10">
                      <a:ln w="31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0               1               2               3</a:t>
                  </a:r>
                  <a:endParaRPr lang="zh-CN" altLang="en-US" sz="900" kern="10"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  <p:grpSp>
          <p:nvGrpSpPr>
            <p:cNvPr id="194963" name="Group 129"/>
            <p:cNvGrpSpPr>
              <a:grpSpLocks noChangeAspect="1"/>
            </p:cNvGrpSpPr>
            <p:nvPr/>
          </p:nvGrpSpPr>
          <p:grpSpPr bwMode="auto">
            <a:xfrm>
              <a:off x="106" y="437"/>
              <a:ext cx="50" cy="82"/>
              <a:chOff x="0" y="0"/>
              <a:chExt cx="117" cy="189"/>
            </a:xfrm>
          </p:grpSpPr>
          <p:sp>
            <p:nvSpPr>
              <p:cNvPr id="194984" name="Freeform 130"/>
              <p:cNvSpPr>
                <a:spLocks noChangeAspect="1" noChangeArrowheads="1"/>
              </p:cNvSpPr>
              <p:nvPr/>
            </p:nvSpPr>
            <p:spPr bwMode="auto">
              <a:xfrm>
                <a:off x="0" y="0"/>
                <a:ext cx="117" cy="188"/>
              </a:xfrm>
              <a:custGeom>
                <a:avLst/>
                <a:gdLst>
                  <a:gd name="T0" fmla="*/ 0 w 480"/>
                  <a:gd name="T1" fmla="*/ 0 h 768"/>
                  <a:gd name="T2" fmla="*/ 0 w 480"/>
                  <a:gd name="T3" fmla="*/ 0 h 768"/>
                  <a:gd name="T4" fmla="*/ 0 w 480"/>
                  <a:gd name="T5" fmla="*/ 0 h 768"/>
                  <a:gd name="T6" fmla="*/ 0 w 480"/>
                  <a:gd name="T7" fmla="*/ 0 h 768"/>
                  <a:gd name="T8" fmla="*/ 1 w 480"/>
                  <a:gd name="T9" fmla="*/ 0 h 768"/>
                  <a:gd name="T10" fmla="*/ 1 w 480"/>
                  <a:gd name="T11" fmla="*/ 0 h 768"/>
                  <a:gd name="T12" fmla="*/ 1 w 480"/>
                  <a:gd name="T13" fmla="*/ 0 h 768"/>
                  <a:gd name="T14" fmla="*/ 1 w 480"/>
                  <a:gd name="T15" fmla="*/ 0 h 768"/>
                  <a:gd name="T16" fmla="*/ 1 w 480"/>
                  <a:gd name="T17" fmla="*/ 0 h 768"/>
                  <a:gd name="T18" fmla="*/ 2 w 480"/>
                  <a:gd name="T19" fmla="*/ 2 h 768"/>
                  <a:gd name="T20" fmla="*/ 1 w 480"/>
                  <a:gd name="T21" fmla="*/ 2 h 768"/>
                  <a:gd name="T22" fmla="*/ 1 w 480"/>
                  <a:gd name="T23" fmla="*/ 3 h 768"/>
                  <a:gd name="T24" fmla="*/ 1 w 480"/>
                  <a:gd name="T25" fmla="*/ 3 h 768"/>
                  <a:gd name="T26" fmla="*/ 1 w 480"/>
                  <a:gd name="T27" fmla="*/ 3 h 768"/>
                  <a:gd name="T28" fmla="*/ 0 w 480"/>
                  <a:gd name="T29" fmla="*/ 3 h 768"/>
                  <a:gd name="T30" fmla="*/ 0 w 480"/>
                  <a:gd name="T31" fmla="*/ 3 h 768"/>
                  <a:gd name="T32" fmla="*/ 0 w 480"/>
                  <a:gd name="T33" fmla="*/ 2 h 768"/>
                  <a:gd name="T34" fmla="*/ 0 w 480"/>
                  <a:gd name="T35" fmla="*/ 2 h 768"/>
                  <a:gd name="T36" fmla="*/ 0 w 480"/>
                  <a:gd name="T37" fmla="*/ 0 h 76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480"/>
                  <a:gd name="T58" fmla="*/ 0 h 768"/>
                  <a:gd name="T59" fmla="*/ 480 w 480"/>
                  <a:gd name="T60" fmla="*/ 768 h 76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480" h="768">
                    <a:moveTo>
                      <a:pt x="62" y="99"/>
                    </a:moveTo>
                    <a:lnTo>
                      <a:pt x="78" y="57"/>
                    </a:lnTo>
                    <a:lnTo>
                      <a:pt x="120" y="24"/>
                    </a:lnTo>
                    <a:lnTo>
                      <a:pt x="174" y="6"/>
                    </a:lnTo>
                    <a:lnTo>
                      <a:pt x="242" y="0"/>
                    </a:lnTo>
                    <a:lnTo>
                      <a:pt x="302" y="9"/>
                    </a:lnTo>
                    <a:lnTo>
                      <a:pt x="362" y="21"/>
                    </a:lnTo>
                    <a:lnTo>
                      <a:pt x="408" y="57"/>
                    </a:lnTo>
                    <a:lnTo>
                      <a:pt x="428" y="108"/>
                    </a:lnTo>
                    <a:lnTo>
                      <a:pt x="480" y="636"/>
                    </a:lnTo>
                    <a:lnTo>
                      <a:pt x="432" y="693"/>
                    </a:lnTo>
                    <a:lnTo>
                      <a:pt x="384" y="726"/>
                    </a:lnTo>
                    <a:lnTo>
                      <a:pt x="326" y="750"/>
                    </a:lnTo>
                    <a:lnTo>
                      <a:pt x="252" y="768"/>
                    </a:lnTo>
                    <a:lnTo>
                      <a:pt x="144" y="756"/>
                    </a:lnTo>
                    <a:lnTo>
                      <a:pt x="78" y="720"/>
                    </a:lnTo>
                    <a:lnTo>
                      <a:pt x="26" y="669"/>
                    </a:lnTo>
                    <a:lnTo>
                      <a:pt x="0" y="651"/>
                    </a:lnTo>
                    <a:lnTo>
                      <a:pt x="62" y="9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grpSp>
            <p:nvGrpSpPr>
              <p:cNvPr id="194985" name="Group 131"/>
              <p:cNvGrpSpPr>
                <a:grpSpLocks noChangeAspect="1"/>
              </p:cNvGrpSpPr>
              <p:nvPr/>
            </p:nvGrpSpPr>
            <p:grpSpPr bwMode="auto">
              <a:xfrm>
                <a:off x="0" y="2"/>
                <a:ext cx="116" cy="187"/>
                <a:chOff x="0" y="0"/>
                <a:chExt cx="116" cy="187"/>
              </a:xfrm>
            </p:grpSpPr>
            <p:sp>
              <p:nvSpPr>
                <p:cNvPr id="194986" name="Line 132"/>
                <p:cNvSpPr>
                  <a:spLocks noChangeAspect="1" noChangeShapeType="1"/>
                </p:cNvSpPr>
                <p:nvPr/>
              </p:nvSpPr>
              <p:spPr bwMode="auto">
                <a:xfrm>
                  <a:off x="59" y="56"/>
                  <a:ext cx="0" cy="123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94987" name="Oval 133"/>
                <p:cNvSpPr>
                  <a:spLocks noChangeAspect="1" noChangeArrowheads="1"/>
                </p:cNvSpPr>
                <p:nvPr/>
              </p:nvSpPr>
              <p:spPr bwMode="auto">
                <a:xfrm>
                  <a:off x="15" y="0"/>
                  <a:ext cx="86" cy="48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o"/>
                    <a:defRPr sz="30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n"/>
                    <a:defRPr sz="26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o"/>
                    <a:defRPr sz="23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5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t">
                    <a:spcBef>
                      <a:spcPct val="0"/>
                    </a:spcBef>
                    <a:spcAft>
                      <a:spcPct val="0"/>
                    </a:spcAft>
                    <a:buClrTx/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  <a:latin typeface="华文中宋" panose="02010600040101010101" pitchFamily="2" charset="-122"/>
                    <a:ea typeface="楷体_GB2312" pitchFamily="1" charset="-122"/>
                  </a:endParaRPr>
                </a:p>
              </p:txBody>
            </p:sp>
            <p:sp>
              <p:nvSpPr>
                <p:cNvPr id="194988" name="Arc 134"/>
                <p:cNvSpPr>
                  <a:spLocks noChangeAspect="1"/>
                </p:cNvSpPr>
                <p:nvPr/>
              </p:nvSpPr>
              <p:spPr bwMode="auto">
                <a:xfrm flipV="1">
                  <a:off x="1" y="130"/>
                  <a:ext cx="113" cy="57"/>
                </a:xfrm>
                <a:custGeom>
                  <a:avLst/>
                  <a:gdLst>
                    <a:gd name="T0" fmla="*/ 0 w 38205"/>
                    <a:gd name="T1" fmla="*/ 0 h 21600"/>
                    <a:gd name="T2" fmla="*/ 0 w 38205"/>
                    <a:gd name="T3" fmla="*/ 0 h 21600"/>
                    <a:gd name="T4" fmla="*/ 0 w 38205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38205"/>
                    <a:gd name="T10" fmla="*/ 0 h 21600"/>
                    <a:gd name="T11" fmla="*/ 38205 w 38205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8205" h="21600" fill="none" extrusionOk="0">
                      <a:moveTo>
                        <a:pt x="0" y="11137"/>
                      </a:moveTo>
                      <a:cubicBezTo>
                        <a:pt x="3805" y="4264"/>
                        <a:pt x="11041" y="-1"/>
                        <a:pt x="18897" y="0"/>
                      </a:cubicBezTo>
                      <a:cubicBezTo>
                        <a:pt x="27069" y="0"/>
                        <a:pt x="34542" y="4612"/>
                        <a:pt x="38205" y="11917"/>
                      </a:cubicBezTo>
                    </a:path>
                    <a:path w="38205" h="21600" stroke="0" extrusionOk="0">
                      <a:moveTo>
                        <a:pt x="0" y="11137"/>
                      </a:moveTo>
                      <a:cubicBezTo>
                        <a:pt x="3805" y="4264"/>
                        <a:pt x="11041" y="-1"/>
                        <a:pt x="18897" y="0"/>
                      </a:cubicBezTo>
                      <a:cubicBezTo>
                        <a:pt x="27069" y="0"/>
                        <a:pt x="34542" y="4612"/>
                        <a:pt x="38205" y="11917"/>
                      </a:cubicBezTo>
                      <a:lnTo>
                        <a:pt x="18897" y="21600"/>
                      </a:lnTo>
                      <a:lnTo>
                        <a:pt x="0" y="11137"/>
                      </a:lnTo>
                      <a:close/>
                    </a:path>
                  </a:pathLst>
                </a:custGeom>
                <a:noFill/>
                <a:ln w="9525" cmpd="sng">
                  <a:solidFill>
                    <a:srgbClr val="000000"/>
                  </a:solidFill>
                  <a:bevel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94989" name="Line 135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0" y="26"/>
                  <a:ext cx="13" cy="13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94990" name="Line 136"/>
                <p:cNvSpPr>
                  <a:spLocks noChangeAspect="1" noChangeShapeType="1"/>
                </p:cNvSpPr>
                <p:nvPr/>
              </p:nvSpPr>
              <p:spPr bwMode="auto">
                <a:xfrm>
                  <a:off x="103" y="26"/>
                  <a:ext cx="13" cy="13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94991" name="Line 137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27" y="50"/>
                  <a:ext cx="7" cy="128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94992" name="Line 138"/>
                <p:cNvSpPr>
                  <a:spLocks noChangeAspect="1" noChangeShapeType="1"/>
                </p:cNvSpPr>
                <p:nvPr/>
              </p:nvSpPr>
              <p:spPr bwMode="auto">
                <a:xfrm>
                  <a:off x="81" y="45"/>
                  <a:ext cx="10" cy="127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194964" name="Group 139"/>
            <p:cNvGrpSpPr>
              <a:grpSpLocks noChangeAspect="1"/>
            </p:cNvGrpSpPr>
            <p:nvPr/>
          </p:nvGrpSpPr>
          <p:grpSpPr bwMode="auto">
            <a:xfrm>
              <a:off x="251" y="437"/>
              <a:ext cx="51" cy="82"/>
              <a:chOff x="0" y="0"/>
              <a:chExt cx="117" cy="189"/>
            </a:xfrm>
          </p:grpSpPr>
          <p:sp>
            <p:nvSpPr>
              <p:cNvPr id="194975" name="Freeform 140"/>
              <p:cNvSpPr>
                <a:spLocks noChangeAspect="1" noChangeArrowheads="1"/>
              </p:cNvSpPr>
              <p:nvPr/>
            </p:nvSpPr>
            <p:spPr bwMode="auto">
              <a:xfrm>
                <a:off x="0" y="0"/>
                <a:ext cx="117" cy="188"/>
              </a:xfrm>
              <a:custGeom>
                <a:avLst/>
                <a:gdLst>
                  <a:gd name="T0" fmla="*/ 0 w 480"/>
                  <a:gd name="T1" fmla="*/ 0 h 768"/>
                  <a:gd name="T2" fmla="*/ 0 w 480"/>
                  <a:gd name="T3" fmla="*/ 0 h 768"/>
                  <a:gd name="T4" fmla="*/ 0 w 480"/>
                  <a:gd name="T5" fmla="*/ 0 h 768"/>
                  <a:gd name="T6" fmla="*/ 0 w 480"/>
                  <a:gd name="T7" fmla="*/ 0 h 768"/>
                  <a:gd name="T8" fmla="*/ 1 w 480"/>
                  <a:gd name="T9" fmla="*/ 0 h 768"/>
                  <a:gd name="T10" fmla="*/ 1 w 480"/>
                  <a:gd name="T11" fmla="*/ 0 h 768"/>
                  <a:gd name="T12" fmla="*/ 1 w 480"/>
                  <a:gd name="T13" fmla="*/ 0 h 768"/>
                  <a:gd name="T14" fmla="*/ 1 w 480"/>
                  <a:gd name="T15" fmla="*/ 0 h 768"/>
                  <a:gd name="T16" fmla="*/ 1 w 480"/>
                  <a:gd name="T17" fmla="*/ 0 h 768"/>
                  <a:gd name="T18" fmla="*/ 2 w 480"/>
                  <a:gd name="T19" fmla="*/ 2 h 768"/>
                  <a:gd name="T20" fmla="*/ 1 w 480"/>
                  <a:gd name="T21" fmla="*/ 2 h 768"/>
                  <a:gd name="T22" fmla="*/ 1 w 480"/>
                  <a:gd name="T23" fmla="*/ 3 h 768"/>
                  <a:gd name="T24" fmla="*/ 1 w 480"/>
                  <a:gd name="T25" fmla="*/ 3 h 768"/>
                  <a:gd name="T26" fmla="*/ 1 w 480"/>
                  <a:gd name="T27" fmla="*/ 3 h 768"/>
                  <a:gd name="T28" fmla="*/ 0 w 480"/>
                  <a:gd name="T29" fmla="*/ 3 h 768"/>
                  <a:gd name="T30" fmla="*/ 0 w 480"/>
                  <a:gd name="T31" fmla="*/ 3 h 768"/>
                  <a:gd name="T32" fmla="*/ 0 w 480"/>
                  <a:gd name="T33" fmla="*/ 2 h 768"/>
                  <a:gd name="T34" fmla="*/ 0 w 480"/>
                  <a:gd name="T35" fmla="*/ 2 h 768"/>
                  <a:gd name="T36" fmla="*/ 0 w 480"/>
                  <a:gd name="T37" fmla="*/ 0 h 76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480"/>
                  <a:gd name="T58" fmla="*/ 0 h 768"/>
                  <a:gd name="T59" fmla="*/ 480 w 480"/>
                  <a:gd name="T60" fmla="*/ 768 h 76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480" h="768">
                    <a:moveTo>
                      <a:pt x="62" y="99"/>
                    </a:moveTo>
                    <a:lnTo>
                      <a:pt x="78" y="57"/>
                    </a:lnTo>
                    <a:lnTo>
                      <a:pt x="120" y="24"/>
                    </a:lnTo>
                    <a:lnTo>
                      <a:pt x="174" y="6"/>
                    </a:lnTo>
                    <a:lnTo>
                      <a:pt x="242" y="0"/>
                    </a:lnTo>
                    <a:lnTo>
                      <a:pt x="302" y="9"/>
                    </a:lnTo>
                    <a:lnTo>
                      <a:pt x="362" y="21"/>
                    </a:lnTo>
                    <a:lnTo>
                      <a:pt x="408" y="57"/>
                    </a:lnTo>
                    <a:lnTo>
                      <a:pt x="428" y="108"/>
                    </a:lnTo>
                    <a:lnTo>
                      <a:pt x="480" y="636"/>
                    </a:lnTo>
                    <a:lnTo>
                      <a:pt x="432" y="693"/>
                    </a:lnTo>
                    <a:lnTo>
                      <a:pt x="384" y="726"/>
                    </a:lnTo>
                    <a:lnTo>
                      <a:pt x="326" y="750"/>
                    </a:lnTo>
                    <a:lnTo>
                      <a:pt x="252" y="768"/>
                    </a:lnTo>
                    <a:lnTo>
                      <a:pt x="144" y="756"/>
                    </a:lnTo>
                    <a:lnTo>
                      <a:pt x="78" y="720"/>
                    </a:lnTo>
                    <a:lnTo>
                      <a:pt x="26" y="669"/>
                    </a:lnTo>
                    <a:lnTo>
                      <a:pt x="0" y="651"/>
                    </a:lnTo>
                    <a:lnTo>
                      <a:pt x="62" y="9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grpSp>
            <p:nvGrpSpPr>
              <p:cNvPr id="194976" name="Group 141"/>
              <p:cNvGrpSpPr>
                <a:grpSpLocks noChangeAspect="1"/>
              </p:cNvGrpSpPr>
              <p:nvPr/>
            </p:nvGrpSpPr>
            <p:grpSpPr bwMode="auto">
              <a:xfrm>
                <a:off x="0" y="2"/>
                <a:ext cx="116" cy="187"/>
                <a:chOff x="0" y="0"/>
                <a:chExt cx="116" cy="187"/>
              </a:xfrm>
            </p:grpSpPr>
            <p:sp>
              <p:nvSpPr>
                <p:cNvPr id="194977" name="Line 142"/>
                <p:cNvSpPr>
                  <a:spLocks noChangeAspect="1" noChangeShapeType="1"/>
                </p:cNvSpPr>
                <p:nvPr/>
              </p:nvSpPr>
              <p:spPr bwMode="auto">
                <a:xfrm>
                  <a:off x="59" y="56"/>
                  <a:ext cx="0" cy="123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94978" name="Oval 143"/>
                <p:cNvSpPr>
                  <a:spLocks noChangeAspect="1" noChangeArrowheads="1"/>
                </p:cNvSpPr>
                <p:nvPr/>
              </p:nvSpPr>
              <p:spPr bwMode="auto">
                <a:xfrm>
                  <a:off x="15" y="0"/>
                  <a:ext cx="86" cy="48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o"/>
                    <a:defRPr sz="30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n"/>
                    <a:defRPr sz="26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o"/>
                    <a:defRPr sz="23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5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t">
                    <a:spcBef>
                      <a:spcPct val="0"/>
                    </a:spcBef>
                    <a:spcAft>
                      <a:spcPct val="0"/>
                    </a:spcAft>
                    <a:buClrTx/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  <a:latin typeface="华文中宋" panose="02010600040101010101" pitchFamily="2" charset="-122"/>
                    <a:ea typeface="楷体_GB2312" pitchFamily="1" charset="-122"/>
                  </a:endParaRPr>
                </a:p>
              </p:txBody>
            </p:sp>
            <p:sp>
              <p:nvSpPr>
                <p:cNvPr id="194979" name="Arc 144"/>
                <p:cNvSpPr>
                  <a:spLocks noChangeAspect="1"/>
                </p:cNvSpPr>
                <p:nvPr/>
              </p:nvSpPr>
              <p:spPr bwMode="auto">
                <a:xfrm flipV="1">
                  <a:off x="1" y="130"/>
                  <a:ext cx="113" cy="57"/>
                </a:xfrm>
                <a:custGeom>
                  <a:avLst/>
                  <a:gdLst>
                    <a:gd name="T0" fmla="*/ 0 w 38205"/>
                    <a:gd name="T1" fmla="*/ 0 h 21600"/>
                    <a:gd name="T2" fmla="*/ 0 w 38205"/>
                    <a:gd name="T3" fmla="*/ 0 h 21600"/>
                    <a:gd name="T4" fmla="*/ 0 w 38205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38205"/>
                    <a:gd name="T10" fmla="*/ 0 h 21600"/>
                    <a:gd name="T11" fmla="*/ 38205 w 38205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8205" h="21600" fill="none" extrusionOk="0">
                      <a:moveTo>
                        <a:pt x="0" y="11137"/>
                      </a:moveTo>
                      <a:cubicBezTo>
                        <a:pt x="3805" y="4264"/>
                        <a:pt x="11041" y="-1"/>
                        <a:pt x="18897" y="0"/>
                      </a:cubicBezTo>
                      <a:cubicBezTo>
                        <a:pt x="27069" y="0"/>
                        <a:pt x="34542" y="4612"/>
                        <a:pt x="38205" y="11917"/>
                      </a:cubicBezTo>
                    </a:path>
                    <a:path w="38205" h="21600" stroke="0" extrusionOk="0">
                      <a:moveTo>
                        <a:pt x="0" y="11137"/>
                      </a:moveTo>
                      <a:cubicBezTo>
                        <a:pt x="3805" y="4264"/>
                        <a:pt x="11041" y="-1"/>
                        <a:pt x="18897" y="0"/>
                      </a:cubicBezTo>
                      <a:cubicBezTo>
                        <a:pt x="27069" y="0"/>
                        <a:pt x="34542" y="4612"/>
                        <a:pt x="38205" y="11917"/>
                      </a:cubicBezTo>
                      <a:lnTo>
                        <a:pt x="18897" y="21600"/>
                      </a:lnTo>
                      <a:lnTo>
                        <a:pt x="0" y="11137"/>
                      </a:lnTo>
                      <a:close/>
                    </a:path>
                  </a:pathLst>
                </a:custGeom>
                <a:noFill/>
                <a:ln w="9525" cmpd="sng">
                  <a:solidFill>
                    <a:srgbClr val="000000"/>
                  </a:solidFill>
                  <a:bevel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94980" name="Line 145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0" y="26"/>
                  <a:ext cx="13" cy="13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94981" name="Line 146"/>
                <p:cNvSpPr>
                  <a:spLocks noChangeAspect="1" noChangeShapeType="1"/>
                </p:cNvSpPr>
                <p:nvPr/>
              </p:nvSpPr>
              <p:spPr bwMode="auto">
                <a:xfrm>
                  <a:off x="103" y="26"/>
                  <a:ext cx="13" cy="13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94982" name="Line 147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27" y="50"/>
                  <a:ext cx="7" cy="128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94983" name="Line 148"/>
                <p:cNvSpPr>
                  <a:spLocks noChangeAspect="1" noChangeShapeType="1"/>
                </p:cNvSpPr>
                <p:nvPr/>
              </p:nvSpPr>
              <p:spPr bwMode="auto">
                <a:xfrm>
                  <a:off x="81" y="45"/>
                  <a:ext cx="10" cy="127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194965" name="Group 149"/>
            <p:cNvGrpSpPr>
              <a:grpSpLocks noChangeAspect="1"/>
            </p:cNvGrpSpPr>
            <p:nvPr/>
          </p:nvGrpSpPr>
          <p:grpSpPr bwMode="auto">
            <a:xfrm>
              <a:off x="404" y="437"/>
              <a:ext cx="50" cy="82"/>
              <a:chOff x="0" y="0"/>
              <a:chExt cx="117" cy="189"/>
            </a:xfrm>
          </p:grpSpPr>
          <p:sp>
            <p:nvSpPr>
              <p:cNvPr id="194966" name="Freeform 150"/>
              <p:cNvSpPr>
                <a:spLocks noChangeAspect="1" noChangeArrowheads="1"/>
              </p:cNvSpPr>
              <p:nvPr/>
            </p:nvSpPr>
            <p:spPr bwMode="auto">
              <a:xfrm>
                <a:off x="0" y="0"/>
                <a:ext cx="117" cy="188"/>
              </a:xfrm>
              <a:custGeom>
                <a:avLst/>
                <a:gdLst>
                  <a:gd name="T0" fmla="*/ 0 w 480"/>
                  <a:gd name="T1" fmla="*/ 0 h 768"/>
                  <a:gd name="T2" fmla="*/ 0 w 480"/>
                  <a:gd name="T3" fmla="*/ 0 h 768"/>
                  <a:gd name="T4" fmla="*/ 0 w 480"/>
                  <a:gd name="T5" fmla="*/ 0 h 768"/>
                  <a:gd name="T6" fmla="*/ 0 w 480"/>
                  <a:gd name="T7" fmla="*/ 0 h 768"/>
                  <a:gd name="T8" fmla="*/ 1 w 480"/>
                  <a:gd name="T9" fmla="*/ 0 h 768"/>
                  <a:gd name="T10" fmla="*/ 1 w 480"/>
                  <a:gd name="T11" fmla="*/ 0 h 768"/>
                  <a:gd name="T12" fmla="*/ 1 w 480"/>
                  <a:gd name="T13" fmla="*/ 0 h 768"/>
                  <a:gd name="T14" fmla="*/ 1 w 480"/>
                  <a:gd name="T15" fmla="*/ 0 h 768"/>
                  <a:gd name="T16" fmla="*/ 1 w 480"/>
                  <a:gd name="T17" fmla="*/ 0 h 768"/>
                  <a:gd name="T18" fmla="*/ 2 w 480"/>
                  <a:gd name="T19" fmla="*/ 2 h 768"/>
                  <a:gd name="T20" fmla="*/ 1 w 480"/>
                  <a:gd name="T21" fmla="*/ 2 h 768"/>
                  <a:gd name="T22" fmla="*/ 1 w 480"/>
                  <a:gd name="T23" fmla="*/ 3 h 768"/>
                  <a:gd name="T24" fmla="*/ 1 w 480"/>
                  <a:gd name="T25" fmla="*/ 3 h 768"/>
                  <a:gd name="T26" fmla="*/ 1 w 480"/>
                  <a:gd name="T27" fmla="*/ 3 h 768"/>
                  <a:gd name="T28" fmla="*/ 0 w 480"/>
                  <a:gd name="T29" fmla="*/ 3 h 768"/>
                  <a:gd name="T30" fmla="*/ 0 w 480"/>
                  <a:gd name="T31" fmla="*/ 3 h 768"/>
                  <a:gd name="T32" fmla="*/ 0 w 480"/>
                  <a:gd name="T33" fmla="*/ 2 h 768"/>
                  <a:gd name="T34" fmla="*/ 0 w 480"/>
                  <a:gd name="T35" fmla="*/ 2 h 768"/>
                  <a:gd name="T36" fmla="*/ 0 w 480"/>
                  <a:gd name="T37" fmla="*/ 0 h 76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480"/>
                  <a:gd name="T58" fmla="*/ 0 h 768"/>
                  <a:gd name="T59" fmla="*/ 480 w 480"/>
                  <a:gd name="T60" fmla="*/ 768 h 76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480" h="768">
                    <a:moveTo>
                      <a:pt x="62" y="99"/>
                    </a:moveTo>
                    <a:lnTo>
                      <a:pt x="78" y="57"/>
                    </a:lnTo>
                    <a:lnTo>
                      <a:pt x="120" y="24"/>
                    </a:lnTo>
                    <a:lnTo>
                      <a:pt x="174" y="6"/>
                    </a:lnTo>
                    <a:lnTo>
                      <a:pt x="242" y="0"/>
                    </a:lnTo>
                    <a:lnTo>
                      <a:pt x="302" y="9"/>
                    </a:lnTo>
                    <a:lnTo>
                      <a:pt x="362" y="21"/>
                    </a:lnTo>
                    <a:lnTo>
                      <a:pt x="408" y="57"/>
                    </a:lnTo>
                    <a:lnTo>
                      <a:pt x="428" y="108"/>
                    </a:lnTo>
                    <a:lnTo>
                      <a:pt x="480" y="636"/>
                    </a:lnTo>
                    <a:lnTo>
                      <a:pt x="432" y="693"/>
                    </a:lnTo>
                    <a:lnTo>
                      <a:pt x="384" y="726"/>
                    </a:lnTo>
                    <a:lnTo>
                      <a:pt x="326" y="750"/>
                    </a:lnTo>
                    <a:lnTo>
                      <a:pt x="252" y="768"/>
                    </a:lnTo>
                    <a:lnTo>
                      <a:pt x="144" y="756"/>
                    </a:lnTo>
                    <a:lnTo>
                      <a:pt x="78" y="720"/>
                    </a:lnTo>
                    <a:lnTo>
                      <a:pt x="26" y="669"/>
                    </a:lnTo>
                    <a:lnTo>
                      <a:pt x="0" y="651"/>
                    </a:lnTo>
                    <a:lnTo>
                      <a:pt x="62" y="9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grpSp>
            <p:nvGrpSpPr>
              <p:cNvPr id="194967" name="Group 151"/>
              <p:cNvGrpSpPr>
                <a:grpSpLocks noChangeAspect="1"/>
              </p:cNvGrpSpPr>
              <p:nvPr/>
            </p:nvGrpSpPr>
            <p:grpSpPr bwMode="auto">
              <a:xfrm>
                <a:off x="0" y="2"/>
                <a:ext cx="116" cy="187"/>
                <a:chOff x="0" y="0"/>
                <a:chExt cx="116" cy="187"/>
              </a:xfrm>
            </p:grpSpPr>
            <p:sp>
              <p:nvSpPr>
                <p:cNvPr id="194968" name="Line 152"/>
                <p:cNvSpPr>
                  <a:spLocks noChangeAspect="1" noChangeShapeType="1"/>
                </p:cNvSpPr>
                <p:nvPr/>
              </p:nvSpPr>
              <p:spPr bwMode="auto">
                <a:xfrm>
                  <a:off x="59" y="56"/>
                  <a:ext cx="0" cy="123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94969" name="Oval 153"/>
                <p:cNvSpPr>
                  <a:spLocks noChangeAspect="1" noChangeArrowheads="1"/>
                </p:cNvSpPr>
                <p:nvPr/>
              </p:nvSpPr>
              <p:spPr bwMode="auto">
                <a:xfrm>
                  <a:off x="15" y="0"/>
                  <a:ext cx="86" cy="48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o"/>
                    <a:defRPr sz="30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n"/>
                    <a:defRPr sz="26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o"/>
                    <a:defRPr sz="23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5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t">
                    <a:spcBef>
                      <a:spcPct val="0"/>
                    </a:spcBef>
                    <a:spcAft>
                      <a:spcPct val="0"/>
                    </a:spcAft>
                    <a:buClrTx/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  <a:latin typeface="华文中宋" panose="02010600040101010101" pitchFamily="2" charset="-122"/>
                    <a:ea typeface="楷体_GB2312" pitchFamily="1" charset="-122"/>
                  </a:endParaRPr>
                </a:p>
              </p:txBody>
            </p:sp>
            <p:sp>
              <p:nvSpPr>
                <p:cNvPr id="194970" name="Arc 154"/>
                <p:cNvSpPr>
                  <a:spLocks noChangeAspect="1"/>
                </p:cNvSpPr>
                <p:nvPr/>
              </p:nvSpPr>
              <p:spPr bwMode="auto">
                <a:xfrm flipV="1">
                  <a:off x="1" y="130"/>
                  <a:ext cx="113" cy="57"/>
                </a:xfrm>
                <a:custGeom>
                  <a:avLst/>
                  <a:gdLst>
                    <a:gd name="T0" fmla="*/ 0 w 38205"/>
                    <a:gd name="T1" fmla="*/ 0 h 21600"/>
                    <a:gd name="T2" fmla="*/ 0 w 38205"/>
                    <a:gd name="T3" fmla="*/ 0 h 21600"/>
                    <a:gd name="T4" fmla="*/ 0 w 38205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38205"/>
                    <a:gd name="T10" fmla="*/ 0 h 21600"/>
                    <a:gd name="T11" fmla="*/ 38205 w 38205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8205" h="21600" fill="none" extrusionOk="0">
                      <a:moveTo>
                        <a:pt x="0" y="11137"/>
                      </a:moveTo>
                      <a:cubicBezTo>
                        <a:pt x="3805" y="4264"/>
                        <a:pt x="11041" y="-1"/>
                        <a:pt x="18897" y="0"/>
                      </a:cubicBezTo>
                      <a:cubicBezTo>
                        <a:pt x="27069" y="0"/>
                        <a:pt x="34542" y="4612"/>
                        <a:pt x="38205" y="11917"/>
                      </a:cubicBezTo>
                    </a:path>
                    <a:path w="38205" h="21600" stroke="0" extrusionOk="0">
                      <a:moveTo>
                        <a:pt x="0" y="11137"/>
                      </a:moveTo>
                      <a:cubicBezTo>
                        <a:pt x="3805" y="4264"/>
                        <a:pt x="11041" y="-1"/>
                        <a:pt x="18897" y="0"/>
                      </a:cubicBezTo>
                      <a:cubicBezTo>
                        <a:pt x="27069" y="0"/>
                        <a:pt x="34542" y="4612"/>
                        <a:pt x="38205" y="11917"/>
                      </a:cubicBezTo>
                      <a:lnTo>
                        <a:pt x="18897" y="21600"/>
                      </a:lnTo>
                      <a:lnTo>
                        <a:pt x="0" y="11137"/>
                      </a:lnTo>
                      <a:close/>
                    </a:path>
                  </a:pathLst>
                </a:custGeom>
                <a:noFill/>
                <a:ln w="9525" cmpd="sng">
                  <a:solidFill>
                    <a:srgbClr val="000000"/>
                  </a:solidFill>
                  <a:bevel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94971" name="Line 155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0" y="26"/>
                  <a:ext cx="13" cy="13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94972" name="Line 156"/>
                <p:cNvSpPr>
                  <a:spLocks noChangeAspect="1" noChangeShapeType="1"/>
                </p:cNvSpPr>
                <p:nvPr/>
              </p:nvSpPr>
              <p:spPr bwMode="auto">
                <a:xfrm>
                  <a:off x="103" y="26"/>
                  <a:ext cx="13" cy="13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94973" name="Line 157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27" y="50"/>
                  <a:ext cx="7" cy="128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94974" name="Line 158"/>
                <p:cNvSpPr>
                  <a:spLocks noChangeAspect="1" noChangeShapeType="1"/>
                </p:cNvSpPr>
                <p:nvPr/>
              </p:nvSpPr>
              <p:spPr bwMode="auto">
                <a:xfrm>
                  <a:off x="81" y="45"/>
                  <a:ext cx="10" cy="127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</p:grpSp>
        </p:grpSp>
      </p:grpSp>
      <p:grpSp>
        <p:nvGrpSpPr>
          <p:cNvPr id="194572" name="Group 159"/>
          <p:cNvGrpSpPr>
            <a:grpSpLocks noChangeAspect="1"/>
          </p:cNvGrpSpPr>
          <p:nvPr/>
        </p:nvGrpSpPr>
        <p:grpSpPr bwMode="auto">
          <a:xfrm>
            <a:off x="3214688" y="4217988"/>
            <a:ext cx="957262" cy="885825"/>
            <a:chOff x="0" y="0"/>
            <a:chExt cx="680" cy="621"/>
          </a:xfrm>
        </p:grpSpPr>
        <p:sp>
          <p:nvSpPr>
            <p:cNvPr id="194790" name="Line 160"/>
            <p:cNvSpPr>
              <a:spLocks noChangeAspect="1" noChangeShapeType="1"/>
            </p:cNvSpPr>
            <p:nvPr/>
          </p:nvSpPr>
          <p:spPr bwMode="auto">
            <a:xfrm>
              <a:off x="114" y="422"/>
              <a:ext cx="43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4791" name="Line 161"/>
            <p:cNvSpPr>
              <a:spLocks noChangeAspect="1" noChangeShapeType="1"/>
            </p:cNvSpPr>
            <p:nvPr/>
          </p:nvSpPr>
          <p:spPr bwMode="auto">
            <a:xfrm flipV="1">
              <a:off x="180" y="4"/>
              <a:ext cx="443" cy="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4792" name="Line 162"/>
            <p:cNvSpPr>
              <a:spLocks noChangeAspect="1" noChangeShapeType="1"/>
            </p:cNvSpPr>
            <p:nvPr/>
          </p:nvSpPr>
          <p:spPr bwMode="auto">
            <a:xfrm flipH="1">
              <a:off x="114" y="4"/>
              <a:ext cx="70" cy="31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4793" name="Line 163"/>
            <p:cNvSpPr>
              <a:spLocks noChangeAspect="1" noChangeShapeType="1"/>
            </p:cNvSpPr>
            <p:nvPr/>
          </p:nvSpPr>
          <p:spPr bwMode="auto">
            <a:xfrm flipH="1">
              <a:off x="546" y="4"/>
              <a:ext cx="77" cy="31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4794" name="Line 164"/>
            <p:cNvSpPr>
              <a:spLocks noChangeAspect="1" noChangeShapeType="1"/>
            </p:cNvSpPr>
            <p:nvPr/>
          </p:nvSpPr>
          <p:spPr bwMode="auto">
            <a:xfrm>
              <a:off x="134" y="265"/>
              <a:ext cx="43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4795" name="Line 165"/>
            <p:cNvSpPr>
              <a:spLocks noChangeAspect="1" noChangeShapeType="1"/>
            </p:cNvSpPr>
            <p:nvPr/>
          </p:nvSpPr>
          <p:spPr bwMode="auto">
            <a:xfrm>
              <a:off x="121" y="309"/>
              <a:ext cx="42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4796" name="Line 166"/>
            <p:cNvSpPr>
              <a:spLocks noChangeAspect="1" noChangeShapeType="1"/>
            </p:cNvSpPr>
            <p:nvPr/>
          </p:nvSpPr>
          <p:spPr bwMode="auto">
            <a:xfrm>
              <a:off x="121" y="289"/>
              <a:ext cx="42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4797" name="Line 167"/>
            <p:cNvSpPr>
              <a:spLocks noChangeAspect="1" noChangeShapeType="1"/>
            </p:cNvSpPr>
            <p:nvPr/>
          </p:nvSpPr>
          <p:spPr bwMode="auto">
            <a:xfrm>
              <a:off x="114" y="310"/>
              <a:ext cx="0" cy="1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4798" name="Line 168"/>
            <p:cNvSpPr>
              <a:spLocks noChangeAspect="1" noChangeShapeType="1"/>
            </p:cNvSpPr>
            <p:nvPr/>
          </p:nvSpPr>
          <p:spPr bwMode="auto">
            <a:xfrm>
              <a:off x="546" y="330"/>
              <a:ext cx="0" cy="8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4799" name="Line 169"/>
            <p:cNvSpPr>
              <a:spLocks noChangeAspect="1" noChangeShapeType="1"/>
            </p:cNvSpPr>
            <p:nvPr/>
          </p:nvSpPr>
          <p:spPr bwMode="auto">
            <a:xfrm>
              <a:off x="147" y="323"/>
              <a:ext cx="0" cy="8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4800" name="Line 170"/>
            <p:cNvSpPr>
              <a:spLocks noChangeAspect="1" noChangeShapeType="1"/>
            </p:cNvSpPr>
            <p:nvPr/>
          </p:nvSpPr>
          <p:spPr bwMode="auto">
            <a:xfrm>
              <a:off x="193" y="323"/>
              <a:ext cx="0" cy="8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4801" name="Line 171"/>
            <p:cNvSpPr>
              <a:spLocks noChangeAspect="1" noChangeShapeType="1"/>
            </p:cNvSpPr>
            <p:nvPr/>
          </p:nvSpPr>
          <p:spPr bwMode="auto">
            <a:xfrm>
              <a:off x="211" y="323"/>
              <a:ext cx="0" cy="8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4802" name="Line 172"/>
            <p:cNvSpPr>
              <a:spLocks noChangeAspect="1" noChangeShapeType="1"/>
            </p:cNvSpPr>
            <p:nvPr/>
          </p:nvSpPr>
          <p:spPr bwMode="auto">
            <a:xfrm>
              <a:off x="263" y="330"/>
              <a:ext cx="0" cy="8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4803" name="Line 173"/>
            <p:cNvSpPr>
              <a:spLocks noChangeAspect="1" noChangeShapeType="1"/>
            </p:cNvSpPr>
            <p:nvPr/>
          </p:nvSpPr>
          <p:spPr bwMode="auto">
            <a:xfrm>
              <a:off x="435" y="330"/>
              <a:ext cx="0" cy="8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4804" name="Line 174"/>
            <p:cNvSpPr>
              <a:spLocks noChangeAspect="1" noChangeShapeType="1"/>
            </p:cNvSpPr>
            <p:nvPr/>
          </p:nvSpPr>
          <p:spPr bwMode="auto">
            <a:xfrm>
              <a:off x="474" y="330"/>
              <a:ext cx="0" cy="8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4805" name="Line 175"/>
            <p:cNvSpPr>
              <a:spLocks noChangeAspect="1" noChangeShapeType="1"/>
            </p:cNvSpPr>
            <p:nvPr/>
          </p:nvSpPr>
          <p:spPr bwMode="auto">
            <a:xfrm>
              <a:off x="500" y="330"/>
              <a:ext cx="0" cy="8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4806" name="Line 176"/>
            <p:cNvSpPr>
              <a:spLocks noChangeAspect="1" noChangeShapeType="1"/>
            </p:cNvSpPr>
            <p:nvPr/>
          </p:nvSpPr>
          <p:spPr bwMode="auto">
            <a:xfrm flipH="1">
              <a:off x="532" y="415"/>
              <a:ext cx="14" cy="7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4807" name="Line 177"/>
            <p:cNvSpPr>
              <a:spLocks noChangeAspect="1" noChangeShapeType="1"/>
            </p:cNvSpPr>
            <p:nvPr/>
          </p:nvSpPr>
          <p:spPr bwMode="auto">
            <a:xfrm flipH="1">
              <a:off x="6" y="438"/>
              <a:ext cx="102" cy="13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4808" name="Line 178"/>
            <p:cNvSpPr>
              <a:spLocks noChangeAspect="1" noChangeShapeType="1"/>
            </p:cNvSpPr>
            <p:nvPr/>
          </p:nvSpPr>
          <p:spPr bwMode="auto">
            <a:xfrm flipH="1">
              <a:off x="448" y="451"/>
              <a:ext cx="89" cy="1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4809" name="Line 179"/>
            <p:cNvSpPr>
              <a:spLocks noChangeAspect="1" noChangeShapeType="1"/>
            </p:cNvSpPr>
            <p:nvPr/>
          </p:nvSpPr>
          <p:spPr bwMode="auto">
            <a:xfrm>
              <a:off x="5" y="571"/>
              <a:ext cx="44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4810" name="Line 180"/>
            <p:cNvSpPr>
              <a:spLocks noChangeAspect="1" noChangeShapeType="1"/>
            </p:cNvSpPr>
            <p:nvPr/>
          </p:nvSpPr>
          <p:spPr bwMode="auto">
            <a:xfrm>
              <a:off x="94" y="492"/>
              <a:ext cx="0" cy="1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4811" name="Oval 181"/>
            <p:cNvSpPr>
              <a:spLocks noChangeAspect="1" noChangeArrowheads="1"/>
            </p:cNvSpPr>
            <p:nvPr/>
          </p:nvSpPr>
          <p:spPr bwMode="auto">
            <a:xfrm>
              <a:off x="94" y="495"/>
              <a:ext cx="69" cy="26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3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23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fontAlgn="t">
                <a:spcBef>
                  <a:spcPct val="0"/>
                </a:spcBef>
                <a:spcAft>
                  <a:spcPct val="0"/>
                </a:spcAft>
                <a:buClrTx/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  <a:latin typeface="华文中宋" panose="02010600040101010101" pitchFamily="2" charset="-122"/>
                <a:ea typeface="楷体_GB2312" pitchFamily="1" charset="-122"/>
              </a:endParaRPr>
            </a:p>
          </p:txBody>
        </p:sp>
        <p:sp>
          <p:nvSpPr>
            <p:cNvPr id="194812" name="Line 182"/>
            <p:cNvSpPr>
              <a:spLocks noChangeAspect="1" noChangeShapeType="1"/>
            </p:cNvSpPr>
            <p:nvPr/>
          </p:nvSpPr>
          <p:spPr bwMode="auto">
            <a:xfrm>
              <a:off x="163" y="492"/>
              <a:ext cx="0" cy="1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4813" name="Oval 183"/>
            <p:cNvSpPr>
              <a:spLocks noChangeAspect="1" noChangeArrowheads="1"/>
            </p:cNvSpPr>
            <p:nvPr/>
          </p:nvSpPr>
          <p:spPr bwMode="auto">
            <a:xfrm>
              <a:off x="94" y="484"/>
              <a:ext cx="69" cy="2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3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23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fontAlgn="t">
                <a:spcBef>
                  <a:spcPct val="0"/>
                </a:spcBef>
                <a:spcAft>
                  <a:spcPct val="0"/>
                </a:spcAft>
                <a:buClrTx/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  <a:latin typeface="华文中宋" panose="02010600040101010101" pitchFamily="2" charset="-122"/>
                <a:ea typeface="楷体_GB2312" pitchFamily="1" charset="-122"/>
              </a:endParaRPr>
            </a:p>
          </p:txBody>
        </p:sp>
        <p:sp>
          <p:nvSpPr>
            <p:cNvPr id="194814" name="Line 184"/>
            <p:cNvSpPr>
              <a:spLocks noChangeAspect="1" noChangeShapeType="1"/>
            </p:cNvSpPr>
            <p:nvPr/>
          </p:nvSpPr>
          <p:spPr bwMode="auto">
            <a:xfrm>
              <a:off x="390" y="492"/>
              <a:ext cx="0" cy="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4815" name="Oval 185"/>
            <p:cNvSpPr>
              <a:spLocks noChangeAspect="1" noChangeArrowheads="1"/>
            </p:cNvSpPr>
            <p:nvPr/>
          </p:nvSpPr>
          <p:spPr bwMode="auto">
            <a:xfrm>
              <a:off x="390" y="496"/>
              <a:ext cx="78" cy="26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3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23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fontAlgn="t">
                <a:spcBef>
                  <a:spcPct val="0"/>
                </a:spcBef>
                <a:spcAft>
                  <a:spcPct val="0"/>
                </a:spcAft>
                <a:buClrTx/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  <a:latin typeface="华文中宋" panose="02010600040101010101" pitchFamily="2" charset="-122"/>
                <a:ea typeface="楷体_GB2312" pitchFamily="1" charset="-122"/>
              </a:endParaRPr>
            </a:p>
          </p:txBody>
        </p:sp>
        <p:sp>
          <p:nvSpPr>
            <p:cNvPr id="194816" name="Line 186"/>
            <p:cNvSpPr>
              <a:spLocks noChangeAspect="1" noChangeShapeType="1"/>
            </p:cNvSpPr>
            <p:nvPr/>
          </p:nvSpPr>
          <p:spPr bwMode="auto">
            <a:xfrm>
              <a:off x="468" y="492"/>
              <a:ext cx="0" cy="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4817" name="Oval 187"/>
            <p:cNvSpPr>
              <a:spLocks noChangeAspect="1" noChangeArrowheads="1"/>
            </p:cNvSpPr>
            <p:nvPr/>
          </p:nvSpPr>
          <p:spPr bwMode="auto">
            <a:xfrm>
              <a:off x="390" y="486"/>
              <a:ext cx="78" cy="2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3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23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fontAlgn="t">
                <a:spcBef>
                  <a:spcPct val="0"/>
                </a:spcBef>
                <a:spcAft>
                  <a:spcPct val="0"/>
                </a:spcAft>
                <a:buClrTx/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  <a:latin typeface="华文中宋" panose="02010600040101010101" pitchFamily="2" charset="-122"/>
                <a:ea typeface="楷体_GB2312" pitchFamily="1" charset="-122"/>
              </a:endParaRPr>
            </a:p>
          </p:txBody>
        </p:sp>
        <p:sp>
          <p:nvSpPr>
            <p:cNvPr id="194818" name="Line 188"/>
            <p:cNvSpPr>
              <a:spLocks noChangeAspect="1" noChangeShapeType="1"/>
            </p:cNvSpPr>
            <p:nvPr/>
          </p:nvSpPr>
          <p:spPr bwMode="auto">
            <a:xfrm>
              <a:off x="95" y="457"/>
              <a:ext cx="44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4819" name="Line 189"/>
            <p:cNvSpPr>
              <a:spLocks noChangeAspect="1" noChangeShapeType="1"/>
            </p:cNvSpPr>
            <p:nvPr/>
          </p:nvSpPr>
          <p:spPr bwMode="auto">
            <a:xfrm>
              <a:off x="5" y="571"/>
              <a:ext cx="0" cy="5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4820" name="Line 190"/>
            <p:cNvSpPr>
              <a:spLocks noChangeAspect="1" noChangeShapeType="1"/>
            </p:cNvSpPr>
            <p:nvPr/>
          </p:nvSpPr>
          <p:spPr bwMode="auto">
            <a:xfrm>
              <a:off x="448" y="571"/>
              <a:ext cx="0" cy="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4821" name="Line 191"/>
            <p:cNvSpPr>
              <a:spLocks noChangeAspect="1" noChangeShapeType="1"/>
            </p:cNvSpPr>
            <p:nvPr/>
          </p:nvSpPr>
          <p:spPr bwMode="auto">
            <a:xfrm flipV="1">
              <a:off x="0" y="621"/>
              <a:ext cx="451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4822" name="Line 192"/>
            <p:cNvSpPr>
              <a:spLocks noChangeAspect="1" noChangeShapeType="1"/>
            </p:cNvSpPr>
            <p:nvPr/>
          </p:nvSpPr>
          <p:spPr bwMode="auto">
            <a:xfrm>
              <a:off x="618" y="0"/>
              <a:ext cx="59" cy="6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4823" name="Line 193"/>
            <p:cNvSpPr>
              <a:spLocks noChangeAspect="1" noChangeShapeType="1"/>
            </p:cNvSpPr>
            <p:nvPr/>
          </p:nvSpPr>
          <p:spPr bwMode="auto">
            <a:xfrm>
              <a:off x="673" y="60"/>
              <a:ext cx="0" cy="37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4824" name="Line 194"/>
            <p:cNvSpPr>
              <a:spLocks noChangeAspect="1" noChangeShapeType="1"/>
            </p:cNvSpPr>
            <p:nvPr/>
          </p:nvSpPr>
          <p:spPr bwMode="auto">
            <a:xfrm flipV="1">
              <a:off x="448" y="428"/>
              <a:ext cx="232" cy="19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4825" name="Line 195"/>
            <p:cNvSpPr>
              <a:spLocks noChangeAspect="1" noChangeShapeType="1"/>
            </p:cNvSpPr>
            <p:nvPr/>
          </p:nvSpPr>
          <p:spPr bwMode="auto">
            <a:xfrm>
              <a:off x="642" y="31"/>
              <a:ext cx="6" cy="4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4826" name="Line 196"/>
            <p:cNvSpPr>
              <a:spLocks noChangeAspect="1" noChangeShapeType="1"/>
            </p:cNvSpPr>
            <p:nvPr/>
          </p:nvSpPr>
          <p:spPr bwMode="auto">
            <a:xfrm>
              <a:off x="617" y="52"/>
              <a:ext cx="0" cy="43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4827" name="Line 197"/>
            <p:cNvSpPr>
              <a:spLocks noChangeAspect="1" noChangeShapeType="1"/>
            </p:cNvSpPr>
            <p:nvPr/>
          </p:nvSpPr>
          <p:spPr bwMode="auto">
            <a:xfrm>
              <a:off x="583" y="216"/>
              <a:ext cx="0" cy="29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4828" name="Line 198"/>
            <p:cNvSpPr>
              <a:spLocks noChangeAspect="1" noChangeShapeType="1"/>
            </p:cNvSpPr>
            <p:nvPr/>
          </p:nvSpPr>
          <p:spPr bwMode="auto">
            <a:xfrm>
              <a:off x="546" y="415"/>
              <a:ext cx="0" cy="12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4829" name="Line 199"/>
            <p:cNvSpPr>
              <a:spLocks noChangeAspect="1" noChangeShapeType="1"/>
            </p:cNvSpPr>
            <p:nvPr/>
          </p:nvSpPr>
          <p:spPr bwMode="auto">
            <a:xfrm>
              <a:off x="529" y="470"/>
              <a:ext cx="0" cy="8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4830" name="Line 200"/>
            <p:cNvSpPr>
              <a:spLocks noChangeAspect="1" noChangeShapeType="1"/>
            </p:cNvSpPr>
            <p:nvPr/>
          </p:nvSpPr>
          <p:spPr bwMode="auto">
            <a:xfrm>
              <a:off x="507" y="499"/>
              <a:ext cx="0" cy="7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4831" name="Line 201"/>
            <p:cNvSpPr>
              <a:spLocks noChangeAspect="1" noChangeShapeType="1"/>
            </p:cNvSpPr>
            <p:nvPr/>
          </p:nvSpPr>
          <p:spPr bwMode="auto">
            <a:xfrm>
              <a:off x="487" y="536"/>
              <a:ext cx="0" cy="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4832" name="Line 202"/>
            <p:cNvSpPr>
              <a:spLocks noChangeAspect="1" noChangeShapeType="1"/>
            </p:cNvSpPr>
            <p:nvPr/>
          </p:nvSpPr>
          <p:spPr bwMode="auto">
            <a:xfrm>
              <a:off x="44" y="571"/>
              <a:ext cx="0" cy="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4833" name="Line 203"/>
            <p:cNvSpPr>
              <a:spLocks noChangeAspect="1" noChangeShapeType="1"/>
            </p:cNvSpPr>
            <p:nvPr/>
          </p:nvSpPr>
          <p:spPr bwMode="auto">
            <a:xfrm>
              <a:off x="83" y="571"/>
              <a:ext cx="0" cy="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4834" name="Line 204"/>
            <p:cNvSpPr>
              <a:spLocks noChangeAspect="1" noChangeShapeType="1"/>
            </p:cNvSpPr>
            <p:nvPr/>
          </p:nvSpPr>
          <p:spPr bwMode="auto">
            <a:xfrm>
              <a:off x="114" y="571"/>
              <a:ext cx="0" cy="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4835" name="Line 205"/>
            <p:cNvSpPr>
              <a:spLocks noChangeAspect="1" noChangeShapeType="1"/>
            </p:cNvSpPr>
            <p:nvPr/>
          </p:nvSpPr>
          <p:spPr bwMode="auto">
            <a:xfrm>
              <a:off x="160" y="571"/>
              <a:ext cx="0" cy="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4836" name="Line 206"/>
            <p:cNvSpPr>
              <a:spLocks noChangeAspect="1" noChangeShapeType="1"/>
            </p:cNvSpPr>
            <p:nvPr/>
          </p:nvSpPr>
          <p:spPr bwMode="auto">
            <a:xfrm>
              <a:off x="198" y="571"/>
              <a:ext cx="0" cy="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4837" name="Line 207"/>
            <p:cNvSpPr>
              <a:spLocks noChangeAspect="1" noChangeShapeType="1"/>
            </p:cNvSpPr>
            <p:nvPr/>
          </p:nvSpPr>
          <p:spPr bwMode="auto">
            <a:xfrm>
              <a:off x="237" y="571"/>
              <a:ext cx="0" cy="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4838" name="Line 208"/>
            <p:cNvSpPr>
              <a:spLocks noChangeAspect="1" noChangeShapeType="1"/>
            </p:cNvSpPr>
            <p:nvPr/>
          </p:nvSpPr>
          <p:spPr bwMode="auto">
            <a:xfrm>
              <a:off x="288" y="571"/>
              <a:ext cx="0" cy="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4839" name="Line 209"/>
            <p:cNvSpPr>
              <a:spLocks noChangeAspect="1" noChangeShapeType="1"/>
            </p:cNvSpPr>
            <p:nvPr/>
          </p:nvSpPr>
          <p:spPr bwMode="auto">
            <a:xfrm>
              <a:off x="326" y="571"/>
              <a:ext cx="0" cy="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4840" name="Line 210"/>
            <p:cNvSpPr>
              <a:spLocks noChangeAspect="1" noChangeShapeType="1"/>
            </p:cNvSpPr>
            <p:nvPr/>
          </p:nvSpPr>
          <p:spPr bwMode="auto">
            <a:xfrm>
              <a:off x="326" y="571"/>
              <a:ext cx="0" cy="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4841" name="Line 211"/>
            <p:cNvSpPr>
              <a:spLocks noChangeAspect="1" noChangeShapeType="1"/>
            </p:cNvSpPr>
            <p:nvPr/>
          </p:nvSpPr>
          <p:spPr bwMode="auto">
            <a:xfrm>
              <a:off x="326" y="571"/>
              <a:ext cx="0" cy="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4842" name="Line 212"/>
            <p:cNvSpPr>
              <a:spLocks noChangeAspect="1" noChangeShapeType="1"/>
            </p:cNvSpPr>
            <p:nvPr/>
          </p:nvSpPr>
          <p:spPr bwMode="auto">
            <a:xfrm>
              <a:off x="353" y="571"/>
              <a:ext cx="0" cy="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4843" name="Line 213"/>
            <p:cNvSpPr>
              <a:spLocks noChangeAspect="1" noChangeShapeType="1"/>
            </p:cNvSpPr>
            <p:nvPr/>
          </p:nvSpPr>
          <p:spPr bwMode="auto">
            <a:xfrm>
              <a:off x="378" y="571"/>
              <a:ext cx="0" cy="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4844" name="Line 214"/>
            <p:cNvSpPr>
              <a:spLocks noChangeAspect="1" noChangeShapeType="1"/>
            </p:cNvSpPr>
            <p:nvPr/>
          </p:nvSpPr>
          <p:spPr bwMode="auto">
            <a:xfrm>
              <a:off x="410" y="571"/>
              <a:ext cx="0" cy="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4845" name="Line 215"/>
            <p:cNvSpPr>
              <a:spLocks noChangeAspect="1" noChangeShapeType="1"/>
            </p:cNvSpPr>
            <p:nvPr/>
          </p:nvSpPr>
          <p:spPr bwMode="auto">
            <a:xfrm>
              <a:off x="84" y="548"/>
              <a:ext cx="5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4846" name="AutoShape 216"/>
            <p:cNvSpPr>
              <a:spLocks noChangeAspect="1" noChangeArrowheads="1"/>
            </p:cNvSpPr>
            <p:nvPr/>
          </p:nvSpPr>
          <p:spPr bwMode="auto">
            <a:xfrm>
              <a:off x="257" y="333"/>
              <a:ext cx="158" cy="76"/>
            </a:xfrm>
            <a:prstGeom prst="parallelogram">
              <a:avLst>
                <a:gd name="adj" fmla="val 4581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3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23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fontAlgn="t">
                <a:spcBef>
                  <a:spcPct val="0"/>
                </a:spcBef>
                <a:spcAft>
                  <a:spcPct val="0"/>
                </a:spcAft>
                <a:buClrTx/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  <a:latin typeface="华文中宋" panose="02010600040101010101" pitchFamily="2" charset="-122"/>
                <a:ea typeface="楷体_GB2312" pitchFamily="1" charset="-122"/>
              </a:endParaRPr>
            </a:p>
          </p:txBody>
        </p:sp>
        <p:sp>
          <p:nvSpPr>
            <p:cNvPr id="194847" name="Line 217"/>
            <p:cNvSpPr>
              <a:spLocks noChangeAspect="1" noChangeShapeType="1"/>
            </p:cNvSpPr>
            <p:nvPr/>
          </p:nvSpPr>
          <p:spPr bwMode="auto">
            <a:xfrm>
              <a:off x="244" y="488"/>
              <a:ext cx="0" cy="1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4848" name="Oval 218"/>
            <p:cNvSpPr>
              <a:spLocks noChangeAspect="1" noChangeArrowheads="1"/>
            </p:cNvSpPr>
            <p:nvPr/>
          </p:nvSpPr>
          <p:spPr bwMode="auto">
            <a:xfrm>
              <a:off x="244" y="493"/>
              <a:ext cx="70" cy="2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3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23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fontAlgn="t">
                <a:spcBef>
                  <a:spcPct val="0"/>
                </a:spcBef>
                <a:spcAft>
                  <a:spcPct val="0"/>
                </a:spcAft>
                <a:buClrTx/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  <a:latin typeface="华文中宋" panose="02010600040101010101" pitchFamily="2" charset="-122"/>
                <a:ea typeface="楷体_GB2312" pitchFamily="1" charset="-122"/>
              </a:endParaRPr>
            </a:p>
          </p:txBody>
        </p:sp>
        <p:sp>
          <p:nvSpPr>
            <p:cNvPr id="194849" name="Line 219"/>
            <p:cNvSpPr>
              <a:spLocks noChangeAspect="1" noChangeShapeType="1"/>
            </p:cNvSpPr>
            <p:nvPr/>
          </p:nvSpPr>
          <p:spPr bwMode="auto">
            <a:xfrm>
              <a:off x="314" y="488"/>
              <a:ext cx="0" cy="1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4850" name="Oval 220"/>
            <p:cNvSpPr>
              <a:spLocks noChangeAspect="1" noChangeArrowheads="1"/>
            </p:cNvSpPr>
            <p:nvPr/>
          </p:nvSpPr>
          <p:spPr bwMode="auto">
            <a:xfrm>
              <a:off x="242" y="483"/>
              <a:ext cx="70" cy="2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3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23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fontAlgn="t">
                <a:spcBef>
                  <a:spcPct val="0"/>
                </a:spcBef>
                <a:spcAft>
                  <a:spcPct val="0"/>
                </a:spcAft>
                <a:buClrTx/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  <a:latin typeface="华文中宋" panose="02010600040101010101" pitchFamily="2" charset="-122"/>
                <a:ea typeface="楷体_GB2312" pitchFamily="1" charset="-122"/>
              </a:endParaRPr>
            </a:p>
          </p:txBody>
        </p:sp>
        <p:sp>
          <p:nvSpPr>
            <p:cNvPr id="194851" name="Oval 221"/>
            <p:cNvSpPr>
              <a:spLocks noChangeAspect="1" noChangeArrowheads="1"/>
            </p:cNvSpPr>
            <p:nvPr/>
          </p:nvSpPr>
          <p:spPr bwMode="auto">
            <a:xfrm>
              <a:off x="300" y="343"/>
              <a:ext cx="62" cy="5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3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23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fontAlgn="t">
                <a:spcBef>
                  <a:spcPct val="0"/>
                </a:spcBef>
                <a:spcAft>
                  <a:spcPct val="0"/>
                </a:spcAft>
                <a:buClrTx/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  <a:latin typeface="华文中宋" panose="02010600040101010101" pitchFamily="2" charset="-122"/>
                <a:ea typeface="楷体_GB2312" pitchFamily="1" charset="-122"/>
              </a:endParaRPr>
            </a:p>
          </p:txBody>
        </p:sp>
        <p:sp>
          <p:nvSpPr>
            <p:cNvPr id="194852" name="Line 222"/>
            <p:cNvSpPr>
              <a:spLocks noChangeAspect="1" noChangeShapeType="1"/>
            </p:cNvSpPr>
            <p:nvPr/>
          </p:nvSpPr>
          <p:spPr bwMode="auto">
            <a:xfrm>
              <a:off x="311" y="370"/>
              <a:ext cx="4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4853" name="WordArt 223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359" y="527"/>
              <a:ext cx="98" cy="3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40667"/>
                </a:avLst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200" kern="10"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15</a:t>
              </a:r>
              <a:endParaRPr lang="zh-CN" altLang="en-US" sz="1200" kern="10">
                <a:ln w="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4854" name="WordArt 224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227" y="523"/>
              <a:ext cx="59" cy="4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30898"/>
                </a:avLst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200" kern="10"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zh-CN" altLang="en-US" sz="1200" kern="10">
                <a:ln w="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4855" name="AutoShape 225"/>
            <p:cNvSpPr>
              <a:spLocks noChangeAspect="1" noChangeArrowheads="1"/>
            </p:cNvSpPr>
            <p:nvPr/>
          </p:nvSpPr>
          <p:spPr bwMode="auto">
            <a:xfrm>
              <a:off x="149" y="24"/>
              <a:ext cx="444" cy="219"/>
            </a:xfrm>
            <a:prstGeom prst="parallelogram">
              <a:avLst>
                <a:gd name="adj" fmla="val 20706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3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23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fontAlgn="t">
                <a:spcBef>
                  <a:spcPct val="0"/>
                </a:spcBef>
                <a:spcAft>
                  <a:spcPct val="0"/>
                </a:spcAft>
                <a:buClrTx/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  <a:latin typeface="华文中宋" panose="02010600040101010101" pitchFamily="2" charset="-122"/>
                <a:ea typeface="楷体_GB2312" pitchFamily="1" charset="-122"/>
              </a:endParaRPr>
            </a:p>
          </p:txBody>
        </p:sp>
        <p:sp>
          <p:nvSpPr>
            <p:cNvPr id="194856" name="WordArt 226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306" y="170"/>
              <a:ext cx="95" cy="61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38755"/>
                </a:avLst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3600" kern="10"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</a:t>
              </a:r>
              <a:endParaRPr lang="zh-CN" altLang="en-US" sz="3600" kern="10">
                <a:ln w="31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4857" name="Line 227"/>
            <p:cNvSpPr>
              <a:spLocks noChangeAspect="1" noChangeShapeType="1"/>
            </p:cNvSpPr>
            <p:nvPr/>
          </p:nvSpPr>
          <p:spPr bwMode="auto">
            <a:xfrm flipH="1">
              <a:off x="93" y="411"/>
              <a:ext cx="21" cy="4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4858" name="Line 228"/>
            <p:cNvSpPr>
              <a:spLocks noChangeAspect="1" noChangeShapeType="1"/>
            </p:cNvSpPr>
            <p:nvPr/>
          </p:nvSpPr>
          <p:spPr bwMode="auto">
            <a:xfrm>
              <a:off x="227" y="128"/>
              <a:ext cx="101" cy="11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grpSp>
          <p:nvGrpSpPr>
            <p:cNvPr id="194859" name="Group 229"/>
            <p:cNvGrpSpPr>
              <a:grpSpLocks noChangeAspect="1"/>
            </p:cNvGrpSpPr>
            <p:nvPr/>
          </p:nvGrpSpPr>
          <p:grpSpPr bwMode="auto">
            <a:xfrm>
              <a:off x="178" y="49"/>
              <a:ext cx="415" cy="271"/>
              <a:chOff x="0" y="0"/>
              <a:chExt cx="3099" cy="1995"/>
            </a:xfrm>
          </p:grpSpPr>
          <p:sp>
            <p:nvSpPr>
              <p:cNvPr id="194892" name="WordArt 230"/>
              <p:cNvSpPr>
                <a:spLocks noChangeAspect="1" noChangeArrowheads="1" noChangeShapeType="1" noTextEdit="1"/>
              </p:cNvSpPr>
              <p:nvPr/>
            </p:nvSpPr>
            <p:spPr bwMode="auto">
              <a:xfrm>
                <a:off x="0" y="0"/>
                <a:ext cx="3099" cy="1485"/>
              </a:xfrm>
              <a:prstGeom prst="rect">
                <a:avLst/>
              </a:prstGeom>
            </p:spPr>
            <p:txBody>
              <a:bodyPr spcFirstLastPara="1" wrap="none" fromWordArt="1">
                <a:prstTxWarp prst="textArchUp">
                  <a:avLst>
                    <a:gd name="adj" fmla="val 11561068"/>
                  </a:avLst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900" kern="10"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0            5           10          15</a:t>
                </a:r>
                <a:endParaRPr lang="zh-CN" altLang="en-US" sz="900" kern="10"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4893" name="WordArt 231"/>
              <p:cNvSpPr>
                <a:spLocks noChangeAspect="1" noChangeArrowheads="1" noChangeShapeType="1" noTextEdit="1"/>
              </p:cNvSpPr>
              <p:nvPr/>
            </p:nvSpPr>
            <p:spPr bwMode="auto">
              <a:xfrm>
                <a:off x="333" y="507"/>
                <a:ext cx="2341" cy="1488"/>
              </a:xfrm>
              <a:prstGeom prst="rect">
                <a:avLst/>
              </a:prstGeom>
            </p:spPr>
            <p:txBody>
              <a:bodyPr spcFirstLastPara="1" wrap="none" fromWordArt="1">
                <a:prstTxWarp prst="textArchUp">
                  <a:avLst>
                    <a:gd name="adj" fmla="val 12060388"/>
                  </a:avLst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1200" kern="10"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0         1         2         3</a:t>
                </a:r>
                <a:endParaRPr lang="zh-CN" altLang="en-US" sz="1200" kern="10"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4894" name="WordArt 232"/>
              <p:cNvSpPr>
                <a:spLocks noChangeAspect="1" noChangeArrowheads="1" noChangeShapeType="1" noTextEdit="1"/>
              </p:cNvSpPr>
              <p:nvPr/>
            </p:nvSpPr>
            <p:spPr bwMode="auto">
              <a:xfrm>
                <a:off x="236" y="259"/>
                <a:ext cx="2547" cy="1635"/>
              </a:xfrm>
              <a:prstGeom prst="rect">
                <a:avLst/>
              </a:prstGeom>
            </p:spPr>
            <p:txBody>
              <a:bodyPr spcFirstLastPara="1" wrap="none" fromWordArt="1">
                <a:prstTxWarp prst="textArchUp">
                  <a:avLst>
                    <a:gd name="adj" fmla="val 12004884"/>
                  </a:avLst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3600" kern="10"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FFFFFF"/>
                    </a:solidFill>
                    <a:latin typeface="宋体" panose="02010600030101010101" pitchFamily="2" charset="-122"/>
                  </a:rPr>
                  <a:t>|||||||||||||||||||||||||||||||</a:t>
                </a:r>
                <a:endParaRPr lang="zh-CN" altLang="en-US" sz="3600" kern="10"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宋体" panose="02010600030101010101" pitchFamily="2" charset="-122"/>
                </a:endParaRPr>
              </a:p>
            </p:txBody>
          </p:sp>
          <p:sp>
            <p:nvSpPr>
              <p:cNvPr id="194895" name="Line 233"/>
              <p:cNvSpPr>
                <a:spLocks noChangeAspect="1" noChangeShapeType="1"/>
              </p:cNvSpPr>
              <p:nvPr/>
            </p:nvSpPr>
            <p:spPr bwMode="auto">
              <a:xfrm>
                <a:off x="1505" y="73"/>
                <a:ext cx="0" cy="12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94896" name="Line 234"/>
              <p:cNvSpPr>
                <a:spLocks noChangeAspect="1" noChangeShapeType="1"/>
              </p:cNvSpPr>
              <p:nvPr/>
            </p:nvSpPr>
            <p:spPr bwMode="auto">
              <a:xfrm flipV="1">
                <a:off x="1902" y="132"/>
                <a:ext cx="31" cy="12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94897" name="Line 235"/>
              <p:cNvSpPr>
                <a:spLocks noChangeAspect="1" noChangeShapeType="1"/>
              </p:cNvSpPr>
              <p:nvPr/>
            </p:nvSpPr>
            <p:spPr bwMode="auto">
              <a:xfrm flipV="1">
                <a:off x="2277" y="300"/>
                <a:ext cx="53" cy="102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94898" name="Line 236"/>
              <p:cNvSpPr>
                <a:spLocks noChangeAspect="1" noChangeShapeType="1"/>
              </p:cNvSpPr>
              <p:nvPr/>
            </p:nvSpPr>
            <p:spPr bwMode="auto">
              <a:xfrm flipV="1">
                <a:off x="2568" y="508"/>
                <a:ext cx="158" cy="158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94899" name="Line 237"/>
              <p:cNvSpPr>
                <a:spLocks noChangeAspect="1" noChangeShapeType="1"/>
              </p:cNvSpPr>
              <p:nvPr/>
            </p:nvSpPr>
            <p:spPr bwMode="auto">
              <a:xfrm flipH="1" flipV="1">
                <a:off x="683" y="296"/>
                <a:ext cx="53" cy="102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94900" name="Line 238"/>
              <p:cNvSpPr>
                <a:spLocks noChangeAspect="1" noChangeShapeType="1"/>
              </p:cNvSpPr>
              <p:nvPr/>
            </p:nvSpPr>
            <p:spPr bwMode="auto">
              <a:xfrm flipH="1" flipV="1">
                <a:off x="295" y="504"/>
                <a:ext cx="158" cy="158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94901" name="Line 239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082" y="135"/>
                <a:ext cx="48" cy="218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94860" name="Arc 240"/>
            <p:cNvSpPr>
              <a:spLocks noChangeAspect="1"/>
            </p:cNvSpPr>
            <p:nvPr/>
          </p:nvSpPr>
          <p:spPr bwMode="auto">
            <a:xfrm rot="-2752491">
              <a:off x="273" y="53"/>
              <a:ext cx="216" cy="218"/>
            </a:xfrm>
            <a:custGeom>
              <a:avLst/>
              <a:gdLst>
                <a:gd name="T0" fmla="*/ 0 w 21478"/>
                <a:gd name="T1" fmla="*/ 0 h 21478"/>
                <a:gd name="T2" fmla="*/ 0 w 21478"/>
                <a:gd name="T3" fmla="*/ 0 h 21478"/>
                <a:gd name="T4" fmla="*/ 0 w 21478"/>
                <a:gd name="T5" fmla="*/ 0 h 21478"/>
                <a:gd name="T6" fmla="*/ 0 60000 65536"/>
                <a:gd name="T7" fmla="*/ 0 60000 65536"/>
                <a:gd name="T8" fmla="*/ 0 60000 65536"/>
                <a:gd name="T9" fmla="*/ 0 w 21478"/>
                <a:gd name="T10" fmla="*/ 0 h 21478"/>
                <a:gd name="T11" fmla="*/ 21478 w 21478"/>
                <a:gd name="T12" fmla="*/ 21478 h 2147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478" h="21478" fill="none" extrusionOk="0">
                  <a:moveTo>
                    <a:pt x="2293" y="0"/>
                  </a:moveTo>
                  <a:cubicBezTo>
                    <a:pt x="12408" y="1080"/>
                    <a:pt x="20398" y="9071"/>
                    <a:pt x="21478" y="19185"/>
                  </a:cubicBezTo>
                </a:path>
                <a:path w="21478" h="21478" stroke="0" extrusionOk="0">
                  <a:moveTo>
                    <a:pt x="2293" y="0"/>
                  </a:moveTo>
                  <a:cubicBezTo>
                    <a:pt x="12408" y="1080"/>
                    <a:pt x="20398" y="9071"/>
                    <a:pt x="21478" y="19185"/>
                  </a:cubicBezTo>
                  <a:lnTo>
                    <a:pt x="0" y="21478"/>
                  </a:lnTo>
                  <a:lnTo>
                    <a:pt x="2293" y="0"/>
                  </a:lnTo>
                  <a:close/>
                </a:path>
              </a:pathLst>
            </a:custGeom>
            <a:noFill/>
            <a:ln w="3175" cmpd="sng">
              <a:solidFill>
                <a:srgbClr val="000000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4861" name="Arc 241"/>
            <p:cNvSpPr>
              <a:spLocks noChangeAspect="1"/>
            </p:cNvSpPr>
            <p:nvPr/>
          </p:nvSpPr>
          <p:spPr bwMode="auto">
            <a:xfrm rot="-2752491">
              <a:off x="260" y="21"/>
              <a:ext cx="241" cy="245"/>
            </a:xfrm>
            <a:custGeom>
              <a:avLst/>
              <a:gdLst>
                <a:gd name="T0" fmla="*/ 0 w 21478"/>
                <a:gd name="T1" fmla="*/ 0 h 21478"/>
                <a:gd name="T2" fmla="*/ 0 w 21478"/>
                <a:gd name="T3" fmla="*/ 0 h 21478"/>
                <a:gd name="T4" fmla="*/ 0 w 21478"/>
                <a:gd name="T5" fmla="*/ 0 h 21478"/>
                <a:gd name="T6" fmla="*/ 0 60000 65536"/>
                <a:gd name="T7" fmla="*/ 0 60000 65536"/>
                <a:gd name="T8" fmla="*/ 0 60000 65536"/>
                <a:gd name="T9" fmla="*/ 0 w 21478"/>
                <a:gd name="T10" fmla="*/ 0 h 21478"/>
                <a:gd name="T11" fmla="*/ 21478 w 21478"/>
                <a:gd name="T12" fmla="*/ 21478 h 2147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478" h="21478" fill="none" extrusionOk="0">
                  <a:moveTo>
                    <a:pt x="2293" y="0"/>
                  </a:moveTo>
                  <a:cubicBezTo>
                    <a:pt x="12408" y="1080"/>
                    <a:pt x="20398" y="9071"/>
                    <a:pt x="21478" y="19185"/>
                  </a:cubicBezTo>
                </a:path>
                <a:path w="21478" h="21478" stroke="0" extrusionOk="0">
                  <a:moveTo>
                    <a:pt x="2293" y="0"/>
                  </a:moveTo>
                  <a:cubicBezTo>
                    <a:pt x="12408" y="1080"/>
                    <a:pt x="20398" y="9071"/>
                    <a:pt x="21478" y="19185"/>
                  </a:cubicBezTo>
                  <a:lnTo>
                    <a:pt x="0" y="21478"/>
                  </a:lnTo>
                  <a:lnTo>
                    <a:pt x="2293" y="0"/>
                  </a:lnTo>
                  <a:close/>
                </a:path>
              </a:pathLst>
            </a:custGeom>
            <a:noFill/>
            <a:ln w="3175" cmpd="sng">
              <a:solidFill>
                <a:srgbClr val="000000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4862" name="Line 242"/>
            <p:cNvSpPr>
              <a:spLocks noChangeAspect="1" noChangeShapeType="1"/>
            </p:cNvSpPr>
            <p:nvPr/>
          </p:nvSpPr>
          <p:spPr bwMode="auto">
            <a:xfrm>
              <a:off x="232" y="323"/>
              <a:ext cx="0" cy="8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4863" name="Line 243"/>
            <p:cNvSpPr>
              <a:spLocks noChangeAspect="1" noChangeShapeType="1"/>
            </p:cNvSpPr>
            <p:nvPr/>
          </p:nvSpPr>
          <p:spPr bwMode="auto">
            <a:xfrm>
              <a:off x="544" y="310"/>
              <a:ext cx="0" cy="11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4864" name="Freeform 244"/>
            <p:cNvSpPr>
              <a:spLocks noChangeAspect="1" noChangeArrowheads="1"/>
            </p:cNvSpPr>
            <p:nvPr/>
          </p:nvSpPr>
          <p:spPr bwMode="auto">
            <a:xfrm>
              <a:off x="99" y="400"/>
              <a:ext cx="59" cy="103"/>
            </a:xfrm>
            <a:custGeom>
              <a:avLst/>
              <a:gdLst>
                <a:gd name="T0" fmla="*/ 0 w 480"/>
                <a:gd name="T1" fmla="*/ 0 h 768"/>
                <a:gd name="T2" fmla="*/ 0 w 480"/>
                <a:gd name="T3" fmla="*/ 0 h 768"/>
                <a:gd name="T4" fmla="*/ 0 w 480"/>
                <a:gd name="T5" fmla="*/ 0 h 768"/>
                <a:gd name="T6" fmla="*/ 0 w 480"/>
                <a:gd name="T7" fmla="*/ 0 h 768"/>
                <a:gd name="T8" fmla="*/ 0 w 480"/>
                <a:gd name="T9" fmla="*/ 0 h 768"/>
                <a:gd name="T10" fmla="*/ 0 w 480"/>
                <a:gd name="T11" fmla="*/ 0 h 768"/>
                <a:gd name="T12" fmla="*/ 0 w 480"/>
                <a:gd name="T13" fmla="*/ 0 h 768"/>
                <a:gd name="T14" fmla="*/ 0 w 480"/>
                <a:gd name="T15" fmla="*/ 0 h 768"/>
                <a:gd name="T16" fmla="*/ 0 w 480"/>
                <a:gd name="T17" fmla="*/ 0 h 768"/>
                <a:gd name="T18" fmla="*/ 0 w 480"/>
                <a:gd name="T19" fmla="*/ 0 h 768"/>
                <a:gd name="T20" fmla="*/ 0 w 480"/>
                <a:gd name="T21" fmla="*/ 0 h 768"/>
                <a:gd name="T22" fmla="*/ 0 w 480"/>
                <a:gd name="T23" fmla="*/ 0 h 768"/>
                <a:gd name="T24" fmla="*/ 0 w 480"/>
                <a:gd name="T25" fmla="*/ 0 h 768"/>
                <a:gd name="T26" fmla="*/ 0 w 480"/>
                <a:gd name="T27" fmla="*/ 0 h 768"/>
                <a:gd name="T28" fmla="*/ 0 w 480"/>
                <a:gd name="T29" fmla="*/ 0 h 768"/>
                <a:gd name="T30" fmla="*/ 0 w 480"/>
                <a:gd name="T31" fmla="*/ 0 h 768"/>
                <a:gd name="T32" fmla="*/ 0 w 480"/>
                <a:gd name="T33" fmla="*/ 0 h 768"/>
                <a:gd name="T34" fmla="*/ 0 w 480"/>
                <a:gd name="T35" fmla="*/ 0 h 768"/>
                <a:gd name="T36" fmla="*/ 0 w 480"/>
                <a:gd name="T37" fmla="*/ 0 h 76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80"/>
                <a:gd name="T58" fmla="*/ 0 h 768"/>
                <a:gd name="T59" fmla="*/ 480 w 480"/>
                <a:gd name="T60" fmla="*/ 768 h 76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80" h="768">
                  <a:moveTo>
                    <a:pt x="62" y="99"/>
                  </a:moveTo>
                  <a:lnTo>
                    <a:pt x="78" y="57"/>
                  </a:lnTo>
                  <a:lnTo>
                    <a:pt x="120" y="24"/>
                  </a:lnTo>
                  <a:lnTo>
                    <a:pt x="174" y="6"/>
                  </a:lnTo>
                  <a:lnTo>
                    <a:pt x="242" y="0"/>
                  </a:lnTo>
                  <a:lnTo>
                    <a:pt x="302" y="9"/>
                  </a:lnTo>
                  <a:lnTo>
                    <a:pt x="362" y="21"/>
                  </a:lnTo>
                  <a:lnTo>
                    <a:pt x="408" y="57"/>
                  </a:lnTo>
                  <a:lnTo>
                    <a:pt x="428" y="108"/>
                  </a:lnTo>
                  <a:lnTo>
                    <a:pt x="480" y="636"/>
                  </a:lnTo>
                  <a:lnTo>
                    <a:pt x="432" y="693"/>
                  </a:lnTo>
                  <a:lnTo>
                    <a:pt x="384" y="726"/>
                  </a:lnTo>
                  <a:lnTo>
                    <a:pt x="326" y="750"/>
                  </a:lnTo>
                  <a:lnTo>
                    <a:pt x="252" y="768"/>
                  </a:lnTo>
                  <a:lnTo>
                    <a:pt x="144" y="756"/>
                  </a:lnTo>
                  <a:lnTo>
                    <a:pt x="78" y="720"/>
                  </a:lnTo>
                  <a:lnTo>
                    <a:pt x="26" y="669"/>
                  </a:lnTo>
                  <a:lnTo>
                    <a:pt x="0" y="651"/>
                  </a:lnTo>
                  <a:lnTo>
                    <a:pt x="62" y="9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grpSp>
          <p:nvGrpSpPr>
            <p:cNvPr id="194865" name="Group 245"/>
            <p:cNvGrpSpPr>
              <a:grpSpLocks noChangeAspect="1"/>
            </p:cNvGrpSpPr>
            <p:nvPr/>
          </p:nvGrpSpPr>
          <p:grpSpPr bwMode="auto">
            <a:xfrm>
              <a:off x="99" y="402"/>
              <a:ext cx="59" cy="102"/>
              <a:chOff x="0" y="0"/>
              <a:chExt cx="116" cy="187"/>
            </a:xfrm>
          </p:grpSpPr>
          <p:sp>
            <p:nvSpPr>
              <p:cNvPr id="194885" name="Line 246"/>
              <p:cNvSpPr>
                <a:spLocks noChangeAspect="1" noChangeShapeType="1"/>
              </p:cNvSpPr>
              <p:nvPr/>
            </p:nvSpPr>
            <p:spPr bwMode="auto">
              <a:xfrm>
                <a:off x="59" y="56"/>
                <a:ext cx="0" cy="12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94886" name="Oval 247"/>
              <p:cNvSpPr>
                <a:spLocks noChangeAspect="1" noChangeArrowheads="1"/>
              </p:cNvSpPr>
              <p:nvPr/>
            </p:nvSpPr>
            <p:spPr bwMode="auto">
              <a:xfrm>
                <a:off x="15" y="0"/>
                <a:ext cx="86" cy="48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o"/>
                  <a:defRPr sz="3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o"/>
                  <a:defRPr sz="23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5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t">
                  <a:spcBef>
                    <a:spcPct val="0"/>
                  </a:spcBef>
                  <a:spcAft>
                    <a:spcPct val="0"/>
                  </a:spcAft>
                  <a:buClrTx/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latin typeface="华文中宋" panose="02010600040101010101" pitchFamily="2" charset="-122"/>
                  <a:ea typeface="楷体_GB2312" pitchFamily="1" charset="-122"/>
                </a:endParaRPr>
              </a:p>
            </p:txBody>
          </p:sp>
          <p:sp>
            <p:nvSpPr>
              <p:cNvPr id="194887" name="Arc 248"/>
              <p:cNvSpPr>
                <a:spLocks noChangeAspect="1"/>
              </p:cNvSpPr>
              <p:nvPr/>
            </p:nvSpPr>
            <p:spPr bwMode="auto">
              <a:xfrm flipV="1">
                <a:off x="1" y="130"/>
                <a:ext cx="113" cy="57"/>
              </a:xfrm>
              <a:custGeom>
                <a:avLst/>
                <a:gdLst>
                  <a:gd name="T0" fmla="*/ 0 w 38205"/>
                  <a:gd name="T1" fmla="*/ 0 h 21600"/>
                  <a:gd name="T2" fmla="*/ 0 w 38205"/>
                  <a:gd name="T3" fmla="*/ 0 h 21600"/>
                  <a:gd name="T4" fmla="*/ 0 w 38205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38205"/>
                  <a:gd name="T10" fmla="*/ 0 h 21600"/>
                  <a:gd name="T11" fmla="*/ 38205 w 38205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8205" h="21600" fill="none" extrusionOk="0">
                    <a:moveTo>
                      <a:pt x="0" y="11137"/>
                    </a:moveTo>
                    <a:cubicBezTo>
                      <a:pt x="3805" y="4264"/>
                      <a:pt x="11041" y="-1"/>
                      <a:pt x="18897" y="0"/>
                    </a:cubicBezTo>
                    <a:cubicBezTo>
                      <a:pt x="27069" y="0"/>
                      <a:pt x="34542" y="4612"/>
                      <a:pt x="38205" y="11917"/>
                    </a:cubicBezTo>
                  </a:path>
                  <a:path w="38205" h="21600" stroke="0" extrusionOk="0">
                    <a:moveTo>
                      <a:pt x="0" y="11137"/>
                    </a:moveTo>
                    <a:cubicBezTo>
                      <a:pt x="3805" y="4264"/>
                      <a:pt x="11041" y="-1"/>
                      <a:pt x="18897" y="0"/>
                    </a:cubicBezTo>
                    <a:cubicBezTo>
                      <a:pt x="27069" y="0"/>
                      <a:pt x="34542" y="4612"/>
                      <a:pt x="38205" y="11917"/>
                    </a:cubicBezTo>
                    <a:lnTo>
                      <a:pt x="18897" y="21600"/>
                    </a:lnTo>
                    <a:lnTo>
                      <a:pt x="0" y="11137"/>
                    </a:lnTo>
                    <a:close/>
                  </a:path>
                </a:pathLst>
              </a:custGeom>
              <a:noFill/>
              <a:ln w="9525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94888" name="Line 249"/>
              <p:cNvSpPr>
                <a:spLocks noChangeAspect="1" noChangeShapeType="1"/>
              </p:cNvSpPr>
              <p:nvPr/>
            </p:nvSpPr>
            <p:spPr bwMode="auto">
              <a:xfrm flipH="1">
                <a:off x="0" y="26"/>
                <a:ext cx="13" cy="13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94889" name="Line 250"/>
              <p:cNvSpPr>
                <a:spLocks noChangeAspect="1" noChangeShapeType="1"/>
              </p:cNvSpPr>
              <p:nvPr/>
            </p:nvSpPr>
            <p:spPr bwMode="auto">
              <a:xfrm>
                <a:off x="103" y="26"/>
                <a:ext cx="13" cy="13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94890" name="Line 251"/>
              <p:cNvSpPr>
                <a:spLocks noChangeAspect="1" noChangeShapeType="1"/>
              </p:cNvSpPr>
              <p:nvPr/>
            </p:nvSpPr>
            <p:spPr bwMode="auto">
              <a:xfrm flipH="1">
                <a:off x="27" y="50"/>
                <a:ext cx="7" cy="128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94891" name="Line 252"/>
              <p:cNvSpPr>
                <a:spLocks noChangeAspect="1" noChangeShapeType="1"/>
              </p:cNvSpPr>
              <p:nvPr/>
            </p:nvSpPr>
            <p:spPr bwMode="auto">
              <a:xfrm>
                <a:off x="81" y="45"/>
                <a:ext cx="10" cy="127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94866" name="Freeform 253"/>
            <p:cNvSpPr>
              <a:spLocks noChangeAspect="1" noChangeArrowheads="1"/>
            </p:cNvSpPr>
            <p:nvPr/>
          </p:nvSpPr>
          <p:spPr bwMode="auto">
            <a:xfrm>
              <a:off x="247" y="399"/>
              <a:ext cx="59" cy="103"/>
            </a:xfrm>
            <a:custGeom>
              <a:avLst/>
              <a:gdLst>
                <a:gd name="T0" fmla="*/ 0 w 480"/>
                <a:gd name="T1" fmla="*/ 0 h 768"/>
                <a:gd name="T2" fmla="*/ 0 w 480"/>
                <a:gd name="T3" fmla="*/ 0 h 768"/>
                <a:gd name="T4" fmla="*/ 0 w 480"/>
                <a:gd name="T5" fmla="*/ 0 h 768"/>
                <a:gd name="T6" fmla="*/ 0 w 480"/>
                <a:gd name="T7" fmla="*/ 0 h 768"/>
                <a:gd name="T8" fmla="*/ 0 w 480"/>
                <a:gd name="T9" fmla="*/ 0 h 768"/>
                <a:gd name="T10" fmla="*/ 0 w 480"/>
                <a:gd name="T11" fmla="*/ 0 h 768"/>
                <a:gd name="T12" fmla="*/ 0 w 480"/>
                <a:gd name="T13" fmla="*/ 0 h 768"/>
                <a:gd name="T14" fmla="*/ 0 w 480"/>
                <a:gd name="T15" fmla="*/ 0 h 768"/>
                <a:gd name="T16" fmla="*/ 0 w 480"/>
                <a:gd name="T17" fmla="*/ 0 h 768"/>
                <a:gd name="T18" fmla="*/ 0 w 480"/>
                <a:gd name="T19" fmla="*/ 0 h 768"/>
                <a:gd name="T20" fmla="*/ 0 w 480"/>
                <a:gd name="T21" fmla="*/ 0 h 768"/>
                <a:gd name="T22" fmla="*/ 0 w 480"/>
                <a:gd name="T23" fmla="*/ 0 h 768"/>
                <a:gd name="T24" fmla="*/ 0 w 480"/>
                <a:gd name="T25" fmla="*/ 0 h 768"/>
                <a:gd name="T26" fmla="*/ 0 w 480"/>
                <a:gd name="T27" fmla="*/ 0 h 768"/>
                <a:gd name="T28" fmla="*/ 0 w 480"/>
                <a:gd name="T29" fmla="*/ 0 h 768"/>
                <a:gd name="T30" fmla="*/ 0 w 480"/>
                <a:gd name="T31" fmla="*/ 0 h 768"/>
                <a:gd name="T32" fmla="*/ 0 w 480"/>
                <a:gd name="T33" fmla="*/ 0 h 768"/>
                <a:gd name="T34" fmla="*/ 0 w 480"/>
                <a:gd name="T35" fmla="*/ 0 h 768"/>
                <a:gd name="T36" fmla="*/ 0 w 480"/>
                <a:gd name="T37" fmla="*/ 0 h 76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80"/>
                <a:gd name="T58" fmla="*/ 0 h 768"/>
                <a:gd name="T59" fmla="*/ 480 w 480"/>
                <a:gd name="T60" fmla="*/ 768 h 76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80" h="768">
                  <a:moveTo>
                    <a:pt x="62" y="99"/>
                  </a:moveTo>
                  <a:lnTo>
                    <a:pt x="78" y="57"/>
                  </a:lnTo>
                  <a:lnTo>
                    <a:pt x="120" y="24"/>
                  </a:lnTo>
                  <a:lnTo>
                    <a:pt x="174" y="6"/>
                  </a:lnTo>
                  <a:lnTo>
                    <a:pt x="242" y="0"/>
                  </a:lnTo>
                  <a:lnTo>
                    <a:pt x="302" y="9"/>
                  </a:lnTo>
                  <a:lnTo>
                    <a:pt x="362" y="21"/>
                  </a:lnTo>
                  <a:lnTo>
                    <a:pt x="408" y="57"/>
                  </a:lnTo>
                  <a:lnTo>
                    <a:pt x="428" y="108"/>
                  </a:lnTo>
                  <a:lnTo>
                    <a:pt x="480" y="636"/>
                  </a:lnTo>
                  <a:lnTo>
                    <a:pt x="432" y="693"/>
                  </a:lnTo>
                  <a:lnTo>
                    <a:pt x="384" y="726"/>
                  </a:lnTo>
                  <a:lnTo>
                    <a:pt x="326" y="750"/>
                  </a:lnTo>
                  <a:lnTo>
                    <a:pt x="252" y="768"/>
                  </a:lnTo>
                  <a:lnTo>
                    <a:pt x="144" y="756"/>
                  </a:lnTo>
                  <a:lnTo>
                    <a:pt x="78" y="720"/>
                  </a:lnTo>
                  <a:lnTo>
                    <a:pt x="26" y="669"/>
                  </a:lnTo>
                  <a:lnTo>
                    <a:pt x="0" y="651"/>
                  </a:lnTo>
                  <a:lnTo>
                    <a:pt x="62" y="9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grpSp>
          <p:nvGrpSpPr>
            <p:cNvPr id="194867" name="Group 254"/>
            <p:cNvGrpSpPr>
              <a:grpSpLocks noChangeAspect="1"/>
            </p:cNvGrpSpPr>
            <p:nvPr/>
          </p:nvGrpSpPr>
          <p:grpSpPr bwMode="auto">
            <a:xfrm>
              <a:off x="247" y="400"/>
              <a:ext cx="59" cy="102"/>
              <a:chOff x="0" y="0"/>
              <a:chExt cx="116" cy="187"/>
            </a:xfrm>
          </p:grpSpPr>
          <p:sp>
            <p:nvSpPr>
              <p:cNvPr id="194878" name="Line 255"/>
              <p:cNvSpPr>
                <a:spLocks noChangeAspect="1" noChangeShapeType="1"/>
              </p:cNvSpPr>
              <p:nvPr/>
            </p:nvSpPr>
            <p:spPr bwMode="auto">
              <a:xfrm>
                <a:off x="59" y="56"/>
                <a:ext cx="0" cy="12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94879" name="Oval 256"/>
              <p:cNvSpPr>
                <a:spLocks noChangeAspect="1" noChangeArrowheads="1"/>
              </p:cNvSpPr>
              <p:nvPr/>
            </p:nvSpPr>
            <p:spPr bwMode="auto">
              <a:xfrm>
                <a:off x="15" y="0"/>
                <a:ext cx="86" cy="48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o"/>
                  <a:defRPr sz="3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o"/>
                  <a:defRPr sz="23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5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t">
                  <a:spcBef>
                    <a:spcPct val="0"/>
                  </a:spcBef>
                  <a:spcAft>
                    <a:spcPct val="0"/>
                  </a:spcAft>
                  <a:buClrTx/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latin typeface="华文中宋" panose="02010600040101010101" pitchFamily="2" charset="-122"/>
                  <a:ea typeface="楷体_GB2312" pitchFamily="1" charset="-122"/>
                </a:endParaRPr>
              </a:p>
            </p:txBody>
          </p:sp>
          <p:sp>
            <p:nvSpPr>
              <p:cNvPr id="194880" name="Arc 257"/>
              <p:cNvSpPr>
                <a:spLocks noChangeAspect="1"/>
              </p:cNvSpPr>
              <p:nvPr/>
            </p:nvSpPr>
            <p:spPr bwMode="auto">
              <a:xfrm flipV="1">
                <a:off x="1" y="130"/>
                <a:ext cx="113" cy="57"/>
              </a:xfrm>
              <a:custGeom>
                <a:avLst/>
                <a:gdLst>
                  <a:gd name="T0" fmla="*/ 0 w 38205"/>
                  <a:gd name="T1" fmla="*/ 0 h 21600"/>
                  <a:gd name="T2" fmla="*/ 0 w 38205"/>
                  <a:gd name="T3" fmla="*/ 0 h 21600"/>
                  <a:gd name="T4" fmla="*/ 0 w 38205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38205"/>
                  <a:gd name="T10" fmla="*/ 0 h 21600"/>
                  <a:gd name="T11" fmla="*/ 38205 w 38205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8205" h="21600" fill="none" extrusionOk="0">
                    <a:moveTo>
                      <a:pt x="0" y="11137"/>
                    </a:moveTo>
                    <a:cubicBezTo>
                      <a:pt x="3805" y="4264"/>
                      <a:pt x="11041" y="-1"/>
                      <a:pt x="18897" y="0"/>
                    </a:cubicBezTo>
                    <a:cubicBezTo>
                      <a:pt x="27069" y="0"/>
                      <a:pt x="34542" y="4612"/>
                      <a:pt x="38205" y="11917"/>
                    </a:cubicBezTo>
                  </a:path>
                  <a:path w="38205" h="21600" stroke="0" extrusionOk="0">
                    <a:moveTo>
                      <a:pt x="0" y="11137"/>
                    </a:moveTo>
                    <a:cubicBezTo>
                      <a:pt x="3805" y="4264"/>
                      <a:pt x="11041" y="-1"/>
                      <a:pt x="18897" y="0"/>
                    </a:cubicBezTo>
                    <a:cubicBezTo>
                      <a:pt x="27069" y="0"/>
                      <a:pt x="34542" y="4612"/>
                      <a:pt x="38205" y="11917"/>
                    </a:cubicBezTo>
                    <a:lnTo>
                      <a:pt x="18897" y="21600"/>
                    </a:lnTo>
                    <a:lnTo>
                      <a:pt x="0" y="11137"/>
                    </a:lnTo>
                    <a:close/>
                  </a:path>
                </a:pathLst>
              </a:custGeom>
              <a:noFill/>
              <a:ln w="9525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94881" name="Line 258"/>
              <p:cNvSpPr>
                <a:spLocks noChangeAspect="1" noChangeShapeType="1"/>
              </p:cNvSpPr>
              <p:nvPr/>
            </p:nvSpPr>
            <p:spPr bwMode="auto">
              <a:xfrm flipH="1">
                <a:off x="0" y="26"/>
                <a:ext cx="13" cy="13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94882" name="Line 259"/>
              <p:cNvSpPr>
                <a:spLocks noChangeAspect="1" noChangeShapeType="1"/>
              </p:cNvSpPr>
              <p:nvPr/>
            </p:nvSpPr>
            <p:spPr bwMode="auto">
              <a:xfrm>
                <a:off x="103" y="26"/>
                <a:ext cx="13" cy="13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94883" name="Line 260"/>
              <p:cNvSpPr>
                <a:spLocks noChangeAspect="1" noChangeShapeType="1"/>
              </p:cNvSpPr>
              <p:nvPr/>
            </p:nvSpPr>
            <p:spPr bwMode="auto">
              <a:xfrm flipH="1">
                <a:off x="27" y="50"/>
                <a:ext cx="7" cy="128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94884" name="Line 261"/>
              <p:cNvSpPr>
                <a:spLocks noChangeAspect="1" noChangeShapeType="1"/>
              </p:cNvSpPr>
              <p:nvPr/>
            </p:nvSpPr>
            <p:spPr bwMode="auto">
              <a:xfrm>
                <a:off x="81" y="45"/>
                <a:ext cx="10" cy="127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94868" name="Group 262"/>
            <p:cNvGrpSpPr>
              <a:grpSpLocks noChangeAspect="1"/>
            </p:cNvGrpSpPr>
            <p:nvPr/>
          </p:nvGrpSpPr>
          <p:grpSpPr bwMode="auto">
            <a:xfrm>
              <a:off x="398" y="403"/>
              <a:ext cx="59" cy="103"/>
              <a:chOff x="0" y="0"/>
              <a:chExt cx="91" cy="152"/>
            </a:xfrm>
          </p:grpSpPr>
          <p:sp>
            <p:nvSpPr>
              <p:cNvPr id="194869" name="Freeform 263"/>
              <p:cNvSpPr>
                <a:spLocks noChangeAspect="1" noChangeArrowheads="1"/>
              </p:cNvSpPr>
              <p:nvPr/>
            </p:nvSpPr>
            <p:spPr bwMode="auto">
              <a:xfrm>
                <a:off x="0" y="0"/>
                <a:ext cx="91" cy="151"/>
              </a:xfrm>
              <a:custGeom>
                <a:avLst/>
                <a:gdLst>
                  <a:gd name="T0" fmla="*/ 0 w 480"/>
                  <a:gd name="T1" fmla="*/ 0 h 768"/>
                  <a:gd name="T2" fmla="*/ 0 w 480"/>
                  <a:gd name="T3" fmla="*/ 0 h 768"/>
                  <a:gd name="T4" fmla="*/ 0 w 480"/>
                  <a:gd name="T5" fmla="*/ 0 h 768"/>
                  <a:gd name="T6" fmla="*/ 0 w 480"/>
                  <a:gd name="T7" fmla="*/ 0 h 768"/>
                  <a:gd name="T8" fmla="*/ 0 w 480"/>
                  <a:gd name="T9" fmla="*/ 0 h 768"/>
                  <a:gd name="T10" fmla="*/ 0 w 480"/>
                  <a:gd name="T11" fmla="*/ 0 h 768"/>
                  <a:gd name="T12" fmla="*/ 0 w 480"/>
                  <a:gd name="T13" fmla="*/ 0 h 768"/>
                  <a:gd name="T14" fmla="*/ 1 w 480"/>
                  <a:gd name="T15" fmla="*/ 0 h 768"/>
                  <a:gd name="T16" fmla="*/ 1 w 480"/>
                  <a:gd name="T17" fmla="*/ 0 h 768"/>
                  <a:gd name="T18" fmla="*/ 1 w 480"/>
                  <a:gd name="T19" fmla="*/ 1 h 768"/>
                  <a:gd name="T20" fmla="*/ 1 w 480"/>
                  <a:gd name="T21" fmla="*/ 1 h 768"/>
                  <a:gd name="T22" fmla="*/ 1 w 480"/>
                  <a:gd name="T23" fmla="*/ 1 h 768"/>
                  <a:gd name="T24" fmla="*/ 0 w 480"/>
                  <a:gd name="T25" fmla="*/ 1 h 768"/>
                  <a:gd name="T26" fmla="*/ 0 w 480"/>
                  <a:gd name="T27" fmla="*/ 1 h 768"/>
                  <a:gd name="T28" fmla="*/ 0 w 480"/>
                  <a:gd name="T29" fmla="*/ 1 h 768"/>
                  <a:gd name="T30" fmla="*/ 0 w 480"/>
                  <a:gd name="T31" fmla="*/ 1 h 768"/>
                  <a:gd name="T32" fmla="*/ 0 w 480"/>
                  <a:gd name="T33" fmla="*/ 1 h 768"/>
                  <a:gd name="T34" fmla="*/ 0 w 480"/>
                  <a:gd name="T35" fmla="*/ 1 h 768"/>
                  <a:gd name="T36" fmla="*/ 0 w 480"/>
                  <a:gd name="T37" fmla="*/ 0 h 76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480"/>
                  <a:gd name="T58" fmla="*/ 0 h 768"/>
                  <a:gd name="T59" fmla="*/ 480 w 480"/>
                  <a:gd name="T60" fmla="*/ 768 h 76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480" h="768">
                    <a:moveTo>
                      <a:pt x="62" y="99"/>
                    </a:moveTo>
                    <a:lnTo>
                      <a:pt x="78" y="57"/>
                    </a:lnTo>
                    <a:lnTo>
                      <a:pt x="120" y="24"/>
                    </a:lnTo>
                    <a:lnTo>
                      <a:pt x="174" y="6"/>
                    </a:lnTo>
                    <a:lnTo>
                      <a:pt x="242" y="0"/>
                    </a:lnTo>
                    <a:lnTo>
                      <a:pt x="302" y="9"/>
                    </a:lnTo>
                    <a:lnTo>
                      <a:pt x="362" y="21"/>
                    </a:lnTo>
                    <a:lnTo>
                      <a:pt x="408" y="57"/>
                    </a:lnTo>
                    <a:lnTo>
                      <a:pt x="428" y="108"/>
                    </a:lnTo>
                    <a:lnTo>
                      <a:pt x="480" y="636"/>
                    </a:lnTo>
                    <a:lnTo>
                      <a:pt x="432" y="693"/>
                    </a:lnTo>
                    <a:lnTo>
                      <a:pt x="384" y="726"/>
                    </a:lnTo>
                    <a:lnTo>
                      <a:pt x="326" y="750"/>
                    </a:lnTo>
                    <a:lnTo>
                      <a:pt x="252" y="768"/>
                    </a:lnTo>
                    <a:lnTo>
                      <a:pt x="144" y="756"/>
                    </a:lnTo>
                    <a:lnTo>
                      <a:pt x="78" y="720"/>
                    </a:lnTo>
                    <a:lnTo>
                      <a:pt x="26" y="669"/>
                    </a:lnTo>
                    <a:lnTo>
                      <a:pt x="0" y="651"/>
                    </a:lnTo>
                    <a:lnTo>
                      <a:pt x="62" y="9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grpSp>
            <p:nvGrpSpPr>
              <p:cNvPr id="194870" name="Group 264"/>
              <p:cNvGrpSpPr>
                <a:grpSpLocks noChangeAspect="1"/>
              </p:cNvGrpSpPr>
              <p:nvPr/>
            </p:nvGrpSpPr>
            <p:grpSpPr bwMode="auto">
              <a:xfrm>
                <a:off x="0" y="2"/>
                <a:ext cx="90" cy="150"/>
                <a:chOff x="0" y="0"/>
                <a:chExt cx="116" cy="187"/>
              </a:xfrm>
            </p:grpSpPr>
            <p:sp>
              <p:nvSpPr>
                <p:cNvPr id="194871" name="Line 265"/>
                <p:cNvSpPr>
                  <a:spLocks noChangeAspect="1" noChangeShapeType="1"/>
                </p:cNvSpPr>
                <p:nvPr/>
              </p:nvSpPr>
              <p:spPr bwMode="auto">
                <a:xfrm>
                  <a:off x="59" y="56"/>
                  <a:ext cx="0" cy="123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94872" name="Oval 266"/>
                <p:cNvSpPr>
                  <a:spLocks noChangeAspect="1" noChangeArrowheads="1"/>
                </p:cNvSpPr>
                <p:nvPr/>
              </p:nvSpPr>
              <p:spPr bwMode="auto">
                <a:xfrm>
                  <a:off x="15" y="0"/>
                  <a:ext cx="86" cy="48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o"/>
                    <a:defRPr sz="30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n"/>
                    <a:defRPr sz="26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o"/>
                    <a:defRPr sz="23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5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t">
                    <a:spcBef>
                      <a:spcPct val="0"/>
                    </a:spcBef>
                    <a:spcAft>
                      <a:spcPct val="0"/>
                    </a:spcAft>
                    <a:buClrTx/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  <a:latin typeface="华文中宋" panose="02010600040101010101" pitchFamily="2" charset="-122"/>
                    <a:ea typeface="楷体_GB2312" pitchFamily="1" charset="-122"/>
                  </a:endParaRPr>
                </a:p>
              </p:txBody>
            </p:sp>
            <p:sp>
              <p:nvSpPr>
                <p:cNvPr id="194873" name="Arc 267"/>
                <p:cNvSpPr>
                  <a:spLocks noChangeAspect="1"/>
                </p:cNvSpPr>
                <p:nvPr/>
              </p:nvSpPr>
              <p:spPr bwMode="auto">
                <a:xfrm flipV="1">
                  <a:off x="1" y="130"/>
                  <a:ext cx="113" cy="57"/>
                </a:xfrm>
                <a:custGeom>
                  <a:avLst/>
                  <a:gdLst>
                    <a:gd name="T0" fmla="*/ 0 w 38205"/>
                    <a:gd name="T1" fmla="*/ 0 h 21600"/>
                    <a:gd name="T2" fmla="*/ 0 w 38205"/>
                    <a:gd name="T3" fmla="*/ 0 h 21600"/>
                    <a:gd name="T4" fmla="*/ 0 w 38205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38205"/>
                    <a:gd name="T10" fmla="*/ 0 h 21600"/>
                    <a:gd name="T11" fmla="*/ 38205 w 38205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8205" h="21600" fill="none" extrusionOk="0">
                      <a:moveTo>
                        <a:pt x="0" y="11137"/>
                      </a:moveTo>
                      <a:cubicBezTo>
                        <a:pt x="3805" y="4264"/>
                        <a:pt x="11041" y="-1"/>
                        <a:pt x="18897" y="0"/>
                      </a:cubicBezTo>
                      <a:cubicBezTo>
                        <a:pt x="27069" y="0"/>
                        <a:pt x="34542" y="4612"/>
                        <a:pt x="38205" y="11917"/>
                      </a:cubicBezTo>
                    </a:path>
                    <a:path w="38205" h="21600" stroke="0" extrusionOk="0">
                      <a:moveTo>
                        <a:pt x="0" y="11137"/>
                      </a:moveTo>
                      <a:cubicBezTo>
                        <a:pt x="3805" y="4264"/>
                        <a:pt x="11041" y="-1"/>
                        <a:pt x="18897" y="0"/>
                      </a:cubicBezTo>
                      <a:cubicBezTo>
                        <a:pt x="27069" y="0"/>
                        <a:pt x="34542" y="4612"/>
                        <a:pt x="38205" y="11917"/>
                      </a:cubicBezTo>
                      <a:lnTo>
                        <a:pt x="18897" y="21600"/>
                      </a:lnTo>
                      <a:lnTo>
                        <a:pt x="0" y="11137"/>
                      </a:lnTo>
                      <a:close/>
                    </a:path>
                  </a:pathLst>
                </a:custGeom>
                <a:noFill/>
                <a:ln w="9525" cmpd="sng">
                  <a:solidFill>
                    <a:srgbClr val="000000"/>
                  </a:solidFill>
                  <a:bevel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94874" name="Line 268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0" y="26"/>
                  <a:ext cx="13" cy="13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94875" name="Line 269"/>
                <p:cNvSpPr>
                  <a:spLocks noChangeAspect="1" noChangeShapeType="1"/>
                </p:cNvSpPr>
                <p:nvPr/>
              </p:nvSpPr>
              <p:spPr bwMode="auto">
                <a:xfrm>
                  <a:off x="103" y="26"/>
                  <a:ext cx="13" cy="13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94876" name="Line 270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27" y="50"/>
                  <a:ext cx="7" cy="128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94877" name="Line 271"/>
                <p:cNvSpPr>
                  <a:spLocks noChangeAspect="1" noChangeShapeType="1"/>
                </p:cNvSpPr>
                <p:nvPr/>
              </p:nvSpPr>
              <p:spPr bwMode="auto">
                <a:xfrm>
                  <a:off x="81" y="45"/>
                  <a:ext cx="10" cy="127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</p:grpSp>
        </p:grpSp>
      </p:grpSp>
      <p:grpSp>
        <p:nvGrpSpPr>
          <p:cNvPr id="194573" name="Group 272"/>
          <p:cNvGrpSpPr>
            <a:grpSpLocks noChangeAspect="1"/>
          </p:cNvGrpSpPr>
          <p:nvPr/>
        </p:nvGrpSpPr>
        <p:grpSpPr bwMode="auto">
          <a:xfrm>
            <a:off x="5321300" y="3802063"/>
            <a:ext cx="815975" cy="822325"/>
            <a:chOff x="0" y="0"/>
            <a:chExt cx="514" cy="518"/>
          </a:xfrm>
        </p:grpSpPr>
        <p:grpSp>
          <p:nvGrpSpPr>
            <p:cNvPr id="194722" name="Group 273"/>
            <p:cNvGrpSpPr>
              <a:grpSpLocks noChangeAspect="1"/>
            </p:cNvGrpSpPr>
            <p:nvPr/>
          </p:nvGrpSpPr>
          <p:grpSpPr bwMode="auto">
            <a:xfrm>
              <a:off x="0" y="182"/>
              <a:ext cx="514" cy="336"/>
              <a:chOff x="0" y="0"/>
              <a:chExt cx="580" cy="374"/>
            </a:xfrm>
          </p:grpSpPr>
          <p:sp>
            <p:nvSpPr>
              <p:cNvPr id="194724" name="Freeform 274"/>
              <p:cNvSpPr>
                <a:spLocks noChangeAspect="1"/>
              </p:cNvSpPr>
              <p:nvPr/>
            </p:nvSpPr>
            <p:spPr bwMode="auto">
              <a:xfrm>
                <a:off x="377" y="0"/>
                <a:ext cx="88" cy="79"/>
              </a:xfrm>
              <a:custGeom>
                <a:avLst/>
                <a:gdLst>
                  <a:gd name="T0" fmla="*/ 0 w 326"/>
                  <a:gd name="T1" fmla="*/ 1 h 243"/>
                  <a:gd name="T2" fmla="*/ 1 w 326"/>
                  <a:gd name="T3" fmla="*/ 0 h 243"/>
                  <a:gd name="T4" fmla="*/ 2 w 326"/>
                  <a:gd name="T5" fmla="*/ 2 h 243"/>
                  <a:gd name="T6" fmla="*/ 1 w 326"/>
                  <a:gd name="T7" fmla="*/ 3 h 243"/>
                  <a:gd name="T8" fmla="*/ 0 w 326"/>
                  <a:gd name="T9" fmla="*/ 2 h 243"/>
                  <a:gd name="T10" fmla="*/ 0 w 326"/>
                  <a:gd name="T11" fmla="*/ 1 h 2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26"/>
                  <a:gd name="T19" fmla="*/ 0 h 243"/>
                  <a:gd name="T20" fmla="*/ 326 w 326"/>
                  <a:gd name="T21" fmla="*/ 243 h 24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26" h="243">
                    <a:moveTo>
                      <a:pt x="48" y="99"/>
                    </a:moveTo>
                    <a:lnTo>
                      <a:pt x="266" y="0"/>
                    </a:lnTo>
                    <a:lnTo>
                      <a:pt x="326" y="138"/>
                    </a:lnTo>
                    <a:lnTo>
                      <a:pt x="98" y="243"/>
                    </a:lnTo>
                    <a:lnTo>
                      <a:pt x="0" y="213"/>
                    </a:lnTo>
                    <a:lnTo>
                      <a:pt x="48" y="99"/>
                    </a:lnTo>
                    <a:close/>
                  </a:path>
                </a:pathLst>
              </a:custGeom>
              <a:solidFill>
                <a:srgbClr val="FFFFFF"/>
              </a:solidFill>
              <a:ln w="9525" cmpd="sng">
                <a:solidFill>
                  <a:srgbClr val="000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94725" name="AutoShape 275"/>
              <p:cNvSpPr>
                <a:spLocks noChangeAspect="1" noChangeArrowheads="1"/>
              </p:cNvSpPr>
              <p:nvPr/>
            </p:nvSpPr>
            <p:spPr bwMode="auto">
              <a:xfrm>
                <a:off x="0" y="227"/>
                <a:ext cx="580" cy="147"/>
              </a:xfrm>
              <a:prstGeom prst="cube">
                <a:avLst>
                  <a:gd name="adj" fmla="val 76144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o"/>
                  <a:defRPr sz="3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o"/>
                  <a:defRPr sz="23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5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t">
                  <a:spcBef>
                    <a:spcPct val="0"/>
                  </a:spcBef>
                  <a:spcAft>
                    <a:spcPct val="0"/>
                  </a:spcAft>
                  <a:buClrTx/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latin typeface="华文中宋" panose="02010600040101010101" pitchFamily="2" charset="-122"/>
                  <a:ea typeface="楷体_GB2312" pitchFamily="1" charset="-122"/>
                </a:endParaRPr>
              </a:p>
            </p:txBody>
          </p:sp>
          <p:grpSp>
            <p:nvGrpSpPr>
              <p:cNvPr id="194726" name="Group 276"/>
              <p:cNvGrpSpPr>
                <a:grpSpLocks noChangeAspect="1"/>
              </p:cNvGrpSpPr>
              <p:nvPr/>
            </p:nvGrpSpPr>
            <p:grpSpPr bwMode="auto">
              <a:xfrm>
                <a:off x="437" y="200"/>
                <a:ext cx="72" cy="92"/>
                <a:chOff x="0" y="0"/>
                <a:chExt cx="288" cy="358"/>
              </a:xfrm>
            </p:grpSpPr>
            <p:grpSp>
              <p:nvGrpSpPr>
                <p:cNvPr id="194769" name="Group 277"/>
                <p:cNvGrpSpPr>
                  <a:grpSpLocks noChangeAspect="1"/>
                </p:cNvGrpSpPr>
                <p:nvPr/>
              </p:nvGrpSpPr>
              <p:grpSpPr bwMode="auto">
                <a:xfrm>
                  <a:off x="0" y="240"/>
                  <a:ext cx="288" cy="118"/>
                  <a:chOff x="0" y="0"/>
                  <a:chExt cx="1594" cy="655"/>
                </a:xfrm>
              </p:grpSpPr>
              <p:grpSp>
                <p:nvGrpSpPr>
                  <p:cNvPr id="194780" name="Group 278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2" y="0"/>
                    <a:ext cx="1592" cy="652"/>
                    <a:chOff x="0" y="0"/>
                    <a:chExt cx="1592" cy="652"/>
                  </a:xfrm>
                </p:grpSpPr>
                <p:sp>
                  <p:nvSpPr>
                    <p:cNvPr id="194786" name="Oval 27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0" y="0"/>
                      <a:ext cx="1584" cy="450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o"/>
                        <a:defRPr sz="3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n"/>
                        <a:defRPr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o"/>
                        <a:defRPr sz="23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n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§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§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§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§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§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fontAlgn="t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Font typeface="Arial" panose="020B0604020202020204" pitchFamily="34" charset="0"/>
                        <a:buNone/>
                      </a:pPr>
                      <a:endParaRPr lang="zh-CN" altLang="en-US" sz="2400">
                        <a:solidFill>
                          <a:srgbClr val="000000"/>
                        </a:solidFill>
                        <a:latin typeface="华文中宋" panose="02010600040101010101" pitchFamily="2" charset="-122"/>
                        <a:ea typeface="楷体_GB2312" pitchFamily="1" charset="-122"/>
                      </a:endParaRPr>
                    </a:p>
                  </p:txBody>
                </p:sp>
                <p:sp>
                  <p:nvSpPr>
                    <p:cNvPr id="194787" name="Arc 280"/>
                    <p:cNvSpPr>
                      <a:spLocks noChangeAspect="1" noChangeArrowheads="1"/>
                    </p:cNvSpPr>
                    <p:nvPr/>
                  </p:nvSpPr>
                  <p:spPr bwMode="auto">
                    <a:xfrm flipV="1">
                      <a:off x="1" y="355"/>
                      <a:ext cx="1588" cy="297"/>
                    </a:xfrm>
                    <a:custGeom>
                      <a:avLst/>
                      <a:gdLst>
                        <a:gd name="T0" fmla="*/ 0 w 41130"/>
                        <a:gd name="T1" fmla="*/ 0 h 21600"/>
                        <a:gd name="T2" fmla="*/ 0 w 41130"/>
                        <a:gd name="T3" fmla="*/ 0 h 21600"/>
                        <a:gd name="T4" fmla="*/ 0 w 41130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41130"/>
                        <a:gd name="T10" fmla="*/ 0 h 21600"/>
                        <a:gd name="T11" fmla="*/ 41130 w 4113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41130" h="21600" fill="none" extrusionOk="0">
                          <a:moveTo>
                            <a:pt x="-1" y="15582"/>
                          </a:moveTo>
                          <a:cubicBezTo>
                            <a:pt x="2677" y="6351"/>
                            <a:pt x="11133" y="-1"/>
                            <a:pt x="20745" y="0"/>
                          </a:cubicBezTo>
                          <a:cubicBezTo>
                            <a:pt x="29920" y="0"/>
                            <a:pt x="38095" y="5797"/>
                            <a:pt x="41129" y="14457"/>
                          </a:cubicBezTo>
                        </a:path>
                        <a:path w="41130" h="21600" stroke="0" extrusionOk="0">
                          <a:moveTo>
                            <a:pt x="-1" y="15582"/>
                          </a:moveTo>
                          <a:cubicBezTo>
                            <a:pt x="2677" y="6351"/>
                            <a:pt x="11133" y="-1"/>
                            <a:pt x="20745" y="0"/>
                          </a:cubicBezTo>
                          <a:cubicBezTo>
                            <a:pt x="29920" y="0"/>
                            <a:pt x="38095" y="5797"/>
                            <a:pt x="41129" y="14457"/>
                          </a:cubicBezTo>
                          <a:lnTo>
                            <a:pt x="20745" y="21600"/>
                          </a:lnTo>
                          <a:lnTo>
                            <a:pt x="-1" y="15582"/>
                          </a:lnTo>
                          <a:close/>
                        </a:path>
                      </a:pathLst>
                    </a:cu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94788" name="Line 281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" y="258"/>
                      <a:ext cx="8" cy="192"/>
                    </a:xfrm>
                    <a:prstGeom prst="line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94789" name="Line 282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84" y="249"/>
                      <a:ext cx="8" cy="192"/>
                    </a:xfrm>
                    <a:prstGeom prst="line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</p:grpSp>
              <p:grpSp>
                <p:nvGrpSpPr>
                  <p:cNvPr id="194781" name="Group 283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0" y="3"/>
                    <a:ext cx="1592" cy="652"/>
                    <a:chOff x="0" y="0"/>
                    <a:chExt cx="1592" cy="652"/>
                  </a:xfrm>
                </p:grpSpPr>
                <p:sp>
                  <p:nvSpPr>
                    <p:cNvPr id="194782" name="Oval 28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0" y="0"/>
                      <a:ext cx="1584" cy="450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o"/>
                        <a:defRPr sz="3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n"/>
                        <a:defRPr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o"/>
                        <a:defRPr sz="23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n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§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§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§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§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§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fontAlgn="t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Font typeface="Arial" panose="020B0604020202020204" pitchFamily="34" charset="0"/>
                        <a:buNone/>
                      </a:pPr>
                      <a:endParaRPr lang="zh-CN" altLang="en-US" sz="2400">
                        <a:solidFill>
                          <a:srgbClr val="000000"/>
                        </a:solidFill>
                        <a:latin typeface="华文中宋" panose="02010600040101010101" pitchFamily="2" charset="-122"/>
                        <a:ea typeface="楷体_GB2312" pitchFamily="1" charset="-122"/>
                      </a:endParaRPr>
                    </a:p>
                  </p:txBody>
                </p:sp>
                <p:sp>
                  <p:nvSpPr>
                    <p:cNvPr id="194783" name="Arc 285"/>
                    <p:cNvSpPr>
                      <a:spLocks noChangeAspect="1"/>
                    </p:cNvSpPr>
                    <p:nvPr/>
                  </p:nvSpPr>
                  <p:spPr bwMode="auto">
                    <a:xfrm flipV="1">
                      <a:off x="1" y="355"/>
                      <a:ext cx="1588" cy="297"/>
                    </a:xfrm>
                    <a:custGeom>
                      <a:avLst/>
                      <a:gdLst>
                        <a:gd name="T0" fmla="*/ 0 w 41130"/>
                        <a:gd name="T1" fmla="*/ 0 h 21600"/>
                        <a:gd name="T2" fmla="*/ 0 w 41130"/>
                        <a:gd name="T3" fmla="*/ 0 h 21600"/>
                        <a:gd name="T4" fmla="*/ 0 w 41130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41130"/>
                        <a:gd name="T10" fmla="*/ 0 h 21600"/>
                        <a:gd name="T11" fmla="*/ 41130 w 4113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41130" h="21600" fill="none" extrusionOk="0">
                          <a:moveTo>
                            <a:pt x="-1" y="15582"/>
                          </a:moveTo>
                          <a:cubicBezTo>
                            <a:pt x="2677" y="6351"/>
                            <a:pt x="11133" y="-1"/>
                            <a:pt x="20745" y="0"/>
                          </a:cubicBezTo>
                          <a:cubicBezTo>
                            <a:pt x="29920" y="0"/>
                            <a:pt x="38095" y="5797"/>
                            <a:pt x="41129" y="14457"/>
                          </a:cubicBezTo>
                        </a:path>
                        <a:path w="41130" h="21600" stroke="0" extrusionOk="0">
                          <a:moveTo>
                            <a:pt x="-1" y="15582"/>
                          </a:moveTo>
                          <a:cubicBezTo>
                            <a:pt x="2677" y="6351"/>
                            <a:pt x="11133" y="-1"/>
                            <a:pt x="20745" y="0"/>
                          </a:cubicBezTo>
                          <a:cubicBezTo>
                            <a:pt x="29920" y="0"/>
                            <a:pt x="38095" y="5797"/>
                            <a:pt x="41129" y="14457"/>
                          </a:cubicBezTo>
                          <a:lnTo>
                            <a:pt x="20745" y="21600"/>
                          </a:lnTo>
                          <a:lnTo>
                            <a:pt x="-1" y="15582"/>
                          </a:lnTo>
                          <a:close/>
                        </a:path>
                      </a:pathLst>
                    </a:custGeom>
                    <a:noFill/>
                    <a:ln w="9525" cmpd="sng">
                      <a:solidFill>
                        <a:srgbClr val="000000"/>
                      </a:solidFill>
                      <a:bevel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94784" name="Line 28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" y="258"/>
                      <a:ext cx="8" cy="192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94785" name="Line 28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84" y="249"/>
                      <a:ext cx="8" cy="192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194770" name="Group 288"/>
                <p:cNvGrpSpPr>
                  <a:grpSpLocks noChangeAspect="1"/>
                </p:cNvGrpSpPr>
                <p:nvPr/>
              </p:nvGrpSpPr>
              <p:grpSpPr bwMode="auto">
                <a:xfrm>
                  <a:off x="54" y="0"/>
                  <a:ext cx="189" cy="318"/>
                  <a:chOff x="0" y="0"/>
                  <a:chExt cx="117" cy="189"/>
                </a:xfrm>
              </p:grpSpPr>
              <p:sp>
                <p:nvSpPr>
                  <p:cNvPr id="194771" name="Freeform 28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0" y="0"/>
                    <a:ext cx="117" cy="188"/>
                  </a:xfrm>
                  <a:custGeom>
                    <a:avLst/>
                    <a:gdLst>
                      <a:gd name="T0" fmla="*/ 0 w 480"/>
                      <a:gd name="T1" fmla="*/ 0 h 768"/>
                      <a:gd name="T2" fmla="*/ 0 w 480"/>
                      <a:gd name="T3" fmla="*/ 0 h 768"/>
                      <a:gd name="T4" fmla="*/ 0 w 480"/>
                      <a:gd name="T5" fmla="*/ 0 h 768"/>
                      <a:gd name="T6" fmla="*/ 0 w 480"/>
                      <a:gd name="T7" fmla="*/ 0 h 768"/>
                      <a:gd name="T8" fmla="*/ 1 w 480"/>
                      <a:gd name="T9" fmla="*/ 0 h 768"/>
                      <a:gd name="T10" fmla="*/ 1 w 480"/>
                      <a:gd name="T11" fmla="*/ 0 h 768"/>
                      <a:gd name="T12" fmla="*/ 1 w 480"/>
                      <a:gd name="T13" fmla="*/ 0 h 768"/>
                      <a:gd name="T14" fmla="*/ 1 w 480"/>
                      <a:gd name="T15" fmla="*/ 0 h 768"/>
                      <a:gd name="T16" fmla="*/ 1 w 480"/>
                      <a:gd name="T17" fmla="*/ 0 h 768"/>
                      <a:gd name="T18" fmla="*/ 2 w 480"/>
                      <a:gd name="T19" fmla="*/ 2 h 768"/>
                      <a:gd name="T20" fmla="*/ 1 w 480"/>
                      <a:gd name="T21" fmla="*/ 2 h 768"/>
                      <a:gd name="T22" fmla="*/ 1 w 480"/>
                      <a:gd name="T23" fmla="*/ 3 h 768"/>
                      <a:gd name="T24" fmla="*/ 1 w 480"/>
                      <a:gd name="T25" fmla="*/ 3 h 768"/>
                      <a:gd name="T26" fmla="*/ 1 w 480"/>
                      <a:gd name="T27" fmla="*/ 3 h 768"/>
                      <a:gd name="T28" fmla="*/ 0 w 480"/>
                      <a:gd name="T29" fmla="*/ 3 h 768"/>
                      <a:gd name="T30" fmla="*/ 0 w 480"/>
                      <a:gd name="T31" fmla="*/ 3 h 768"/>
                      <a:gd name="T32" fmla="*/ 0 w 480"/>
                      <a:gd name="T33" fmla="*/ 2 h 768"/>
                      <a:gd name="T34" fmla="*/ 0 w 480"/>
                      <a:gd name="T35" fmla="*/ 2 h 768"/>
                      <a:gd name="T36" fmla="*/ 0 w 480"/>
                      <a:gd name="T37" fmla="*/ 0 h 768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w 480"/>
                      <a:gd name="T58" fmla="*/ 0 h 768"/>
                      <a:gd name="T59" fmla="*/ 480 w 480"/>
                      <a:gd name="T60" fmla="*/ 768 h 768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T57" t="T58" r="T59" b="T60"/>
                    <a:pathLst>
                      <a:path w="480" h="768">
                        <a:moveTo>
                          <a:pt x="62" y="99"/>
                        </a:moveTo>
                        <a:lnTo>
                          <a:pt x="78" y="57"/>
                        </a:lnTo>
                        <a:lnTo>
                          <a:pt x="120" y="24"/>
                        </a:lnTo>
                        <a:lnTo>
                          <a:pt x="174" y="6"/>
                        </a:lnTo>
                        <a:lnTo>
                          <a:pt x="242" y="0"/>
                        </a:lnTo>
                        <a:lnTo>
                          <a:pt x="302" y="9"/>
                        </a:lnTo>
                        <a:lnTo>
                          <a:pt x="362" y="21"/>
                        </a:lnTo>
                        <a:lnTo>
                          <a:pt x="408" y="57"/>
                        </a:lnTo>
                        <a:lnTo>
                          <a:pt x="428" y="108"/>
                        </a:lnTo>
                        <a:lnTo>
                          <a:pt x="480" y="636"/>
                        </a:lnTo>
                        <a:lnTo>
                          <a:pt x="432" y="693"/>
                        </a:lnTo>
                        <a:lnTo>
                          <a:pt x="384" y="726"/>
                        </a:lnTo>
                        <a:lnTo>
                          <a:pt x="326" y="750"/>
                        </a:lnTo>
                        <a:lnTo>
                          <a:pt x="252" y="768"/>
                        </a:lnTo>
                        <a:lnTo>
                          <a:pt x="144" y="756"/>
                        </a:lnTo>
                        <a:lnTo>
                          <a:pt x="78" y="720"/>
                        </a:lnTo>
                        <a:lnTo>
                          <a:pt x="26" y="669"/>
                        </a:lnTo>
                        <a:lnTo>
                          <a:pt x="0" y="651"/>
                        </a:lnTo>
                        <a:lnTo>
                          <a:pt x="62" y="99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zh-CN" altLang="en-US">
                      <a:solidFill>
                        <a:srgbClr val="000000"/>
                      </a:solidFill>
                      <a:latin typeface="Arial" panose="020B0604020202020204" pitchFamily="34" charset="0"/>
                    </a:endParaRPr>
                  </a:p>
                </p:txBody>
              </p:sp>
              <p:grpSp>
                <p:nvGrpSpPr>
                  <p:cNvPr id="194772" name="Group 290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0" y="2"/>
                    <a:ext cx="116" cy="187"/>
                    <a:chOff x="0" y="0"/>
                    <a:chExt cx="116" cy="187"/>
                  </a:xfrm>
                </p:grpSpPr>
                <p:sp>
                  <p:nvSpPr>
                    <p:cNvPr id="194773" name="Line 291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59" y="56"/>
                      <a:ext cx="0" cy="123"/>
                    </a:xfrm>
                    <a:prstGeom prst="line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94774" name="Oval 29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5" y="0"/>
                      <a:ext cx="86" cy="48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o"/>
                        <a:defRPr sz="3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n"/>
                        <a:defRPr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o"/>
                        <a:defRPr sz="23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n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§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§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§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§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§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fontAlgn="t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Font typeface="Arial" panose="020B0604020202020204" pitchFamily="34" charset="0"/>
                        <a:buNone/>
                      </a:pPr>
                      <a:endParaRPr lang="zh-CN" altLang="en-US" sz="2400">
                        <a:solidFill>
                          <a:srgbClr val="000000"/>
                        </a:solidFill>
                        <a:latin typeface="华文中宋" panose="02010600040101010101" pitchFamily="2" charset="-122"/>
                        <a:ea typeface="楷体_GB2312" pitchFamily="1" charset="-122"/>
                      </a:endParaRPr>
                    </a:p>
                  </p:txBody>
                </p:sp>
                <p:sp>
                  <p:nvSpPr>
                    <p:cNvPr id="194775" name="Arc 293"/>
                    <p:cNvSpPr>
                      <a:spLocks noChangeAspect="1"/>
                    </p:cNvSpPr>
                    <p:nvPr/>
                  </p:nvSpPr>
                  <p:spPr bwMode="auto">
                    <a:xfrm flipV="1">
                      <a:off x="1" y="130"/>
                      <a:ext cx="113" cy="57"/>
                    </a:xfrm>
                    <a:custGeom>
                      <a:avLst/>
                      <a:gdLst>
                        <a:gd name="T0" fmla="*/ 0 w 38205"/>
                        <a:gd name="T1" fmla="*/ 0 h 21600"/>
                        <a:gd name="T2" fmla="*/ 0 w 38205"/>
                        <a:gd name="T3" fmla="*/ 0 h 21600"/>
                        <a:gd name="T4" fmla="*/ 0 w 38205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38205"/>
                        <a:gd name="T10" fmla="*/ 0 h 21600"/>
                        <a:gd name="T11" fmla="*/ 38205 w 38205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38205" h="21600" fill="none" extrusionOk="0">
                          <a:moveTo>
                            <a:pt x="0" y="11137"/>
                          </a:moveTo>
                          <a:cubicBezTo>
                            <a:pt x="3805" y="4264"/>
                            <a:pt x="11041" y="-1"/>
                            <a:pt x="18897" y="0"/>
                          </a:cubicBezTo>
                          <a:cubicBezTo>
                            <a:pt x="27069" y="0"/>
                            <a:pt x="34542" y="4612"/>
                            <a:pt x="38205" y="11917"/>
                          </a:cubicBezTo>
                        </a:path>
                        <a:path w="38205" h="21600" stroke="0" extrusionOk="0">
                          <a:moveTo>
                            <a:pt x="0" y="11137"/>
                          </a:moveTo>
                          <a:cubicBezTo>
                            <a:pt x="3805" y="4264"/>
                            <a:pt x="11041" y="-1"/>
                            <a:pt x="18897" y="0"/>
                          </a:cubicBezTo>
                          <a:cubicBezTo>
                            <a:pt x="27069" y="0"/>
                            <a:pt x="34542" y="4612"/>
                            <a:pt x="38205" y="11917"/>
                          </a:cubicBezTo>
                          <a:lnTo>
                            <a:pt x="18897" y="21600"/>
                          </a:lnTo>
                          <a:lnTo>
                            <a:pt x="0" y="11137"/>
                          </a:lnTo>
                          <a:close/>
                        </a:path>
                      </a:pathLst>
                    </a:custGeom>
                    <a:noFill/>
                    <a:ln w="9525" cmpd="sng">
                      <a:solidFill>
                        <a:srgbClr val="000000"/>
                      </a:solidFill>
                      <a:bevel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94776" name="Line 294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0" y="26"/>
                      <a:ext cx="13" cy="135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94777" name="Line 295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3" y="26"/>
                      <a:ext cx="13" cy="135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94778" name="Line 296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7" y="50"/>
                      <a:ext cx="7" cy="128"/>
                    </a:xfrm>
                    <a:prstGeom prst="line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94779" name="Line 29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81" y="45"/>
                      <a:ext cx="10" cy="127"/>
                    </a:xfrm>
                    <a:prstGeom prst="line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</p:grpSp>
            </p:grpSp>
          </p:grpSp>
          <p:grpSp>
            <p:nvGrpSpPr>
              <p:cNvPr id="194727" name="Group 298"/>
              <p:cNvGrpSpPr>
                <a:grpSpLocks noChangeAspect="1"/>
              </p:cNvGrpSpPr>
              <p:nvPr/>
            </p:nvGrpSpPr>
            <p:grpSpPr bwMode="auto">
              <a:xfrm>
                <a:off x="50" y="210"/>
                <a:ext cx="76" cy="92"/>
                <a:chOff x="0" y="0"/>
                <a:chExt cx="288" cy="358"/>
              </a:xfrm>
            </p:grpSpPr>
            <p:grpSp>
              <p:nvGrpSpPr>
                <p:cNvPr id="194748" name="Group 299"/>
                <p:cNvGrpSpPr>
                  <a:grpSpLocks noChangeAspect="1"/>
                </p:cNvGrpSpPr>
                <p:nvPr/>
              </p:nvGrpSpPr>
              <p:grpSpPr bwMode="auto">
                <a:xfrm>
                  <a:off x="0" y="240"/>
                  <a:ext cx="288" cy="118"/>
                  <a:chOff x="0" y="0"/>
                  <a:chExt cx="1594" cy="655"/>
                </a:xfrm>
              </p:grpSpPr>
              <p:grpSp>
                <p:nvGrpSpPr>
                  <p:cNvPr id="194759" name="Group 300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2" y="0"/>
                    <a:ext cx="1592" cy="652"/>
                    <a:chOff x="0" y="0"/>
                    <a:chExt cx="1592" cy="652"/>
                  </a:xfrm>
                </p:grpSpPr>
                <p:sp>
                  <p:nvSpPr>
                    <p:cNvPr id="194765" name="Oval 30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0" y="0"/>
                      <a:ext cx="1584" cy="450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o"/>
                        <a:defRPr sz="3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n"/>
                        <a:defRPr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o"/>
                        <a:defRPr sz="23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n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§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§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§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§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§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fontAlgn="t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Font typeface="Arial" panose="020B0604020202020204" pitchFamily="34" charset="0"/>
                        <a:buNone/>
                      </a:pPr>
                      <a:endParaRPr lang="zh-CN" altLang="en-US" sz="2400">
                        <a:solidFill>
                          <a:srgbClr val="000000"/>
                        </a:solidFill>
                        <a:latin typeface="华文中宋" panose="02010600040101010101" pitchFamily="2" charset="-122"/>
                        <a:ea typeface="楷体_GB2312" pitchFamily="1" charset="-122"/>
                      </a:endParaRPr>
                    </a:p>
                  </p:txBody>
                </p:sp>
                <p:sp>
                  <p:nvSpPr>
                    <p:cNvPr id="194766" name="Arc 302"/>
                    <p:cNvSpPr>
                      <a:spLocks noChangeAspect="1" noChangeArrowheads="1"/>
                    </p:cNvSpPr>
                    <p:nvPr/>
                  </p:nvSpPr>
                  <p:spPr bwMode="auto">
                    <a:xfrm flipV="1">
                      <a:off x="1" y="355"/>
                      <a:ext cx="1588" cy="297"/>
                    </a:xfrm>
                    <a:custGeom>
                      <a:avLst/>
                      <a:gdLst>
                        <a:gd name="T0" fmla="*/ 0 w 41130"/>
                        <a:gd name="T1" fmla="*/ 0 h 21600"/>
                        <a:gd name="T2" fmla="*/ 0 w 41130"/>
                        <a:gd name="T3" fmla="*/ 0 h 21600"/>
                        <a:gd name="T4" fmla="*/ 0 w 41130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41130"/>
                        <a:gd name="T10" fmla="*/ 0 h 21600"/>
                        <a:gd name="T11" fmla="*/ 41130 w 4113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41130" h="21600" fill="none" extrusionOk="0">
                          <a:moveTo>
                            <a:pt x="-1" y="15582"/>
                          </a:moveTo>
                          <a:cubicBezTo>
                            <a:pt x="2677" y="6351"/>
                            <a:pt x="11133" y="-1"/>
                            <a:pt x="20745" y="0"/>
                          </a:cubicBezTo>
                          <a:cubicBezTo>
                            <a:pt x="29920" y="0"/>
                            <a:pt x="38095" y="5797"/>
                            <a:pt x="41129" y="14457"/>
                          </a:cubicBezTo>
                        </a:path>
                        <a:path w="41130" h="21600" stroke="0" extrusionOk="0">
                          <a:moveTo>
                            <a:pt x="-1" y="15582"/>
                          </a:moveTo>
                          <a:cubicBezTo>
                            <a:pt x="2677" y="6351"/>
                            <a:pt x="11133" y="-1"/>
                            <a:pt x="20745" y="0"/>
                          </a:cubicBezTo>
                          <a:cubicBezTo>
                            <a:pt x="29920" y="0"/>
                            <a:pt x="38095" y="5797"/>
                            <a:pt x="41129" y="14457"/>
                          </a:cubicBezTo>
                          <a:lnTo>
                            <a:pt x="20745" y="21600"/>
                          </a:lnTo>
                          <a:lnTo>
                            <a:pt x="-1" y="15582"/>
                          </a:lnTo>
                          <a:close/>
                        </a:path>
                      </a:pathLst>
                    </a:cu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94767" name="Line 303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" y="258"/>
                      <a:ext cx="8" cy="192"/>
                    </a:xfrm>
                    <a:prstGeom prst="line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94768" name="Line 304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84" y="249"/>
                      <a:ext cx="8" cy="192"/>
                    </a:xfrm>
                    <a:prstGeom prst="line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</p:grpSp>
              <p:grpSp>
                <p:nvGrpSpPr>
                  <p:cNvPr id="194760" name="Group 305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0" y="3"/>
                    <a:ext cx="1592" cy="652"/>
                    <a:chOff x="0" y="0"/>
                    <a:chExt cx="1592" cy="652"/>
                  </a:xfrm>
                </p:grpSpPr>
                <p:sp>
                  <p:nvSpPr>
                    <p:cNvPr id="194761" name="Oval 30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0" y="0"/>
                      <a:ext cx="1584" cy="450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o"/>
                        <a:defRPr sz="3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n"/>
                        <a:defRPr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o"/>
                        <a:defRPr sz="23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n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§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§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§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§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§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fontAlgn="t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Font typeface="Arial" panose="020B0604020202020204" pitchFamily="34" charset="0"/>
                        <a:buNone/>
                      </a:pPr>
                      <a:endParaRPr lang="zh-CN" altLang="en-US" sz="2400">
                        <a:solidFill>
                          <a:srgbClr val="000000"/>
                        </a:solidFill>
                        <a:latin typeface="华文中宋" panose="02010600040101010101" pitchFamily="2" charset="-122"/>
                        <a:ea typeface="楷体_GB2312" pitchFamily="1" charset="-122"/>
                      </a:endParaRPr>
                    </a:p>
                  </p:txBody>
                </p:sp>
                <p:sp>
                  <p:nvSpPr>
                    <p:cNvPr id="194762" name="Arc 307"/>
                    <p:cNvSpPr>
                      <a:spLocks noChangeAspect="1"/>
                    </p:cNvSpPr>
                    <p:nvPr/>
                  </p:nvSpPr>
                  <p:spPr bwMode="auto">
                    <a:xfrm flipV="1">
                      <a:off x="1" y="355"/>
                      <a:ext cx="1588" cy="297"/>
                    </a:xfrm>
                    <a:custGeom>
                      <a:avLst/>
                      <a:gdLst>
                        <a:gd name="T0" fmla="*/ 0 w 41130"/>
                        <a:gd name="T1" fmla="*/ 0 h 21600"/>
                        <a:gd name="T2" fmla="*/ 0 w 41130"/>
                        <a:gd name="T3" fmla="*/ 0 h 21600"/>
                        <a:gd name="T4" fmla="*/ 0 w 41130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41130"/>
                        <a:gd name="T10" fmla="*/ 0 h 21600"/>
                        <a:gd name="T11" fmla="*/ 41130 w 4113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41130" h="21600" fill="none" extrusionOk="0">
                          <a:moveTo>
                            <a:pt x="-1" y="15582"/>
                          </a:moveTo>
                          <a:cubicBezTo>
                            <a:pt x="2677" y="6351"/>
                            <a:pt x="11133" y="-1"/>
                            <a:pt x="20745" y="0"/>
                          </a:cubicBezTo>
                          <a:cubicBezTo>
                            <a:pt x="29920" y="0"/>
                            <a:pt x="38095" y="5797"/>
                            <a:pt x="41129" y="14457"/>
                          </a:cubicBezTo>
                        </a:path>
                        <a:path w="41130" h="21600" stroke="0" extrusionOk="0">
                          <a:moveTo>
                            <a:pt x="-1" y="15582"/>
                          </a:moveTo>
                          <a:cubicBezTo>
                            <a:pt x="2677" y="6351"/>
                            <a:pt x="11133" y="-1"/>
                            <a:pt x="20745" y="0"/>
                          </a:cubicBezTo>
                          <a:cubicBezTo>
                            <a:pt x="29920" y="0"/>
                            <a:pt x="38095" y="5797"/>
                            <a:pt x="41129" y="14457"/>
                          </a:cubicBezTo>
                          <a:lnTo>
                            <a:pt x="20745" y="21600"/>
                          </a:lnTo>
                          <a:lnTo>
                            <a:pt x="-1" y="15582"/>
                          </a:lnTo>
                          <a:close/>
                        </a:path>
                      </a:pathLst>
                    </a:custGeom>
                    <a:noFill/>
                    <a:ln w="9525" cmpd="sng">
                      <a:solidFill>
                        <a:srgbClr val="000000"/>
                      </a:solidFill>
                      <a:bevel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94763" name="Line 30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" y="258"/>
                      <a:ext cx="8" cy="192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94764" name="Line 309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84" y="249"/>
                      <a:ext cx="8" cy="192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194749" name="Group 310"/>
                <p:cNvGrpSpPr>
                  <a:grpSpLocks noChangeAspect="1"/>
                </p:cNvGrpSpPr>
                <p:nvPr/>
              </p:nvGrpSpPr>
              <p:grpSpPr bwMode="auto">
                <a:xfrm>
                  <a:off x="54" y="0"/>
                  <a:ext cx="189" cy="318"/>
                  <a:chOff x="0" y="0"/>
                  <a:chExt cx="117" cy="189"/>
                </a:xfrm>
              </p:grpSpPr>
              <p:sp>
                <p:nvSpPr>
                  <p:cNvPr id="194750" name="Freeform 31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0" y="0"/>
                    <a:ext cx="117" cy="188"/>
                  </a:xfrm>
                  <a:custGeom>
                    <a:avLst/>
                    <a:gdLst>
                      <a:gd name="T0" fmla="*/ 0 w 480"/>
                      <a:gd name="T1" fmla="*/ 0 h 768"/>
                      <a:gd name="T2" fmla="*/ 0 w 480"/>
                      <a:gd name="T3" fmla="*/ 0 h 768"/>
                      <a:gd name="T4" fmla="*/ 0 w 480"/>
                      <a:gd name="T5" fmla="*/ 0 h 768"/>
                      <a:gd name="T6" fmla="*/ 0 w 480"/>
                      <a:gd name="T7" fmla="*/ 0 h 768"/>
                      <a:gd name="T8" fmla="*/ 1 w 480"/>
                      <a:gd name="T9" fmla="*/ 0 h 768"/>
                      <a:gd name="T10" fmla="*/ 1 w 480"/>
                      <a:gd name="T11" fmla="*/ 0 h 768"/>
                      <a:gd name="T12" fmla="*/ 1 w 480"/>
                      <a:gd name="T13" fmla="*/ 0 h 768"/>
                      <a:gd name="T14" fmla="*/ 1 w 480"/>
                      <a:gd name="T15" fmla="*/ 0 h 768"/>
                      <a:gd name="T16" fmla="*/ 1 w 480"/>
                      <a:gd name="T17" fmla="*/ 0 h 768"/>
                      <a:gd name="T18" fmla="*/ 2 w 480"/>
                      <a:gd name="T19" fmla="*/ 2 h 768"/>
                      <a:gd name="T20" fmla="*/ 1 w 480"/>
                      <a:gd name="T21" fmla="*/ 2 h 768"/>
                      <a:gd name="T22" fmla="*/ 1 w 480"/>
                      <a:gd name="T23" fmla="*/ 3 h 768"/>
                      <a:gd name="T24" fmla="*/ 1 w 480"/>
                      <a:gd name="T25" fmla="*/ 3 h 768"/>
                      <a:gd name="T26" fmla="*/ 1 w 480"/>
                      <a:gd name="T27" fmla="*/ 3 h 768"/>
                      <a:gd name="T28" fmla="*/ 0 w 480"/>
                      <a:gd name="T29" fmla="*/ 3 h 768"/>
                      <a:gd name="T30" fmla="*/ 0 w 480"/>
                      <a:gd name="T31" fmla="*/ 3 h 768"/>
                      <a:gd name="T32" fmla="*/ 0 w 480"/>
                      <a:gd name="T33" fmla="*/ 2 h 768"/>
                      <a:gd name="T34" fmla="*/ 0 w 480"/>
                      <a:gd name="T35" fmla="*/ 2 h 768"/>
                      <a:gd name="T36" fmla="*/ 0 w 480"/>
                      <a:gd name="T37" fmla="*/ 0 h 768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w 480"/>
                      <a:gd name="T58" fmla="*/ 0 h 768"/>
                      <a:gd name="T59" fmla="*/ 480 w 480"/>
                      <a:gd name="T60" fmla="*/ 768 h 768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T57" t="T58" r="T59" b="T60"/>
                    <a:pathLst>
                      <a:path w="480" h="768">
                        <a:moveTo>
                          <a:pt x="62" y="99"/>
                        </a:moveTo>
                        <a:lnTo>
                          <a:pt x="78" y="57"/>
                        </a:lnTo>
                        <a:lnTo>
                          <a:pt x="120" y="24"/>
                        </a:lnTo>
                        <a:lnTo>
                          <a:pt x="174" y="6"/>
                        </a:lnTo>
                        <a:lnTo>
                          <a:pt x="242" y="0"/>
                        </a:lnTo>
                        <a:lnTo>
                          <a:pt x="302" y="9"/>
                        </a:lnTo>
                        <a:lnTo>
                          <a:pt x="362" y="21"/>
                        </a:lnTo>
                        <a:lnTo>
                          <a:pt x="408" y="57"/>
                        </a:lnTo>
                        <a:lnTo>
                          <a:pt x="428" y="108"/>
                        </a:lnTo>
                        <a:lnTo>
                          <a:pt x="480" y="636"/>
                        </a:lnTo>
                        <a:lnTo>
                          <a:pt x="432" y="693"/>
                        </a:lnTo>
                        <a:lnTo>
                          <a:pt x="384" y="726"/>
                        </a:lnTo>
                        <a:lnTo>
                          <a:pt x="326" y="750"/>
                        </a:lnTo>
                        <a:lnTo>
                          <a:pt x="252" y="768"/>
                        </a:lnTo>
                        <a:lnTo>
                          <a:pt x="144" y="756"/>
                        </a:lnTo>
                        <a:lnTo>
                          <a:pt x="78" y="720"/>
                        </a:lnTo>
                        <a:lnTo>
                          <a:pt x="26" y="669"/>
                        </a:lnTo>
                        <a:lnTo>
                          <a:pt x="0" y="651"/>
                        </a:lnTo>
                        <a:lnTo>
                          <a:pt x="62" y="99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zh-CN" altLang="en-US">
                      <a:solidFill>
                        <a:srgbClr val="000000"/>
                      </a:solidFill>
                      <a:latin typeface="Arial" panose="020B0604020202020204" pitchFamily="34" charset="0"/>
                    </a:endParaRPr>
                  </a:p>
                </p:txBody>
              </p:sp>
              <p:grpSp>
                <p:nvGrpSpPr>
                  <p:cNvPr id="194751" name="Group 312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0" y="2"/>
                    <a:ext cx="116" cy="187"/>
                    <a:chOff x="0" y="0"/>
                    <a:chExt cx="116" cy="187"/>
                  </a:xfrm>
                </p:grpSpPr>
                <p:sp>
                  <p:nvSpPr>
                    <p:cNvPr id="194752" name="Line 313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59" y="56"/>
                      <a:ext cx="0" cy="123"/>
                    </a:xfrm>
                    <a:prstGeom prst="line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94753" name="Oval 31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5" y="0"/>
                      <a:ext cx="86" cy="48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o"/>
                        <a:defRPr sz="3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n"/>
                        <a:defRPr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o"/>
                        <a:defRPr sz="23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n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§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§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§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§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§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fontAlgn="t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Font typeface="Arial" panose="020B0604020202020204" pitchFamily="34" charset="0"/>
                        <a:buNone/>
                      </a:pPr>
                      <a:endParaRPr lang="zh-CN" altLang="en-US" sz="2400">
                        <a:solidFill>
                          <a:srgbClr val="000000"/>
                        </a:solidFill>
                        <a:latin typeface="华文中宋" panose="02010600040101010101" pitchFamily="2" charset="-122"/>
                        <a:ea typeface="楷体_GB2312" pitchFamily="1" charset="-122"/>
                      </a:endParaRPr>
                    </a:p>
                  </p:txBody>
                </p:sp>
                <p:sp>
                  <p:nvSpPr>
                    <p:cNvPr id="194754" name="Arc 315"/>
                    <p:cNvSpPr>
                      <a:spLocks noChangeAspect="1"/>
                    </p:cNvSpPr>
                    <p:nvPr/>
                  </p:nvSpPr>
                  <p:spPr bwMode="auto">
                    <a:xfrm flipV="1">
                      <a:off x="1" y="130"/>
                      <a:ext cx="113" cy="57"/>
                    </a:xfrm>
                    <a:custGeom>
                      <a:avLst/>
                      <a:gdLst>
                        <a:gd name="T0" fmla="*/ 0 w 38205"/>
                        <a:gd name="T1" fmla="*/ 0 h 21600"/>
                        <a:gd name="T2" fmla="*/ 0 w 38205"/>
                        <a:gd name="T3" fmla="*/ 0 h 21600"/>
                        <a:gd name="T4" fmla="*/ 0 w 38205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38205"/>
                        <a:gd name="T10" fmla="*/ 0 h 21600"/>
                        <a:gd name="T11" fmla="*/ 38205 w 38205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38205" h="21600" fill="none" extrusionOk="0">
                          <a:moveTo>
                            <a:pt x="0" y="11137"/>
                          </a:moveTo>
                          <a:cubicBezTo>
                            <a:pt x="3805" y="4264"/>
                            <a:pt x="11041" y="-1"/>
                            <a:pt x="18897" y="0"/>
                          </a:cubicBezTo>
                          <a:cubicBezTo>
                            <a:pt x="27069" y="0"/>
                            <a:pt x="34542" y="4612"/>
                            <a:pt x="38205" y="11917"/>
                          </a:cubicBezTo>
                        </a:path>
                        <a:path w="38205" h="21600" stroke="0" extrusionOk="0">
                          <a:moveTo>
                            <a:pt x="0" y="11137"/>
                          </a:moveTo>
                          <a:cubicBezTo>
                            <a:pt x="3805" y="4264"/>
                            <a:pt x="11041" y="-1"/>
                            <a:pt x="18897" y="0"/>
                          </a:cubicBezTo>
                          <a:cubicBezTo>
                            <a:pt x="27069" y="0"/>
                            <a:pt x="34542" y="4612"/>
                            <a:pt x="38205" y="11917"/>
                          </a:cubicBezTo>
                          <a:lnTo>
                            <a:pt x="18897" y="21600"/>
                          </a:lnTo>
                          <a:lnTo>
                            <a:pt x="0" y="11137"/>
                          </a:lnTo>
                          <a:close/>
                        </a:path>
                      </a:pathLst>
                    </a:custGeom>
                    <a:noFill/>
                    <a:ln w="9525" cmpd="sng">
                      <a:solidFill>
                        <a:srgbClr val="000000"/>
                      </a:solidFill>
                      <a:bevel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94755" name="Line 316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0" y="26"/>
                      <a:ext cx="13" cy="135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94756" name="Line 31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3" y="26"/>
                      <a:ext cx="13" cy="135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94757" name="Line 318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7" y="50"/>
                      <a:ext cx="7" cy="128"/>
                    </a:xfrm>
                    <a:prstGeom prst="line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94758" name="Line 319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81" y="45"/>
                      <a:ext cx="10" cy="127"/>
                    </a:xfrm>
                    <a:prstGeom prst="line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</p:grpSp>
            </p:grpSp>
          </p:grpSp>
          <p:sp>
            <p:nvSpPr>
              <p:cNvPr id="194728" name="Oval 320"/>
              <p:cNvSpPr>
                <a:spLocks noChangeAspect="1" noChangeArrowheads="1"/>
              </p:cNvSpPr>
              <p:nvPr/>
            </p:nvSpPr>
            <p:spPr bwMode="auto">
              <a:xfrm>
                <a:off x="177" y="185"/>
                <a:ext cx="12" cy="14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o"/>
                  <a:defRPr sz="3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o"/>
                  <a:defRPr sz="23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5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t">
                  <a:spcBef>
                    <a:spcPct val="0"/>
                  </a:spcBef>
                  <a:spcAft>
                    <a:spcPct val="0"/>
                  </a:spcAft>
                  <a:buClrTx/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latin typeface="华文中宋" panose="02010600040101010101" pitchFamily="2" charset="-122"/>
                  <a:ea typeface="楷体_GB2312" pitchFamily="1" charset="-122"/>
                </a:endParaRPr>
              </a:p>
            </p:txBody>
          </p:sp>
          <p:sp>
            <p:nvSpPr>
              <p:cNvPr id="194729" name="Freeform 321"/>
              <p:cNvSpPr>
                <a:spLocks noChangeAspect="1"/>
              </p:cNvSpPr>
              <p:nvPr/>
            </p:nvSpPr>
            <p:spPr bwMode="auto">
              <a:xfrm>
                <a:off x="119" y="132"/>
                <a:ext cx="109" cy="190"/>
              </a:xfrm>
              <a:custGeom>
                <a:avLst/>
                <a:gdLst>
                  <a:gd name="T0" fmla="*/ 0 w 440"/>
                  <a:gd name="T1" fmla="*/ 0 h 765"/>
                  <a:gd name="T2" fmla="*/ 0 w 440"/>
                  <a:gd name="T3" fmla="*/ 2 h 765"/>
                  <a:gd name="T4" fmla="*/ 0 w 440"/>
                  <a:gd name="T5" fmla="*/ 3 h 765"/>
                  <a:gd name="T6" fmla="*/ 0 w 440"/>
                  <a:gd name="T7" fmla="*/ 3 h 765"/>
                  <a:gd name="T8" fmla="*/ 0 w 440"/>
                  <a:gd name="T9" fmla="*/ 3 h 765"/>
                  <a:gd name="T10" fmla="*/ 1 w 440"/>
                  <a:gd name="T11" fmla="*/ 3 h 765"/>
                  <a:gd name="T12" fmla="*/ 2 w 440"/>
                  <a:gd name="T13" fmla="*/ 2 h 765"/>
                  <a:gd name="T14" fmla="*/ 2 w 440"/>
                  <a:gd name="T15" fmla="*/ 2 h 765"/>
                  <a:gd name="T16" fmla="*/ 1 w 440"/>
                  <a:gd name="T17" fmla="*/ 2 h 765"/>
                  <a:gd name="T18" fmla="*/ 1 w 440"/>
                  <a:gd name="T19" fmla="*/ 0 h 765"/>
                  <a:gd name="T20" fmla="*/ 1 w 440"/>
                  <a:gd name="T21" fmla="*/ 0 h 765"/>
                  <a:gd name="T22" fmla="*/ 0 w 440"/>
                  <a:gd name="T23" fmla="*/ 0 h 765"/>
                  <a:gd name="T24" fmla="*/ 0 w 440"/>
                  <a:gd name="T25" fmla="*/ 0 h 765"/>
                  <a:gd name="T26" fmla="*/ 0 w 440"/>
                  <a:gd name="T27" fmla="*/ 0 h 76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40"/>
                  <a:gd name="T43" fmla="*/ 0 h 765"/>
                  <a:gd name="T44" fmla="*/ 440 w 440"/>
                  <a:gd name="T45" fmla="*/ 765 h 76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40" h="765">
                    <a:moveTo>
                      <a:pt x="110" y="69"/>
                    </a:moveTo>
                    <a:lnTo>
                      <a:pt x="108" y="609"/>
                    </a:lnTo>
                    <a:lnTo>
                      <a:pt x="0" y="720"/>
                    </a:lnTo>
                    <a:lnTo>
                      <a:pt x="36" y="765"/>
                    </a:lnTo>
                    <a:lnTo>
                      <a:pt x="158" y="765"/>
                    </a:lnTo>
                    <a:lnTo>
                      <a:pt x="216" y="750"/>
                    </a:lnTo>
                    <a:lnTo>
                      <a:pt x="440" y="513"/>
                    </a:lnTo>
                    <a:lnTo>
                      <a:pt x="432" y="480"/>
                    </a:lnTo>
                    <a:lnTo>
                      <a:pt x="348" y="480"/>
                    </a:lnTo>
                    <a:lnTo>
                      <a:pt x="348" y="60"/>
                    </a:lnTo>
                    <a:lnTo>
                      <a:pt x="314" y="27"/>
                    </a:lnTo>
                    <a:lnTo>
                      <a:pt x="144" y="0"/>
                    </a:lnTo>
                    <a:lnTo>
                      <a:pt x="116" y="27"/>
                    </a:lnTo>
                    <a:lnTo>
                      <a:pt x="110" y="69"/>
                    </a:lnTo>
                    <a:close/>
                  </a:path>
                </a:pathLst>
              </a:custGeom>
              <a:solidFill>
                <a:srgbClr val="FFFFFF"/>
              </a:solidFill>
              <a:ln w="9525" cmpd="sng">
                <a:solidFill>
                  <a:srgbClr val="000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94730" name="Line 322"/>
              <p:cNvSpPr>
                <a:spLocks noChangeAspect="1" noChangeShapeType="1"/>
              </p:cNvSpPr>
              <p:nvPr/>
            </p:nvSpPr>
            <p:spPr bwMode="auto">
              <a:xfrm>
                <a:off x="147" y="282"/>
                <a:ext cx="57" cy="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94731" name="Line 323"/>
              <p:cNvSpPr>
                <a:spLocks noChangeAspect="1" noChangeShapeType="1"/>
              </p:cNvSpPr>
              <p:nvPr/>
            </p:nvSpPr>
            <p:spPr bwMode="auto">
              <a:xfrm>
                <a:off x="204" y="247"/>
                <a:ext cx="0" cy="3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94732" name="Freeform 324"/>
              <p:cNvSpPr>
                <a:spLocks noChangeAspect="1"/>
              </p:cNvSpPr>
              <p:nvPr/>
            </p:nvSpPr>
            <p:spPr bwMode="auto">
              <a:xfrm>
                <a:off x="318" y="132"/>
                <a:ext cx="109" cy="189"/>
              </a:xfrm>
              <a:custGeom>
                <a:avLst/>
                <a:gdLst>
                  <a:gd name="T0" fmla="*/ 0 w 440"/>
                  <a:gd name="T1" fmla="*/ 0 h 765"/>
                  <a:gd name="T2" fmla="*/ 0 w 440"/>
                  <a:gd name="T3" fmla="*/ 2 h 765"/>
                  <a:gd name="T4" fmla="*/ 0 w 440"/>
                  <a:gd name="T5" fmla="*/ 3 h 765"/>
                  <a:gd name="T6" fmla="*/ 0 w 440"/>
                  <a:gd name="T7" fmla="*/ 3 h 765"/>
                  <a:gd name="T8" fmla="*/ 0 w 440"/>
                  <a:gd name="T9" fmla="*/ 3 h 765"/>
                  <a:gd name="T10" fmla="*/ 1 w 440"/>
                  <a:gd name="T11" fmla="*/ 3 h 765"/>
                  <a:gd name="T12" fmla="*/ 2 w 440"/>
                  <a:gd name="T13" fmla="*/ 2 h 765"/>
                  <a:gd name="T14" fmla="*/ 2 w 440"/>
                  <a:gd name="T15" fmla="*/ 2 h 765"/>
                  <a:gd name="T16" fmla="*/ 1 w 440"/>
                  <a:gd name="T17" fmla="*/ 2 h 765"/>
                  <a:gd name="T18" fmla="*/ 1 w 440"/>
                  <a:gd name="T19" fmla="*/ 0 h 765"/>
                  <a:gd name="T20" fmla="*/ 1 w 440"/>
                  <a:gd name="T21" fmla="*/ 0 h 765"/>
                  <a:gd name="T22" fmla="*/ 0 w 440"/>
                  <a:gd name="T23" fmla="*/ 0 h 765"/>
                  <a:gd name="T24" fmla="*/ 0 w 440"/>
                  <a:gd name="T25" fmla="*/ 0 h 765"/>
                  <a:gd name="T26" fmla="*/ 0 w 440"/>
                  <a:gd name="T27" fmla="*/ 0 h 76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40"/>
                  <a:gd name="T43" fmla="*/ 0 h 765"/>
                  <a:gd name="T44" fmla="*/ 440 w 440"/>
                  <a:gd name="T45" fmla="*/ 765 h 76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40" h="765">
                    <a:moveTo>
                      <a:pt x="110" y="69"/>
                    </a:moveTo>
                    <a:lnTo>
                      <a:pt x="108" y="609"/>
                    </a:lnTo>
                    <a:lnTo>
                      <a:pt x="0" y="720"/>
                    </a:lnTo>
                    <a:lnTo>
                      <a:pt x="36" y="765"/>
                    </a:lnTo>
                    <a:lnTo>
                      <a:pt x="158" y="765"/>
                    </a:lnTo>
                    <a:lnTo>
                      <a:pt x="216" y="750"/>
                    </a:lnTo>
                    <a:lnTo>
                      <a:pt x="440" y="513"/>
                    </a:lnTo>
                    <a:lnTo>
                      <a:pt x="432" y="480"/>
                    </a:lnTo>
                    <a:lnTo>
                      <a:pt x="348" y="480"/>
                    </a:lnTo>
                    <a:lnTo>
                      <a:pt x="348" y="60"/>
                    </a:lnTo>
                    <a:lnTo>
                      <a:pt x="314" y="27"/>
                    </a:lnTo>
                    <a:lnTo>
                      <a:pt x="144" y="0"/>
                    </a:lnTo>
                    <a:lnTo>
                      <a:pt x="116" y="27"/>
                    </a:lnTo>
                    <a:lnTo>
                      <a:pt x="110" y="69"/>
                    </a:lnTo>
                    <a:close/>
                  </a:path>
                </a:pathLst>
              </a:custGeom>
              <a:solidFill>
                <a:srgbClr val="FFFFFF"/>
              </a:solidFill>
              <a:ln w="9525" cmpd="sng">
                <a:solidFill>
                  <a:srgbClr val="000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94733" name="Rectangle 325"/>
              <p:cNvSpPr>
                <a:spLocks noChangeAspect="1" noChangeArrowheads="1"/>
              </p:cNvSpPr>
              <p:nvPr/>
            </p:nvSpPr>
            <p:spPr bwMode="auto">
              <a:xfrm>
                <a:off x="336" y="124"/>
                <a:ext cx="78" cy="2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o"/>
                  <a:defRPr sz="3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o"/>
                  <a:defRPr sz="23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5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t">
                  <a:spcBef>
                    <a:spcPct val="0"/>
                  </a:spcBef>
                  <a:spcAft>
                    <a:spcPct val="0"/>
                  </a:spcAft>
                  <a:buClrTx/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latin typeface="华文中宋" panose="02010600040101010101" pitchFamily="2" charset="-122"/>
                  <a:ea typeface="楷体_GB2312" pitchFamily="1" charset="-122"/>
                </a:endParaRPr>
              </a:p>
            </p:txBody>
          </p:sp>
          <p:sp>
            <p:nvSpPr>
              <p:cNvPr id="194734" name="Line 326"/>
              <p:cNvSpPr>
                <a:spLocks noChangeAspect="1" noChangeShapeType="1"/>
              </p:cNvSpPr>
              <p:nvPr/>
            </p:nvSpPr>
            <p:spPr bwMode="auto">
              <a:xfrm>
                <a:off x="404" y="248"/>
                <a:ext cx="0" cy="3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94735" name="Line 327"/>
              <p:cNvSpPr>
                <a:spLocks noChangeAspect="1" noChangeShapeType="1"/>
              </p:cNvSpPr>
              <p:nvPr/>
            </p:nvSpPr>
            <p:spPr bwMode="auto">
              <a:xfrm>
                <a:off x="349" y="279"/>
                <a:ext cx="5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94736" name="Line 328"/>
              <p:cNvSpPr>
                <a:spLocks noChangeAspect="1" noChangeShapeType="1"/>
              </p:cNvSpPr>
              <p:nvPr/>
            </p:nvSpPr>
            <p:spPr bwMode="auto">
              <a:xfrm>
                <a:off x="408" y="147"/>
                <a:ext cx="0" cy="13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94737" name="Rectangle 329"/>
              <p:cNvSpPr>
                <a:spLocks noChangeAspect="1" noChangeArrowheads="1"/>
              </p:cNvSpPr>
              <p:nvPr/>
            </p:nvSpPr>
            <p:spPr bwMode="auto">
              <a:xfrm rot="-1505015">
                <a:off x="144" y="96"/>
                <a:ext cx="256" cy="3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o"/>
                  <a:defRPr sz="3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o"/>
                  <a:defRPr sz="23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5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t">
                  <a:spcBef>
                    <a:spcPct val="0"/>
                  </a:spcBef>
                  <a:spcAft>
                    <a:spcPct val="0"/>
                  </a:spcAft>
                  <a:buClrTx/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latin typeface="华文中宋" panose="02010600040101010101" pitchFamily="2" charset="-122"/>
                  <a:ea typeface="楷体_GB2312" pitchFamily="1" charset="-122"/>
                </a:endParaRPr>
              </a:p>
            </p:txBody>
          </p:sp>
          <p:sp>
            <p:nvSpPr>
              <p:cNvPr id="194738" name="Line 330"/>
              <p:cNvSpPr>
                <a:spLocks noChangeAspect="1" noChangeShapeType="1"/>
              </p:cNvSpPr>
              <p:nvPr/>
            </p:nvSpPr>
            <p:spPr bwMode="auto">
              <a:xfrm>
                <a:off x="347" y="155"/>
                <a:ext cx="56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94739" name="Line 331"/>
              <p:cNvSpPr>
                <a:spLocks noChangeAspect="1" noChangeShapeType="1"/>
              </p:cNvSpPr>
              <p:nvPr/>
            </p:nvSpPr>
            <p:spPr bwMode="auto">
              <a:xfrm>
                <a:off x="346" y="148"/>
                <a:ext cx="62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94740" name="Line 332"/>
              <p:cNvSpPr>
                <a:spLocks noChangeAspect="1" noChangeShapeType="1"/>
              </p:cNvSpPr>
              <p:nvPr/>
            </p:nvSpPr>
            <p:spPr bwMode="auto">
              <a:xfrm flipH="1">
                <a:off x="344" y="149"/>
                <a:ext cx="2" cy="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94741" name="AutoShape 333"/>
              <p:cNvSpPr>
                <a:spLocks noChangeAspect="1" noChangeArrowheads="1"/>
              </p:cNvSpPr>
              <p:nvPr/>
            </p:nvSpPr>
            <p:spPr bwMode="auto">
              <a:xfrm>
                <a:off x="145" y="132"/>
                <a:ext cx="58" cy="151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o"/>
                  <a:defRPr sz="3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o"/>
                  <a:defRPr sz="23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5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t">
                  <a:spcBef>
                    <a:spcPct val="0"/>
                  </a:spcBef>
                  <a:spcAft>
                    <a:spcPct val="0"/>
                  </a:spcAft>
                  <a:buClrTx/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latin typeface="华文中宋" panose="02010600040101010101" pitchFamily="2" charset="-122"/>
                  <a:ea typeface="楷体_GB2312" pitchFamily="1" charset="-122"/>
                </a:endParaRPr>
              </a:p>
            </p:txBody>
          </p:sp>
          <p:sp>
            <p:nvSpPr>
              <p:cNvPr id="194742" name="Oval 334"/>
              <p:cNvSpPr>
                <a:spLocks noChangeAspect="1" noChangeArrowheads="1"/>
              </p:cNvSpPr>
              <p:nvPr/>
            </p:nvSpPr>
            <p:spPr bwMode="auto">
              <a:xfrm>
                <a:off x="169" y="152"/>
                <a:ext cx="13" cy="13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o"/>
                  <a:defRPr sz="3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o"/>
                  <a:defRPr sz="23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5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t">
                  <a:spcBef>
                    <a:spcPct val="0"/>
                  </a:spcBef>
                  <a:spcAft>
                    <a:spcPct val="0"/>
                  </a:spcAft>
                  <a:buClrTx/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latin typeface="华文中宋" panose="02010600040101010101" pitchFamily="2" charset="-122"/>
                  <a:ea typeface="楷体_GB2312" pitchFamily="1" charset="-122"/>
                </a:endParaRPr>
              </a:p>
            </p:txBody>
          </p:sp>
          <p:sp>
            <p:nvSpPr>
              <p:cNvPr id="194743" name="Line 335"/>
              <p:cNvSpPr>
                <a:spLocks noChangeAspect="1" noChangeShapeType="1"/>
              </p:cNvSpPr>
              <p:nvPr/>
            </p:nvSpPr>
            <p:spPr bwMode="auto">
              <a:xfrm flipV="1">
                <a:off x="389" y="7"/>
                <a:ext cx="64" cy="34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94744" name="Line 336"/>
              <p:cNvSpPr>
                <a:spLocks noChangeAspect="1" noChangeShapeType="1"/>
              </p:cNvSpPr>
              <p:nvPr/>
            </p:nvSpPr>
            <p:spPr bwMode="auto">
              <a:xfrm flipV="1">
                <a:off x="387" y="17"/>
                <a:ext cx="63" cy="35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94745" name="Line 337"/>
              <p:cNvSpPr>
                <a:spLocks noChangeAspect="1" noChangeShapeType="1"/>
              </p:cNvSpPr>
              <p:nvPr/>
            </p:nvSpPr>
            <p:spPr bwMode="auto">
              <a:xfrm flipV="1">
                <a:off x="389" y="26"/>
                <a:ext cx="64" cy="3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94746" name="Line 338"/>
              <p:cNvSpPr>
                <a:spLocks noChangeAspect="1" noChangeShapeType="1"/>
              </p:cNvSpPr>
              <p:nvPr/>
            </p:nvSpPr>
            <p:spPr bwMode="auto">
              <a:xfrm flipV="1">
                <a:off x="394" y="31"/>
                <a:ext cx="63" cy="34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94747" name="Line 339"/>
              <p:cNvSpPr>
                <a:spLocks noChangeAspect="1" noChangeShapeType="1"/>
              </p:cNvSpPr>
              <p:nvPr/>
            </p:nvSpPr>
            <p:spPr bwMode="auto">
              <a:xfrm flipV="1">
                <a:off x="398" y="37"/>
                <a:ext cx="63" cy="35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94723" name="Text Box 340"/>
            <p:cNvSpPr txBox="1">
              <a:spLocks noChangeAspect="1" noChangeArrowheads="1"/>
            </p:cNvSpPr>
            <p:nvPr/>
          </p:nvSpPr>
          <p:spPr bwMode="auto">
            <a:xfrm>
              <a:off x="136" y="0"/>
              <a:ext cx="148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3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23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algn="just" fontAlgn="t">
                <a:spcBef>
                  <a:spcPct val="0"/>
                </a:spcBef>
                <a:spcAft>
                  <a:spcPct val="0"/>
                </a:spcAft>
                <a:buClrTx/>
                <a:buFont typeface="Arial" panose="020B0604020202020204" pitchFamily="34" charset="0"/>
                <a:buNone/>
              </a:pPr>
              <a:r>
                <a:rPr lang="en-US" altLang="zh-CN" sz="2000">
                  <a:solidFill>
                    <a:srgbClr val="000000"/>
                  </a:solidFill>
                  <a:latin typeface="Times New Roman" panose="02020603050405020304" pitchFamily="18" charset="0"/>
                </a:rPr>
                <a:t>S</a:t>
              </a:r>
              <a:endParaRPr lang="en-US" altLang="zh-CN" sz="2000">
                <a:solidFill>
                  <a:srgbClr val="000000"/>
                </a:solidFill>
                <a:latin typeface="华文中宋" panose="02010600040101010101" pitchFamily="2" charset="-122"/>
                <a:ea typeface="楷体_GB2312" pitchFamily="1" charset="-122"/>
              </a:endParaRPr>
            </a:p>
          </p:txBody>
        </p:sp>
      </p:grpSp>
      <p:grpSp>
        <p:nvGrpSpPr>
          <p:cNvPr id="194574" name="Group 341"/>
          <p:cNvGrpSpPr>
            <a:grpSpLocks/>
          </p:cNvGrpSpPr>
          <p:nvPr/>
        </p:nvGrpSpPr>
        <p:grpSpPr bwMode="auto">
          <a:xfrm>
            <a:off x="4889500" y="4776788"/>
            <a:ext cx="1352550" cy="1165225"/>
            <a:chOff x="0" y="0"/>
            <a:chExt cx="1069" cy="911"/>
          </a:xfrm>
        </p:grpSpPr>
        <p:sp>
          <p:nvSpPr>
            <p:cNvPr id="194608" name="Text Box 342"/>
            <p:cNvSpPr txBox="1">
              <a:spLocks noChangeAspect="1" noChangeArrowheads="1"/>
            </p:cNvSpPr>
            <p:nvPr/>
          </p:nvSpPr>
          <p:spPr bwMode="auto">
            <a:xfrm>
              <a:off x="270" y="0"/>
              <a:ext cx="163" cy="2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3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23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algn="just" fontAlgn="t">
                <a:spcBef>
                  <a:spcPct val="0"/>
                </a:spcBef>
                <a:spcAft>
                  <a:spcPct val="0"/>
                </a:spcAft>
                <a:buClrTx/>
                <a:buFont typeface="Arial" panose="020B0604020202020204" pitchFamily="34" charset="0"/>
                <a:buNone/>
              </a:pPr>
              <a:r>
                <a:rPr lang="en-US" altLang="zh-CN" sz="2000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P</a:t>
              </a:r>
              <a:endParaRPr lang="en-US" altLang="zh-CN" sz="2000">
                <a:solidFill>
                  <a:srgbClr val="000000"/>
                </a:solidFill>
                <a:latin typeface="华文中宋" panose="02010600040101010101" pitchFamily="2" charset="-122"/>
                <a:ea typeface="楷体_GB2312" pitchFamily="1" charset="-122"/>
              </a:endParaRPr>
            </a:p>
          </p:txBody>
        </p:sp>
        <p:sp>
          <p:nvSpPr>
            <p:cNvPr id="194609" name="AutoShape 343"/>
            <p:cNvSpPr>
              <a:spLocks noChangeAspect="1" noChangeArrowheads="1"/>
            </p:cNvSpPr>
            <p:nvPr/>
          </p:nvSpPr>
          <p:spPr bwMode="auto">
            <a:xfrm rot="5400000">
              <a:off x="11" y="363"/>
              <a:ext cx="70" cy="91"/>
            </a:xfrm>
            <a:prstGeom prst="can">
              <a:avLst>
                <a:gd name="adj" fmla="val 32500"/>
              </a:avLst>
            </a:prstGeom>
            <a:solidFill>
              <a:srgbClr val="33333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3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23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fontAlgn="t">
                <a:spcBef>
                  <a:spcPct val="0"/>
                </a:spcBef>
                <a:spcAft>
                  <a:spcPct val="0"/>
                </a:spcAft>
                <a:buClrTx/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  <a:latin typeface="华文中宋" panose="02010600040101010101" pitchFamily="2" charset="-122"/>
                <a:ea typeface="楷体_GB2312" pitchFamily="1" charset="-122"/>
              </a:endParaRPr>
            </a:p>
          </p:txBody>
        </p:sp>
        <p:sp>
          <p:nvSpPr>
            <p:cNvPr id="194610" name="Line 344"/>
            <p:cNvSpPr>
              <a:spLocks noChangeAspect="1" noChangeShapeType="1"/>
            </p:cNvSpPr>
            <p:nvPr/>
          </p:nvSpPr>
          <p:spPr bwMode="auto">
            <a:xfrm rot="5400000">
              <a:off x="34" y="389"/>
              <a:ext cx="0" cy="5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4611" name="Line 345"/>
            <p:cNvSpPr>
              <a:spLocks noChangeAspect="1" noChangeShapeType="1"/>
            </p:cNvSpPr>
            <p:nvPr/>
          </p:nvSpPr>
          <p:spPr bwMode="auto">
            <a:xfrm rot="5400000">
              <a:off x="38" y="364"/>
              <a:ext cx="0" cy="57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4612" name="Oval 346"/>
            <p:cNvSpPr>
              <a:spLocks noChangeAspect="1" noChangeArrowheads="1"/>
            </p:cNvSpPr>
            <p:nvPr/>
          </p:nvSpPr>
          <p:spPr bwMode="auto">
            <a:xfrm>
              <a:off x="69" y="358"/>
              <a:ext cx="73" cy="24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3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23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fontAlgn="t">
                <a:spcBef>
                  <a:spcPct val="0"/>
                </a:spcBef>
                <a:spcAft>
                  <a:spcPct val="0"/>
                </a:spcAft>
                <a:buClrTx/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  <a:latin typeface="华文中宋" panose="02010600040101010101" pitchFamily="2" charset="-122"/>
                <a:ea typeface="楷体_GB2312" pitchFamily="1" charset="-122"/>
              </a:endParaRPr>
            </a:p>
          </p:txBody>
        </p:sp>
        <p:sp>
          <p:nvSpPr>
            <p:cNvPr id="194613" name="Oval 347"/>
            <p:cNvSpPr>
              <a:spLocks noChangeAspect="1" noChangeArrowheads="1"/>
            </p:cNvSpPr>
            <p:nvPr/>
          </p:nvSpPr>
          <p:spPr bwMode="auto">
            <a:xfrm>
              <a:off x="47" y="422"/>
              <a:ext cx="141" cy="35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3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23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fontAlgn="t">
                <a:spcBef>
                  <a:spcPct val="0"/>
                </a:spcBef>
                <a:spcAft>
                  <a:spcPct val="0"/>
                </a:spcAft>
                <a:buClrTx/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  <a:latin typeface="华文中宋" panose="02010600040101010101" pitchFamily="2" charset="-122"/>
                <a:ea typeface="楷体_GB2312" pitchFamily="1" charset="-122"/>
              </a:endParaRPr>
            </a:p>
          </p:txBody>
        </p:sp>
        <p:sp>
          <p:nvSpPr>
            <p:cNvPr id="194614" name="AutoShape 348"/>
            <p:cNvSpPr>
              <a:spLocks noChangeArrowheads="1"/>
            </p:cNvSpPr>
            <p:nvPr/>
          </p:nvSpPr>
          <p:spPr bwMode="auto">
            <a:xfrm>
              <a:off x="104" y="391"/>
              <a:ext cx="831" cy="37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3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23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fontAlgn="t">
                <a:spcBef>
                  <a:spcPct val="0"/>
                </a:spcBef>
                <a:spcAft>
                  <a:spcPct val="0"/>
                </a:spcAft>
                <a:buClrTx/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  <a:latin typeface="华文中宋" panose="02010600040101010101" pitchFamily="2" charset="-122"/>
                <a:ea typeface="楷体_GB2312" pitchFamily="1" charset="-122"/>
              </a:endParaRPr>
            </a:p>
          </p:txBody>
        </p:sp>
        <p:sp>
          <p:nvSpPr>
            <p:cNvPr id="194615" name="AutoShape 349"/>
            <p:cNvSpPr>
              <a:spLocks noChangeAspect="1" noChangeArrowheads="1"/>
            </p:cNvSpPr>
            <p:nvPr/>
          </p:nvSpPr>
          <p:spPr bwMode="auto">
            <a:xfrm flipH="1">
              <a:off x="118" y="699"/>
              <a:ext cx="65" cy="172"/>
            </a:xfrm>
            <a:prstGeom prst="parallelogram">
              <a:avLst>
                <a:gd name="adj" fmla="val 40514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3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23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fontAlgn="t">
                <a:spcBef>
                  <a:spcPct val="0"/>
                </a:spcBef>
                <a:spcAft>
                  <a:spcPct val="0"/>
                </a:spcAft>
                <a:buClrTx/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  <a:latin typeface="华文中宋" panose="02010600040101010101" pitchFamily="2" charset="-122"/>
                <a:ea typeface="楷体_GB2312" pitchFamily="1" charset="-122"/>
              </a:endParaRPr>
            </a:p>
          </p:txBody>
        </p:sp>
        <p:sp>
          <p:nvSpPr>
            <p:cNvPr id="194616" name="AutoShape 350"/>
            <p:cNvSpPr>
              <a:spLocks noChangeAspect="1" noChangeArrowheads="1"/>
            </p:cNvSpPr>
            <p:nvPr/>
          </p:nvSpPr>
          <p:spPr bwMode="auto">
            <a:xfrm>
              <a:off x="30" y="738"/>
              <a:ext cx="105" cy="173"/>
            </a:xfrm>
            <a:prstGeom prst="parallelogram">
              <a:avLst>
                <a:gd name="adj" fmla="val 40514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3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23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fontAlgn="t">
                <a:spcBef>
                  <a:spcPct val="0"/>
                </a:spcBef>
                <a:spcAft>
                  <a:spcPct val="0"/>
                </a:spcAft>
                <a:buClrTx/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  <a:latin typeface="华文中宋" panose="02010600040101010101" pitchFamily="2" charset="-122"/>
                <a:ea typeface="楷体_GB2312" pitchFamily="1" charset="-122"/>
              </a:endParaRPr>
            </a:p>
          </p:txBody>
        </p:sp>
        <p:sp>
          <p:nvSpPr>
            <p:cNvPr id="194617" name="Line 351"/>
            <p:cNvSpPr>
              <a:spLocks noChangeAspect="1" noChangeShapeType="1"/>
            </p:cNvSpPr>
            <p:nvPr/>
          </p:nvSpPr>
          <p:spPr bwMode="auto">
            <a:xfrm>
              <a:off x="41" y="879"/>
              <a:ext cx="4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4618" name="Oval 352"/>
            <p:cNvSpPr>
              <a:spLocks noChangeAspect="1" noChangeArrowheads="1"/>
            </p:cNvSpPr>
            <p:nvPr/>
          </p:nvSpPr>
          <p:spPr bwMode="auto">
            <a:xfrm>
              <a:off x="82" y="473"/>
              <a:ext cx="94" cy="249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3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23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fontAlgn="t">
                <a:spcBef>
                  <a:spcPct val="0"/>
                </a:spcBef>
                <a:spcAft>
                  <a:spcPct val="0"/>
                </a:spcAft>
                <a:buClrTx/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  <a:latin typeface="华文中宋" panose="02010600040101010101" pitchFamily="2" charset="-122"/>
                <a:ea typeface="楷体_GB2312" pitchFamily="1" charset="-122"/>
              </a:endParaRPr>
            </a:p>
          </p:txBody>
        </p:sp>
        <p:sp>
          <p:nvSpPr>
            <p:cNvPr id="194619" name="Oval 353"/>
            <p:cNvSpPr>
              <a:spLocks noChangeAspect="1" noChangeArrowheads="1"/>
            </p:cNvSpPr>
            <p:nvPr/>
          </p:nvSpPr>
          <p:spPr bwMode="auto">
            <a:xfrm>
              <a:off x="101" y="513"/>
              <a:ext cx="63" cy="171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3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23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fontAlgn="t">
                <a:spcBef>
                  <a:spcPct val="0"/>
                </a:spcBef>
                <a:spcAft>
                  <a:spcPct val="0"/>
                </a:spcAft>
                <a:buClrTx/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  <a:latin typeface="华文中宋" panose="02010600040101010101" pitchFamily="2" charset="-122"/>
                <a:ea typeface="楷体_GB2312" pitchFamily="1" charset="-122"/>
              </a:endParaRPr>
            </a:p>
          </p:txBody>
        </p:sp>
        <p:sp>
          <p:nvSpPr>
            <p:cNvPr id="194620" name="Line 354"/>
            <p:cNvSpPr>
              <a:spLocks noChangeAspect="1" noChangeShapeType="1"/>
            </p:cNvSpPr>
            <p:nvPr/>
          </p:nvSpPr>
          <p:spPr bwMode="auto">
            <a:xfrm flipV="1">
              <a:off x="118" y="554"/>
              <a:ext cx="22" cy="1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4621" name="Line 355"/>
            <p:cNvSpPr>
              <a:spLocks noChangeAspect="1" noChangeShapeType="1"/>
            </p:cNvSpPr>
            <p:nvPr/>
          </p:nvSpPr>
          <p:spPr bwMode="auto">
            <a:xfrm flipV="1">
              <a:off x="130" y="604"/>
              <a:ext cx="23" cy="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4622" name="Line 356"/>
            <p:cNvSpPr>
              <a:spLocks noChangeAspect="1" noChangeShapeType="1"/>
            </p:cNvSpPr>
            <p:nvPr/>
          </p:nvSpPr>
          <p:spPr bwMode="auto">
            <a:xfrm flipV="1">
              <a:off x="124" y="645"/>
              <a:ext cx="2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4623" name="AutoShape 357"/>
            <p:cNvSpPr>
              <a:spLocks noChangeAspect="1" noChangeArrowheads="1"/>
            </p:cNvSpPr>
            <p:nvPr/>
          </p:nvSpPr>
          <p:spPr bwMode="auto">
            <a:xfrm rot="5400000">
              <a:off x="41" y="507"/>
              <a:ext cx="243" cy="185"/>
            </a:xfrm>
            <a:prstGeom prst="can">
              <a:avLst>
                <a:gd name="adj" fmla="val 50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3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23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fontAlgn="t">
                <a:spcBef>
                  <a:spcPct val="0"/>
                </a:spcBef>
                <a:spcAft>
                  <a:spcPct val="0"/>
                </a:spcAft>
                <a:buClrTx/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  <a:latin typeface="华文中宋" panose="02010600040101010101" pitchFamily="2" charset="-122"/>
                <a:ea typeface="楷体_GB2312" pitchFamily="1" charset="-122"/>
              </a:endParaRPr>
            </a:p>
          </p:txBody>
        </p:sp>
        <p:sp>
          <p:nvSpPr>
            <p:cNvPr id="194624" name="AutoShape 358"/>
            <p:cNvSpPr>
              <a:spLocks noChangeAspect="1" noChangeArrowheads="1"/>
            </p:cNvSpPr>
            <p:nvPr/>
          </p:nvSpPr>
          <p:spPr bwMode="auto">
            <a:xfrm rot="5400000">
              <a:off x="86" y="556"/>
              <a:ext cx="243" cy="88"/>
            </a:xfrm>
            <a:prstGeom prst="can">
              <a:avLst>
                <a:gd name="adj" fmla="val 50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3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23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fontAlgn="t">
                <a:spcBef>
                  <a:spcPct val="0"/>
                </a:spcBef>
                <a:spcAft>
                  <a:spcPct val="0"/>
                </a:spcAft>
                <a:buClrTx/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  <a:latin typeface="华文中宋" panose="02010600040101010101" pitchFamily="2" charset="-122"/>
                <a:ea typeface="楷体_GB2312" pitchFamily="1" charset="-122"/>
              </a:endParaRPr>
            </a:p>
          </p:txBody>
        </p:sp>
        <p:sp>
          <p:nvSpPr>
            <p:cNvPr id="194625" name="Line 359"/>
            <p:cNvSpPr>
              <a:spLocks noChangeAspect="1" noChangeShapeType="1"/>
            </p:cNvSpPr>
            <p:nvPr/>
          </p:nvSpPr>
          <p:spPr bwMode="auto">
            <a:xfrm flipH="1">
              <a:off x="82" y="604"/>
              <a:ext cx="8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4626" name="Line 360"/>
            <p:cNvSpPr>
              <a:spLocks noChangeAspect="1" noChangeShapeType="1"/>
            </p:cNvSpPr>
            <p:nvPr/>
          </p:nvSpPr>
          <p:spPr bwMode="auto">
            <a:xfrm flipH="1">
              <a:off x="82" y="550"/>
              <a:ext cx="8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4627" name="Line 361"/>
            <p:cNvSpPr>
              <a:spLocks noChangeAspect="1" noChangeShapeType="1"/>
            </p:cNvSpPr>
            <p:nvPr/>
          </p:nvSpPr>
          <p:spPr bwMode="auto">
            <a:xfrm flipH="1">
              <a:off x="82" y="659"/>
              <a:ext cx="8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4628" name="Line 362"/>
            <p:cNvSpPr>
              <a:spLocks noChangeAspect="1" noChangeShapeType="1"/>
            </p:cNvSpPr>
            <p:nvPr/>
          </p:nvSpPr>
          <p:spPr bwMode="auto">
            <a:xfrm flipH="1">
              <a:off x="87" y="699"/>
              <a:ext cx="8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4629" name="Oval 363"/>
            <p:cNvSpPr>
              <a:spLocks noChangeAspect="1" noChangeArrowheads="1"/>
            </p:cNvSpPr>
            <p:nvPr/>
          </p:nvSpPr>
          <p:spPr bwMode="auto">
            <a:xfrm flipH="1">
              <a:off x="84" y="428"/>
              <a:ext cx="24" cy="47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3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23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fontAlgn="t">
                <a:spcBef>
                  <a:spcPct val="0"/>
                </a:spcBef>
                <a:spcAft>
                  <a:spcPct val="0"/>
                </a:spcAft>
                <a:buClrTx/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  <a:latin typeface="华文中宋" panose="02010600040101010101" pitchFamily="2" charset="-122"/>
                <a:ea typeface="楷体_GB2312" pitchFamily="1" charset="-122"/>
              </a:endParaRPr>
            </a:p>
          </p:txBody>
        </p:sp>
        <p:sp>
          <p:nvSpPr>
            <p:cNvPr id="194630" name="Line 364"/>
            <p:cNvSpPr>
              <a:spLocks noChangeAspect="1" noChangeShapeType="1"/>
            </p:cNvSpPr>
            <p:nvPr/>
          </p:nvSpPr>
          <p:spPr bwMode="auto">
            <a:xfrm flipH="1">
              <a:off x="95" y="732"/>
              <a:ext cx="12" cy="5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4631" name="Line 365"/>
            <p:cNvSpPr>
              <a:spLocks noChangeAspect="1" noChangeShapeType="1"/>
            </p:cNvSpPr>
            <p:nvPr/>
          </p:nvSpPr>
          <p:spPr bwMode="auto">
            <a:xfrm>
              <a:off x="125" y="738"/>
              <a:ext cx="8" cy="31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4632" name="Line 366"/>
            <p:cNvSpPr>
              <a:spLocks noChangeAspect="1" noChangeShapeType="1"/>
            </p:cNvSpPr>
            <p:nvPr/>
          </p:nvSpPr>
          <p:spPr bwMode="auto">
            <a:xfrm>
              <a:off x="535" y="554"/>
              <a:ext cx="206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4633" name="AutoShape 367"/>
            <p:cNvSpPr>
              <a:spLocks noChangeAspect="1" noChangeArrowheads="1"/>
            </p:cNvSpPr>
            <p:nvPr/>
          </p:nvSpPr>
          <p:spPr bwMode="auto">
            <a:xfrm rot="5400000">
              <a:off x="389" y="277"/>
              <a:ext cx="243" cy="646"/>
            </a:xfrm>
            <a:prstGeom prst="can">
              <a:avLst>
                <a:gd name="adj" fmla="val 3411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3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23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fontAlgn="t">
                <a:spcBef>
                  <a:spcPct val="0"/>
                </a:spcBef>
                <a:spcAft>
                  <a:spcPct val="0"/>
                </a:spcAft>
                <a:buClrTx/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  <a:latin typeface="华文中宋" panose="02010600040101010101" pitchFamily="2" charset="-122"/>
                <a:ea typeface="楷体_GB2312" pitchFamily="1" charset="-122"/>
              </a:endParaRPr>
            </a:p>
          </p:txBody>
        </p:sp>
        <p:sp>
          <p:nvSpPr>
            <p:cNvPr id="194634" name="AutoShape 368"/>
            <p:cNvSpPr>
              <a:spLocks noChangeAspect="1" noChangeArrowheads="1"/>
            </p:cNvSpPr>
            <p:nvPr/>
          </p:nvSpPr>
          <p:spPr bwMode="auto">
            <a:xfrm rot="5400000">
              <a:off x="708" y="555"/>
              <a:ext cx="242" cy="89"/>
            </a:xfrm>
            <a:prstGeom prst="can">
              <a:avLst>
                <a:gd name="adj" fmla="val 50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3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23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fontAlgn="t">
                <a:spcBef>
                  <a:spcPct val="0"/>
                </a:spcBef>
                <a:spcAft>
                  <a:spcPct val="0"/>
                </a:spcAft>
                <a:buClrTx/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  <a:latin typeface="华文中宋" panose="02010600040101010101" pitchFamily="2" charset="-122"/>
                <a:ea typeface="楷体_GB2312" pitchFamily="1" charset="-122"/>
              </a:endParaRPr>
            </a:p>
          </p:txBody>
        </p:sp>
        <p:grpSp>
          <p:nvGrpSpPr>
            <p:cNvPr id="194635" name="Group 369"/>
            <p:cNvGrpSpPr>
              <a:grpSpLocks noChangeAspect="1"/>
            </p:cNvGrpSpPr>
            <p:nvPr/>
          </p:nvGrpSpPr>
          <p:grpSpPr bwMode="auto">
            <a:xfrm>
              <a:off x="826" y="543"/>
              <a:ext cx="90" cy="147"/>
              <a:chOff x="0" y="0"/>
              <a:chExt cx="225" cy="285"/>
            </a:xfrm>
          </p:grpSpPr>
          <p:sp>
            <p:nvSpPr>
              <p:cNvPr id="194718" name="Line 370"/>
              <p:cNvSpPr>
                <a:spLocks noChangeAspect="1" noChangeShapeType="1"/>
              </p:cNvSpPr>
              <p:nvPr/>
            </p:nvSpPr>
            <p:spPr bwMode="auto">
              <a:xfrm flipH="1">
                <a:off x="0" y="105"/>
                <a:ext cx="21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94719" name="Line 371"/>
              <p:cNvSpPr>
                <a:spLocks noChangeAspect="1" noChangeShapeType="1"/>
              </p:cNvSpPr>
              <p:nvPr/>
            </p:nvSpPr>
            <p:spPr bwMode="auto">
              <a:xfrm flipH="1">
                <a:off x="0" y="0"/>
                <a:ext cx="21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94720" name="Line 372"/>
              <p:cNvSpPr>
                <a:spLocks noChangeAspect="1" noChangeShapeType="1"/>
              </p:cNvSpPr>
              <p:nvPr/>
            </p:nvSpPr>
            <p:spPr bwMode="auto">
              <a:xfrm flipH="1">
                <a:off x="0" y="210"/>
                <a:ext cx="21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94721" name="Line 373"/>
              <p:cNvSpPr>
                <a:spLocks noChangeAspect="1" noChangeShapeType="1"/>
              </p:cNvSpPr>
              <p:nvPr/>
            </p:nvSpPr>
            <p:spPr bwMode="auto">
              <a:xfrm flipH="1">
                <a:off x="15" y="285"/>
                <a:ext cx="21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94636" name="Line 374"/>
            <p:cNvSpPr>
              <a:spLocks noChangeAspect="1" noChangeShapeType="1"/>
            </p:cNvSpPr>
            <p:nvPr/>
          </p:nvSpPr>
          <p:spPr bwMode="auto">
            <a:xfrm>
              <a:off x="945" y="416"/>
              <a:ext cx="5" cy="46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4637" name="Line 375"/>
            <p:cNvSpPr>
              <a:spLocks noChangeAspect="1" noChangeShapeType="1"/>
            </p:cNvSpPr>
            <p:nvPr/>
          </p:nvSpPr>
          <p:spPr bwMode="auto">
            <a:xfrm>
              <a:off x="944" y="427"/>
              <a:ext cx="0" cy="66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4638" name="AutoShape 376"/>
            <p:cNvSpPr>
              <a:spLocks noChangeAspect="1" noChangeArrowheads="1"/>
            </p:cNvSpPr>
            <p:nvPr/>
          </p:nvSpPr>
          <p:spPr bwMode="auto">
            <a:xfrm rot="5400000">
              <a:off x="773" y="531"/>
              <a:ext cx="243" cy="138"/>
            </a:xfrm>
            <a:prstGeom prst="can">
              <a:avLst>
                <a:gd name="adj" fmla="val 50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3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23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fontAlgn="t">
                <a:spcBef>
                  <a:spcPct val="0"/>
                </a:spcBef>
                <a:spcAft>
                  <a:spcPct val="0"/>
                </a:spcAft>
                <a:buClrTx/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  <a:latin typeface="华文中宋" panose="02010600040101010101" pitchFamily="2" charset="-122"/>
                <a:ea typeface="楷体_GB2312" pitchFamily="1" charset="-122"/>
              </a:endParaRPr>
            </a:p>
          </p:txBody>
        </p:sp>
        <p:sp>
          <p:nvSpPr>
            <p:cNvPr id="194639" name="Line 377"/>
            <p:cNvSpPr>
              <a:spLocks noChangeAspect="1" noChangeShapeType="1"/>
            </p:cNvSpPr>
            <p:nvPr/>
          </p:nvSpPr>
          <p:spPr bwMode="auto">
            <a:xfrm>
              <a:off x="837" y="534"/>
              <a:ext cx="5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4640" name="Line 378"/>
            <p:cNvSpPr>
              <a:spLocks noChangeAspect="1" noChangeShapeType="1"/>
            </p:cNvSpPr>
            <p:nvPr/>
          </p:nvSpPr>
          <p:spPr bwMode="auto">
            <a:xfrm>
              <a:off x="837" y="574"/>
              <a:ext cx="5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4641" name="Line 379"/>
            <p:cNvSpPr>
              <a:spLocks noChangeAspect="1" noChangeShapeType="1"/>
            </p:cNvSpPr>
            <p:nvPr/>
          </p:nvSpPr>
          <p:spPr bwMode="auto">
            <a:xfrm>
              <a:off x="837" y="632"/>
              <a:ext cx="5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4642" name="Line 380"/>
            <p:cNvSpPr>
              <a:spLocks noChangeAspect="1" noChangeShapeType="1"/>
            </p:cNvSpPr>
            <p:nvPr/>
          </p:nvSpPr>
          <p:spPr bwMode="auto">
            <a:xfrm>
              <a:off x="842" y="672"/>
              <a:ext cx="5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4643" name="AutoShape 381"/>
            <p:cNvSpPr>
              <a:spLocks noChangeAspect="1" noChangeArrowheads="1"/>
            </p:cNvSpPr>
            <p:nvPr/>
          </p:nvSpPr>
          <p:spPr bwMode="auto">
            <a:xfrm>
              <a:off x="157" y="534"/>
              <a:ext cx="55" cy="145"/>
            </a:xfrm>
            <a:prstGeom prst="can">
              <a:avLst>
                <a:gd name="adj" fmla="val 65909"/>
              </a:avLst>
            </a:prstGeom>
            <a:solidFill>
              <a:srgbClr val="5F5F5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3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23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fontAlgn="t">
                <a:spcBef>
                  <a:spcPct val="0"/>
                </a:spcBef>
                <a:spcAft>
                  <a:spcPct val="0"/>
                </a:spcAft>
                <a:buClrTx/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  <a:latin typeface="华文中宋" panose="02010600040101010101" pitchFamily="2" charset="-122"/>
                <a:ea typeface="楷体_GB2312" pitchFamily="1" charset="-122"/>
              </a:endParaRPr>
            </a:p>
          </p:txBody>
        </p:sp>
        <p:sp>
          <p:nvSpPr>
            <p:cNvPr id="194644" name="AutoShape 382"/>
            <p:cNvSpPr>
              <a:spLocks noChangeAspect="1"/>
            </p:cNvSpPr>
            <p:nvPr/>
          </p:nvSpPr>
          <p:spPr bwMode="auto">
            <a:xfrm>
              <a:off x="213" y="480"/>
              <a:ext cx="41" cy="245"/>
            </a:xfrm>
            <a:prstGeom prst="leftBracket">
              <a:avLst>
                <a:gd name="adj" fmla="val 29878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3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23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fontAlgn="t">
                <a:spcBef>
                  <a:spcPct val="0"/>
                </a:spcBef>
                <a:spcAft>
                  <a:spcPct val="0"/>
                </a:spcAft>
                <a:buClrTx/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  <a:latin typeface="华文中宋" panose="02010600040101010101" pitchFamily="2" charset="-122"/>
                <a:ea typeface="楷体_GB2312" pitchFamily="1" charset="-122"/>
              </a:endParaRPr>
            </a:p>
          </p:txBody>
        </p:sp>
        <p:sp>
          <p:nvSpPr>
            <p:cNvPr id="194645" name="AutoShape 383"/>
            <p:cNvSpPr>
              <a:spLocks noChangeAspect="1"/>
            </p:cNvSpPr>
            <p:nvPr/>
          </p:nvSpPr>
          <p:spPr bwMode="auto">
            <a:xfrm>
              <a:off x="235" y="477"/>
              <a:ext cx="41" cy="245"/>
            </a:xfrm>
            <a:prstGeom prst="leftBracket">
              <a:avLst>
                <a:gd name="adj" fmla="val 29878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3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23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fontAlgn="t">
                <a:spcBef>
                  <a:spcPct val="0"/>
                </a:spcBef>
                <a:spcAft>
                  <a:spcPct val="0"/>
                </a:spcAft>
                <a:buClrTx/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  <a:latin typeface="华文中宋" panose="02010600040101010101" pitchFamily="2" charset="-122"/>
                <a:ea typeface="楷体_GB2312" pitchFamily="1" charset="-122"/>
              </a:endParaRPr>
            </a:p>
          </p:txBody>
        </p:sp>
        <p:sp>
          <p:nvSpPr>
            <p:cNvPr id="194646" name="Line 384"/>
            <p:cNvSpPr>
              <a:spLocks noChangeAspect="1" noChangeShapeType="1"/>
            </p:cNvSpPr>
            <p:nvPr/>
          </p:nvSpPr>
          <p:spPr bwMode="auto">
            <a:xfrm>
              <a:off x="522" y="548"/>
              <a:ext cx="209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4647" name="Line 385"/>
            <p:cNvSpPr>
              <a:spLocks noChangeAspect="1" noChangeShapeType="1"/>
            </p:cNvSpPr>
            <p:nvPr/>
          </p:nvSpPr>
          <p:spPr bwMode="auto">
            <a:xfrm>
              <a:off x="253" y="548"/>
              <a:ext cx="208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grpSp>
          <p:nvGrpSpPr>
            <p:cNvPr id="194648" name="Group 386"/>
            <p:cNvGrpSpPr>
              <a:grpSpLocks noChangeAspect="1"/>
            </p:cNvGrpSpPr>
            <p:nvPr/>
          </p:nvGrpSpPr>
          <p:grpSpPr bwMode="auto">
            <a:xfrm>
              <a:off x="258" y="477"/>
              <a:ext cx="64" cy="245"/>
              <a:chOff x="0" y="0"/>
              <a:chExt cx="174" cy="525"/>
            </a:xfrm>
          </p:grpSpPr>
          <p:sp>
            <p:nvSpPr>
              <p:cNvPr id="194716" name="AutoShape 387"/>
              <p:cNvSpPr>
                <a:spLocks noChangeAspect="1"/>
              </p:cNvSpPr>
              <p:nvPr/>
            </p:nvSpPr>
            <p:spPr bwMode="auto">
              <a:xfrm>
                <a:off x="0" y="0"/>
                <a:ext cx="114" cy="525"/>
              </a:xfrm>
              <a:prstGeom prst="leftBracket">
                <a:avLst>
                  <a:gd name="adj" fmla="val 230263"/>
                </a:avLst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o"/>
                  <a:defRPr sz="3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o"/>
                  <a:defRPr sz="23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5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t">
                  <a:spcBef>
                    <a:spcPct val="0"/>
                  </a:spcBef>
                  <a:spcAft>
                    <a:spcPct val="0"/>
                  </a:spcAft>
                  <a:buClrTx/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latin typeface="华文中宋" panose="02010600040101010101" pitchFamily="2" charset="-122"/>
                  <a:ea typeface="楷体_GB2312" pitchFamily="1" charset="-122"/>
                </a:endParaRPr>
              </a:p>
            </p:txBody>
          </p:sp>
          <p:sp>
            <p:nvSpPr>
              <p:cNvPr id="194717" name="AutoShape 388"/>
              <p:cNvSpPr>
                <a:spLocks noChangeAspect="1"/>
              </p:cNvSpPr>
              <p:nvPr/>
            </p:nvSpPr>
            <p:spPr bwMode="auto">
              <a:xfrm>
                <a:off x="60" y="0"/>
                <a:ext cx="114" cy="525"/>
              </a:xfrm>
              <a:prstGeom prst="leftBracket">
                <a:avLst>
                  <a:gd name="adj" fmla="val 230263"/>
                </a:avLst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o"/>
                  <a:defRPr sz="3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o"/>
                  <a:defRPr sz="23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5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t">
                  <a:spcBef>
                    <a:spcPct val="0"/>
                  </a:spcBef>
                  <a:spcAft>
                    <a:spcPct val="0"/>
                  </a:spcAft>
                  <a:buClrTx/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latin typeface="华文中宋" panose="02010600040101010101" pitchFamily="2" charset="-122"/>
                  <a:ea typeface="楷体_GB2312" pitchFamily="1" charset="-122"/>
                </a:endParaRPr>
              </a:p>
            </p:txBody>
          </p:sp>
        </p:grpSp>
        <p:grpSp>
          <p:nvGrpSpPr>
            <p:cNvPr id="194649" name="Group 389"/>
            <p:cNvGrpSpPr>
              <a:grpSpLocks noChangeAspect="1"/>
            </p:cNvGrpSpPr>
            <p:nvPr/>
          </p:nvGrpSpPr>
          <p:grpSpPr bwMode="auto">
            <a:xfrm>
              <a:off x="302" y="477"/>
              <a:ext cx="65" cy="245"/>
              <a:chOff x="0" y="0"/>
              <a:chExt cx="174" cy="525"/>
            </a:xfrm>
          </p:grpSpPr>
          <p:sp>
            <p:nvSpPr>
              <p:cNvPr id="194714" name="AutoShape 390"/>
              <p:cNvSpPr>
                <a:spLocks noChangeAspect="1"/>
              </p:cNvSpPr>
              <p:nvPr/>
            </p:nvSpPr>
            <p:spPr bwMode="auto">
              <a:xfrm>
                <a:off x="0" y="0"/>
                <a:ext cx="114" cy="525"/>
              </a:xfrm>
              <a:prstGeom prst="leftBracket">
                <a:avLst>
                  <a:gd name="adj" fmla="val 230263"/>
                </a:avLst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o"/>
                  <a:defRPr sz="3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o"/>
                  <a:defRPr sz="23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5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t">
                  <a:spcBef>
                    <a:spcPct val="0"/>
                  </a:spcBef>
                  <a:spcAft>
                    <a:spcPct val="0"/>
                  </a:spcAft>
                  <a:buClrTx/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latin typeface="华文中宋" panose="02010600040101010101" pitchFamily="2" charset="-122"/>
                  <a:ea typeface="楷体_GB2312" pitchFamily="1" charset="-122"/>
                </a:endParaRPr>
              </a:p>
            </p:txBody>
          </p:sp>
          <p:sp>
            <p:nvSpPr>
              <p:cNvPr id="194715" name="AutoShape 391"/>
              <p:cNvSpPr>
                <a:spLocks noChangeAspect="1"/>
              </p:cNvSpPr>
              <p:nvPr/>
            </p:nvSpPr>
            <p:spPr bwMode="auto">
              <a:xfrm>
                <a:off x="60" y="0"/>
                <a:ext cx="114" cy="525"/>
              </a:xfrm>
              <a:prstGeom prst="leftBracket">
                <a:avLst>
                  <a:gd name="adj" fmla="val 230263"/>
                </a:avLst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o"/>
                  <a:defRPr sz="3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o"/>
                  <a:defRPr sz="23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5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t">
                  <a:spcBef>
                    <a:spcPct val="0"/>
                  </a:spcBef>
                  <a:spcAft>
                    <a:spcPct val="0"/>
                  </a:spcAft>
                  <a:buClrTx/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latin typeface="华文中宋" panose="02010600040101010101" pitchFamily="2" charset="-122"/>
                  <a:ea typeface="楷体_GB2312" pitchFamily="1" charset="-122"/>
                </a:endParaRPr>
              </a:p>
            </p:txBody>
          </p:sp>
        </p:grpSp>
        <p:grpSp>
          <p:nvGrpSpPr>
            <p:cNvPr id="194650" name="Group 392"/>
            <p:cNvGrpSpPr>
              <a:grpSpLocks noChangeAspect="1"/>
            </p:cNvGrpSpPr>
            <p:nvPr/>
          </p:nvGrpSpPr>
          <p:grpSpPr bwMode="auto">
            <a:xfrm>
              <a:off x="346" y="477"/>
              <a:ext cx="63" cy="245"/>
              <a:chOff x="0" y="0"/>
              <a:chExt cx="174" cy="525"/>
            </a:xfrm>
          </p:grpSpPr>
          <p:sp>
            <p:nvSpPr>
              <p:cNvPr id="194712" name="AutoShape 393"/>
              <p:cNvSpPr>
                <a:spLocks noChangeAspect="1"/>
              </p:cNvSpPr>
              <p:nvPr/>
            </p:nvSpPr>
            <p:spPr bwMode="auto">
              <a:xfrm>
                <a:off x="0" y="0"/>
                <a:ext cx="114" cy="525"/>
              </a:xfrm>
              <a:prstGeom prst="leftBracket">
                <a:avLst>
                  <a:gd name="adj" fmla="val 230263"/>
                </a:avLst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o"/>
                  <a:defRPr sz="3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o"/>
                  <a:defRPr sz="23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5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t">
                  <a:spcBef>
                    <a:spcPct val="0"/>
                  </a:spcBef>
                  <a:spcAft>
                    <a:spcPct val="0"/>
                  </a:spcAft>
                  <a:buClrTx/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latin typeface="华文中宋" panose="02010600040101010101" pitchFamily="2" charset="-122"/>
                  <a:ea typeface="楷体_GB2312" pitchFamily="1" charset="-122"/>
                </a:endParaRPr>
              </a:p>
            </p:txBody>
          </p:sp>
          <p:sp>
            <p:nvSpPr>
              <p:cNvPr id="194713" name="AutoShape 394"/>
              <p:cNvSpPr>
                <a:spLocks noChangeAspect="1"/>
              </p:cNvSpPr>
              <p:nvPr/>
            </p:nvSpPr>
            <p:spPr bwMode="auto">
              <a:xfrm>
                <a:off x="60" y="0"/>
                <a:ext cx="114" cy="525"/>
              </a:xfrm>
              <a:prstGeom prst="leftBracket">
                <a:avLst>
                  <a:gd name="adj" fmla="val 230263"/>
                </a:avLst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o"/>
                  <a:defRPr sz="3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o"/>
                  <a:defRPr sz="23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5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t">
                  <a:spcBef>
                    <a:spcPct val="0"/>
                  </a:spcBef>
                  <a:spcAft>
                    <a:spcPct val="0"/>
                  </a:spcAft>
                  <a:buClrTx/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latin typeface="华文中宋" panose="02010600040101010101" pitchFamily="2" charset="-122"/>
                  <a:ea typeface="楷体_GB2312" pitchFamily="1" charset="-122"/>
                </a:endParaRPr>
              </a:p>
            </p:txBody>
          </p:sp>
        </p:grpSp>
        <p:grpSp>
          <p:nvGrpSpPr>
            <p:cNvPr id="194651" name="Group 395"/>
            <p:cNvGrpSpPr>
              <a:grpSpLocks noChangeAspect="1"/>
            </p:cNvGrpSpPr>
            <p:nvPr/>
          </p:nvGrpSpPr>
          <p:grpSpPr bwMode="auto">
            <a:xfrm>
              <a:off x="390" y="477"/>
              <a:ext cx="63" cy="245"/>
              <a:chOff x="0" y="0"/>
              <a:chExt cx="174" cy="525"/>
            </a:xfrm>
          </p:grpSpPr>
          <p:sp>
            <p:nvSpPr>
              <p:cNvPr id="194710" name="AutoShape 396"/>
              <p:cNvSpPr>
                <a:spLocks noChangeAspect="1"/>
              </p:cNvSpPr>
              <p:nvPr/>
            </p:nvSpPr>
            <p:spPr bwMode="auto">
              <a:xfrm>
                <a:off x="0" y="0"/>
                <a:ext cx="114" cy="525"/>
              </a:xfrm>
              <a:prstGeom prst="leftBracket">
                <a:avLst>
                  <a:gd name="adj" fmla="val 230263"/>
                </a:avLst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o"/>
                  <a:defRPr sz="3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o"/>
                  <a:defRPr sz="23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5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t">
                  <a:spcBef>
                    <a:spcPct val="0"/>
                  </a:spcBef>
                  <a:spcAft>
                    <a:spcPct val="0"/>
                  </a:spcAft>
                  <a:buClrTx/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latin typeface="华文中宋" panose="02010600040101010101" pitchFamily="2" charset="-122"/>
                  <a:ea typeface="楷体_GB2312" pitchFamily="1" charset="-122"/>
                </a:endParaRPr>
              </a:p>
            </p:txBody>
          </p:sp>
          <p:sp>
            <p:nvSpPr>
              <p:cNvPr id="194711" name="AutoShape 397"/>
              <p:cNvSpPr>
                <a:spLocks noChangeAspect="1"/>
              </p:cNvSpPr>
              <p:nvPr/>
            </p:nvSpPr>
            <p:spPr bwMode="auto">
              <a:xfrm>
                <a:off x="60" y="0"/>
                <a:ext cx="114" cy="525"/>
              </a:xfrm>
              <a:prstGeom prst="leftBracket">
                <a:avLst>
                  <a:gd name="adj" fmla="val 230263"/>
                </a:avLst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o"/>
                  <a:defRPr sz="3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o"/>
                  <a:defRPr sz="23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5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t">
                  <a:spcBef>
                    <a:spcPct val="0"/>
                  </a:spcBef>
                  <a:spcAft>
                    <a:spcPct val="0"/>
                  </a:spcAft>
                  <a:buClrTx/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latin typeface="华文中宋" panose="02010600040101010101" pitchFamily="2" charset="-122"/>
                  <a:ea typeface="楷体_GB2312" pitchFamily="1" charset="-122"/>
                </a:endParaRPr>
              </a:p>
            </p:txBody>
          </p:sp>
        </p:grpSp>
        <p:grpSp>
          <p:nvGrpSpPr>
            <p:cNvPr id="194652" name="Group 398"/>
            <p:cNvGrpSpPr>
              <a:grpSpLocks noChangeAspect="1"/>
            </p:cNvGrpSpPr>
            <p:nvPr/>
          </p:nvGrpSpPr>
          <p:grpSpPr bwMode="auto">
            <a:xfrm>
              <a:off x="433" y="477"/>
              <a:ext cx="65" cy="245"/>
              <a:chOff x="0" y="0"/>
              <a:chExt cx="174" cy="525"/>
            </a:xfrm>
          </p:grpSpPr>
          <p:sp>
            <p:nvSpPr>
              <p:cNvPr id="194708" name="AutoShape 399"/>
              <p:cNvSpPr>
                <a:spLocks noChangeAspect="1"/>
              </p:cNvSpPr>
              <p:nvPr/>
            </p:nvSpPr>
            <p:spPr bwMode="auto">
              <a:xfrm>
                <a:off x="0" y="0"/>
                <a:ext cx="114" cy="525"/>
              </a:xfrm>
              <a:prstGeom prst="leftBracket">
                <a:avLst>
                  <a:gd name="adj" fmla="val 230263"/>
                </a:avLst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o"/>
                  <a:defRPr sz="3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o"/>
                  <a:defRPr sz="23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5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t">
                  <a:spcBef>
                    <a:spcPct val="0"/>
                  </a:spcBef>
                  <a:spcAft>
                    <a:spcPct val="0"/>
                  </a:spcAft>
                  <a:buClrTx/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latin typeface="华文中宋" panose="02010600040101010101" pitchFamily="2" charset="-122"/>
                  <a:ea typeface="楷体_GB2312" pitchFamily="1" charset="-122"/>
                </a:endParaRPr>
              </a:p>
            </p:txBody>
          </p:sp>
          <p:sp>
            <p:nvSpPr>
              <p:cNvPr id="194709" name="AutoShape 400"/>
              <p:cNvSpPr>
                <a:spLocks noChangeAspect="1"/>
              </p:cNvSpPr>
              <p:nvPr/>
            </p:nvSpPr>
            <p:spPr bwMode="auto">
              <a:xfrm>
                <a:off x="60" y="0"/>
                <a:ext cx="114" cy="525"/>
              </a:xfrm>
              <a:prstGeom prst="leftBracket">
                <a:avLst>
                  <a:gd name="adj" fmla="val 230263"/>
                </a:avLst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o"/>
                  <a:defRPr sz="3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o"/>
                  <a:defRPr sz="23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5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t">
                  <a:spcBef>
                    <a:spcPct val="0"/>
                  </a:spcBef>
                  <a:spcAft>
                    <a:spcPct val="0"/>
                  </a:spcAft>
                  <a:buClrTx/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latin typeface="华文中宋" panose="02010600040101010101" pitchFamily="2" charset="-122"/>
                  <a:ea typeface="楷体_GB2312" pitchFamily="1" charset="-122"/>
                </a:endParaRPr>
              </a:p>
            </p:txBody>
          </p:sp>
        </p:grpSp>
        <p:grpSp>
          <p:nvGrpSpPr>
            <p:cNvPr id="194653" name="Group 401"/>
            <p:cNvGrpSpPr>
              <a:grpSpLocks noChangeAspect="1"/>
            </p:cNvGrpSpPr>
            <p:nvPr/>
          </p:nvGrpSpPr>
          <p:grpSpPr bwMode="auto">
            <a:xfrm>
              <a:off x="477" y="477"/>
              <a:ext cx="64" cy="245"/>
              <a:chOff x="0" y="0"/>
              <a:chExt cx="174" cy="525"/>
            </a:xfrm>
          </p:grpSpPr>
          <p:sp>
            <p:nvSpPr>
              <p:cNvPr id="194706" name="AutoShape 402"/>
              <p:cNvSpPr>
                <a:spLocks noChangeAspect="1"/>
              </p:cNvSpPr>
              <p:nvPr/>
            </p:nvSpPr>
            <p:spPr bwMode="auto">
              <a:xfrm>
                <a:off x="0" y="0"/>
                <a:ext cx="114" cy="525"/>
              </a:xfrm>
              <a:prstGeom prst="leftBracket">
                <a:avLst>
                  <a:gd name="adj" fmla="val 230263"/>
                </a:avLst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o"/>
                  <a:defRPr sz="3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o"/>
                  <a:defRPr sz="23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5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t">
                  <a:spcBef>
                    <a:spcPct val="0"/>
                  </a:spcBef>
                  <a:spcAft>
                    <a:spcPct val="0"/>
                  </a:spcAft>
                  <a:buClrTx/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latin typeface="华文中宋" panose="02010600040101010101" pitchFamily="2" charset="-122"/>
                  <a:ea typeface="楷体_GB2312" pitchFamily="1" charset="-122"/>
                </a:endParaRPr>
              </a:p>
            </p:txBody>
          </p:sp>
          <p:sp>
            <p:nvSpPr>
              <p:cNvPr id="194707" name="AutoShape 403"/>
              <p:cNvSpPr>
                <a:spLocks noChangeAspect="1"/>
              </p:cNvSpPr>
              <p:nvPr/>
            </p:nvSpPr>
            <p:spPr bwMode="auto">
              <a:xfrm>
                <a:off x="60" y="0"/>
                <a:ext cx="114" cy="525"/>
              </a:xfrm>
              <a:prstGeom prst="leftBracket">
                <a:avLst>
                  <a:gd name="adj" fmla="val 230263"/>
                </a:avLst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o"/>
                  <a:defRPr sz="3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o"/>
                  <a:defRPr sz="23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5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t">
                  <a:spcBef>
                    <a:spcPct val="0"/>
                  </a:spcBef>
                  <a:spcAft>
                    <a:spcPct val="0"/>
                  </a:spcAft>
                  <a:buClrTx/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latin typeface="华文中宋" panose="02010600040101010101" pitchFamily="2" charset="-122"/>
                  <a:ea typeface="楷体_GB2312" pitchFamily="1" charset="-122"/>
                </a:endParaRPr>
              </a:p>
            </p:txBody>
          </p:sp>
        </p:grpSp>
        <p:grpSp>
          <p:nvGrpSpPr>
            <p:cNvPr id="194654" name="Group 404"/>
            <p:cNvGrpSpPr>
              <a:grpSpLocks noChangeAspect="1"/>
            </p:cNvGrpSpPr>
            <p:nvPr/>
          </p:nvGrpSpPr>
          <p:grpSpPr bwMode="auto">
            <a:xfrm>
              <a:off x="500" y="477"/>
              <a:ext cx="64" cy="245"/>
              <a:chOff x="0" y="0"/>
              <a:chExt cx="174" cy="525"/>
            </a:xfrm>
          </p:grpSpPr>
          <p:sp>
            <p:nvSpPr>
              <p:cNvPr id="194704" name="AutoShape 405"/>
              <p:cNvSpPr>
                <a:spLocks noChangeAspect="1"/>
              </p:cNvSpPr>
              <p:nvPr/>
            </p:nvSpPr>
            <p:spPr bwMode="auto">
              <a:xfrm>
                <a:off x="0" y="0"/>
                <a:ext cx="114" cy="525"/>
              </a:xfrm>
              <a:prstGeom prst="leftBracket">
                <a:avLst>
                  <a:gd name="adj" fmla="val 230263"/>
                </a:avLst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o"/>
                  <a:defRPr sz="3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o"/>
                  <a:defRPr sz="23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5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t">
                  <a:spcBef>
                    <a:spcPct val="0"/>
                  </a:spcBef>
                  <a:spcAft>
                    <a:spcPct val="0"/>
                  </a:spcAft>
                  <a:buClrTx/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latin typeface="华文中宋" panose="02010600040101010101" pitchFamily="2" charset="-122"/>
                  <a:ea typeface="楷体_GB2312" pitchFamily="1" charset="-122"/>
                </a:endParaRPr>
              </a:p>
            </p:txBody>
          </p:sp>
          <p:sp>
            <p:nvSpPr>
              <p:cNvPr id="194705" name="AutoShape 406"/>
              <p:cNvSpPr>
                <a:spLocks noChangeAspect="1"/>
              </p:cNvSpPr>
              <p:nvPr/>
            </p:nvSpPr>
            <p:spPr bwMode="auto">
              <a:xfrm>
                <a:off x="60" y="0"/>
                <a:ext cx="114" cy="525"/>
              </a:xfrm>
              <a:prstGeom prst="leftBracket">
                <a:avLst>
                  <a:gd name="adj" fmla="val 230263"/>
                </a:avLst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o"/>
                  <a:defRPr sz="3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o"/>
                  <a:defRPr sz="23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5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t">
                  <a:spcBef>
                    <a:spcPct val="0"/>
                  </a:spcBef>
                  <a:spcAft>
                    <a:spcPct val="0"/>
                  </a:spcAft>
                  <a:buClrTx/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latin typeface="华文中宋" panose="02010600040101010101" pitchFamily="2" charset="-122"/>
                  <a:ea typeface="楷体_GB2312" pitchFamily="1" charset="-122"/>
                </a:endParaRPr>
              </a:p>
            </p:txBody>
          </p:sp>
        </p:grpSp>
        <p:grpSp>
          <p:nvGrpSpPr>
            <p:cNvPr id="194655" name="Group 407"/>
            <p:cNvGrpSpPr>
              <a:grpSpLocks noChangeAspect="1"/>
            </p:cNvGrpSpPr>
            <p:nvPr/>
          </p:nvGrpSpPr>
          <p:grpSpPr bwMode="auto">
            <a:xfrm>
              <a:off x="544" y="477"/>
              <a:ext cx="65" cy="245"/>
              <a:chOff x="0" y="0"/>
              <a:chExt cx="174" cy="525"/>
            </a:xfrm>
          </p:grpSpPr>
          <p:sp>
            <p:nvSpPr>
              <p:cNvPr id="194702" name="AutoShape 408"/>
              <p:cNvSpPr>
                <a:spLocks noChangeAspect="1"/>
              </p:cNvSpPr>
              <p:nvPr/>
            </p:nvSpPr>
            <p:spPr bwMode="auto">
              <a:xfrm>
                <a:off x="0" y="0"/>
                <a:ext cx="114" cy="525"/>
              </a:xfrm>
              <a:prstGeom prst="leftBracket">
                <a:avLst>
                  <a:gd name="adj" fmla="val 230263"/>
                </a:avLst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o"/>
                  <a:defRPr sz="3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o"/>
                  <a:defRPr sz="23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5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t">
                  <a:spcBef>
                    <a:spcPct val="0"/>
                  </a:spcBef>
                  <a:spcAft>
                    <a:spcPct val="0"/>
                  </a:spcAft>
                  <a:buClrTx/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latin typeface="华文中宋" panose="02010600040101010101" pitchFamily="2" charset="-122"/>
                  <a:ea typeface="楷体_GB2312" pitchFamily="1" charset="-122"/>
                </a:endParaRPr>
              </a:p>
            </p:txBody>
          </p:sp>
          <p:sp>
            <p:nvSpPr>
              <p:cNvPr id="194703" name="AutoShape 409"/>
              <p:cNvSpPr>
                <a:spLocks noChangeAspect="1"/>
              </p:cNvSpPr>
              <p:nvPr/>
            </p:nvSpPr>
            <p:spPr bwMode="auto">
              <a:xfrm>
                <a:off x="60" y="0"/>
                <a:ext cx="114" cy="525"/>
              </a:xfrm>
              <a:prstGeom prst="leftBracket">
                <a:avLst>
                  <a:gd name="adj" fmla="val 230263"/>
                </a:avLst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o"/>
                  <a:defRPr sz="3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o"/>
                  <a:defRPr sz="23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5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t">
                  <a:spcBef>
                    <a:spcPct val="0"/>
                  </a:spcBef>
                  <a:spcAft>
                    <a:spcPct val="0"/>
                  </a:spcAft>
                  <a:buClrTx/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latin typeface="华文中宋" panose="02010600040101010101" pitchFamily="2" charset="-122"/>
                  <a:ea typeface="楷体_GB2312" pitchFamily="1" charset="-122"/>
                </a:endParaRPr>
              </a:p>
            </p:txBody>
          </p:sp>
        </p:grpSp>
        <p:grpSp>
          <p:nvGrpSpPr>
            <p:cNvPr id="194656" name="Group 410"/>
            <p:cNvGrpSpPr>
              <a:grpSpLocks noChangeAspect="1"/>
            </p:cNvGrpSpPr>
            <p:nvPr/>
          </p:nvGrpSpPr>
          <p:grpSpPr bwMode="auto">
            <a:xfrm>
              <a:off x="589" y="477"/>
              <a:ext cx="63" cy="245"/>
              <a:chOff x="0" y="0"/>
              <a:chExt cx="174" cy="525"/>
            </a:xfrm>
          </p:grpSpPr>
          <p:sp>
            <p:nvSpPr>
              <p:cNvPr id="194700" name="AutoShape 411"/>
              <p:cNvSpPr>
                <a:spLocks noChangeAspect="1"/>
              </p:cNvSpPr>
              <p:nvPr/>
            </p:nvSpPr>
            <p:spPr bwMode="auto">
              <a:xfrm>
                <a:off x="0" y="0"/>
                <a:ext cx="114" cy="525"/>
              </a:xfrm>
              <a:prstGeom prst="leftBracket">
                <a:avLst>
                  <a:gd name="adj" fmla="val 230263"/>
                </a:avLst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o"/>
                  <a:defRPr sz="3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o"/>
                  <a:defRPr sz="23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5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t">
                  <a:spcBef>
                    <a:spcPct val="0"/>
                  </a:spcBef>
                  <a:spcAft>
                    <a:spcPct val="0"/>
                  </a:spcAft>
                  <a:buClrTx/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latin typeface="华文中宋" panose="02010600040101010101" pitchFamily="2" charset="-122"/>
                  <a:ea typeface="楷体_GB2312" pitchFamily="1" charset="-122"/>
                </a:endParaRPr>
              </a:p>
            </p:txBody>
          </p:sp>
          <p:sp>
            <p:nvSpPr>
              <p:cNvPr id="194701" name="AutoShape 412"/>
              <p:cNvSpPr>
                <a:spLocks noChangeAspect="1"/>
              </p:cNvSpPr>
              <p:nvPr/>
            </p:nvSpPr>
            <p:spPr bwMode="auto">
              <a:xfrm>
                <a:off x="60" y="0"/>
                <a:ext cx="114" cy="525"/>
              </a:xfrm>
              <a:prstGeom prst="leftBracket">
                <a:avLst>
                  <a:gd name="adj" fmla="val 230263"/>
                </a:avLst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o"/>
                  <a:defRPr sz="3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o"/>
                  <a:defRPr sz="23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5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t">
                  <a:spcBef>
                    <a:spcPct val="0"/>
                  </a:spcBef>
                  <a:spcAft>
                    <a:spcPct val="0"/>
                  </a:spcAft>
                  <a:buClrTx/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latin typeface="华文中宋" panose="02010600040101010101" pitchFamily="2" charset="-122"/>
                  <a:ea typeface="楷体_GB2312" pitchFamily="1" charset="-122"/>
                </a:endParaRPr>
              </a:p>
            </p:txBody>
          </p:sp>
        </p:grpSp>
        <p:grpSp>
          <p:nvGrpSpPr>
            <p:cNvPr id="194657" name="Group 413"/>
            <p:cNvGrpSpPr>
              <a:grpSpLocks noChangeAspect="1"/>
            </p:cNvGrpSpPr>
            <p:nvPr/>
          </p:nvGrpSpPr>
          <p:grpSpPr bwMode="auto">
            <a:xfrm>
              <a:off x="632" y="477"/>
              <a:ext cx="65" cy="245"/>
              <a:chOff x="0" y="0"/>
              <a:chExt cx="174" cy="525"/>
            </a:xfrm>
          </p:grpSpPr>
          <p:sp>
            <p:nvSpPr>
              <p:cNvPr id="194698" name="AutoShape 414"/>
              <p:cNvSpPr>
                <a:spLocks noChangeAspect="1"/>
              </p:cNvSpPr>
              <p:nvPr/>
            </p:nvSpPr>
            <p:spPr bwMode="auto">
              <a:xfrm>
                <a:off x="0" y="0"/>
                <a:ext cx="114" cy="525"/>
              </a:xfrm>
              <a:prstGeom prst="leftBracket">
                <a:avLst>
                  <a:gd name="adj" fmla="val 230263"/>
                </a:avLst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o"/>
                  <a:defRPr sz="3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o"/>
                  <a:defRPr sz="23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5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t">
                  <a:spcBef>
                    <a:spcPct val="0"/>
                  </a:spcBef>
                  <a:spcAft>
                    <a:spcPct val="0"/>
                  </a:spcAft>
                  <a:buClrTx/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latin typeface="华文中宋" panose="02010600040101010101" pitchFamily="2" charset="-122"/>
                  <a:ea typeface="楷体_GB2312" pitchFamily="1" charset="-122"/>
                </a:endParaRPr>
              </a:p>
            </p:txBody>
          </p:sp>
          <p:sp>
            <p:nvSpPr>
              <p:cNvPr id="194699" name="AutoShape 415"/>
              <p:cNvSpPr>
                <a:spLocks noChangeAspect="1"/>
              </p:cNvSpPr>
              <p:nvPr/>
            </p:nvSpPr>
            <p:spPr bwMode="auto">
              <a:xfrm>
                <a:off x="60" y="0"/>
                <a:ext cx="114" cy="525"/>
              </a:xfrm>
              <a:prstGeom prst="leftBracket">
                <a:avLst>
                  <a:gd name="adj" fmla="val 230263"/>
                </a:avLst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o"/>
                  <a:defRPr sz="3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o"/>
                  <a:defRPr sz="23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5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t">
                  <a:spcBef>
                    <a:spcPct val="0"/>
                  </a:spcBef>
                  <a:spcAft>
                    <a:spcPct val="0"/>
                  </a:spcAft>
                  <a:buClrTx/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latin typeface="华文中宋" panose="02010600040101010101" pitchFamily="2" charset="-122"/>
                  <a:ea typeface="楷体_GB2312" pitchFamily="1" charset="-122"/>
                </a:endParaRPr>
              </a:p>
            </p:txBody>
          </p:sp>
        </p:grpSp>
        <p:grpSp>
          <p:nvGrpSpPr>
            <p:cNvPr id="194658" name="Group 416"/>
            <p:cNvGrpSpPr>
              <a:grpSpLocks noChangeAspect="1"/>
            </p:cNvGrpSpPr>
            <p:nvPr/>
          </p:nvGrpSpPr>
          <p:grpSpPr bwMode="auto">
            <a:xfrm>
              <a:off x="673" y="477"/>
              <a:ext cx="65" cy="245"/>
              <a:chOff x="0" y="0"/>
              <a:chExt cx="174" cy="525"/>
            </a:xfrm>
          </p:grpSpPr>
          <p:sp>
            <p:nvSpPr>
              <p:cNvPr id="194696" name="AutoShape 417"/>
              <p:cNvSpPr>
                <a:spLocks noChangeAspect="1"/>
              </p:cNvSpPr>
              <p:nvPr/>
            </p:nvSpPr>
            <p:spPr bwMode="auto">
              <a:xfrm>
                <a:off x="0" y="0"/>
                <a:ext cx="114" cy="525"/>
              </a:xfrm>
              <a:prstGeom prst="leftBracket">
                <a:avLst>
                  <a:gd name="adj" fmla="val 230263"/>
                </a:avLst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o"/>
                  <a:defRPr sz="3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o"/>
                  <a:defRPr sz="23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5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t">
                  <a:spcBef>
                    <a:spcPct val="0"/>
                  </a:spcBef>
                  <a:spcAft>
                    <a:spcPct val="0"/>
                  </a:spcAft>
                  <a:buClrTx/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latin typeface="华文中宋" panose="02010600040101010101" pitchFamily="2" charset="-122"/>
                  <a:ea typeface="楷体_GB2312" pitchFamily="1" charset="-122"/>
                </a:endParaRPr>
              </a:p>
            </p:txBody>
          </p:sp>
          <p:sp>
            <p:nvSpPr>
              <p:cNvPr id="194697" name="AutoShape 418"/>
              <p:cNvSpPr>
                <a:spLocks noChangeAspect="1"/>
              </p:cNvSpPr>
              <p:nvPr/>
            </p:nvSpPr>
            <p:spPr bwMode="auto">
              <a:xfrm>
                <a:off x="60" y="0"/>
                <a:ext cx="114" cy="525"/>
              </a:xfrm>
              <a:prstGeom prst="leftBracket">
                <a:avLst>
                  <a:gd name="adj" fmla="val 230263"/>
                </a:avLst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o"/>
                  <a:defRPr sz="3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o"/>
                  <a:defRPr sz="23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5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t">
                  <a:spcBef>
                    <a:spcPct val="0"/>
                  </a:spcBef>
                  <a:spcAft>
                    <a:spcPct val="0"/>
                  </a:spcAft>
                  <a:buClrTx/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latin typeface="华文中宋" panose="02010600040101010101" pitchFamily="2" charset="-122"/>
                  <a:ea typeface="楷体_GB2312" pitchFamily="1" charset="-122"/>
                </a:endParaRPr>
              </a:p>
            </p:txBody>
          </p:sp>
        </p:grpSp>
        <p:sp>
          <p:nvSpPr>
            <p:cNvPr id="194659" name="AutoShape 419"/>
            <p:cNvSpPr>
              <a:spLocks noChangeAspect="1"/>
            </p:cNvSpPr>
            <p:nvPr/>
          </p:nvSpPr>
          <p:spPr bwMode="auto">
            <a:xfrm>
              <a:off x="714" y="477"/>
              <a:ext cx="43" cy="245"/>
            </a:xfrm>
            <a:prstGeom prst="leftBracket">
              <a:avLst>
                <a:gd name="adj" fmla="val 284884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3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23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fontAlgn="t">
                <a:spcBef>
                  <a:spcPct val="0"/>
                </a:spcBef>
                <a:spcAft>
                  <a:spcPct val="0"/>
                </a:spcAft>
                <a:buClrTx/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  <a:latin typeface="华文中宋" panose="02010600040101010101" pitchFamily="2" charset="-122"/>
                <a:ea typeface="楷体_GB2312" pitchFamily="1" charset="-122"/>
              </a:endParaRPr>
            </a:p>
          </p:txBody>
        </p:sp>
        <p:sp>
          <p:nvSpPr>
            <p:cNvPr id="194660" name="AutoShape 420"/>
            <p:cNvSpPr>
              <a:spLocks noChangeAspect="1"/>
            </p:cNvSpPr>
            <p:nvPr/>
          </p:nvSpPr>
          <p:spPr bwMode="auto">
            <a:xfrm>
              <a:off x="733" y="477"/>
              <a:ext cx="43" cy="245"/>
            </a:xfrm>
            <a:prstGeom prst="leftBracket">
              <a:avLst>
                <a:gd name="adj" fmla="val 284884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3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23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fontAlgn="t">
                <a:spcBef>
                  <a:spcPct val="0"/>
                </a:spcBef>
                <a:spcAft>
                  <a:spcPct val="0"/>
                </a:spcAft>
                <a:buClrTx/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  <a:latin typeface="华文中宋" panose="02010600040101010101" pitchFamily="2" charset="-122"/>
                <a:ea typeface="楷体_GB2312" pitchFamily="1" charset="-122"/>
              </a:endParaRPr>
            </a:p>
          </p:txBody>
        </p:sp>
        <p:sp>
          <p:nvSpPr>
            <p:cNvPr id="194661" name="Line 421"/>
            <p:cNvSpPr>
              <a:spLocks noChangeAspect="1" noChangeShapeType="1"/>
            </p:cNvSpPr>
            <p:nvPr/>
          </p:nvSpPr>
          <p:spPr bwMode="auto">
            <a:xfrm flipH="1">
              <a:off x="932" y="428"/>
              <a:ext cx="4" cy="56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grpSp>
          <p:nvGrpSpPr>
            <p:cNvPr id="194662" name="Group 422"/>
            <p:cNvGrpSpPr>
              <a:grpSpLocks noChangeAspect="1"/>
            </p:cNvGrpSpPr>
            <p:nvPr/>
          </p:nvGrpSpPr>
          <p:grpSpPr bwMode="auto">
            <a:xfrm>
              <a:off x="893" y="698"/>
              <a:ext cx="153" cy="213"/>
              <a:chOff x="0" y="0"/>
              <a:chExt cx="390" cy="405"/>
            </a:xfrm>
          </p:grpSpPr>
          <p:sp>
            <p:nvSpPr>
              <p:cNvPr id="194693" name="AutoShape 423"/>
              <p:cNvSpPr>
                <a:spLocks noChangeAspect="1" noChangeArrowheads="1"/>
              </p:cNvSpPr>
              <p:nvPr/>
            </p:nvSpPr>
            <p:spPr bwMode="auto">
              <a:xfrm flipH="1">
                <a:off x="225" y="0"/>
                <a:ext cx="165" cy="330"/>
              </a:xfrm>
              <a:prstGeom prst="parallelogram">
                <a:avLst>
                  <a:gd name="adj" fmla="val 40514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o"/>
                  <a:defRPr sz="3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o"/>
                  <a:defRPr sz="23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5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t">
                  <a:spcBef>
                    <a:spcPct val="0"/>
                  </a:spcBef>
                  <a:spcAft>
                    <a:spcPct val="0"/>
                  </a:spcAft>
                  <a:buClrTx/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latin typeface="华文中宋" panose="02010600040101010101" pitchFamily="2" charset="-122"/>
                  <a:ea typeface="楷体_GB2312" pitchFamily="1" charset="-122"/>
                </a:endParaRPr>
              </a:p>
            </p:txBody>
          </p:sp>
          <p:sp>
            <p:nvSpPr>
              <p:cNvPr id="194694" name="AutoShape 424"/>
              <p:cNvSpPr>
                <a:spLocks noChangeAspect="1" noChangeArrowheads="1"/>
              </p:cNvSpPr>
              <p:nvPr/>
            </p:nvSpPr>
            <p:spPr bwMode="auto">
              <a:xfrm>
                <a:off x="0" y="75"/>
                <a:ext cx="270" cy="330"/>
              </a:xfrm>
              <a:prstGeom prst="parallelogram">
                <a:avLst>
                  <a:gd name="adj" fmla="val 40514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o"/>
                  <a:defRPr sz="3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o"/>
                  <a:defRPr sz="23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5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t">
                  <a:spcBef>
                    <a:spcPct val="0"/>
                  </a:spcBef>
                  <a:spcAft>
                    <a:spcPct val="0"/>
                  </a:spcAft>
                  <a:buClrTx/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latin typeface="华文中宋" panose="02010600040101010101" pitchFamily="2" charset="-122"/>
                  <a:ea typeface="楷体_GB2312" pitchFamily="1" charset="-122"/>
                </a:endParaRPr>
              </a:p>
            </p:txBody>
          </p:sp>
          <p:sp>
            <p:nvSpPr>
              <p:cNvPr id="194695" name="Line 425"/>
              <p:cNvSpPr>
                <a:spLocks noChangeAspect="1" noChangeShapeType="1"/>
              </p:cNvSpPr>
              <p:nvPr/>
            </p:nvSpPr>
            <p:spPr bwMode="auto">
              <a:xfrm>
                <a:off x="30" y="345"/>
                <a:ext cx="12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94663" name="Line 426"/>
            <p:cNvSpPr>
              <a:spLocks noChangeAspect="1" noChangeShapeType="1"/>
            </p:cNvSpPr>
            <p:nvPr/>
          </p:nvSpPr>
          <p:spPr bwMode="auto">
            <a:xfrm flipV="1">
              <a:off x="958" y="556"/>
              <a:ext cx="22" cy="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4664" name="Line 427"/>
            <p:cNvSpPr>
              <a:spLocks noChangeAspect="1" noChangeShapeType="1"/>
            </p:cNvSpPr>
            <p:nvPr/>
          </p:nvSpPr>
          <p:spPr bwMode="auto">
            <a:xfrm flipH="1">
              <a:off x="956" y="756"/>
              <a:ext cx="6" cy="3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4665" name="Line 428"/>
            <p:cNvSpPr>
              <a:spLocks noChangeAspect="1" noChangeShapeType="1"/>
            </p:cNvSpPr>
            <p:nvPr/>
          </p:nvSpPr>
          <p:spPr bwMode="auto">
            <a:xfrm>
              <a:off x="990" y="746"/>
              <a:ext cx="8" cy="37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4666" name="Oval 429"/>
            <p:cNvSpPr>
              <a:spLocks noChangeAspect="1" noChangeArrowheads="1"/>
            </p:cNvSpPr>
            <p:nvPr/>
          </p:nvSpPr>
          <p:spPr bwMode="auto">
            <a:xfrm>
              <a:off x="949" y="363"/>
              <a:ext cx="33" cy="63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3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23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fontAlgn="t">
                <a:spcBef>
                  <a:spcPct val="0"/>
                </a:spcBef>
                <a:spcAft>
                  <a:spcPct val="0"/>
                </a:spcAft>
                <a:buClrTx/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  <a:latin typeface="华文中宋" panose="02010600040101010101" pitchFamily="2" charset="-122"/>
                <a:ea typeface="楷体_GB2312" pitchFamily="1" charset="-122"/>
              </a:endParaRPr>
            </a:p>
          </p:txBody>
        </p:sp>
        <p:sp>
          <p:nvSpPr>
            <p:cNvPr id="194667" name="Oval 430"/>
            <p:cNvSpPr>
              <a:spLocks noChangeAspect="1" noChangeArrowheads="1"/>
            </p:cNvSpPr>
            <p:nvPr/>
          </p:nvSpPr>
          <p:spPr bwMode="auto">
            <a:xfrm>
              <a:off x="923" y="348"/>
              <a:ext cx="70" cy="246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3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23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fontAlgn="t">
                <a:spcBef>
                  <a:spcPct val="0"/>
                </a:spcBef>
                <a:spcAft>
                  <a:spcPct val="0"/>
                </a:spcAft>
                <a:buClrTx/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  <a:latin typeface="华文中宋" panose="02010600040101010101" pitchFamily="2" charset="-122"/>
                <a:ea typeface="楷体_GB2312" pitchFamily="1" charset="-122"/>
              </a:endParaRPr>
            </a:p>
          </p:txBody>
        </p:sp>
        <p:sp>
          <p:nvSpPr>
            <p:cNvPr id="194668" name="Oval 431"/>
            <p:cNvSpPr>
              <a:spLocks noChangeAspect="1" noChangeArrowheads="1"/>
            </p:cNvSpPr>
            <p:nvPr/>
          </p:nvSpPr>
          <p:spPr bwMode="auto">
            <a:xfrm>
              <a:off x="900" y="422"/>
              <a:ext cx="139" cy="35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3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23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fontAlgn="t">
                <a:spcBef>
                  <a:spcPct val="0"/>
                </a:spcBef>
                <a:spcAft>
                  <a:spcPct val="0"/>
                </a:spcAft>
                <a:buClrTx/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  <a:latin typeface="华文中宋" panose="02010600040101010101" pitchFamily="2" charset="-122"/>
                <a:ea typeface="楷体_GB2312" pitchFamily="1" charset="-122"/>
              </a:endParaRPr>
            </a:p>
          </p:txBody>
        </p:sp>
        <p:grpSp>
          <p:nvGrpSpPr>
            <p:cNvPr id="194669" name="Group 432"/>
            <p:cNvGrpSpPr>
              <a:grpSpLocks noChangeAspect="1"/>
            </p:cNvGrpSpPr>
            <p:nvPr/>
          </p:nvGrpSpPr>
          <p:grpSpPr bwMode="auto">
            <a:xfrm>
              <a:off x="929" y="473"/>
              <a:ext cx="93" cy="249"/>
              <a:chOff x="0" y="0"/>
              <a:chExt cx="222" cy="503"/>
            </a:xfrm>
          </p:grpSpPr>
          <p:sp>
            <p:nvSpPr>
              <p:cNvPr id="194689" name="Oval 433"/>
              <p:cNvSpPr>
                <a:spLocks noChangeAspect="1" noChangeArrowheads="1"/>
              </p:cNvSpPr>
              <p:nvPr/>
            </p:nvSpPr>
            <p:spPr bwMode="auto">
              <a:xfrm>
                <a:off x="0" y="0"/>
                <a:ext cx="222" cy="503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o"/>
                  <a:defRPr sz="3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o"/>
                  <a:defRPr sz="23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5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t">
                  <a:spcBef>
                    <a:spcPct val="0"/>
                  </a:spcBef>
                  <a:spcAft>
                    <a:spcPct val="0"/>
                  </a:spcAft>
                  <a:buClrTx/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latin typeface="华文中宋" panose="02010600040101010101" pitchFamily="2" charset="-122"/>
                  <a:ea typeface="楷体_GB2312" pitchFamily="1" charset="-122"/>
                </a:endParaRPr>
              </a:p>
            </p:txBody>
          </p:sp>
          <p:sp>
            <p:nvSpPr>
              <p:cNvPr id="194690" name="Oval 434"/>
              <p:cNvSpPr>
                <a:spLocks noChangeAspect="1" noChangeArrowheads="1"/>
              </p:cNvSpPr>
              <p:nvPr/>
            </p:nvSpPr>
            <p:spPr bwMode="auto">
              <a:xfrm>
                <a:off x="40" y="79"/>
                <a:ext cx="154" cy="347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o"/>
                  <a:defRPr sz="3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o"/>
                  <a:defRPr sz="23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5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t">
                  <a:spcBef>
                    <a:spcPct val="0"/>
                  </a:spcBef>
                  <a:spcAft>
                    <a:spcPct val="0"/>
                  </a:spcAft>
                  <a:buClrTx/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latin typeface="华文中宋" panose="02010600040101010101" pitchFamily="2" charset="-122"/>
                  <a:ea typeface="楷体_GB2312" pitchFamily="1" charset="-122"/>
                </a:endParaRPr>
              </a:p>
            </p:txBody>
          </p:sp>
          <p:sp>
            <p:nvSpPr>
              <p:cNvPr id="194691" name="Line 435"/>
              <p:cNvSpPr>
                <a:spLocks noChangeAspect="1" noChangeShapeType="1"/>
              </p:cNvSpPr>
              <p:nvPr/>
            </p:nvSpPr>
            <p:spPr bwMode="auto">
              <a:xfrm flipV="1">
                <a:off x="111" y="221"/>
                <a:ext cx="54" cy="1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94692" name="Line 436"/>
              <p:cNvSpPr>
                <a:spLocks noChangeAspect="1" noChangeShapeType="1"/>
              </p:cNvSpPr>
              <p:nvPr/>
            </p:nvSpPr>
            <p:spPr bwMode="auto">
              <a:xfrm flipV="1">
                <a:off x="113" y="316"/>
                <a:ext cx="54" cy="1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94670" name="Oval 437"/>
            <p:cNvSpPr>
              <a:spLocks noChangeAspect="1" noChangeArrowheads="1"/>
            </p:cNvSpPr>
            <p:nvPr/>
          </p:nvSpPr>
          <p:spPr bwMode="auto">
            <a:xfrm>
              <a:off x="958" y="380"/>
              <a:ext cx="30" cy="66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3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23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fontAlgn="t">
                <a:spcBef>
                  <a:spcPct val="0"/>
                </a:spcBef>
                <a:spcAft>
                  <a:spcPct val="0"/>
                </a:spcAft>
                <a:buClrTx/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  <a:latin typeface="华文中宋" panose="02010600040101010101" pitchFamily="2" charset="-122"/>
                <a:ea typeface="楷体_GB2312" pitchFamily="1" charset="-122"/>
              </a:endParaRPr>
            </a:p>
          </p:txBody>
        </p:sp>
        <p:sp>
          <p:nvSpPr>
            <p:cNvPr id="194671" name="AutoShape 438"/>
            <p:cNvSpPr>
              <a:spLocks noChangeAspect="1" noChangeArrowheads="1"/>
            </p:cNvSpPr>
            <p:nvPr/>
          </p:nvSpPr>
          <p:spPr bwMode="auto">
            <a:xfrm rot="5400000">
              <a:off x="966" y="386"/>
              <a:ext cx="27" cy="50"/>
            </a:xfrm>
            <a:prstGeom prst="can">
              <a:avLst>
                <a:gd name="adj" fmla="val 46296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3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23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fontAlgn="t">
                <a:spcBef>
                  <a:spcPct val="0"/>
                </a:spcBef>
                <a:spcAft>
                  <a:spcPct val="0"/>
                </a:spcAft>
                <a:buClrTx/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  <a:latin typeface="华文中宋" panose="02010600040101010101" pitchFamily="2" charset="-122"/>
                <a:ea typeface="楷体_GB2312" pitchFamily="1" charset="-122"/>
              </a:endParaRPr>
            </a:p>
          </p:txBody>
        </p:sp>
        <p:grpSp>
          <p:nvGrpSpPr>
            <p:cNvPr id="194672" name="Group 439"/>
            <p:cNvGrpSpPr>
              <a:grpSpLocks noChangeAspect="1"/>
            </p:cNvGrpSpPr>
            <p:nvPr/>
          </p:nvGrpSpPr>
          <p:grpSpPr bwMode="auto">
            <a:xfrm rot="5400000">
              <a:off x="977" y="361"/>
              <a:ext cx="80" cy="104"/>
              <a:chOff x="0" y="0"/>
              <a:chExt cx="138" cy="282"/>
            </a:xfrm>
          </p:grpSpPr>
          <p:sp>
            <p:nvSpPr>
              <p:cNvPr id="194686" name="AutoShape 440"/>
              <p:cNvSpPr>
                <a:spLocks noChangeAspect="1" noChangeArrowheads="1"/>
              </p:cNvSpPr>
              <p:nvPr/>
            </p:nvSpPr>
            <p:spPr bwMode="auto">
              <a:xfrm>
                <a:off x="0" y="0"/>
                <a:ext cx="138" cy="282"/>
              </a:xfrm>
              <a:prstGeom prst="can">
                <a:avLst>
                  <a:gd name="adj" fmla="val 51087"/>
                </a:avLst>
              </a:prstGeom>
              <a:solidFill>
                <a:srgbClr val="3333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o"/>
                  <a:defRPr sz="3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o"/>
                  <a:defRPr sz="23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5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t">
                  <a:spcBef>
                    <a:spcPct val="0"/>
                  </a:spcBef>
                  <a:spcAft>
                    <a:spcPct val="0"/>
                  </a:spcAft>
                  <a:buClrTx/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latin typeface="华文中宋" panose="02010600040101010101" pitchFamily="2" charset="-122"/>
                  <a:ea typeface="楷体_GB2312" pitchFamily="1" charset="-122"/>
                </a:endParaRPr>
              </a:p>
            </p:txBody>
          </p:sp>
          <p:sp>
            <p:nvSpPr>
              <p:cNvPr id="194687" name="Line 441"/>
              <p:cNvSpPr>
                <a:spLocks noChangeAspect="1" noChangeShapeType="1"/>
              </p:cNvSpPr>
              <p:nvPr/>
            </p:nvSpPr>
            <p:spPr bwMode="auto">
              <a:xfrm>
                <a:off x="86" y="92"/>
                <a:ext cx="0" cy="178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94688" name="Line 442"/>
              <p:cNvSpPr>
                <a:spLocks noChangeAspect="1" noChangeShapeType="1"/>
              </p:cNvSpPr>
              <p:nvPr/>
            </p:nvSpPr>
            <p:spPr bwMode="auto">
              <a:xfrm>
                <a:off x="38" y="77"/>
                <a:ext cx="0" cy="177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94673" name="Line 443"/>
            <p:cNvSpPr>
              <a:spLocks noChangeAspect="1" noChangeShapeType="1"/>
            </p:cNvSpPr>
            <p:nvPr/>
          </p:nvSpPr>
          <p:spPr bwMode="auto">
            <a:xfrm flipH="1">
              <a:off x="932" y="415"/>
              <a:ext cx="9" cy="77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4674" name="Line 444"/>
            <p:cNvSpPr>
              <a:spLocks noChangeAspect="1" noChangeShapeType="1"/>
            </p:cNvSpPr>
            <p:nvPr/>
          </p:nvSpPr>
          <p:spPr bwMode="auto">
            <a:xfrm>
              <a:off x="206" y="524"/>
              <a:ext cx="539" cy="5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grpSp>
          <p:nvGrpSpPr>
            <p:cNvPr id="194675" name="Group 445"/>
            <p:cNvGrpSpPr>
              <a:grpSpLocks noChangeAspect="1"/>
            </p:cNvGrpSpPr>
            <p:nvPr/>
          </p:nvGrpSpPr>
          <p:grpSpPr bwMode="auto">
            <a:xfrm>
              <a:off x="244" y="294"/>
              <a:ext cx="156" cy="277"/>
              <a:chOff x="0" y="0"/>
              <a:chExt cx="142" cy="252"/>
            </a:xfrm>
          </p:grpSpPr>
          <p:sp>
            <p:nvSpPr>
              <p:cNvPr id="194677" name="AutoShape 446"/>
              <p:cNvSpPr>
                <a:spLocks noChangeAspect="1" noChangeArrowheads="1"/>
              </p:cNvSpPr>
              <p:nvPr/>
            </p:nvSpPr>
            <p:spPr bwMode="auto">
              <a:xfrm>
                <a:off x="12" y="31"/>
                <a:ext cx="32" cy="108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o"/>
                  <a:defRPr sz="3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o"/>
                  <a:defRPr sz="23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5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t">
                  <a:spcBef>
                    <a:spcPct val="0"/>
                  </a:spcBef>
                  <a:spcAft>
                    <a:spcPct val="0"/>
                  </a:spcAft>
                  <a:buClrTx/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latin typeface="华文中宋" panose="02010600040101010101" pitchFamily="2" charset="-122"/>
                  <a:ea typeface="楷体_GB2312" pitchFamily="1" charset="-122"/>
                </a:endParaRPr>
              </a:p>
            </p:txBody>
          </p:sp>
          <p:sp>
            <p:nvSpPr>
              <p:cNvPr id="194678" name="Oval 447"/>
              <p:cNvSpPr>
                <a:spLocks noChangeAspect="1" noChangeArrowheads="1"/>
              </p:cNvSpPr>
              <p:nvPr/>
            </p:nvSpPr>
            <p:spPr bwMode="auto">
              <a:xfrm>
                <a:off x="27" y="86"/>
                <a:ext cx="27" cy="33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o"/>
                  <a:defRPr sz="3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o"/>
                  <a:defRPr sz="23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5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t">
                  <a:spcBef>
                    <a:spcPct val="0"/>
                  </a:spcBef>
                  <a:spcAft>
                    <a:spcPct val="0"/>
                  </a:spcAft>
                  <a:buClrTx/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latin typeface="华文中宋" panose="02010600040101010101" pitchFamily="2" charset="-122"/>
                  <a:ea typeface="楷体_GB2312" pitchFamily="1" charset="-122"/>
                </a:endParaRPr>
              </a:p>
            </p:txBody>
          </p:sp>
          <p:sp>
            <p:nvSpPr>
              <p:cNvPr id="194679" name="AutoShape 448"/>
              <p:cNvSpPr>
                <a:spLocks noChangeAspect="1" noChangeArrowheads="1"/>
              </p:cNvSpPr>
              <p:nvPr/>
            </p:nvSpPr>
            <p:spPr bwMode="auto">
              <a:xfrm>
                <a:off x="30" y="1"/>
                <a:ext cx="68" cy="251"/>
              </a:xfrm>
              <a:prstGeom prst="parallelogram">
                <a:avLst>
                  <a:gd name="adj" fmla="val 250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o"/>
                  <a:defRPr sz="3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o"/>
                  <a:defRPr sz="23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5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t">
                  <a:spcBef>
                    <a:spcPct val="0"/>
                  </a:spcBef>
                  <a:spcAft>
                    <a:spcPct val="0"/>
                  </a:spcAft>
                  <a:buClrTx/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latin typeface="华文中宋" panose="02010600040101010101" pitchFamily="2" charset="-122"/>
                  <a:ea typeface="楷体_GB2312" pitchFamily="1" charset="-122"/>
                </a:endParaRPr>
              </a:p>
            </p:txBody>
          </p:sp>
          <p:sp>
            <p:nvSpPr>
              <p:cNvPr id="194680" name="AutoShape 449"/>
              <p:cNvSpPr>
                <a:spLocks noChangeAspect="1" noChangeArrowheads="1"/>
              </p:cNvSpPr>
              <p:nvPr/>
            </p:nvSpPr>
            <p:spPr bwMode="auto">
              <a:xfrm>
                <a:off x="48" y="40"/>
                <a:ext cx="27" cy="142"/>
              </a:xfrm>
              <a:prstGeom prst="parallelogram">
                <a:avLst>
                  <a:gd name="adj" fmla="val 250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o"/>
                  <a:defRPr sz="3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o"/>
                  <a:defRPr sz="23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5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t">
                  <a:spcBef>
                    <a:spcPct val="0"/>
                  </a:spcBef>
                  <a:spcAft>
                    <a:spcPct val="0"/>
                  </a:spcAft>
                  <a:buClrTx/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latin typeface="华文中宋" panose="02010600040101010101" pitchFamily="2" charset="-122"/>
                  <a:ea typeface="楷体_GB2312" pitchFamily="1" charset="-122"/>
                </a:endParaRPr>
              </a:p>
            </p:txBody>
          </p:sp>
          <p:sp>
            <p:nvSpPr>
              <p:cNvPr id="194681" name="Line 450"/>
              <p:cNvSpPr>
                <a:spLocks noChangeAspect="1" noChangeShapeType="1"/>
              </p:cNvSpPr>
              <p:nvPr/>
            </p:nvSpPr>
            <p:spPr bwMode="auto">
              <a:xfrm>
                <a:off x="16" y="14"/>
                <a:ext cx="0" cy="35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94682" name="Line 451"/>
              <p:cNvSpPr>
                <a:spLocks noChangeAspect="1" noChangeShapeType="1"/>
              </p:cNvSpPr>
              <p:nvPr/>
            </p:nvSpPr>
            <p:spPr bwMode="auto">
              <a:xfrm flipH="1">
                <a:off x="80" y="26"/>
                <a:ext cx="5" cy="22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94683" name="Oval 452"/>
              <p:cNvSpPr>
                <a:spLocks noChangeAspect="1" noChangeArrowheads="1"/>
              </p:cNvSpPr>
              <p:nvPr/>
            </p:nvSpPr>
            <p:spPr bwMode="auto">
              <a:xfrm>
                <a:off x="47" y="209"/>
                <a:ext cx="19" cy="23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o"/>
                  <a:defRPr sz="3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o"/>
                  <a:defRPr sz="23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5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t">
                  <a:spcBef>
                    <a:spcPct val="0"/>
                  </a:spcBef>
                  <a:spcAft>
                    <a:spcPct val="0"/>
                  </a:spcAft>
                  <a:buClrTx/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latin typeface="华文中宋" panose="02010600040101010101" pitchFamily="2" charset="-122"/>
                  <a:ea typeface="楷体_GB2312" pitchFamily="1" charset="-122"/>
                </a:endParaRPr>
              </a:p>
            </p:txBody>
          </p:sp>
          <p:sp>
            <p:nvSpPr>
              <p:cNvPr id="194684" name="AutoShape 453"/>
              <p:cNvSpPr>
                <a:spLocks noChangeAspect="1" noChangeArrowheads="1"/>
              </p:cNvSpPr>
              <p:nvPr/>
            </p:nvSpPr>
            <p:spPr bwMode="auto">
              <a:xfrm>
                <a:off x="80" y="31"/>
                <a:ext cx="31" cy="108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o"/>
                  <a:defRPr sz="3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o"/>
                  <a:defRPr sz="23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5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t">
                  <a:spcBef>
                    <a:spcPct val="0"/>
                  </a:spcBef>
                  <a:spcAft>
                    <a:spcPct val="0"/>
                  </a:spcAft>
                  <a:buClrTx/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latin typeface="华文中宋" panose="02010600040101010101" pitchFamily="2" charset="-122"/>
                  <a:ea typeface="楷体_GB2312" pitchFamily="1" charset="-122"/>
                </a:endParaRPr>
              </a:p>
            </p:txBody>
          </p:sp>
          <p:sp>
            <p:nvSpPr>
              <p:cNvPr id="194685" name="AutoShape 454"/>
              <p:cNvSpPr>
                <a:spLocks noChangeAspect="1" noChangeArrowheads="1"/>
              </p:cNvSpPr>
              <p:nvPr/>
            </p:nvSpPr>
            <p:spPr bwMode="auto">
              <a:xfrm>
                <a:off x="0" y="0"/>
                <a:ext cx="142" cy="79"/>
              </a:xfrm>
              <a:prstGeom prst="can">
                <a:avLst>
                  <a:gd name="adj" fmla="val 50000"/>
                </a:avLst>
              </a:prstGeom>
              <a:solidFill>
                <a:srgbClr val="333333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o"/>
                  <a:defRPr sz="3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o"/>
                  <a:defRPr sz="23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5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t">
                  <a:spcBef>
                    <a:spcPct val="0"/>
                  </a:spcBef>
                  <a:spcAft>
                    <a:spcPct val="0"/>
                  </a:spcAft>
                  <a:buClrTx/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latin typeface="华文中宋" panose="02010600040101010101" pitchFamily="2" charset="-122"/>
                  <a:ea typeface="楷体_GB2312" pitchFamily="1" charset="-122"/>
                </a:endParaRPr>
              </a:p>
            </p:txBody>
          </p:sp>
        </p:grpSp>
        <p:sp>
          <p:nvSpPr>
            <p:cNvPr id="194676" name="AutoShape 455"/>
            <p:cNvSpPr>
              <a:spLocks noChangeAspect="1" noChangeArrowheads="1"/>
            </p:cNvSpPr>
            <p:nvPr/>
          </p:nvSpPr>
          <p:spPr bwMode="auto">
            <a:xfrm>
              <a:off x="767" y="534"/>
              <a:ext cx="53" cy="146"/>
            </a:xfrm>
            <a:prstGeom prst="can">
              <a:avLst>
                <a:gd name="adj" fmla="val 68868"/>
              </a:avLst>
            </a:prstGeom>
            <a:solidFill>
              <a:srgbClr val="5F5F5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3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23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fontAlgn="t">
                <a:spcBef>
                  <a:spcPct val="0"/>
                </a:spcBef>
                <a:spcAft>
                  <a:spcPct val="0"/>
                </a:spcAft>
                <a:buClrTx/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  <a:latin typeface="华文中宋" panose="02010600040101010101" pitchFamily="2" charset="-122"/>
                <a:ea typeface="楷体_GB2312" pitchFamily="1" charset="-122"/>
              </a:endParaRPr>
            </a:p>
          </p:txBody>
        </p:sp>
      </p:grpSp>
      <p:grpSp>
        <p:nvGrpSpPr>
          <p:cNvPr id="194575" name="Group 456"/>
          <p:cNvGrpSpPr>
            <a:grpSpLocks noChangeAspect="1"/>
          </p:cNvGrpSpPr>
          <p:nvPr/>
        </p:nvGrpSpPr>
        <p:grpSpPr bwMode="auto">
          <a:xfrm>
            <a:off x="2813050" y="5462588"/>
            <a:ext cx="1044575" cy="668337"/>
            <a:chOff x="0" y="0"/>
            <a:chExt cx="871" cy="671"/>
          </a:xfrm>
        </p:grpSpPr>
        <p:grpSp>
          <p:nvGrpSpPr>
            <p:cNvPr id="194588" name="Group 457"/>
            <p:cNvGrpSpPr>
              <a:grpSpLocks noChangeAspect="1"/>
            </p:cNvGrpSpPr>
            <p:nvPr/>
          </p:nvGrpSpPr>
          <p:grpSpPr bwMode="auto">
            <a:xfrm>
              <a:off x="0" y="274"/>
              <a:ext cx="871" cy="397"/>
              <a:chOff x="0" y="0"/>
              <a:chExt cx="871" cy="397"/>
            </a:xfrm>
          </p:grpSpPr>
          <p:sp>
            <p:nvSpPr>
              <p:cNvPr id="194590" name="AutoShape 458"/>
              <p:cNvSpPr>
                <a:spLocks noChangeAspect="1" noChangeArrowheads="1"/>
              </p:cNvSpPr>
              <p:nvPr/>
            </p:nvSpPr>
            <p:spPr bwMode="auto">
              <a:xfrm>
                <a:off x="0" y="181"/>
                <a:ext cx="871" cy="216"/>
              </a:xfrm>
              <a:prstGeom prst="cube">
                <a:avLst>
                  <a:gd name="adj" fmla="val 83931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o"/>
                  <a:defRPr sz="3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o"/>
                  <a:defRPr sz="23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5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t">
                  <a:spcBef>
                    <a:spcPct val="0"/>
                  </a:spcBef>
                  <a:spcAft>
                    <a:spcPct val="0"/>
                  </a:spcAft>
                  <a:buClrTx/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latin typeface="华文中宋" panose="02010600040101010101" pitchFamily="2" charset="-122"/>
                  <a:ea typeface="楷体_GB2312" pitchFamily="1" charset="-122"/>
                </a:endParaRPr>
              </a:p>
            </p:txBody>
          </p:sp>
          <p:grpSp>
            <p:nvGrpSpPr>
              <p:cNvPr id="194591" name="Group 459"/>
              <p:cNvGrpSpPr>
                <a:grpSpLocks noChangeAspect="1"/>
              </p:cNvGrpSpPr>
              <p:nvPr/>
            </p:nvGrpSpPr>
            <p:grpSpPr bwMode="auto">
              <a:xfrm>
                <a:off x="189" y="119"/>
                <a:ext cx="84" cy="163"/>
                <a:chOff x="0" y="0"/>
                <a:chExt cx="896" cy="888"/>
              </a:xfrm>
            </p:grpSpPr>
            <p:sp>
              <p:nvSpPr>
                <p:cNvPr id="194605" name="AutoShape 460"/>
                <p:cNvSpPr>
                  <a:spLocks noChangeAspect="1" noChangeArrowheads="1"/>
                </p:cNvSpPr>
                <p:nvPr/>
              </p:nvSpPr>
              <p:spPr bwMode="auto">
                <a:xfrm>
                  <a:off x="124" y="0"/>
                  <a:ext cx="679" cy="702"/>
                </a:xfrm>
                <a:prstGeom prst="can">
                  <a:avLst>
                    <a:gd name="adj" fmla="val 25847"/>
                  </a:avLst>
                </a:prstGeom>
                <a:solidFill>
                  <a:srgbClr val="C0C0C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o"/>
                    <a:defRPr sz="30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n"/>
                    <a:defRPr sz="26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o"/>
                    <a:defRPr sz="23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5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t">
                    <a:spcBef>
                      <a:spcPct val="0"/>
                    </a:spcBef>
                    <a:spcAft>
                      <a:spcPct val="0"/>
                    </a:spcAft>
                    <a:buClrTx/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  <a:latin typeface="华文中宋" panose="02010600040101010101" pitchFamily="2" charset="-122"/>
                    <a:ea typeface="楷体_GB2312" pitchFamily="1" charset="-122"/>
                  </a:endParaRPr>
                </a:p>
              </p:txBody>
            </p:sp>
            <p:sp>
              <p:nvSpPr>
                <p:cNvPr id="194606" name="Line 461"/>
                <p:cNvSpPr>
                  <a:spLocks noChangeAspect="1" noChangeShapeType="1"/>
                </p:cNvSpPr>
                <p:nvPr/>
              </p:nvSpPr>
              <p:spPr bwMode="auto">
                <a:xfrm>
                  <a:off x="436" y="195"/>
                  <a:ext cx="0" cy="48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94607" name="AutoShape 462"/>
                <p:cNvSpPr>
                  <a:spLocks noChangeAspect="1" noChangeArrowheads="1"/>
                </p:cNvSpPr>
                <p:nvPr/>
              </p:nvSpPr>
              <p:spPr bwMode="auto">
                <a:xfrm>
                  <a:off x="0" y="644"/>
                  <a:ext cx="896" cy="244"/>
                </a:xfrm>
                <a:prstGeom prst="can">
                  <a:avLst>
                    <a:gd name="adj" fmla="val 25000"/>
                  </a:avLst>
                </a:prstGeom>
                <a:solidFill>
                  <a:srgbClr val="C0C0C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o"/>
                    <a:defRPr sz="30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n"/>
                    <a:defRPr sz="26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o"/>
                    <a:defRPr sz="23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5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t">
                    <a:spcBef>
                      <a:spcPct val="0"/>
                    </a:spcBef>
                    <a:spcAft>
                      <a:spcPct val="0"/>
                    </a:spcAft>
                    <a:buClrTx/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  <a:latin typeface="华文中宋" panose="02010600040101010101" pitchFamily="2" charset="-122"/>
                    <a:ea typeface="楷体_GB2312" pitchFamily="1" charset="-122"/>
                  </a:endParaRPr>
                </a:p>
              </p:txBody>
            </p:sp>
          </p:grpSp>
          <p:grpSp>
            <p:nvGrpSpPr>
              <p:cNvPr id="194592" name="Group 463"/>
              <p:cNvGrpSpPr>
                <a:grpSpLocks noChangeAspect="1"/>
              </p:cNvGrpSpPr>
              <p:nvPr/>
            </p:nvGrpSpPr>
            <p:grpSpPr bwMode="auto">
              <a:xfrm>
                <a:off x="599" y="124"/>
                <a:ext cx="82" cy="164"/>
                <a:chOff x="0" y="0"/>
                <a:chExt cx="896" cy="888"/>
              </a:xfrm>
            </p:grpSpPr>
            <p:sp>
              <p:nvSpPr>
                <p:cNvPr id="194602" name="AutoShape 464"/>
                <p:cNvSpPr>
                  <a:spLocks noChangeAspect="1" noChangeArrowheads="1"/>
                </p:cNvSpPr>
                <p:nvPr/>
              </p:nvSpPr>
              <p:spPr bwMode="auto">
                <a:xfrm>
                  <a:off x="124" y="0"/>
                  <a:ext cx="679" cy="702"/>
                </a:xfrm>
                <a:prstGeom prst="can">
                  <a:avLst>
                    <a:gd name="adj" fmla="val 25847"/>
                  </a:avLst>
                </a:prstGeom>
                <a:solidFill>
                  <a:srgbClr val="C0C0C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o"/>
                    <a:defRPr sz="30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n"/>
                    <a:defRPr sz="26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o"/>
                    <a:defRPr sz="23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5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t">
                    <a:spcBef>
                      <a:spcPct val="0"/>
                    </a:spcBef>
                    <a:spcAft>
                      <a:spcPct val="0"/>
                    </a:spcAft>
                    <a:buClrTx/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  <a:latin typeface="华文中宋" panose="02010600040101010101" pitchFamily="2" charset="-122"/>
                    <a:ea typeface="楷体_GB2312" pitchFamily="1" charset="-122"/>
                  </a:endParaRPr>
                </a:p>
              </p:txBody>
            </p:sp>
            <p:sp>
              <p:nvSpPr>
                <p:cNvPr id="194603" name="Line 465"/>
                <p:cNvSpPr>
                  <a:spLocks noChangeAspect="1" noChangeShapeType="1"/>
                </p:cNvSpPr>
                <p:nvPr/>
              </p:nvSpPr>
              <p:spPr bwMode="auto">
                <a:xfrm>
                  <a:off x="436" y="195"/>
                  <a:ext cx="0" cy="48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94604" name="AutoShape 466"/>
                <p:cNvSpPr>
                  <a:spLocks noChangeAspect="1" noChangeArrowheads="1"/>
                </p:cNvSpPr>
                <p:nvPr/>
              </p:nvSpPr>
              <p:spPr bwMode="auto">
                <a:xfrm>
                  <a:off x="0" y="644"/>
                  <a:ext cx="896" cy="244"/>
                </a:xfrm>
                <a:prstGeom prst="can">
                  <a:avLst>
                    <a:gd name="adj" fmla="val 25000"/>
                  </a:avLst>
                </a:prstGeom>
                <a:solidFill>
                  <a:srgbClr val="C0C0C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o"/>
                    <a:defRPr sz="30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n"/>
                    <a:defRPr sz="26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o"/>
                    <a:defRPr sz="23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5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t">
                    <a:spcBef>
                      <a:spcPct val="0"/>
                    </a:spcBef>
                    <a:spcAft>
                      <a:spcPct val="0"/>
                    </a:spcAft>
                    <a:buClrTx/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  <a:latin typeface="华文中宋" panose="02010600040101010101" pitchFamily="2" charset="-122"/>
                    <a:ea typeface="楷体_GB2312" pitchFamily="1" charset="-122"/>
                  </a:endParaRPr>
                </a:p>
              </p:txBody>
            </p:sp>
          </p:grpSp>
          <p:grpSp>
            <p:nvGrpSpPr>
              <p:cNvPr id="194593" name="Group 467"/>
              <p:cNvGrpSpPr>
                <a:grpSpLocks noChangeAspect="1"/>
              </p:cNvGrpSpPr>
              <p:nvPr/>
            </p:nvGrpSpPr>
            <p:grpSpPr bwMode="auto">
              <a:xfrm>
                <a:off x="260" y="0"/>
                <a:ext cx="352" cy="263"/>
                <a:chOff x="0" y="0"/>
                <a:chExt cx="1725" cy="761"/>
              </a:xfrm>
            </p:grpSpPr>
            <p:grpSp>
              <p:nvGrpSpPr>
                <p:cNvPr id="194594" name="Group 468"/>
                <p:cNvGrpSpPr>
                  <a:grpSpLocks noChangeAspect="1"/>
                </p:cNvGrpSpPr>
                <p:nvPr/>
              </p:nvGrpSpPr>
              <p:grpSpPr bwMode="auto">
                <a:xfrm rot="21381655" flipV="1">
                  <a:off x="280" y="0"/>
                  <a:ext cx="1171" cy="413"/>
                  <a:chOff x="0" y="0"/>
                  <a:chExt cx="3915" cy="1365"/>
                </a:xfrm>
              </p:grpSpPr>
              <p:sp>
                <p:nvSpPr>
                  <p:cNvPr id="194597" name="Freeform 469"/>
                  <p:cNvSpPr>
                    <a:spLocks noChangeAspect="1"/>
                  </p:cNvSpPr>
                  <p:nvPr/>
                </p:nvSpPr>
                <p:spPr bwMode="auto">
                  <a:xfrm>
                    <a:off x="780" y="180"/>
                    <a:ext cx="795" cy="1125"/>
                  </a:xfrm>
                  <a:custGeom>
                    <a:avLst/>
                    <a:gdLst>
                      <a:gd name="T0" fmla="*/ 0 w 795"/>
                      <a:gd name="T1" fmla="*/ 1125 h 1125"/>
                      <a:gd name="T2" fmla="*/ 570 w 795"/>
                      <a:gd name="T3" fmla="*/ 735 h 1125"/>
                      <a:gd name="T4" fmla="*/ 630 w 795"/>
                      <a:gd name="T5" fmla="*/ 195 h 1125"/>
                      <a:gd name="T6" fmla="*/ 405 w 795"/>
                      <a:gd name="T7" fmla="*/ 15 h 1125"/>
                      <a:gd name="T8" fmla="*/ 165 w 795"/>
                      <a:gd name="T9" fmla="*/ 105 h 1125"/>
                      <a:gd name="T10" fmla="*/ 75 w 795"/>
                      <a:gd name="T11" fmla="*/ 420 h 1125"/>
                      <a:gd name="T12" fmla="*/ 150 w 795"/>
                      <a:gd name="T13" fmla="*/ 690 h 1125"/>
                      <a:gd name="T14" fmla="*/ 315 w 795"/>
                      <a:gd name="T15" fmla="*/ 870 h 1125"/>
                      <a:gd name="T16" fmla="*/ 525 w 795"/>
                      <a:gd name="T17" fmla="*/ 1035 h 1125"/>
                      <a:gd name="T18" fmla="*/ 705 w 795"/>
                      <a:gd name="T19" fmla="*/ 1050 h 1125"/>
                      <a:gd name="T20" fmla="*/ 795 w 795"/>
                      <a:gd name="T21" fmla="*/ 1065 h 1125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795"/>
                      <a:gd name="T34" fmla="*/ 0 h 1125"/>
                      <a:gd name="T35" fmla="*/ 795 w 795"/>
                      <a:gd name="T36" fmla="*/ 1125 h 1125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795" h="1125">
                        <a:moveTo>
                          <a:pt x="0" y="1125"/>
                        </a:moveTo>
                        <a:cubicBezTo>
                          <a:pt x="232" y="1007"/>
                          <a:pt x="465" y="890"/>
                          <a:pt x="570" y="735"/>
                        </a:cubicBezTo>
                        <a:cubicBezTo>
                          <a:pt x="675" y="580"/>
                          <a:pt x="657" y="315"/>
                          <a:pt x="630" y="195"/>
                        </a:cubicBezTo>
                        <a:cubicBezTo>
                          <a:pt x="603" y="75"/>
                          <a:pt x="482" y="30"/>
                          <a:pt x="405" y="15"/>
                        </a:cubicBezTo>
                        <a:cubicBezTo>
                          <a:pt x="328" y="0"/>
                          <a:pt x="220" y="38"/>
                          <a:pt x="165" y="105"/>
                        </a:cubicBezTo>
                        <a:cubicBezTo>
                          <a:pt x="110" y="172"/>
                          <a:pt x="77" y="323"/>
                          <a:pt x="75" y="420"/>
                        </a:cubicBezTo>
                        <a:cubicBezTo>
                          <a:pt x="73" y="517"/>
                          <a:pt x="110" y="615"/>
                          <a:pt x="150" y="690"/>
                        </a:cubicBezTo>
                        <a:cubicBezTo>
                          <a:pt x="190" y="765"/>
                          <a:pt x="252" y="812"/>
                          <a:pt x="315" y="870"/>
                        </a:cubicBezTo>
                        <a:cubicBezTo>
                          <a:pt x="378" y="928"/>
                          <a:pt x="460" y="1005"/>
                          <a:pt x="525" y="1035"/>
                        </a:cubicBezTo>
                        <a:cubicBezTo>
                          <a:pt x="590" y="1065"/>
                          <a:pt x="660" y="1045"/>
                          <a:pt x="705" y="1050"/>
                        </a:cubicBezTo>
                        <a:cubicBezTo>
                          <a:pt x="750" y="1055"/>
                          <a:pt x="783" y="1063"/>
                          <a:pt x="795" y="1065"/>
                        </a:cubicBezTo>
                      </a:path>
                    </a:pathLst>
                  </a:custGeom>
                  <a:solidFill>
                    <a:srgbClr val="FFFFFF"/>
                  </a:solidFill>
                  <a:ln w="9525" cmpd="sng">
                    <a:solidFill>
                      <a:srgbClr val="000000"/>
                    </a:solidFill>
                    <a:bevel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zh-CN" altLang="en-US">
                      <a:solidFill>
                        <a:srgbClr val="000000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194598" name="Freeform 470"/>
                  <p:cNvSpPr>
                    <a:spLocks noChangeAspect="1"/>
                  </p:cNvSpPr>
                  <p:nvPr/>
                </p:nvSpPr>
                <p:spPr bwMode="auto">
                  <a:xfrm>
                    <a:off x="1575" y="120"/>
                    <a:ext cx="795" cy="1125"/>
                  </a:xfrm>
                  <a:custGeom>
                    <a:avLst/>
                    <a:gdLst>
                      <a:gd name="T0" fmla="*/ 0 w 795"/>
                      <a:gd name="T1" fmla="*/ 1125 h 1125"/>
                      <a:gd name="T2" fmla="*/ 570 w 795"/>
                      <a:gd name="T3" fmla="*/ 735 h 1125"/>
                      <a:gd name="T4" fmla="*/ 630 w 795"/>
                      <a:gd name="T5" fmla="*/ 195 h 1125"/>
                      <a:gd name="T6" fmla="*/ 405 w 795"/>
                      <a:gd name="T7" fmla="*/ 15 h 1125"/>
                      <a:gd name="T8" fmla="*/ 165 w 795"/>
                      <a:gd name="T9" fmla="*/ 105 h 1125"/>
                      <a:gd name="T10" fmla="*/ 75 w 795"/>
                      <a:gd name="T11" fmla="*/ 420 h 1125"/>
                      <a:gd name="T12" fmla="*/ 150 w 795"/>
                      <a:gd name="T13" fmla="*/ 690 h 1125"/>
                      <a:gd name="T14" fmla="*/ 315 w 795"/>
                      <a:gd name="T15" fmla="*/ 870 h 1125"/>
                      <a:gd name="T16" fmla="*/ 525 w 795"/>
                      <a:gd name="T17" fmla="*/ 1035 h 1125"/>
                      <a:gd name="T18" fmla="*/ 705 w 795"/>
                      <a:gd name="T19" fmla="*/ 1050 h 1125"/>
                      <a:gd name="T20" fmla="*/ 795 w 795"/>
                      <a:gd name="T21" fmla="*/ 1065 h 1125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795"/>
                      <a:gd name="T34" fmla="*/ 0 h 1125"/>
                      <a:gd name="T35" fmla="*/ 795 w 795"/>
                      <a:gd name="T36" fmla="*/ 1125 h 1125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795" h="1125">
                        <a:moveTo>
                          <a:pt x="0" y="1125"/>
                        </a:moveTo>
                        <a:cubicBezTo>
                          <a:pt x="232" y="1007"/>
                          <a:pt x="465" y="890"/>
                          <a:pt x="570" y="735"/>
                        </a:cubicBezTo>
                        <a:cubicBezTo>
                          <a:pt x="675" y="580"/>
                          <a:pt x="657" y="315"/>
                          <a:pt x="630" y="195"/>
                        </a:cubicBezTo>
                        <a:cubicBezTo>
                          <a:pt x="603" y="75"/>
                          <a:pt x="482" y="30"/>
                          <a:pt x="405" y="15"/>
                        </a:cubicBezTo>
                        <a:cubicBezTo>
                          <a:pt x="328" y="0"/>
                          <a:pt x="220" y="38"/>
                          <a:pt x="165" y="105"/>
                        </a:cubicBezTo>
                        <a:cubicBezTo>
                          <a:pt x="110" y="172"/>
                          <a:pt x="77" y="323"/>
                          <a:pt x="75" y="420"/>
                        </a:cubicBezTo>
                        <a:cubicBezTo>
                          <a:pt x="73" y="517"/>
                          <a:pt x="110" y="615"/>
                          <a:pt x="150" y="690"/>
                        </a:cubicBezTo>
                        <a:cubicBezTo>
                          <a:pt x="190" y="765"/>
                          <a:pt x="252" y="812"/>
                          <a:pt x="315" y="870"/>
                        </a:cubicBezTo>
                        <a:cubicBezTo>
                          <a:pt x="378" y="928"/>
                          <a:pt x="460" y="1005"/>
                          <a:pt x="525" y="1035"/>
                        </a:cubicBezTo>
                        <a:cubicBezTo>
                          <a:pt x="590" y="1065"/>
                          <a:pt x="660" y="1045"/>
                          <a:pt x="705" y="1050"/>
                        </a:cubicBezTo>
                        <a:cubicBezTo>
                          <a:pt x="750" y="1055"/>
                          <a:pt x="783" y="1063"/>
                          <a:pt x="795" y="1065"/>
                        </a:cubicBezTo>
                      </a:path>
                    </a:pathLst>
                  </a:custGeom>
                  <a:solidFill>
                    <a:srgbClr val="FFFFFF"/>
                  </a:solidFill>
                  <a:ln w="9525" cmpd="sng">
                    <a:solidFill>
                      <a:srgbClr val="000000"/>
                    </a:solidFill>
                    <a:bevel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zh-CN" altLang="en-US">
                      <a:solidFill>
                        <a:srgbClr val="000000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194599" name="Freeform 471"/>
                  <p:cNvSpPr>
                    <a:spLocks noChangeAspect="1"/>
                  </p:cNvSpPr>
                  <p:nvPr/>
                </p:nvSpPr>
                <p:spPr bwMode="auto">
                  <a:xfrm>
                    <a:off x="2355" y="60"/>
                    <a:ext cx="795" cy="1125"/>
                  </a:xfrm>
                  <a:custGeom>
                    <a:avLst/>
                    <a:gdLst>
                      <a:gd name="T0" fmla="*/ 0 w 795"/>
                      <a:gd name="T1" fmla="*/ 1125 h 1125"/>
                      <a:gd name="T2" fmla="*/ 570 w 795"/>
                      <a:gd name="T3" fmla="*/ 735 h 1125"/>
                      <a:gd name="T4" fmla="*/ 630 w 795"/>
                      <a:gd name="T5" fmla="*/ 195 h 1125"/>
                      <a:gd name="T6" fmla="*/ 405 w 795"/>
                      <a:gd name="T7" fmla="*/ 15 h 1125"/>
                      <a:gd name="T8" fmla="*/ 165 w 795"/>
                      <a:gd name="T9" fmla="*/ 105 h 1125"/>
                      <a:gd name="T10" fmla="*/ 75 w 795"/>
                      <a:gd name="T11" fmla="*/ 420 h 1125"/>
                      <a:gd name="T12" fmla="*/ 150 w 795"/>
                      <a:gd name="T13" fmla="*/ 690 h 1125"/>
                      <a:gd name="T14" fmla="*/ 315 w 795"/>
                      <a:gd name="T15" fmla="*/ 870 h 1125"/>
                      <a:gd name="T16" fmla="*/ 525 w 795"/>
                      <a:gd name="T17" fmla="*/ 1035 h 1125"/>
                      <a:gd name="T18" fmla="*/ 705 w 795"/>
                      <a:gd name="T19" fmla="*/ 1050 h 1125"/>
                      <a:gd name="T20" fmla="*/ 795 w 795"/>
                      <a:gd name="T21" fmla="*/ 1065 h 1125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795"/>
                      <a:gd name="T34" fmla="*/ 0 h 1125"/>
                      <a:gd name="T35" fmla="*/ 795 w 795"/>
                      <a:gd name="T36" fmla="*/ 1125 h 1125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795" h="1125">
                        <a:moveTo>
                          <a:pt x="0" y="1125"/>
                        </a:moveTo>
                        <a:cubicBezTo>
                          <a:pt x="232" y="1007"/>
                          <a:pt x="465" y="890"/>
                          <a:pt x="570" y="735"/>
                        </a:cubicBezTo>
                        <a:cubicBezTo>
                          <a:pt x="675" y="580"/>
                          <a:pt x="657" y="315"/>
                          <a:pt x="630" y="195"/>
                        </a:cubicBezTo>
                        <a:cubicBezTo>
                          <a:pt x="603" y="75"/>
                          <a:pt x="482" y="30"/>
                          <a:pt x="405" y="15"/>
                        </a:cubicBezTo>
                        <a:cubicBezTo>
                          <a:pt x="328" y="0"/>
                          <a:pt x="220" y="38"/>
                          <a:pt x="165" y="105"/>
                        </a:cubicBezTo>
                        <a:cubicBezTo>
                          <a:pt x="110" y="172"/>
                          <a:pt x="77" y="323"/>
                          <a:pt x="75" y="420"/>
                        </a:cubicBezTo>
                        <a:cubicBezTo>
                          <a:pt x="73" y="517"/>
                          <a:pt x="110" y="615"/>
                          <a:pt x="150" y="690"/>
                        </a:cubicBezTo>
                        <a:cubicBezTo>
                          <a:pt x="190" y="765"/>
                          <a:pt x="252" y="812"/>
                          <a:pt x="315" y="870"/>
                        </a:cubicBezTo>
                        <a:cubicBezTo>
                          <a:pt x="378" y="928"/>
                          <a:pt x="460" y="1005"/>
                          <a:pt x="525" y="1035"/>
                        </a:cubicBezTo>
                        <a:cubicBezTo>
                          <a:pt x="590" y="1065"/>
                          <a:pt x="660" y="1045"/>
                          <a:pt x="705" y="1050"/>
                        </a:cubicBezTo>
                        <a:cubicBezTo>
                          <a:pt x="750" y="1055"/>
                          <a:pt x="783" y="1063"/>
                          <a:pt x="795" y="1065"/>
                        </a:cubicBezTo>
                      </a:path>
                    </a:pathLst>
                  </a:custGeom>
                  <a:solidFill>
                    <a:srgbClr val="FFFFFF"/>
                  </a:solidFill>
                  <a:ln w="9525" cmpd="sng">
                    <a:solidFill>
                      <a:srgbClr val="000000"/>
                    </a:solidFill>
                    <a:bevel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zh-CN" altLang="en-US">
                      <a:solidFill>
                        <a:srgbClr val="000000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194600" name="Freeform 472"/>
                  <p:cNvSpPr>
                    <a:spLocks noChangeAspect="1"/>
                  </p:cNvSpPr>
                  <p:nvPr/>
                </p:nvSpPr>
                <p:spPr bwMode="auto">
                  <a:xfrm>
                    <a:off x="3120" y="0"/>
                    <a:ext cx="795" cy="1125"/>
                  </a:xfrm>
                  <a:custGeom>
                    <a:avLst/>
                    <a:gdLst>
                      <a:gd name="T0" fmla="*/ 0 w 795"/>
                      <a:gd name="T1" fmla="*/ 1125 h 1125"/>
                      <a:gd name="T2" fmla="*/ 570 w 795"/>
                      <a:gd name="T3" fmla="*/ 735 h 1125"/>
                      <a:gd name="T4" fmla="*/ 630 w 795"/>
                      <a:gd name="T5" fmla="*/ 195 h 1125"/>
                      <a:gd name="T6" fmla="*/ 405 w 795"/>
                      <a:gd name="T7" fmla="*/ 15 h 1125"/>
                      <a:gd name="T8" fmla="*/ 165 w 795"/>
                      <a:gd name="T9" fmla="*/ 105 h 1125"/>
                      <a:gd name="T10" fmla="*/ 75 w 795"/>
                      <a:gd name="T11" fmla="*/ 420 h 1125"/>
                      <a:gd name="T12" fmla="*/ 150 w 795"/>
                      <a:gd name="T13" fmla="*/ 690 h 1125"/>
                      <a:gd name="T14" fmla="*/ 315 w 795"/>
                      <a:gd name="T15" fmla="*/ 870 h 1125"/>
                      <a:gd name="T16" fmla="*/ 525 w 795"/>
                      <a:gd name="T17" fmla="*/ 1035 h 1125"/>
                      <a:gd name="T18" fmla="*/ 705 w 795"/>
                      <a:gd name="T19" fmla="*/ 1050 h 1125"/>
                      <a:gd name="T20" fmla="*/ 795 w 795"/>
                      <a:gd name="T21" fmla="*/ 1065 h 1125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795"/>
                      <a:gd name="T34" fmla="*/ 0 h 1125"/>
                      <a:gd name="T35" fmla="*/ 795 w 795"/>
                      <a:gd name="T36" fmla="*/ 1125 h 1125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795" h="1125">
                        <a:moveTo>
                          <a:pt x="0" y="1125"/>
                        </a:moveTo>
                        <a:cubicBezTo>
                          <a:pt x="232" y="1007"/>
                          <a:pt x="465" y="890"/>
                          <a:pt x="570" y="735"/>
                        </a:cubicBezTo>
                        <a:cubicBezTo>
                          <a:pt x="675" y="580"/>
                          <a:pt x="657" y="315"/>
                          <a:pt x="630" y="195"/>
                        </a:cubicBezTo>
                        <a:cubicBezTo>
                          <a:pt x="603" y="75"/>
                          <a:pt x="482" y="30"/>
                          <a:pt x="405" y="15"/>
                        </a:cubicBezTo>
                        <a:cubicBezTo>
                          <a:pt x="328" y="0"/>
                          <a:pt x="220" y="38"/>
                          <a:pt x="165" y="105"/>
                        </a:cubicBezTo>
                        <a:cubicBezTo>
                          <a:pt x="110" y="172"/>
                          <a:pt x="77" y="323"/>
                          <a:pt x="75" y="420"/>
                        </a:cubicBezTo>
                        <a:cubicBezTo>
                          <a:pt x="73" y="517"/>
                          <a:pt x="110" y="615"/>
                          <a:pt x="150" y="690"/>
                        </a:cubicBezTo>
                        <a:cubicBezTo>
                          <a:pt x="190" y="765"/>
                          <a:pt x="252" y="812"/>
                          <a:pt x="315" y="870"/>
                        </a:cubicBezTo>
                        <a:cubicBezTo>
                          <a:pt x="378" y="928"/>
                          <a:pt x="460" y="1005"/>
                          <a:pt x="525" y="1035"/>
                        </a:cubicBezTo>
                        <a:cubicBezTo>
                          <a:pt x="590" y="1065"/>
                          <a:pt x="660" y="1045"/>
                          <a:pt x="705" y="1050"/>
                        </a:cubicBezTo>
                        <a:cubicBezTo>
                          <a:pt x="750" y="1055"/>
                          <a:pt x="783" y="1063"/>
                          <a:pt x="795" y="1065"/>
                        </a:cubicBezTo>
                      </a:path>
                    </a:pathLst>
                  </a:custGeom>
                  <a:solidFill>
                    <a:srgbClr val="FFFFFF"/>
                  </a:solidFill>
                  <a:ln w="9525" cmpd="sng">
                    <a:solidFill>
                      <a:srgbClr val="000000"/>
                    </a:solidFill>
                    <a:bevel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zh-CN" altLang="en-US">
                      <a:solidFill>
                        <a:srgbClr val="000000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194601" name="Freeform 473"/>
                  <p:cNvSpPr>
                    <a:spLocks noChangeAspect="1"/>
                  </p:cNvSpPr>
                  <p:nvPr/>
                </p:nvSpPr>
                <p:spPr bwMode="auto">
                  <a:xfrm>
                    <a:off x="0" y="240"/>
                    <a:ext cx="795" cy="1125"/>
                  </a:xfrm>
                  <a:custGeom>
                    <a:avLst/>
                    <a:gdLst>
                      <a:gd name="T0" fmla="*/ 0 w 795"/>
                      <a:gd name="T1" fmla="*/ 1125 h 1125"/>
                      <a:gd name="T2" fmla="*/ 570 w 795"/>
                      <a:gd name="T3" fmla="*/ 735 h 1125"/>
                      <a:gd name="T4" fmla="*/ 630 w 795"/>
                      <a:gd name="T5" fmla="*/ 195 h 1125"/>
                      <a:gd name="T6" fmla="*/ 405 w 795"/>
                      <a:gd name="T7" fmla="*/ 15 h 1125"/>
                      <a:gd name="T8" fmla="*/ 165 w 795"/>
                      <a:gd name="T9" fmla="*/ 105 h 1125"/>
                      <a:gd name="T10" fmla="*/ 75 w 795"/>
                      <a:gd name="T11" fmla="*/ 420 h 1125"/>
                      <a:gd name="T12" fmla="*/ 150 w 795"/>
                      <a:gd name="T13" fmla="*/ 690 h 1125"/>
                      <a:gd name="T14" fmla="*/ 315 w 795"/>
                      <a:gd name="T15" fmla="*/ 870 h 1125"/>
                      <a:gd name="T16" fmla="*/ 525 w 795"/>
                      <a:gd name="T17" fmla="*/ 1035 h 1125"/>
                      <a:gd name="T18" fmla="*/ 705 w 795"/>
                      <a:gd name="T19" fmla="*/ 1050 h 1125"/>
                      <a:gd name="T20" fmla="*/ 795 w 795"/>
                      <a:gd name="T21" fmla="*/ 1065 h 1125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795"/>
                      <a:gd name="T34" fmla="*/ 0 h 1125"/>
                      <a:gd name="T35" fmla="*/ 795 w 795"/>
                      <a:gd name="T36" fmla="*/ 1125 h 1125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795" h="1125">
                        <a:moveTo>
                          <a:pt x="0" y="1125"/>
                        </a:moveTo>
                        <a:cubicBezTo>
                          <a:pt x="232" y="1007"/>
                          <a:pt x="465" y="890"/>
                          <a:pt x="570" y="735"/>
                        </a:cubicBezTo>
                        <a:cubicBezTo>
                          <a:pt x="675" y="580"/>
                          <a:pt x="657" y="315"/>
                          <a:pt x="630" y="195"/>
                        </a:cubicBezTo>
                        <a:cubicBezTo>
                          <a:pt x="603" y="75"/>
                          <a:pt x="482" y="30"/>
                          <a:pt x="405" y="15"/>
                        </a:cubicBezTo>
                        <a:cubicBezTo>
                          <a:pt x="328" y="0"/>
                          <a:pt x="220" y="38"/>
                          <a:pt x="165" y="105"/>
                        </a:cubicBezTo>
                        <a:cubicBezTo>
                          <a:pt x="110" y="172"/>
                          <a:pt x="77" y="323"/>
                          <a:pt x="75" y="420"/>
                        </a:cubicBezTo>
                        <a:cubicBezTo>
                          <a:pt x="73" y="517"/>
                          <a:pt x="110" y="615"/>
                          <a:pt x="150" y="690"/>
                        </a:cubicBezTo>
                        <a:cubicBezTo>
                          <a:pt x="190" y="765"/>
                          <a:pt x="252" y="812"/>
                          <a:pt x="315" y="870"/>
                        </a:cubicBezTo>
                        <a:cubicBezTo>
                          <a:pt x="378" y="928"/>
                          <a:pt x="460" y="1005"/>
                          <a:pt x="525" y="1035"/>
                        </a:cubicBezTo>
                        <a:cubicBezTo>
                          <a:pt x="590" y="1065"/>
                          <a:pt x="660" y="1045"/>
                          <a:pt x="705" y="1050"/>
                        </a:cubicBezTo>
                        <a:cubicBezTo>
                          <a:pt x="750" y="1055"/>
                          <a:pt x="783" y="1063"/>
                          <a:pt x="795" y="1065"/>
                        </a:cubicBezTo>
                      </a:path>
                    </a:pathLst>
                  </a:custGeom>
                  <a:solidFill>
                    <a:srgbClr val="FFFFFF"/>
                  </a:solidFill>
                  <a:ln w="9525" cmpd="sng">
                    <a:solidFill>
                      <a:srgbClr val="000000"/>
                    </a:solidFill>
                    <a:bevel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zh-CN" altLang="en-US">
                      <a:solidFill>
                        <a:srgbClr val="000000"/>
                      </a:solidFill>
                      <a:latin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194595" name="Freeform 474"/>
                <p:cNvSpPr>
                  <a:spLocks noChangeAspect="1"/>
                </p:cNvSpPr>
                <p:nvPr/>
              </p:nvSpPr>
              <p:spPr bwMode="auto">
                <a:xfrm>
                  <a:off x="0" y="18"/>
                  <a:ext cx="283" cy="728"/>
                </a:xfrm>
                <a:custGeom>
                  <a:avLst/>
                  <a:gdLst>
                    <a:gd name="T0" fmla="*/ 70 w 450"/>
                    <a:gd name="T1" fmla="*/ 23 h 728"/>
                    <a:gd name="T2" fmla="*/ 54 w 450"/>
                    <a:gd name="T3" fmla="*/ 23 h 728"/>
                    <a:gd name="T4" fmla="*/ 40 w 450"/>
                    <a:gd name="T5" fmla="*/ 158 h 728"/>
                    <a:gd name="T6" fmla="*/ 38 w 450"/>
                    <a:gd name="T7" fmla="*/ 608 h 728"/>
                    <a:gd name="T8" fmla="*/ 0 w 450"/>
                    <a:gd name="T9" fmla="*/ 728 h 72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50"/>
                    <a:gd name="T16" fmla="*/ 0 h 728"/>
                    <a:gd name="T17" fmla="*/ 450 w 450"/>
                    <a:gd name="T18" fmla="*/ 728 h 72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50" h="728">
                      <a:moveTo>
                        <a:pt x="450" y="23"/>
                      </a:moveTo>
                      <a:cubicBezTo>
                        <a:pt x="414" y="11"/>
                        <a:pt x="378" y="0"/>
                        <a:pt x="345" y="23"/>
                      </a:cubicBezTo>
                      <a:cubicBezTo>
                        <a:pt x="312" y="46"/>
                        <a:pt x="272" y="61"/>
                        <a:pt x="255" y="158"/>
                      </a:cubicBezTo>
                      <a:cubicBezTo>
                        <a:pt x="238" y="255"/>
                        <a:pt x="283" y="513"/>
                        <a:pt x="240" y="608"/>
                      </a:cubicBezTo>
                      <a:cubicBezTo>
                        <a:pt x="197" y="703"/>
                        <a:pt x="98" y="715"/>
                        <a:pt x="0" y="728"/>
                      </a:cubicBezTo>
                    </a:path>
                  </a:pathLst>
                </a:custGeom>
                <a:noFill/>
                <a:ln w="9525" cmpd="sng">
                  <a:solidFill>
                    <a:srgbClr val="000000"/>
                  </a:solidFill>
                  <a:bevel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94596" name="Freeform 475"/>
                <p:cNvSpPr>
                  <a:spLocks noChangeAspect="1"/>
                </p:cNvSpPr>
                <p:nvPr/>
              </p:nvSpPr>
              <p:spPr bwMode="auto">
                <a:xfrm flipH="1">
                  <a:off x="1442" y="33"/>
                  <a:ext cx="283" cy="728"/>
                </a:xfrm>
                <a:custGeom>
                  <a:avLst/>
                  <a:gdLst>
                    <a:gd name="T0" fmla="*/ 70 w 450"/>
                    <a:gd name="T1" fmla="*/ 23 h 728"/>
                    <a:gd name="T2" fmla="*/ 54 w 450"/>
                    <a:gd name="T3" fmla="*/ 23 h 728"/>
                    <a:gd name="T4" fmla="*/ 40 w 450"/>
                    <a:gd name="T5" fmla="*/ 158 h 728"/>
                    <a:gd name="T6" fmla="*/ 38 w 450"/>
                    <a:gd name="T7" fmla="*/ 608 h 728"/>
                    <a:gd name="T8" fmla="*/ 0 w 450"/>
                    <a:gd name="T9" fmla="*/ 728 h 72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50"/>
                    <a:gd name="T16" fmla="*/ 0 h 728"/>
                    <a:gd name="T17" fmla="*/ 450 w 450"/>
                    <a:gd name="T18" fmla="*/ 728 h 72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50" h="728">
                      <a:moveTo>
                        <a:pt x="450" y="23"/>
                      </a:moveTo>
                      <a:cubicBezTo>
                        <a:pt x="414" y="11"/>
                        <a:pt x="378" y="0"/>
                        <a:pt x="345" y="23"/>
                      </a:cubicBezTo>
                      <a:cubicBezTo>
                        <a:pt x="312" y="46"/>
                        <a:pt x="272" y="61"/>
                        <a:pt x="255" y="158"/>
                      </a:cubicBezTo>
                      <a:cubicBezTo>
                        <a:pt x="238" y="255"/>
                        <a:pt x="283" y="513"/>
                        <a:pt x="240" y="608"/>
                      </a:cubicBezTo>
                      <a:cubicBezTo>
                        <a:pt x="197" y="703"/>
                        <a:pt x="98" y="715"/>
                        <a:pt x="0" y="728"/>
                      </a:cubicBezTo>
                    </a:path>
                  </a:pathLst>
                </a:custGeom>
                <a:noFill/>
                <a:ln w="9525" cmpd="sng">
                  <a:solidFill>
                    <a:srgbClr val="000000"/>
                  </a:solidFill>
                  <a:bevel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194589" name="Text Box 476"/>
            <p:cNvSpPr txBox="1">
              <a:spLocks noChangeAspect="1" noChangeArrowheads="1"/>
            </p:cNvSpPr>
            <p:nvPr/>
          </p:nvSpPr>
          <p:spPr bwMode="auto">
            <a:xfrm>
              <a:off x="360" y="0"/>
              <a:ext cx="299" cy="3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3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23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algn="just" fontAlgn="t">
                <a:spcBef>
                  <a:spcPct val="0"/>
                </a:spcBef>
                <a:spcAft>
                  <a:spcPct val="0"/>
                </a:spcAft>
                <a:buClrTx/>
                <a:buFont typeface="Arial" panose="020B0604020202020204" pitchFamily="34" charset="0"/>
                <a:buNone/>
              </a:pPr>
              <a:r>
                <a:rPr lang="en-US" altLang="zh-CN" sz="2000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R</a:t>
              </a:r>
              <a:r>
                <a:rPr lang="en-US" altLang="zh-CN" sz="2000" baseline="-25000">
                  <a:solidFill>
                    <a:srgbClr val="000000"/>
                  </a:solidFill>
                  <a:latin typeface="Times New Roman" panose="02020603050405020304" pitchFamily="18" charset="0"/>
                </a:rPr>
                <a:t>x</a:t>
              </a:r>
              <a:endParaRPr lang="en-US" altLang="zh-CN" sz="2000">
                <a:solidFill>
                  <a:srgbClr val="000000"/>
                </a:solidFill>
                <a:latin typeface="华文中宋" panose="02010600040101010101" pitchFamily="2" charset="-122"/>
                <a:ea typeface="楷体_GB2312" pitchFamily="1" charset="-122"/>
              </a:endParaRPr>
            </a:p>
          </p:txBody>
        </p:sp>
      </p:grpSp>
      <p:sp>
        <p:nvSpPr>
          <p:cNvPr id="194576" name="Freeform 477"/>
          <p:cNvSpPr>
            <a:spLocks/>
          </p:cNvSpPr>
          <p:nvPr/>
        </p:nvSpPr>
        <p:spPr bwMode="auto">
          <a:xfrm>
            <a:off x="4681538" y="3959225"/>
            <a:ext cx="774700" cy="546100"/>
          </a:xfrm>
          <a:custGeom>
            <a:avLst/>
            <a:gdLst>
              <a:gd name="T0" fmla="*/ 0 w 488"/>
              <a:gd name="T1" fmla="*/ 0 h 344"/>
              <a:gd name="T2" fmla="*/ 2147483646 w 488"/>
              <a:gd name="T3" fmla="*/ 2147483646 h 344"/>
              <a:gd name="T4" fmla="*/ 2147483646 w 488"/>
              <a:gd name="T5" fmla="*/ 2147483646 h 344"/>
              <a:gd name="T6" fmla="*/ 2147483646 w 488"/>
              <a:gd name="T7" fmla="*/ 2147483646 h 344"/>
              <a:gd name="T8" fmla="*/ 2147483646 w 488"/>
              <a:gd name="T9" fmla="*/ 2147483646 h 344"/>
              <a:gd name="T10" fmla="*/ 2147483646 w 488"/>
              <a:gd name="T11" fmla="*/ 2147483646 h 344"/>
              <a:gd name="T12" fmla="*/ 2147483646 w 488"/>
              <a:gd name="T13" fmla="*/ 2147483646 h 344"/>
              <a:gd name="T14" fmla="*/ 2147483646 w 488"/>
              <a:gd name="T15" fmla="*/ 2147483646 h 344"/>
              <a:gd name="T16" fmla="*/ 2147483646 w 488"/>
              <a:gd name="T17" fmla="*/ 2147483646 h 344"/>
              <a:gd name="T18" fmla="*/ 2147483646 w 488"/>
              <a:gd name="T19" fmla="*/ 2147483646 h 344"/>
              <a:gd name="T20" fmla="*/ 2147483646 w 488"/>
              <a:gd name="T21" fmla="*/ 2147483646 h 34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488"/>
              <a:gd name="T34" fmla="*/ 0 h 344"/>
              <a:gd name="T35" fmla="*/ 488 w 488"/>
              <a:gd name="T36" fmla="*/ 344 h 344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488" h="344">
                <a:moveTo>
                  <a:pt x="0" y="0"/>
                </a:moveTo>
                <a:cubicBezTo>
                  <a:pt x="36" y="24"/>
                  <a:pt x="60" y="33"/>
                  <a:pt x="104" y="40"/>
                </a:cubicBezTo>
                <a:cubicBezTo>
                  <a:pt x="120" y="51"/>
                  <a:pt x="146" y="54"/>
                  <a:pt x="152" y="72"/>
                </a:cubicBezTo>
                <a:cubicBezTo>
                  <a:pt x="166" y="113"/>
                  <a:pt x="183" y="130"/>
                  <a:pt x="224" y="144"/>
                </a:cubicBezTo>
                <a:cubicBezTo>
                  <a:pt x="267" y="208"/>
                  <a:pt x="211" y="131"/>
                  <a:pt x="264" y="184"/>
                </a:cubicBezTo>
                <a:cubicBezTo>
                  <a:pt x="271" y="191"/>
                  <a:pt x="272" y="203"/>
                  <a:pt x="280" y="208"/>
                </a:cubicBezTo>
                <a:cubicBezTo>
                  <a:pt x="285" y="211"/>
                  <a:pt x="366" y="245"/>
                  <a:pt x="376" y="248"/>
                </a:cubicBezTo>
                <a:cubicBezTo>
                  <a:pt x="379" y="256"/>
                  <a:pt x="377" y="267"/>
                  <a:pt x="384" y="272"/>
                </a:cubicBezTo>
                <a:cubicBezTo>
                  <a:pt x="405" y="287"/>
                  <a:pt x="434" y="289"/>
                  <a:pt x="456" y="304"/>
                </a:cubicBezTo>
                <a:cubicBezTo>
                  <a:pt x="459" y="315"/>
                  <a:pt x="457" y="327"/>
                  <a:pt x="464" y="336"/>
                </a:cubicBezTo>
                <a:cubicBezTo>
                  <a:pt x="469" y="343"/>
                  <a:pt x="488" y="344"/>
                  <a:pt x="488" y="344"/>
                </a:cubicBezTo>
              </a:path>
            </a:pathLst>
          </a:custGeom>
          <a:noFill/>
          <a:ln w="38100" cmpd="sng">
            <a:solidFill>
              <a:srgbClr val="FF3300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94577" name="Freeform 478"/>
          <p:cNvSpPr>
            <a:spLocks/>
          </p:cNvSpPr>
          <p:nvPr/>
        </p:nvSpPr>
        <p:spPr bwMode="auto">
          <a:xfrm>
            <a:off x="6022975" y="4443413"/>
            <a:ext cx="738188" cy="1003300"/>
          </a:xfrm>
          <a:custGeom>
            <a:avLst/>
            <a:gdLst>
              <a:gd name="T0" fmla="*/ 2147483646 w 590"/>
              <a:gd name="T1" fmla="*/ 0 h 1128"/>
              <a:gd name="T2" fmla="*/ 2147483646 w 590"/>
              <a:gd name="T3" fmla="*/ 2147483646 h 1128"/>
              <a:gd name="T4" fmla="*/ 2147483646 w 590"/>
              <a:gd name="T5" fmla="*/ 2147483646 h 1128"/>
              <a:gd name="T6" fmla="*/ 2147483646 w 590"/>
              <a:gd name="T7" fmla="*/ 2147483646 h 1128"/>
              <a:gd name="T8" fmla="*/ 2147483646 w 590"/>
              <a:gd name="T9" fmla="*/ 2147483646 h 1128"/>
              <a:gd name="T10" fmla="*/ 2147483646 w 590"/>
              <a:gd name="T11" fmla="*/ 2147483646 h 1128"/>
              <a:gd name="T12" fmla="*/ 2147483646 w 590"/>
              <a:gd name="T13" fmla="*/ 2147483646 h 1128"/>
              <a:gd name="T14" fmla="*/ 2147483646 w 590"/>
              <a:gd name="T15" fmla="*/ 2147483646 h 1128"/>
              <a:gd name="T16" fmla="*/ 2147483646 w 590"/>
              <a:gd name="T17" fmla="*/ 2147483646 h 1128"/>
              <a:gd name="T18" fmla="*/ 2147483646 w 590"/>
              <a:gd name="T19" fmla="*/ 2147483646 h 1128"/>
              <a:gd name="T20" fmla="*/ 0 w 590"/>
              <a:gd name="T21" fmla="*/ 2147483646 h 112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590"/>
              <a:gd name="T34" fmla="*/ 0 h 1128"/>
              <a:gd name="T35" fmla="*/ 590 w 590"/>
              <a:gd name="T36" fmla="*/ 1128 h 1128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590" h="1128">
                <a:moveTo>
                  <a:pt x="80" y="0"/>
                </a:moveTo>
                <a:cubicBezTo>
                  <a:pt x="138" y="19"/>
                  <a:pt x="128" y="24"/>
                  <a:pt x="176" y="56"/>
                </a:cubicBezTo>
                <a:cubicBezTo>
                  <a:pt x="199" y="91"/>
                  <a:pt x="225" y="118"/>
                  <a:pt x="248" y="152"/>
                </a:cubicBezTo>
                <a:cubicBezTo>
                  <a:pt x="266" y="225"/>
                  <a:pt x="272" y="296"/>
                  <a:pt x="296" y="368"/>
                </a:cubicBezTo>
                <a:cubicBezTo>
                  <a:pt x="300" y="379"/>
                  <a:pt x="313" y="383"/>
                  <a:pt x="320" y="392"/>
                </a:cubicBezTo>
                <a:cubicBezTo>
                  <a:pt x="327" y="402"/>
                  <a:pt x="329" y="414"/>
                  <a:pt x="336" y="424"/>
                </a:cubicBezTo>
                <a:cubicBezTo>
                  <a:pt x="345" y="436"/>
                  <a:pt x="358" y="445"/>
                  <a:pt x="368" y="456"/>
                </a:cubicBezTo>
                <a:cubicBezTo>
                  <a:pt x="374" y="463"/>
                  <a:pt x="379" y="472"/>
                  <a:pt x="384" y="480"/>
                </a:cubicBezTo>
                <a:cubicBezTo>
                  <a:pt x="382" y="586"/>
                  <a:pt x="590" y="1041"/>
                  <a:pt x="328" y="1128"/>
                </a:cubicBezTo>
                <a:cubicBezTo>
                  <a:pt x="269" y="1125"/>
                  <a:pt x="258" y="1127"/>
                  <a:pt x="200" y="1120"/>
                </a:cubicBezTo>
                <a:cubicBezTo>
                  <a:pt x="124" y="1111"/>
                  <a:pt x="0" y="1028"/>
                  <a:pt x="0" y="1000"/>
                </a:cubicBezTo>
              </a:path>
            </a:pathLst>
          </a:custGeom>
          <a:noFill/>
          <a:ln w="38100" cmpd="sng">
            <a:solidFill>
              <a:srgbClr val="FF3300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94578" name="Freeform 479"/>
          <p:cNvSpPr>
            <a:spLocks/>
          </p:cNvSpPr>
          <p:nvPr/>
        </p:nvSpPr>
        <p:spPr bwMode="auto">
          <a:xfrm>
            <a:off x="3635375" y="5586413"/>
            <a:ext cx="1470025" cy="341312"/>
          </a:xfrm>
          <a:custGeom>
            <a:avLst/>
            <a:gdLst>
              <a:gd name="T0" fmla="*/ 2147483646 w 1000"/>
              <a:gd name="T1" fmla="*/ 0 h 537"/>
              <a:gd name="T2" fmla="*/ 2147483646 w 1000"/>
              <a:gd name="T3" fmla="*/ 2147483646 h 537"/>
              <a:gd name="T4" fmla="*/ 2147483646 w 1000"/>
              <a:gd name="T5" fmla="*/ 2147483646 h 537"/>
              <a:gd name="T6" fmla="*/ 2147483646 w 1000"/>
              <a:gd name="T7" fmla="*/ 2147483646 h 537"/>
              <a:gd name="T8" fmla="*/ 2147483646 w 1000"/>
              <a:gd name="T9" fmla="*/ 2147483646 h 537"/>
              <a:gd name="T10" fmla="*/ 2147483646 w 1000"/>
              <a:gd name="T11" fmla="*/ 2147483646 h 537"/>
              <a:gd name="T12" fmla="*/ 2147483646 w 1000"/>
              <a:gd name="T13" fmla="*/ 2147483646 h 537"/>
              <a:gd name="T14" fmla="*/ 2147483646 w 1000"/>
              <a:gd name="T15" fmla="*/ 2147483646 h 537"/>
              <a:gd name="T16" fmla="*/ 2147483646 w 1000"/>
              <a:gd name="T17" fmla="*/ 2147483646 h 537"/>
              <a:gd name="T18" fmla="*/ 2147483646 w 1000"/>
              <a:gd name="T19" fmla="*/ 2147483646 h 537"/>
              <a:gd name="T20" fmla="*/ 2147483646 w 1000"/>
              <a:gd name="T21" fmla="*/ 2147483646 h 537"/>
              <a:gd name="T22" fmla="*/ 2147483646 w 1000"/>
              <a:gd name="T23" fmla="*/ 2147483646 h 537"/>
              <a:gd name="T24" fmla="*/ 0 w 1000"/>
              <a:gd name="T25" fmla="*/ 2147483646 h 53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000"/>
              <a:gd name="T40" fmla="*/ 0 h 537"/>
              <a:gd name="T41" fmla="*/ 1000 w 1000"/>
              <a:gd name="T42" fmla="*/ 537 h 53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000" h="537">
                <a:moveTo>
                  <a:pt x="1000" y="0"/>
                </a:moveTo>
                <a:cubicBezTo>
                  <a:pt x="986" y="2"/>
                  <a:pt x="939" y="5"/>
                  <a:pt x="920" y="16"/>
                </a:cubicBezTo>
                <a:cubicBezTo>
                  <a:pt x="879" y="39"/>
                  <a:pt x="820" y="97"/>
                  <a:pt x="776" y="112"/>
                </a:cubicBezTo>
                <a:cubicBezTo>
                  <a:pt x="734" y="126"/>
                  <a:pt x="759" y="115"/>
                  <a:pt x="704" y="152"/>
                </a:cubicBezTo>
                <a:cubicBezTo>
                  <a:pt x="688" y="163"/>
                  <a:pt x="656" y="184"/>
                  <a:pt x="656" y="184"/>
                </a:cubicBezTo>
                <a:cubicBezTo>
                  <a:pt x="651" y="192"/>
                  <a:pt x="647" y="202"/>
                  <a:pt x="640" y="208"/>
                </a:cubicBezTo>
                <a:cubicBezTo>
                  <a:pt x="626" y="221"/>
                  <a:pt x="592" y="240"/>
                  <a:pt x="592" y="240"/>
                </a:cubicBezTo>
                <a:cubicBezTo>
                  <a:pt x="567" y="278"/>
                  <a:pt x="543" y="294"/>
                  <a:pt x="504" y="320"/>
                </a:cubicBezTo>
                <a:cubicBezTo>
                  <a:pt x="444" y="360"/>
                  <a:pt x="511" y="327"/>
                  <a:pt x="464" y="368"/>
                </a:cubicBezTo>
                <a:cubicBezTo>
                  <a:pt x="450" y="381"/>
                  <a:pt x="432" y="389"/>
                  <a:pt x="416" y="400"/>
                </a:cubicBezTo>
                <a:cubicBezTo>
                  <a:pt x="356" y="440"/>
                  <a:pt x="440" y="344"/>
                  <a:pt x="344" y="440"/>
                </a:cubicBezTo>
                <a:cubicBezTo>
                  <a:pt x="283" y="501"/>
                  <a:pt x="318" y="485"/>
                  <a:pt x="240" y="496"/>
                </a:cubicBezTo>
                <a:cubicBezTo>
                  <a:pt x="127" y="492"/>
                  <a:pt x="0" y="537"/>
                  <a:pt x="0" y="408"/>
                </a:cubicBezTo>
              </a:path>
            </a:pathLst>
          </a:custGeom>
          <a:noFill/>
          <a:ln w="38100" cmpd="sng">
            <a:solidFill>
              <a:srgbClr val="FF3300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94579" name="Freeform 480"/>
          <p:cNvSpPr>
            <a:spLocks/>
          </p:cNvSpPr>
          <p:nvPr/>
        </p:nvSpPr>
        <p:spPr bwMode="auto">
          <a:xfrm>
            <a:off x="1995488" y="5826125"/>
            <a:ext cx="1136650" cy="217488"/>
          </a:xfrm>
          <a:custGeom>
            <a:avLst/>
            <a:gdLst>
              <a:gd name="T0" fmla="*/ 2147483646 w 624"/>
              <a:gd name="T1" fmla="*/ 0 h 73"/>
              <a:gd name="T2" fmla="*/ 2147483646 w 624"/>
              <a:gd name="T3" fmla="*/ 2147483646 h 73"/>
              <a:gd name="T4" fmla="*/ 0 w 624"/>
              <a:gd name="T5" fmla="*/ 0 h 73"/>
              <a:gd name="T6" fmla="*/ 0 60000 65536"/>
              <a:gd name="T7" fmla="*/ 0 60000 65536"/>
              <a:gd name="T8" fmla="*/ 0 60000 65536"/>
              <a:gd name="T9" fmla="*/ 0 w 624"/>
              <a:gd name="T10" fmla="*/ 0 h 73"/>
              <a:gd name="T11" fmla="*/ 624 w 624"/>
              <a:gd name="T12" fmla="*/ 73 h 7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24" h="73">
                <a:moveTo>
                  <a:pt x="624" y="0"/>
                </a:moveTo>
                <a:cubicBezTo>
                  <a:pt x="522" y="8"/>
                  <a:pt x="422" y="23"/>
                  <a:pt x="320" y="32"/>
                </a:cubicBezTo>
                <a:cubicBezTo>
                  <a:pt x="282" y="31"/>
                  <a:pt x="73" y="73"/>
                  <a:pt x="0" y="0"/>
                </a:cubicBezTo>
              </a:path>
            </a:pathLst>
          </a:custGeom>
          <a:noFill/>
          <a:ln w="38100" cmpd="sng">
            <a:solidFill>
              <a:srgbClr val="FF3300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94580" name="Freeform 481"/>
          <p:cNvSpPr>
            <a:spLocks/>
          </p:cNvSpPr>
          <p:nvPr/>
        </p:nvSpPr>
        <p:spPr bwMode="auto">
          <a:xfrm>
            <a:off x="1474788" y="3984625"/>
            <a:ext cx="1873250" cy="1871663"/>
          </a:xfrm>
          <a:custGeom>
            <a:avLst/>
            <a:gdLst>
              <a:gd name="T0" fmla="*/ 2147483646 w 1209"/>
              <a:gd name="T1" fmla="*/ 2147483646 h 1521"/>
              <a:gd name="T2" fmla="*/ 2147483646 w 1209"/>
              <a:gd name="T3" fmla="*/ 2147483646 h 1521"/>
              <a:gd name="T4" fmla="*/ 2147483646 w 1209"/>
              <a:gd name="T5" fmla="*/ 2147483646 h 1521"/>
              <a:gd name="T6" fmla="*/ 2147483646 w 1209"/>
              <a:gd name="T7" fmla="*/ 2147483646 h 1521"/>
              <a:gd name="T8" fmla="*/ 2147483646 w 1209"/>
              <a:gd name="T9" fmla="*/ 2147483646 h 1521"/>
              <a:gd name="T10" fmla="*/ 2147483646 w 1209"/>
              <a:gd name="T11" fmla="*/ 2147483646 h 1521"/>
              <a:gd name="T12" fmla="*/ 2147483646 w 1209"/>
              <a:gd name="T13" fmla="*/ 2147483646 h 1521"/>
              <a:gd name="T14" fmla="*/ 2147483646 w 1209"/>
              <a:gd name="T15" fmla="*/ 2147483646 h 1521"/>
              <a:gd name="T16" fmla="*/ 2147483646 w 1209"/>
              <a:gd name="T17" fmla="*/ 2147483646 h 1521"/>
              <a:gd name="T18" fmla="*/ 2147483646 w 1209"/>
              <a:gd name="T19" fmla="*/ 2147483646 h 1521"/>
              <a:gd name="T20" fmla="*/ 2147483646 w 1209"/>
              <a:gd name="T21" fmla="*/ 2147483646 h 1521"/>
              <a:gd name="T22" fmla="*/ 2147483646 w 1209"/>
              <a:gd name="T23" fmla="*/ 2147483646 h 1521"/>
              <a:gd name="T24" fmla="*/ 2147483646 w 1209"/>
              <a:gd name="T25" fmla="*/ 2147483646 h 1521"/>
              <a:gd name="T26" fmla="*/ 2147483646 w 1209"/>
              <a:gd name="T27" fmla="*/ 2147483646 h 1521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209"/>
              <a:gd name="T43" fmla="*/ 0 h 1521"/>
              <a:gd name="T44" fmla="*/ 1209 w 1209"/>
              <a:gd name="T45" fmla="*/ 1521 h 1521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209" h="1521">
                <a:moveTo>
                  <a:pt x="169" y="1500"/>
                </a:moveTo>
                <a:cubicBezTo>
                  <a:pt x="92" y="1423"/>
                  <a:pt x="183" y="1521"/>
                  <a:pt x="137" y="1452"/>
                </a:cubicBezTo>
                <a:cubicBezTo>
                  <a:pt x="121" y="1428"/>
                  <a:pt x="94" y="1401"/>
                  <a:pt x="73" y="1380"/>
                </a:cubicBezTo>
                <a:cubicBezTo>
                  <a:pt x="68" y="1364"/>
                  <a:pt x="62" y="1348"/>
                  <a:pt x="57" y="1332"/>
                </a:cubicBezTo>
                <a:cubicBezTo>
                  <a:pt x="51" y="1314"/>
                  <a:pt x="25" y="1284"/>
                  <a:pt x="25" y="1284"/>
                </a:cubicBezTo>
                <a:cubicBezTo>
                  <a:pt x="4" y="1156"/>
                  <a:pt x="7" y="1160"/>
                  <a:pt x="1" y="964"/>
                </a:cubicBezTo>
                <a:cubicBezTo>
                  <a:pt x="4" y="836"/>
                  <a:pt x="3" y="708"/>
                  <a:pt x="9" y="580"/>
                </a:cubicBezTo>
                <a:cubicBezTo>
                  <a:pt x="13" y="491"/>
                  <a:pt x="0" y="429"/>
                  <a:pt x="57" y="372"/>
                </a:cubicBezTo>
                <a:cubicBezTo>
                  <a:pt x="68" y="338"/>
                  <a:pt x="103" y="311"/>
                  <a:pt x="137" y="300"/>
                </a:cubicBezTo>
                <a:cubicBezTo>
                  <a:pt x="160" y="266"/>
                  <a:pt x="196" y="241"/>
                  <a:pt x="225" y="212"/>
                </a:cubicBezTo>
                <a:cubicBezTo>
                  <a:pt x="246" y="191"/>
                  <a:pt x="252" y="150"/>
                  <a:pt x="281" y="140"/>
                </a:cubicBezTo>
                <a:cubicBezTo>
                  <a:pt x="314" y="129"/>
                  <a:pt x="332" y="110"/>
                  <a:pt x="361" y="92"/>
                </a:cubicBezTo>
                <a:cubicBezTo>
                  <a:pt x="418" y="56"/>
                  <a:pt x="533" y="16"/>
                  <a:pt x="601" y="12"/>
                </a:cubicBezTo>
                <a:cubicBezTo>
                  <a:pt x="800" y="0"/>
                  <a:pt x="1011" y="4"/>
                  <a:pt x="1209" y="4"/>
                </a:cubicBezTo>
              </a:path>
            </a:pathLst>
          </a:custGeom>
          <a:noFill/>
          <a:ln w="38100" cmpd="sng">
            <a:solidFill>
              <a:srgbClr val="FF3300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94581" name="Freeform 482"/>
          <p:cNvSpPr>
            <a:spLocks/>
          </p:cNvSpPr>
          <p:nvPr/>
        </p:nvSpPr>
        <p:spPr bwMode="auto">
          <a:xfrm>
            <a:off x="3586163" y="5064125"/>
            <a:ext cx="144462" cy="863600"/>
          </a:xfrm>
          <a:custGeom>
            <a:avLst/>
            <a:gdLst>
              <a:gd name="T0" fmla="*/ 0 w 107"/>
              <a:gd name="T1" fmla="*/ 0 h 672"/>
              <a:gd name="T2" fmla="*/ 2147483646 w 107"/>
              <a:gd name="T3" fmla="*/ 2147483646 h 672"/>
              <a:gd name="T4" fmla="*/ 2147483646 w 107"/>
              <a:gd name="T5" fmla="*/ 2147483646 h 672"/>
              <a:gd name="T6" fmla="*/ 2147483646 w 107"/>
              <a:gd name="T7" fmla="*/ 2147483646 h 672"/>
              <a:gd name="T8" fmla="*/ 2147483646 w 107"/>
              <a:gd name="T9" fmla="*/ 2147483646 h 672"/>
              <a:gd name="T10" fmla="*/ 2147483646 w 107"/>
              <a:gd name="T11" fmla="*/ 2147483646 h 67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07"/>
              <a:gd name="T19" fmla="*/ 0 h 672"/>
              <a:gd name="T20" fmla="*/ 107 w 107"/>
              <a:gd name="T21" fmla="*/ 672 h 67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07" h="672">
                <a:moveTo>
                  <a:pt x="0" y="0"/>
                </a:moveTo>
                <a:cubicBezTo>
                  <a:pt x="3" y="77"/>
                  <a:pt x="99" y="163"/>
                  <a:pt x="104" y="240"/>
                </a:cubicBezTo>
                <a:cubicBezTo>
                  <a:pt x="105" y="255"/>
                  <a:pt x="102" y="305"/>
                  <a:pt x="104" y="312"/>
                </a:cubicBezTo>
                <a:cubicBezTo>
                  <a:pt x="107" y="320"/>
                  <a:pt x="72" y="384"/>
                  <a:pt x="72" y="384"/>
                </a:cubicBezTo>
                <a:cubicBezTo>
                  <a:pt x="86" y="526"/>
                  <a:pt x="53" y="434"/>
                  <a:pt x="40" y="648"/>
                </a:cubicBezTo>
                <a:cubicBezTo>
                  <a:pt x="39" y="656"/>
                  <a:pt x="32" y="672"/>
                  <a:pt x="32" y="672"/>
                </a:cubicBezTo>
              </a:path>
            </a:pathLst>
          </a:custGeom>
          <a:noFill/>
          <a:ln w="38100" cmpd="sng">
            <a:solidFill>
              <a:schemeClr val="folHlink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94582" name="Freeform 483"/>
          <p:cNvSpPr>
            <a:spLocks/>
          </p:cNvSpPr>
          <p:nvPr/>
        </p:nvSpPr>
        <p:spPr bwMode="auto">
          <a:xfrm>
            <a:off x="3141663" y="4951413"/>
            <a:ext cx="215900" cy="863600"/>
          </a:xfrm>
          <a:custGeom>
            <a:avLst/>
            <a:gdLst>
              <a:gd name="T0" fmla="*/ 2147483646 w 164"/>
              <a:gd name="T1" fmla="*/ 0 h 688"/>
              <a:gd name="T2" fmla="*/ 2147483646 w 164"/>
              <a:gd name="T3" fmla="*/ 2147483646 h 688"/>
              <a:gd name="T4" fmla="*/ 2147483646 w 164"/>
              <a:gd name="T5" fmla="*/ 2147483646 h 688"/>
              <a:gd name="T6" fmla="*/ 2147483646 w 164"/>
              <a:gd name="T7" fmla="*/ 2147483646 h 688"/>
              <a:gd name="T8" fmla="*/ 0 60000 65536"/>
              <a:gd name="T9" fmla="*/ 0 60000 65536"/>
              <a:gd name="T10" fmla="*/ 0 60000 65536"/>
              <a:gd name="T11" fmla="*/ 0 60000 65536"/>
              <a:gd name="T12" fmla="*/ 0 w 164"/>
              <a:gd name="T13" fmla="*/ 0 h 688"/>
              <a:gd name="T14" fmla="*/ 164 w 164"/>
              <a:gd name="T15" fmla="*/ 688 h 6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4" h="688">
                <a:moveTo>
                  <a:pt x="164" y="0"/>
                </a:moveTo>
                <a:cubicBezTo>
                  <a:pt x="140" y="36"/>
                  <a:pt x="110" y="41"/>
                  <a:pt x="76" y="64"/>
                </a:cubicBezTo>
                <a:cubicBezTo>
                  <a:pt x="7" y="167"/>
                  <a:pt x="50" y="295"/>
                  <a:pt x="12" y="408"/>
                </a:cubicBezTo>
                <a:cubicBezTo>
                  <a:pt x="0" y="503"/>
                  <a:pt x="20" y="594"/>
                  <a:pt x="20" y="688"/>
                </a:cubicBezTo>
              </a:path>
            </a:pathLst>
          </a:custGeom>
          <a:noFill/>
          <a:ln w="38100" cmpd="sng">
            <a:solidFill>
              <a:schemeClr val="folHlink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94583" name="Rectangle 484"/>
          <p:cNvSpPr>
            <a:spLocks noChangeArrowheads="1"/>
          </p:cNvSpPr>
          <p:nvPr/>
        </p:nvSpPr>
        <p:spPr bwMode="auto">
          <a:xfrm>
            <a:off x="717550" y="3067050"/>
            <a:ext cx="8208963" cy="3600450"/>
          </a:xfrm>
          <a:prstGeom prst="rect">
            <a:avLst/>
          </a:prstGeom>
          <a:solidFill>
            <a:schemeClr val="bg1">
              <a:alpha val="85097"/>
            </a:schemeClr>
          </a:solidFill>
          <a:ln w="9525">
            <a:solidFill>
              <a:srgbClr val="FF0000"/>
            </a:solidFill>
            <a:prstDash val="dash"/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fontAlgn="t"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  <a:latin typeface="华文中宋" panose="02010600040101010101" pitchFamily="2" charset="-122"/>
              <a:ea typeface="楷体_GB2312" pitchFamily="1" charset="-122"/>
            </a:endParaRPr>
          </a:p>
        </p:txBody>
      </p:sp>
      <p:sp>
        <p:nvSpPr>
          <p:cNvPr id="12773" name="Rectangle 489"/>
          <p:cNvSpPr>
            <a:spLocks noChangeArrowheads="1"/>
          </p:cNvSpPr>
          <p:nvPr/>
        </p:nvSpPr>
        <p:spPr bwMode="auto">
          <a:xfrm>
            <a:off x="1017588" y="3427413"/>
            <a:ext cx="4625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fontAlgn="t"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rgbClr val="CC0000"/>
                </a:solidFill>
                <a:latin typeface="华文中宋" panose="02010600040101010101" pitchFamily="2" charset="-122"/>
                <a:ea typeface="楷体_GB2312" pitchFamily="1" charset="-122"/>
              </a:rPr>
              <a:t>故障</a:t>
            </a:r>
            <a:r>
              <a:rPr lang="en-US" altLang="zh-CN" sz="2400" b="1">
                <a:solidFill>
                  <a:srgbClr val="CC0000"/>
                </a:solidFill>
                <a:latin typeface="华文中宋" panose="02010600040101010101" pitchFamily="2" charset="-122"/>
                <a:ea typeface="楷体_GB2312" pitchFamily="1" charset="-122"/>
              </a:rPr>
              <a:t>3</a:t>
            </a:r>
            <a:r>
              <a:rPr lang="zh-CN" altLang="en-US" sz="2400" b="1">
                <a:solidFill>
                  <a:srgbClr val="CC0000"/>
                </a:solidFill>
                <a:latin typeface="华文中宋" panose="02010600040101010101" pitchFamily="2" charset="-122"/>
                <a:ea typeface="楷体_GB2312" pitchFamily="1" charset="-122"/>
              </a:rPr>
              <a:t>：</a:t>
            </a:r>
            <a:r>
              <a:rPr lang="zh-CN" altLang="en-US" sz="2400" b="1">
                <a:solidFill>
                  <a:srgbClr val="000000"/>
                </a:solidFill>
                <a:latin typeface="华文中宋" panose="02010600040101010101" pitchFamily="2" charset="-122"/>
                <a:ea typeface="楷体_GB2312" pitchFamily="1" charset="-122"/>
              </a:rPr>
              <a:t>电流表指针超过最大值。</a:t>
            </a:r>
          </a:p>
        </p:txBody>
      </p:sp>
      <p:sp>
        <p:nvSpPr>
          <p:cNvPr id="12774" name="Rectangle 490"/>
          <p:cNvSpPr>
            <a:spLocks noChangeArrowheads="1"/>
          </p:cNvSpPr>
          <p:nvPr/>
        </p:nvSpPr>
        <p:spPr bwMode="auto">
          <a:xfrm>
            <a:off x="1941513" y="3930650"/>
            <a:ext cx="446881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fontAlgn="t"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rgbClr val="000000"/>
                </a:solidFill>
                <a:latin typeface="华文中宋" panose="02010600040101010101" pitchFamily="2" charset="-122"/>
                <a:ea typeface="楷体_GB2312" pitchFamily="1" charset="-122"/>
              </a:rPr>
              <a:t>判断：</a:t>
            </a:r>
            <a:r>
              <a:rPr lang="zh-CN" altLang="en-US" sz="2400" b="1">
                <a:solidFill>
                  <a:srgbClr val="FF0000"/>
                </a:solidFill>
                <a:latin typeface="华文中宋" panose="02010600040101010101" pitchFamily="2" charset="-122"/>
                <a:ea typeface="楷体_GB2312" pitchFamily="1" charset="-122"/>
              </a:rPr>
              <a:t>①量程可能选择过小；</a:t>
            </a:r>
          </a:p>
          <a:p>
            <a:pPr fontAlgn="t"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rgbClr val="FF0000"/>
                </a:solidFill>
                <a:latin typeface="华文中宋" panose="02010600040101010101" pitchFamily="2" charset="-122"/>
                <a:ea typeface="楷体_GB2312" pitchFamily="1" charset="-122"/>
              </a:rPr>
              <a:t>      ②电路中可能出现短路。</a:t>
            </a:r>
          </a:p>
        </p:txBody>
      </p:sp>
      <p:sp>
        <p:nvSpPr>
          <p:cNvPr id="12775" name="Rectangle 491"/>
          <p:cNvSpPr>
            <a:spLocks noChangeArrowheads="1"/>
          </p:cNvSpPr>
          <p:nvPr/>
        </p:nvSpPr>
        <p:spPr bwMode="auto">
          <a:xfrm>
            <a:off x="985838" y="4908550"/>
            <a:ext cx="6938962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 fontAlgn="t"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rgbClr val="CC0000"/>
                </a:solidFill>
                <a:latin typeface="华文中宋" panose="02010600040101010101" pitchFamily="2" charset="-122"/>
                <a:ea typeface="楷体_GB2312" pitchFamily="1" charset="-122"/>
              </a:rPr>
              <a:t>故障</a:t>
            </a:r>
            <a:r>
              <a:rPr lang="en-US" altLang="zh-CN" sz="2400" b="1">
                <a:solidFill>
                  <a:srgbClr val="CC0000"/>
                </a:solidFill>
                <a:latin typeface="华文中宋" panose="02010600040101010101" pitchFamily="2" charset="-122"/>
                <a:ea typeface="楷体_GB2312" pitchFamily="1" charset="-122"/>
              </a:rPr>
              <a:t>4</a:t>
            </a:r>
            <a:r>
              <a:rPr lang="zh-CN" altLang="en-US" sz="2400" b="1">
                <a:solidFill>
                  <a:srgbClr val="CC0000"/>
                </a:solidFill>
                <a:latin typeface="华文中宋" panose="02010600040101010101" pitchFamily="2" charset="-122"/>
                <a:ea typeface="楷体_GB2312" pitchFamily="1" charset="-122"/>
              </a:rPr>
              <a:t>：</a:t>
            </a:r>
            <a:r>
              <a:rPr lang="zh-CN" altLang="en-US" sz="2400" b="1">
                <a:solidFill>
                  <a:srgbClr val="000000"/>
                </a:solidFill>
                <a:latin typeface="华文中宋" panose="02010600040101010101" pitchFamily="2" charset="-122"/>
                <a:ea typeface="楷体_GB2312" pitchFamily="1" charset="-122"/>
              </a:rPr>
              <a:t>滑动变阻器滑动时，电压表和电流表示数及灯泡亮度无变化。</a:t>
            </a:r>
          </a:p>
        </p:txBody>
      </p:sp>
      <p:sp>
        <p:nvSpPr>
          <p:cNvPr id="12776" name="Rectangle 492"/>
          <p:cNvSpPr>
            <a:spLocks noChangeArrowheads="1"/>
          </p:cNvSpPr>
          <p:nvPr/>
        </p:nvSpPr>
        <p:spPr bwMode="auto">
          <a:xfrm>
            <a:off x="1785938" y="6049963"/>
            <a:ext cx="58499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fontAlgn="t"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rgbClr val="000000"/>
                </a:solidFill>
                <a:latin typeface="华文中宋" panose="02010600040101010101" pitchFamily="2" charset="-122"/>
                <a:ea typeface="楷体_GB2312" pitchFamily="1" charset="-122"/>
              </a:rPr>
              <a:t>判断：</a:t>
            </a:r>
            <a:r>
              <a:rPr lang="zh-CN" altLang="en-US" sz="2400" b="1">
                <a:solidFill>
                  <a:srgbClr val="FF0000"/>
                </a:solidFill>
                <a:latin typeface="华文中宋" panose="02010600040101010101" pitchFamily="2" charset="-122"/>
                <a:ea typeface="楷体_GB2312" pitchFamily="1" charset="-122"/>
              </a:rPr>
              <a:t>滑动变阻器没有 </a:t>
            </a:r>
            <a:r>
              <a:rPr lang="zh-CN" altLang="en-US" sz="2400" b="1">
                <a:solidFill>
                  <a:srgbClr val="FF0000"/>
                </a:solidFill>
                <a:latin typeface="Arial" panose="020B0604020202020204" pitchFamily="34" charset="0"/>
                <a:ea typeface="楷体_GB2312" pitchFamily="1" charset="-122"/>
              </a:rPr>
              <a:t>“</a:t>
            </a:r>
            <a:r>
              <a:rPr lang="zh-CN" altLang="en-US" sz="2400" b="1">
                <a:solidFill>
                  <a:srgbClr val="FF0000"/>
                </a:solidFill>
                <a:latin typeface="华文中宋" panose="02010600040101010101" pitchFamily="2" charset="-122"/>
                <a:ea typeface="楷体_GB2312" pitchFamily="1" charset="-122"/>
              </a:rPr>
              <a:t>一上一下</a:t>
            </a:r>
            <a:r>
              <a:rPr lang="zh-CN" altLang="en-US" sz="2400" b="1">
                <a:solidFill>
                  <a:srgbClr val="FF0000"/>
                </a:solidFill>
                <a:latin typeface="Arial" panose="020B0604020202020204" pitchFamily="34" charset="0"/>
                <a:ea typeface="楷体_GB2312" pitchFamily="1" charset="-122"/>
              </a:rPr>
              <a:t>”</a:t>
            </a:r>
            <a:r>
              <a:rPr lang="zh-CN" altLang="en-US" sz="2400" b="1">
                <a:solidFill>
                  <a:srgbClr val="FF0000"/>
                </a:solidFill>
                <a:latin typeface="华文中宋" panose="02010600040101010101" pitchFamily="2" charset="-122"/>
                <a:ea typeface="楷体_GB2312" pitchFamily="1" charset="-122"/>
              </a:rPr>
              <a:t>连接。</a:t>
            </a:r>
          </a:p>
        </p:txBody>
      </p:sp>
    </p:spTree>
    <p:extLst>
      <p:ext uri="{BB962C8B-B14F-4D97-AF65-F5344CB8AC3E}">
        <p14:creationId xmlns:p14="http://schemas.microsoft.com/office/powerpoint/2010/main" val="35868138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3" grpId="0" animBg="1"/>
      <p:bldP spid="12773" grpId="0"/>
      <p:bldP spid="12774" grpId="0"/>
      <p:bldP spid="12775" grpId="0"/>
      <p:bldP spid="1277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ChangeArrowheads="1"/>
          </p:cNvSpPr>
          <p:nvPr/>
        </p:nvSpPr>
        <p:spPr bwMode="auto">
          <a:xfrm rot="-5400000">
            <a:off x="3922712" y="-2187574"/>
            <a:ext cx="73025" cy="6985000"/>
          </a:xfrm>
          <a:prstGeom prst="rect">
            <a:avLst/>
          </a:prstGeom>
          <a:gradFill rotWithShape="1">
            <a:gsLst>
              <a:gs pos="0">
                <a:srgbClr val="006600"/>
              </a:gs>
              <a:gs pos="100000">
                <a:srgbClr val="FEFEFE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fontAlgn="t"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  <a:latin typeface="华文中宋" panose="02010600040101010101" pitchFamily="2" charset="-122"/>
              <a:ea typeface="楷体_GB2312" pitchFamily="1" charset="-122"/>
            </a:endParaRPr>
          </a:p>
        </p:txBody>
      </p:sp>
      <p:sp>
        <p:nvSpPr>
          <p:cNvPr id="195587" name="Rectangle 3"/>
          <p:cNvSpPr>
            <a:spLocks noChangeArrowheads="1"/>
          </p:cNvSpPr>
          <p:nvPr/>
        </p:nvSpPr>
        <p:spPr bwMode="auto">
          <a:xfrm>
            <a:off x="0" y="0"/>
            <a:ext cx="539750" cy="6858000"/>
          </a:xfrm>
          <a:prstGeom prst="rect">
            <a:avLst/>
          </a:prstGeom>
          <a:gradFill rotWithShape="1">
            <a:gsLst>
              <a:gs pos="0">
                <a:srgbClr val="006600"/>
              </a:gs>
              <a:gs pos="100000">
                <a:srgbClr val="E4EFE4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fontAlgn="t"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  <a:latin typeface="华文中宋" panose="02010600040101010101" pitchFamily="2" charset="-122"/>
              <a:ea typeface="楷体_GB2312" pitchFamily="1" charset="-122"/>
            </a:endParaRPr>
          </a:p>
        </p:txBody>
      </p:sp>
      <p:sp>
        <p:nvSpPr>
          <p:cNvPr id="195588" name="Rectangle 4"/>
          <p:cNvSpPr>
            <a:spLocks noChangeArrowheads="1"/>
          </p:cNvSpPr>
          <p:nvPr/>
        </p:nvSpPr>
        <p:spPr bwMode="auto">
          <a:xfrm>
            <a:off x="755650" y="476250"/>
            <a:ext cx="36718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 typeface="Arial" panose="020B0604020202020204" pitchFamily="34" charset="0"/>
              <a:buNone/>
            </a:pPr>
            <a:r>
              <a:rPr lang="zh-CN" altLang="en-US" sz="3600" b="1" i="1">
                <a:solidFill>
                  <a:srgbClr val="990000"/>
                </a:solidFill>
                <a:latin typeface="Tahoma" panose="020B0604030504040204" pitchFamily="34" charset="0"/>
              </a:rPr>
              <a:t>实验过程</a:t>
            </a:r>
          </a:p>
        </p:txBody>
      </p:sp>
      <p:sp>
        <p:nvSpPr>
          <p:cNvPr id="195589" name="Rectangle 5"/>
          <p:cNvSpPr>
            <a:spLocks noChangeArrowheads="1"/>
          </p:cNvSpPr>
          <p:nvPr/>
        </p:nvSpPr>
        <p:spPr bwMode="auto">
          <a:xfrm>
            <a:off x="900113" y="1484313"/>
            <a:ext cx="4103687" cy="72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fontAlgn="t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Font typeface="Wingdings" panose="05000000000000000000" pitchFamily="2" charset="2"/>
              <a:buChar char="p"/>
            </a:pPr>
            <a:r>
              <a:rPr lang="en-US" altLang="zh-CN" sz="3200" b="1">
                <a:solidFill>
                  <a:srgbClr val="006600"/>
                </a:solidFill>
                <a:latin typeface="华文中宋" panose="02010600040101010101" pitchFamily="2" charset="-122"/>
                <a:ea typeface="楷体_GB2312" pitchFamily="1" charset="-122"/>
              </a:rPr>
              <a:t> </a:t>
            </a:r>
            <a:r>
              <a:rPr lang="zh-CN" altLang="en-US" sz="3200" b="1">
                <a:solidFill>
                  <a:srgbClr val="006600"/>
                </a:solidFill>
                <a:latin typeface="华文中宋" panose="02010600040101010101" pitchFamily="2" charset="-122"/>
                <a:ea typeface="楷体_GB2312" pitchFamily="1" charset="-122"/>
              </a:rPr>
              <a:t>电路连接：</a:t>
            </a:r>
          </a:p>
        </p:txBody>
      </p:sp>
      <p:sp>
        <p:nvSpPr>
          <p:cNvPr id="195590" name="Text Box 6"/>
          <p:cNvSpPr txBox="1">
            <a:spLocks noChangeArrowheads="1"/>
          </p:cNvSpPr>
          <p:nvPr/>
        </p:nvSpPr>
        <p:spPr bwMode="auto">
          <a:xfrm>
            <a:off x="1619250" y="2338388"/>
            <a:ext cx="647700" cy="595312"/>
          </a:xfrm>
          <a:prstGeom prst="rect">
            <a:avLst/>
          </a:prstGeom>
          <a:solidFill>
            <a:srgbClr val="FFCC99"/>
          </a:solidFill>
          <a:ln w="15875">
            <a:solidFill>
              <a:schemeClr val="accent2"/>
            </a:solidFill>
            <a:prstDash val="dash"/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fontAlgn="t">
              <a:spcBef>
                <a:spcPct val="50000"/>
              </a:spcBef>
              <a:spcAft>
                <a:spcPct val="0"/>
              </a:spcAft>
              <a:buClrTx/>
              <a:buFont typeface="Arial" panose="020B0604020202020204" pitchFamily="34" charset="0"/>
              <a:buNone/>
            </a:pPr>
            <a:r>
              <a:rPr lang="zh-CN" altLang="en-US" sz="3200" b="1">
                <a:solidFill>
                  <a:srgbClr val="000000"/>
                </a:solidFill>
                <a:latin typeface="华文中宋" panose="02010600040101010101" pitchFamily="2" charset="-122"/>
                <a:ea typeface="楷体_GB2312" pitchFamily="1" charset="-122"/>
              </a:rPr>
              <a:t>摆</a:t>
            </a:r>
          </a:p>
        </p:txBody>
      </p:sp>
      <p:sp>
        <p:nvSpPr>
          <p:cNvPr id="195591" name="Text Box 7"/>
          <p:cNvSpPr txBox="1">
            <a:spLocks noChangeArrowheads="1"/>
          </p:cNvSpPr>
          <p:nvPr/>
        </p:nvSpPr>
        <p:spPr bwMode="auto">
          <a:xfrm>
            <a:off x="2700338" y="2338388"/>
            <a:ext cx="647700" cy="595312"/>
          </a:xfrm>
          <a:prstGeom prst="rect">
            <a:avLst/>
          </a:prstGeom>
          <a:solidFill>
            <a:srgbClr val="FFCC99"/>
          </a:solidFill>
          <a:ln w="15875">
            <a:solidFill>
              <a:schemeClr val="accent2"/>
            </a:solidFill>
            <a:prstDash val="dash"/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fontAlgn="t">
              <a:spcBef>
                <a:spcPct val="50000"/>
              </a:spcBef>
              <a:spcAft>
                <a:spcPct val="0"/>
              </a:spcAft>
              <a:buClrTx/>
              <a:buFont typeface="Arial" panose="020B0604020202020204" pitchFamily="34" charset="0"/>
              <a:buNone/>
            </a:pPr>
            <a:r>
              <a:rPr lang="zh-CN" altLang="en-US" sz="3200" b="1">
                <a:solidFill>
                  <a:srgbClr val="000000"/>
                </a:solidFill>
                <a:latin typeface="华文中宋" panose="02010600040101010101" pitchFamily="2" charset="-122"/>
                <a:ea typeface="楷体_GB2312" pitchFamily="1" charset="-122"/>
              </a:rPr>
              <a:t>连</a:t>
            </a:r>
          </a:p>
        </p:txBody>
      </p:sp>
      <p:sp>
        <p:nvSpPr>
          <p:cNvPr id="195592" name="Text Box 8"/>
          <p:cNvSpPr txBox="1">
            <a:spLocks noChangeArrowheads="1"/>
          </p:cNvSpPr>
          <p:nvPr/>
        </p:nvSpPr>
        <p:spPr bwMode="auto">
          <a:xfrm>
            <a:off x="4857750" y="2338388"/>
            <a:ext cx="647700" cy="595312"/>
          </a:xfrm>
          <a:prstGeom prst="rect">
            <a:avLst/>
          </a:prstGeom>
          <a:solidFill>
            <a:srgbClr val="FFCC99"/>
          </a:solidFill>
          <a:ln w="15875">
            <a:solidFill>
              <a:schemeClr val="accent2"/>
            </a:solidFill>
            <a:prstDash val="dash"/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fontAlgn="t">
              <a:spcBef>
                <a:spcPct val="50000"/>
              </a:spcBef>
              <a:spcAft>
                <a:spcPct val="0"/>
              </a:spcAft>
              <a:buClrTx/>
              <a:buFont typeface="Arial" panose="020B0604020202020204" pitchFamily="34" charset="0"/>
              <a:buNone/>
            </a:pPr>
            <a:r>
              <a:rPr lang="zh-CN" altLang="en-US" sz="3200" b="1">
                <a:solidFill>
                  <a:srgbClr val="000000"/>
                </a:solidFill>
                <a:latin typeface="华文中宋" panose="02010600040101010101" pitchFamily="2" charset="-122"/>
                <a:ea typeface="楷体_GB2312" pitchFamily="1" charset="-122"/>
              </a:rPr>
              <a:t>调</a:t>
            </a:r>
          </a:p>
        </p:txBody>
      </p:sp>
      <p:sp>
        <p:nvSpPr>
          <p:cNvPr id="195593" name="Text Box 9"/>
          <p:cNvSpPr txBox="1">
            <a:spLocks noChangeArrowheads="1"/>
          </p:cNvSpPr>
          <p:nvPr/>
        </p:nvSpPr>
        <p:spPr bwMode="auto">
          <a:xfrm>
            <a:off x="3778250" y="2338388"/>
            <a:ext cx="647700" cy="595312"/>
          </a:xfrm>
          <a:prstGeom prst="rect">
            <a:avLst/>
          </a:prstGeom>
          <a:solidFill>
            <a:srgbClr val="FFCC99"/>
          </a:solidFill>
          <a:ln w="15875">
            <a:solidFill>
              <a:schemeClr val="accent2"/>
            </a:solidFill>
            <a:prstDash val="dash"/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fontAlgn="t">
              <a:spcBef>
                <a:spcPct val="50000"/>
              </a:spcBef>
              <a:spcAft>
                <a:spcPct val="0"/>
              </a:spcAft>
              <a:buClrTx/>
              <a:buFont typeface="Arial" panose="020B0604020202020204" pitchFamily="34" charset="0"/>
              <a:buNone/>
            </a:pPr>
            <a:r>
              <a:rPr lang="zh-CN" altLang="en-US" sz="3200" b="1">
                <a:solidFill>
                  <a:srgbClr val="000000"/>
                </a:solidFill>
                <a:latin typeface="华文中宋" panose="02010600040101010101" pitchFamily="2" charset="-122"/>
                <a:ea typeface="楷体_GB2312" pitchFamily="1" charset="-122"/>
              </a:rPr>
              <a:t>检</a:t>
            </a:r>
          </a:p>
        </p:txBody>
      </p:sp>
      <p:grpSp>
        <p:nvGrpSpPr>
          <p:cNvPr id="195594" name="Group 10"/>
          <p:cNvGrpSpPr>
            <a:grpSpLocks noChangeAspect="1"/>
          </p:cNvGrpSpPr>
          <p:nvPr/>
        </p:nvGrpSpPr>
        <p:grpSpPr bwMode="auto">
          <a:xfrm>
            <a:off x="3160713" y="3546475"/>
            <a:ext cx="1638300" cy="654050"/>
            <a:chOff x="0" y="0"/>
            <a:chExt cx="1440" cy="569"/>
          </a:xfrm>
        </p:grpSpPr>
        <p:grpSp>
          <p:nvGrpSpPr>
            <p:cNvPr id="196041" name="Group 11"/>
            <p:cNvGrpSpPr>
              <a:grpSpLocks noChangeAspect="1"/>
            </p:cNvGrpSpPr>
            <p:nvPr/>
          </p:nvGrpSpPr>
          <p:grpSpPr bwMode="auto">
            <a:xfrm>
              <a:off x="0" y="69"/>
              <a:ext cx="1440" cy="500"/>
              <a:chOff x="0" y="0"/>
              <a:chExt cx="1440" cy="500"/>
            </a:xfrm>
          </p:grpSpPr>
          <p:graphicFrame>
            <p:nvGraphicFramePr>
              <p:cNvPr id="196044" name="Object 12"/>
              <p:cNvGraphicFramePr>
                <a:graphicFrameLocks noChangeAspect="1"/>
              </p:cNvGraphicFramePr>
              <p:nvPr/>
            </p:nvGraphicFramePr>
            <p:xfrm>
              <a:off x="0" y="0"/>
              <a:ext cx="1440" cy="5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098" r:id="rId3" imgW="3834921" imgH="1612698" progId="">
                      <p:embed/>
                    </p:oleObj>
                  </mc:Choice>
                  <mc:Fallback>
                    <p:oleObj r:id="rId3" imgW="3834921" imgH="1612698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lum bright="4000"/>
                            <a:grayscl/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0" y="0"/>
                            <a:ext cx="1440" cy="5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196045" name="Group 13"/>
              <p:cNvGrpSpPr>
                <a:grpSpLocks noChangeAspect="1"/>
              </p:cNvGrpSpPr>
              <p:nvPr/>
            </p:nvGrpSpPr>
            <p:grpSpPr bwMode="auto">
              <a:xfrm rot="5400000">
                <a:off x="813" y="39"/>
                <a:ext cx="227" cy="433"/>
                <a:chOff x="0" y="0"/>
                <a:chExt cx="1036" cy="1898"/>
              </a:xfrm>
            </p:grpSpPr>
            <p:sp>
              <p:nvSpPr>
                <p:cNvPr id="196060" name="AutoShape 14"/>
                <p:cNvSpPr>
                  <a:spLocks noChangeAspect="1" noChangeArrowheads="1"/>
                </p:cNvSpPr>
                <p:nvPr/>
              </p:nvSpPr>
              <p:spPr bwMode="auto">
                <a:xfrm>
                  <a:off x="0" y="715"/>
                  <a:ext cx="1036" cy="1183"/>
                </a:xfrm>
                <a:prstGeom prst="can">
                  <a:avLst>
                    <a:gd name="adj" fmla="val 46987"/>
                  </a:avLst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o"/>
                    <a:defRPr sz="30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n"/>
                    <a:defRPr sz="26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o"/>
                    <a:defRPr sz="23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5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t">
                    <a:spcBef>
                      <a:spcPct val="0"/>
                    </a:spcBef>
                    <a:spcAft>
                      <a:spcPct val="0"/>
                    </a:spcAft>
                    <a:buClrTx/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  <a:latin typeface="华文中宋" panose="02010600040101010101" pitchFamily="2" charset="-122"/>
                    <a:ea typeface="楷体_GB2312" pitchFamily="1" charset="-122"/>
                  </a:endParaRPr>
                </a:p>
              </p:txBody>
            </p:sp>
            <p:sp>
              <p:nvSpPr>
                <p:cNvPr id="196061" name="AutoShape 15"/>
                <p:cNvSpPr>
                  <a:spLocks noChangeAspect="1" noChangeArrowheads="1"/>
                </p:cNvSpPr>
                <p:nvPr/>
              </p:nvSpPr>
              <p:spPr bwMode="auto">
                <a:xfrm>
                  <a:off x="0" y="0"/>
                  <a:ext cx="1036" cy="1183"/>
                </a:xfrm>
                <a:prstGeom prst="can">
                  <a:avLst>
                    <a:gd name="adj" fmla="val 46987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o"/>
                    <a:defRPr sz="30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n"/>
                    <a:defRPr sz="26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o"/>
                    <a:defRPr sz="23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5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t">
                    <a:spcBef>
                      <a:spcPct val="0"/>
                    </a:spcBef>
                    <a:spcAft>
                      <a:spcPct val="0"/>
                    </a:spcAft>
                    <a:buClrTx/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  <a:latin typeface="华文中宋" panose="02010600040101010101" pitchFamily="2" charset="-122"/>
                    <a:ea typeface="楷体_GB2312" pitchFamily="1" charset="-122"/>
                  </a:endParaRPr>
                </a:p>
              </p:txBody>
            </p:sp>
            <p:sp>
              <p:nvSpPr>
                <p:cNvPr id="196062" name="Oval 16"/>
                <p:cNvSpPr>
                  <a:spLocks noChangeAspect="1" noChangeArrowheads="1"/>
                </p:cNvSpPr>
                <p:nvPr/>
              </p:nvSpPr>
              <p:spPr bwMode="auto">
                <a:xfrm>
                  <a:off x="144" y="66"/>
                  <a:ext cx="763" cy="299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o"/>
                    <a:defRPr sz="30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n"/>
                    <a:defRPr sz="26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o"/>
                    <a:defRPr sz="23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5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t">
                    <a:spcBef>
                      <a:spcPct val="0"/>
                    </a:spcBef>
                    <a:spcAft>
                      <a:spcPct val="0"/>
                    </a:spcAft>
                    <a:buClrTx/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  <a:latin typeface="华文中宋" panose="02010600040101010101" pitchFamily="2" charset="-122"/>
                    <a:ea typeface="楷体_GB2312" pitchFamily="1" charset="-122"/>
                  </a:endParaRPr>
                </a:p>
              </p:txBody>
            </p:sp>
            <p:grpSp>
              <p:nvGrpSpPr>
                <p:cNvPr id="196063" name="Group 17"/>
                <p:cNvGrpSpPr>
                  <a:grpSpLocks noChangeAspect="1"/>
                </p:cNvGrpSpPr>
                <p:nvPr/>
              </p:nvGrpSpPr>
              <p:grpSpPr bwMode="auto">
                <a:xfrm>
                  <a:off x="389" y="48"/>
                  <a:ext cx="231" cy="191"/>
                  <a:chOff x="0" y="0"/>
                  <a:chExt cx="231" cy="191"/>
                </a:xfrm>
              </p:grpSpPr>
              <p:sp>
                <p:nvSpPr>
                  <p:cNvPr id="196068" name="Oval 1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0" y="79"/>
                    <a:ext cx="231" cy="112"/>
                  </a:xfrm>
                  <a:prstGeom prst="ellipse">
                    <a:avLst/>
                  </a:prstGeom>
                  <a:solidFill>
                    <a:srgbClr val="C0C0C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lr>
                        <a:schemeClr val="accent2"/>
                      </a:buClr>
                      <a:buFont typeface="Wingdings" panose="05000000000000000000" pitchFamily="2" charset="2"/>
                      <a:buChar char="o"/>
                      <a:defRPr sz="300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宋体" panose="02010600030101010101" pitchFamily="2" charset="-122"/>
                      </a:defRPr>
                    </a:lvl1pPr>
                    <a:lvl2pPr marL="742950" indent="-285750">
                      <a:spcBef>
                        <a:spcPct val="20000"/>
                      </a:spcBef>
                      <a:buClr>
                        <a:schemeClr val="accent2"/>
                      </a:buClr>
                      <a:buFont typeface="Wingdings" panose="05000000000000000000" pitchFamily="2" charset="2"/>
                      <a:buChar char="n"/>
                      <a:defRPr sz="260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宋体" panose="02010600030101010101" pitchFamily="2" charset="-122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chemeClr val="accent2"/>
                      </a:buClr>
                      <a:buFont typeface="Wingdings" panose="05000000000000000000" pitchFamily="2" charset="2"/>
                      <a:buChar char="o"/>
                      <a:defRPr sz="230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宋体" panose="02010600030101010101" pitchFamily="2" charset="-122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chemeClr val="accent2"/>
                      </a:buClr>
                      <a:buFont typeface="Wingdings" panose="05000000000000000000" pitchFamily="2" charset="2"/>
                      <a:buChar char="n"/>
                      <a:defRPr sz="200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宋体" panose="02010600030101010101" pitchFamily="2" charset="-122"/>
                      </a:defRPr>
                    </a:lvl4pPr>
                    <a:lvl5pPr marL="2057400" indent="-228600">
                      <a:spcBef>
                        <a:spcPct val="25000"/>
                      </a:spcBef>
                      <a:buClr>
                        <a:schemeClr val="accent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25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25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25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25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fontAlgn="t"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Font typeface="Arial" panose="020B0604020202020204" pitchFamily="34" charset="0"/>
                      <a:buNone/>
                    </a:pPr>
                    <a:endParaRPr lang="zh-CN" altLang="en-US" sz="2400">
                      <a:solidFill>
                        <a:srgbClr val="000000"/>
                      </a:solidFill>
                      <a:latin typeface="华文中宋" panose="02010600040101010101" pitchFamily="2" charset="-122"/>
                      <a:ea typeface="楷体_GB2312" pitchFamily="1" charset="-122"/>
                    </a:endParaRPr>
                  </a:p>
                </p:txBody>
              </p:sp>
              <p:sp>
                <p:nvSpPr>
                  <p:cNvPr id="196069" name="Rectangle 1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0" y="74"/>
                    <a:ext cx="231" cy="49"/>
                  </a:xfrm>
                  <a:prstGeom prst="rect">
                    <a:avLst/>
                  </a:prstGeom>
                  <a:solidFill>
                    <a:srgbClr val="C0C0C0"/>
                  </a:solidFill>
                  <a:ln w="9525">
                    <a:solidFill>
                      <a:srgbClr val="FFFFFF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lr>
                        <a:schemeClr val="accent2"/>
                      </a:buClr>
                      <a:buFont typeface="Wingdings" panose="05000000000000000000" pitchFamily="2" charset="2"/>
                      <a:buChar char="o"/>
                      <a:defRPr sz="300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宋体" panose="02010600030101010101" pitchFamily="2" charset="-122"/>
                      </a:defRPr>
                    </a:lvl1pPr>
                    <a:lvl2pPr marL="742950" indent="-285750">
                      <a:spcBef>
                        <a:spcPct val="20000"/>
                      </a:spcBef>
                      <a:buClr>
                        <a:schemeClr val="accent2"/>
                      </a:buClr>
                      <a:buFont typeface="Wingdings" panose="05000000000000000000" pitchFamily="2" charset="2"/>
                      <a:buChar char="n"/>
                      <a:defRPr sz="260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宋体" panose="02010600030101010101" pitchFamily="2" charset="-122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chemeClr val="accent2"/>
                      </a:buClr>
                      <a:buFont typeface="Wingdings" panose="05000000000000000000" pitchFamily="2" charset="2"/>
                      <a:buChar char="o"/>
                      <a:defRPr sz="230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宋体" panose="02010600030101010101" pitchFamily="2" charset="-122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chemeClr val="accent2"/>
                      </a:buClr>
                      <a:buFont typeface="Wingdings" panose="05000000000000000000" pitchFamily="2" charset="2"/>
                      <a:buChar char="n"/>
                      <a:defRPr sz="200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宋体" panose="02010600030101010101" pitchFamily="2" charset="-122"/>
                      </a:defRPr>
                    </a:lvl4pPr>
                    <a:lvl5pPr marL="2057400" indent="-228600">
                      <a:spcBef>
                        <a:spcPct val="25000"/>
                      </a:spcBef>
                      <a:buClr>
                        <a:schemeClr val="accent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25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25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25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25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fontAlgn="t"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Font typeface="Arial" panose="020B0604020202020204" pitchFamily="34" charset="0"/>
                      <a:buNone/>
                    </a:pPr>
                    <a:endParaRPr lang="zh-CN" altLang="en-US" sz="2400">
                      <a:solidFill>
                        <a:srgbClr val="000000"/>
                      </a:solidFill>
                      <a:latin typeface="华文中宋" panose="02010600040101010101" pitchFamily="2" charset="-122"/>
                      <a:ea typeface="楷体_GB2312" pitchFamily="1" charset="-122"/>
                    </a:endParaRPr>
                  </a:p>
                </p:txBody>
              </p:sp>
              <p:sp>
                <p:nvSpPr>
                  <p:cNvPr id="196070" name="Oval 2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0" y="0"/>
                    <a:ext cx="231" cy="112"/>
                  </a:xfrm>
                  <a:prstGeom prst="ellipse">
                    <a:avLst/>
                  </a:prstGeom>
                  <a:solidFill>
                    <a:srgbClr val="C0C0C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lr>
                        <a:schemeClr val="accent2"/>
                      </a:buClr>
                      <a:buFont typeface="Wingdings" panose="05000000000000000000" pitchFamily="2" charset="2"/>
                      <a:buChar char="o"/>
                      <a:defRPr sz="300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宋体" panose="02010600030101010101" pitchFamily="2" charset="-122"/>
                      </a:defRPr>
                    </a:lvl1pPr>
                    <a:lvl2pPr marL="742950" indent="-285750">
                      <a:spcBef>
                        <a:spcPct val="20000"/>
                      </a:spcBef>
                      <a:buClr>
                        <a:schemeClr val="accent2"/>
                      </a:buClr>
                      <a:buFont typeface="Wingdings" panose="05000000000000000000" pitchFamily="2" charset="2"/>
                      <a:buChar char="n"/>
                      <a:defRPr sz="260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宋体" panose="02010600030101010101" pitchFamily="2" charset="-122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chemeClr val="accent2"/>
                      </a:buClr>
                      <a:buFont typeface="Wingdings" panose="05000000000000000000" pitchFamily="2" charset="2"/>
                      <a:buChar char="o"/>
                      <a:defRPr sz="230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宋体" panose="02010600030101010101" pitchFamily="2" charset="-122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chemeClr val="accent2"/>
                      </a:buClr>
                      <a:buFont typeface="Wingdings" panose="05000000000000000000" pitchFamily="2" charset="2"/>
                      <a:buChar char="n"/>
                      <a:defRPr sz="200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宋体" panose="02010600030101010101" pitchFamily="2" charset="-122"/>
                      </a:defRPr>
                    </a:lvl4pPr>
                    <a:lvl5pPr marL="2057400" indent="-228600">
                      <a:spcBef>
                        <a:spcPct val="25000"/>
                      </a:spcBef>
                      <a:buClr>
                        <a:schemeClr val="accent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25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25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25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25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fontAlgn="t"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Font typeface="Arial" panose="020B0604020202020204" pitchFamily="34" charset="0"/>
                      <a:buNone/>
                    </a:pPr>
                    <a:endParaRPr lang="zh-CN" altLang="en-US" sz="2400">
                      <a:solidFill>
                        <a:srgbClr val="000000"/>
                      </a:solidFill>
                      <a:latin typeface="华文中宋" panose="02010600040101010101" pitchFamily="2" charset="-122"/>
                      <a:ea typeface="楷体_GB2312" pitchFamily="1" charset="-122"/>
                    </a:endParaRPr>
                  </a:p>
                </p:txBody>
              </p:sp>
              <p:sp>
                <p:nvSpPr>
                  <p:cNvPr id="196071" name="Line 2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31" y="68"/>
                    <a:ext cx="0" cy="74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zh-CN" altLang="en-US">
                      <a:solidFill>
                        <a:srgbClr val="000000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196072" name="Line 2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0" y="55"/>
                    <a:ext cx="0" cy="74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zh-CN" altLang="en-US">
                      <a:solidFill>
                        <a:srgbClr val="000000"/>
                      </a:solidFill>
                      <a:latin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196064" name="Line 23"/>
                <p:cNvSpPr>
                  <a:spLocks noChangeAspect="1" noChangeShapeType="1"/>
                </p:cNvSpPr>
                <p:nvPr/>
              </p:nvSpPr>
              <p:spPr bwMode="auto">
                <a:xfrm>
                  <a:off x="159" y="1078"/>
                  <a:ext cx="0" cy="712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96065" name="Line 24"/>
                <p:cNvSpPr>
                  <a:spLocks noChangeAspect="1" noChangeShapeType="1"/>
                </p:cNvSpPr>
                <p:nvPr/>
              </p:nvSpPr>
              <p:spPr bwMode="auto">
                <a:xfrm>
                  <a:off x="632" y="1171"/>
                  <a:ext cx="0" cy="715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96066" name="Line 25"/>
                <p:cNvSpPr>
                  <a:spLocks noChangeAspect="1" noChangeShapeType="1"/>
                </p:cNvSpPr>
                <p:nvPr/>
              </p:nvSpPr>
              <p:spPr bwMode="auto">
                <a:xfrm>
                  <a:off x="260" y="461"/>
                  <a:ext cx="0" cy="68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96067" name="Line 26"/>
                <p:cNvSpPr>
                  <a:spLocks noChangeAspect="1" noChangeShapeType="1"/>
                </p:cNvSpPr>
                <p:nvPr/>
              </p:nvSpPr>
              <p:spPr bwMode="auto">
                <a:xfrm>
                  <a:off x="790" y="461"/>
                  <a:ext cx="0" cy="68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196046" name="Group 27"/>
              <p:cNvGrpSpPr>
                <a:grpSpLocks noChangeAspect="1"/>
              </p:cNvGrpSpPr>
              <p:nvPr/>
            </p:nvGrpSpPr>
            <p:grpSpPr bwMode="auto">
              <a:xfrm rot="5400000">
                <a:off x="394" y="39"/>
                <a:ext cx="227" cy="442"/>
                <a:chOff x="0" y="0"/>
                <a:chExt cx="1036" cy="1898"/>
              </a:xfrm>
            </p:grpSpPr>
            <p:sp>
              <p:nvSpPr>
                <p:cNvPr id="196047" name="AutoShape 28"/>
                <p:cNvSpPr>
                  <a:spLocks noChangeAspect="1" noChangeArrowheads="1"/>
                </p:cNvSpPr>
                <p:nvPr/>
              </p:nvSpPr>
              <p:spPr bwMode="auto">
                <a:xfrm>
                  <a:off x="0" y="715"/>
                  <a:ext cx="1036" cy="1183"/>
                </a:xfrm>
                <a:prstGeom prst="can">
                  <a:avLst>
                    <a:gd name="adj" fmla="val 46987"/>
                  </a:avLst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o"/>
                    <a:defRPr sz="30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n"/>
                    <a:defRPr sz="26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o"/>
                    <a:defRPr sz="23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5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t">
                    <a:spcBef>
                      <a:spcPct val="0"/>
                    </a:spcBef>
                    <a:spcAft>
                      <a:spcPct val="0"/>
                    </a:spcAft>
                    <a:buClrTx/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  <a:latin typeface="华文中宋" panose="02010600040101010101" pitchFamily="2" charset="-122"/>
                    <a:ea typeface="楷体_GB2312" pitchFamily="1" charset="-122"/>
                  </a:endParaRPr>
                </a:p>
              </p:txBody>
            </p:sp>
            <p:sp>
              <p:nvSpPr>
                <p:cNvPr id="196048" name="AutoShape 29"/>
                <p:cNvSpPr>
                  <a:spLocks noChangeAspect="1" noChangeArrowheads="1"/>
                </p:cNvSpPr>
                <p:nvPr/>
              </p:nvSpPr>
              <p:spPr bwMode="auto">
                <a:xfrm>
                  <a:off x="0" y="0"/>
                  <a:ext cx="1036" cy="1183"/>
                </a:xfrm>
                <a:prstGeom prst="can">
                  <a:avLst>
                    <a:gd name="adj" fmla="val 46987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o"/>
                    <a:defRPr sz="30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n"/>
                    <a:defRPr sz="26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o"/>
                    <a:defRPr sz="23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5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t">
                    <a:spcBef>
                      <a:spcPct val="0"/>
                    </a:spcBef>
                    <a:spcAft>
                      <a:spcPct val="0"/>
                    </a:spcAft>
                    <a:buClrTx/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  <a:latin typeface="华文中宋" panose="02010600040101010101" pitchFamily="2" charset="-122"/>
                    <a:ea typeface="楷体_GB2312" pitchFamily="1" charset="-122"/>
                  </a:endParaRPr>
                </a:p>
              </p:txBody>
            </p:sp>
            <p:sp>
              <p:nvSpPr>
                <p:cNvPr id="196049" name="Oval 30"/>
                <p:cNvSpPr>
                  <a:spLocks noChangeAspect="1" noChangeArrowheads="1"/>
                </p:cNvSpPr>
                <p:nvPr/>
              </p:nvSpPr>
              <p:spPr bwMode="auto">
                <a:xfrm>
                  <a:off x="144" y="66"/>
                  <a:ext cx="763" cy="299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o"/>
                    <a:defRPr sz="30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n"/>
                    <a:defRPr sz="26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o"/>
                    <a:defRPr sz="23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5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t">
                    <a:spcBef>
                      <a:spcPct val="0"/>
                    </a:spcBef>
                    <a:spcAft>
                      <a:spcPct val="0"/>
                    </a:spcAft>
                    <a:buClrTx/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  <a:latin typeface="华文中宋" panose="02010600040101010101" pitchFamily="2" charset="-122"/>
                    <a:ea typeface="楷体_GB2312" pitchFamily="1" charset="-122"/>
                  </a:endParaRPr>
                </a:p>
              </p:txBody>
            </p:sp>
            <p:grpSp>
              <p:nvGrpSpPr>
                <p:cNvPr id="196050" name="Group 31"/>
                <p:cNvGrpSpPr>
                  <a:grpSpLocks noChangeAspect="1"/>
                </p:cNvGrpSpPr>
                <p:nvPr/>
              </p:nvGrpSpPr>
              <p:grpSpPr bwMode="auto">
                <a:xfrm>
                  <a:off x="389" y="48"/>
                  <a:ext cx="231" cy="191"/>
                  <a:chOff x="0" y="0"/>
                  <a:chExt cx="231" cy="191"/>
                </a:xfrm>
              </p:grpSpPr>
              <p:sp>
                <p:nvSpPr>
                  <p:cNvPr id="196055" name="Oval 3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0" y="79"/>
                    <a:ext cx="231" cy="112"/>
                  </a:xfrm>
                  <a:prstGeom prst="ellipse">
                    <a:avLst/>
                  </a:prstGeom>
                  <a:solidFill>
                    <a:srgbClr val="C0C0C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lr>
                        <a:schemeClr val="accent2"/>
                      </a:buClr>
                      <a:buFont typeface="Wingdings" panose="05000000000000000000" pitchFamily="2" charset="2"/>
                      <a:buChar char="o"/>
                      <a:defRPr sz="300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宋体" panose="02010600030101010101" pitchFamily="2" charset="-122"/>
                      </a:defRPr>
                    </a:lvl1pPr>
                    <a:lvl2pPr marL="742950" indent="-285750">
                      <a:spcBef>
                        <a:spcPct val="20000"/>
                      </a:spcBef>
                      <a:buClr>
                        <a:schemeClr val="accent2"/>
                      </a:buClr>
                      <a:buFont typeface="Wingdings" panose="05000000000000000000" pitchFamily="2" charset="2"/>
                      <a:buChar char="n"/>
                      <a:defRPr sz="260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宋体" panose="02010600030101010101" pitchFamily="2" charset="-122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chemeClr val="accent2"/>
                      </a:buClr>
                      <a:buFont typeface="Wingdings" panose="05000000000000000000" pitchFamily="2" charset="2"/>
                      <a:buChar char="o"/>
                      <a:defRPr sz="230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宋体" panose="02010600030101010101" pitchFamily="2" charset="-122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chemeClr val="accent2"/>
                      </a:buClr>
                      <a:buFont typeface="Wingdings" panose="05000000000000000000" pitchFamily="2" charset="2"/>
                      <a:buChar char="n"/>
                      <a:defRPr sz="200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宋体" panose="02010600030101010101" pitchFamily="2" charset="-122"/>
                      </a:defRPr>
                    </a:lvl4pPr>
                    <a:lvl5pPr marL="2057400" indent="-228600">
                      <a:spcBef>
                        <a:spcPct val="25000"/>
                      </a:spcBef>
                      <a:buClr>
                        <a:schemeClr val="accent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25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25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25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25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fontAlgn="t"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Font typeface="Arial" panose="020B0604020202020204" pitchFamily="34" charset="0"/>
                      <a:buNone/>
                    </a:pPr>
                    <a:endParaRPr lang="zh-CN" altLang="en-US" sz="2400">
                      <a:solidFill>
                        <a:srgbClr val="000000"/>
                      </a:solidFill>
                      <a:latin typeface="华文中宋" panose="02010600040101010101" pitchFamily="2" charset="-122"/>
                      <a:ea typeface="楷体_GB2312" pitchFamily="1" charset="-122"/>
                    </a:endParaRPr>
                  </a:p>
                </p:txBody>
              </p:sp>
              <p:sp>
                <p:nvSpPr>
                  <p:cNvPr id="196056" name="Rectangle 3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0" y="74"/>
                    <a:ext cx="231" cy="49"/>
                  </a:xfrm>
                  <a:prstGeom prst="rect">
                    <a:avLst/>
                  </a:prstGeom>
                  <a:solidFill>
                    <a:srgbClr val="C0C0C0"/>
                  </a:solidFill>
                  <a:ln w="9525">
                    <a:solidFill>
                      <a:srgbClr val="FFFFFF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lr>
                        <a:schemeClr val="accent2"/>
                      </a:buClr>
                      <a:buFont typeface="Wingdings" panose="05000000000000000000" pitchFamily="2" charset="2"/>
                      <a:buChar char="o"/>
                      <a:defRPr sz="300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宋体" panose="02010600030101010101" pitchFamily="2" charset="-122"/>
                      </a:defRPr>
                    </a:lvl1pPr>
                    <a:lvl2pPr marL="742950" indent="-285750">
                      <a:spcBef>
                        <a:spcPct val="20000"/>
                      </a:spcBef>
                      <a:buClr>
                        <a:schemeClr val="accent2"/>
                      </a:buClr>
                      <a:buFont typeface="Wingdings" panose="05000000000000000000" pitchFamily="2" charset="2"/>
                      <a:buChar char="n"/>
                      <a:defRPr sz="260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宋体" panose="02010600030101010101" pitchFamily="2" charset="-122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chemeClr val="accent2"/>
                      </a:buClr>
                      <a:buFont typeface="Wingdings" panose="05000000000000000000" pitchFamily="2" charset="2"/>
                      <a:buChar char="o"/>
                      <a:defRPr sz="230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宋体" panose="02010600030101010101" pitchFamily="2" charset="-122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chemeClr val="accent2"/>
                      </a:buClr>
                      <a:buFont typeface="Wingdings" panose="05000000000000000000" pitchFamily="2" charset="2"/>
                      <a:buChar char="n"/>
                      <a:defRPr sz="200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宋体" panose="02010600030101010101" pitchFamily="2" charset="-122"/>
                      </a:defRPr>
                    </a:lvl4pPr>
                    <a:lvl5pPr marL="2057400" indent="-228600">
                      <a:spcBef>
                        <a:spcPct val="25000"/>
                      </a:spcBef>
                      <a:buClr>
                        <a:schemeClr val="accent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25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25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25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25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fontAlgn="t"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Font typeface="Arial" panose="020B0604020202020204" pitchFamily="34" charset="0"/>
                      <a:buNone/>
                    </a:pPr>
                    <a:endParaRPr lang="zh-CN" altLang="en-US" sz="2400">
                      <a:solidFill>
                        <a:srgbClr val="000000"/>
                      </a:solidFill>
                      <a:latin typeface="华文中宋" panose="02010600040101010101" pitchFamily="2" charset="-122"/>
                      <a:ea typeface="楷体_GB2312" pitchFamily="1" charset="-122"/>
                    </a:endParaRPr>
                  </a:p>
                </p:txBody>
              </p:sp>
              <p:sp>
                <p:nvSpPr>
                  <p:cNvPr id="196057" name="Oval 3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0" y="0"/>
                    <a:ext cx="231" cy="112"/>
                  </a:xfrm>
                  <a:prstGeom prst="ellipse">
                    <a:avLst/>
                  </a:prstGeom>
                  <a:solidFill>
                    <a:srgbClr val="C0C0C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lr>
                        <a:schemeClr val="accent2"/>
                      </a:buClr>
                      <a:buFont typeface="Wingdings" panose="05000000000000000000" pitchFamily="2" charset="2"/>
                      <a:buChar char="o"/>
                      <a:defRPr sz="300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宋体" panose="02010600030101010101" pitchFamily="2" charset="-122"/>
                      </a:defRPr>
                    </a:lvl1pPr>
                    <a:lvl2pPr marL="742950" indent="-285750">
                      <a:spcBef>
                        <a:spcPct val="20000"/>
                      </a:spcBef>
                      <a:buClr>
                        <a:schemeClr val="accent2"/>
                      </a:buClr>
                      <a:buFont typeface="Wingdings" panose="05000000000000000000" pitchFamily="2" charset="2"/>
                      <a:buChar char="n"/>
                      <a:defRPr sz="260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宋体" panose="02010600030101010101" pitchFamily="2" charset="-122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chemeClr val="accent2"/>
                      </a:buClr>
                      <a:buFont typeface="Wingdings" panose="05000000000000000000" pitchFamily="2" charset="2"/>
                      <a:buChar char="o"/>
                      <a:defRPr sz="230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宋体" panose="02010600030101010101" pitchFamily="2" charset="-122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chemeClr val="accent2"/>
                      </a:buClr>
                      <a:buFont typeface="Wingdings" panose="05000000000000000000" pitchFamily="2" charset="2"/>
                      <a:buChar char="n"/>
                      <a:defRPr sz="200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宋体" panose="02010600030101010101" pitchFamily="2" charset="-122"/>
                      </a:defRPr>
                    </a:lvl4pPr>
                    <a:lvl5pPr marL="2057400" indent="-228600">
                      <a:spcBef>
                        <a:spcPct val="25000"/>
                      </a:spcBef>
                      <a:buClr>
                        <a:schemeClr val="accent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25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25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25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25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fontAlgn="t"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Font typeface="Arial" panose="020B0604020202020204" pitchFamily="34" charset="0"/>
                      <a:buNone/>
                    </a:pPr>
                    <a:endParaRPr lang="zh-CN" altLang="en-US" sz="2400">
                      <a:solidFill>
                        <a:srgbClr val="000000"/>
                      </a:solidFill>
                      <a:latin typeface="华文中宋" panose="02010600040101010101" pitchFamily="2" charset="-122"/>
                      <a:ea typeface="楷体_GB2312" pitchFamily="1" charset="-122"/>
                    </a:endParaRPr>
                  </a:p>
                </p:txBody>
              </p:sp>
              <p:sp>
                <p:nvSpPr>
                  <p:cNvPr id="196058" name="Line 3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31" y="68"/>
                    <a:ext cx="0" cy="74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zh-CN" altLang="en-US">
                      <a:solidFill>
                        <a:srgbClr val="000000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196059" name="Line 36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0" y="55"/>
                    <a:ext cx="0" cy="74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zh-CN" altLang="en-US">
                      <a:solidFill>
                        <a:srgbClr val="000000"/>
                      </a:solidFill>
                      <a:latin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196051" name="Line 37"/>
                <p:cNvSpPr>
                  <a:spLocks noChangeAspect="1" noChangeShapeType="1"/>
                </p:cNvSpPr>
                <p:nvPr/>
              </p:nvSpPr>
              <p:spPr bwMode="auto">
                <a:xfrm>
                  <a:off x="159" y="1078"/>
                  <a:ext cx="0" cy="712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96052" name="Line 38"/>
                <p:cNvSpPr>
                  <a:spLocks noChangeAspect="1" noChangeShapeType="1"/>
                </p:cNvSpPr>
                <p:nvPr/>
              </p:nvSpPr>
              <p:spPr bwMode="auto">
                <a:xfrm>
                  <a:off x="632" y="1171"/>
                  <a:ext cx="0" cy="715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96053" name="Line 39"/>
                <p:cNvSpPr>
                  <a:spLocks noChangeAspect="1" noChangeShapeType="1"/>
                </p:cNvSpPr>
                <p:nvPr/>
              </p:nvSpPr>
              <p:spPr bwMode="auto">
                <a:xfrm>
                  <a:off x="260" y="461"/>
                  <a:ext cx="0" cy="68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96054" name="Line 40"/>
                <p:cNvSpPr>
                  <a:spLocks noChangeAspect="1" noChangeShapeType="1"/>
                </p:cNvSpPr>
                <p:nvPr/>
              </p:nvSpPr>
              <p:spPr bwMode="auto">
                <a:xfrm>
                  <a:off x="790" y="461"/>
                  <a:ext cx="0" cy="68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196042" name="Text Box 41"/>
            <p:cNvSpPr txBox="1">
              <a:spLocks noChangeAspect="1" noChangeArrowheads="1"/>
            </p:cNvSpPr>
            <p:nvPr/>
          </p:nvSpPr>
          <p:spPr bwMode="auto">
            <a:xfrm>
              <a:off x="1170" y="12"/>
              <a:ext cx="210" cy="3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3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23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algn="just" fontAlgn="t">
                <a:spcBef>
                  <a:spcPct val="0"/>
                </a:spcBef>
                <a:spcAft>
                  <a:spcPct val="0"/>
                </a:spcAft>
                <a:buClrTx/>
                <a:buFont typeface="Arial" panose="020B0604020202020204" pitchFamily="34" charset="0"/>
                <a:buNone/>
              </a:pPr>
              <a:r>
                <a:rPr lang="zh-CN" altLang="en-US" sz="20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＋</a:t>
              </a:r>
              <a:endParaRPr lang="zh-CN" altLang="en-US" sz="2000">
                <a:solidFill>
                  <a:srgbClr val="000000"/>
                </a:solidFill>
                <a:latin typeface="华文中宋" panose="02010600040101010101" pitchFamily="2" charset="-122"/>
                <a:ea typeface="楷体_GB2312" pitchFamily="1" charset="-122"/>
              </a:endParaRPr>
            </a:p>
          </p:txBody>
        </p:sp>
        <p:sp>
          <p:nvSpPr>
            <p:cNvPr id="196043" name="Text Box 42"/>
            <p:cNvSpPr txBox="1">
              <a:spLocks noChangeAspect="1" noChangeArrowheads="1"/>
            </p:cNvSpPr>
            <p:nvPr/>
          </p:nvSpPr>
          <p:spPr bwMode="auto">
            <a:xfrm>
              <a:off x="15" y="0"/>
              <a:ext cx="261" cy="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3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23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algn="just" fontAlgn="t">
                <a:spcBef>
                  <a:spcPct val="0"/>
                </a:spcBef>
                <a:spcAft>
                  <a:spcPct val="0"/>
                </a:spcAft>
                <a:buClrTx/>
                <a:buFont typeface="Arial" panose="020B0604020202020204" pitchFamily="34" charset="0"/>
                <a:buNone/>
              </a:pPr>
              <a:r>
                <a:rPr lang="zh-CN" altLang="en-US" sz="20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－</a:t>
              </a:r>
              <a:endParaRPr lang="zh-CN" altLang="en-US" sz="2000">
                <a:solidFill>
                  <a:srgbClr val="000000"/>
                </a:solidFill>
                <a:latin typeface="华文中宋" panose="02010600040101010101" pitchFamily="2" charset="-122"/>
                <a:ea typeface="楷体_GB2312" pitchFamily="1" charset="-122"/>
              </a:endParaRPr>
            </a:p>
          </p:txBody>
        </p:sp>
      </p:grpSp>
      <p:grpSp>
        <p:nvGrpSpPr>
          <p:cNvPr id="195595" name="Group 43"/>
          <p:cNvGrpSpPr>
            <a:grpSpLocks noChangeAspect="1"/>
          </p:cNvGrpSpPr>
          <p:nvPr/>
        </p:nvGrpSpPr>
        <p:grpSpPr bwMode="auto">
          <a:xfrm>
            <a:off x="1663700" y="5133975"/>
            <a:ext cx="955675" cy="919163"/>
            <a:chOff x="0" y="0"/>
            <a:chExt cx="679" cy="645"/>
          </a:xfrm>
        </p:grpSpPr>
        <p:sp>
          <p:nvSpPr>
            <p:cNvPr id="195926" name="Line 44"/>
            <p:cNvSpPr>
              <a:spLocks noChangeAspect="1" noChangeShapeType="1"/>
            </p:cNvSpPr>
            <p:nvPr/>
          </p:nvSpPr>
          <p:spPr bwMode="auto">
            <a:xfrm>
              <a:off x="115" y="433"/>
              <a:ext cx="42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5927" name="Line 45"/>
            <p:cNvSpPr>
              <a:spLocks noChangeAspect="1" noChangeShapeType="1"/>
            </p:cNvSpPr>
            <p:nvPr/>
          </p:nvSpPr>
          <p:spPr bwMode="auto">
            <a:xfrm>
              <a:off x="182" y="0"/>
              <a:ext cx="439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5928" name="Line 46"/>
            <p:cNvSpPr>
              <a:spLocks noChangeAspect="1" noChangeShapeType="1"/>
            </p:cNvSpPr>
            <p:nvPr/>
          </p:nvSpPr>
          <p:spPr bwMode="auto">
            <a:xfrm flipH="1">
              <a:off x="112" y="0"/>
              <a:ext cx="70" cy="33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5929" name="Line 47"/>
            <p:cNvSpPr>
              <a:spLocks noChangeAspect="1" noChangeShapeType="1"/>
            </p:cNvSpPr>
            <p:nvPr/>
          </p:nvSpPr>
          <p:spPr bwMode="auto">
            <a:xfrm flipH="1">
              <a:off x="544" y="0"/>
              <a:ext cx="77" cy="33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5930" name="Line 48"/>
            <p:cNvSpPr>
              <a:spLocks noChangeAspect="1" noChangeShapeType="1"/>
            </p:cNvSpPr>
            <p:nvPr/>
          </p:nvSpPr>
          <p:spPr bwMode="auto">
            <a:xfrm>
              <a:off x="133" y="271"/>
              <a:ext cx="42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5931" name="Line 49"/>
            <p:cNvSpPr>
              <a:spLocks noChangeAspect="1" noChangeShapeType="1"/>
            </p:cNvSpPr>
            <p:nvPr/>
          </p:nvSpPr>
          <p:spPr bwMode="auto">
            <a:xfrm>
              <a:off x="121" y="316"/>
              <a:ext cx="42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5932" name="Line 50"/>
            <p:cNvSpPr>
              <a:spLocks noChangeAspect="1" noChangeShapeType="1"/>
            </p:cNvSpPr>
            <p:nvPr/>
          </p:nvSpPr>
          <p:spPr bwMode="auto">
            <a:xfrm>
              <a:off x="115" y="330"/>
              <a:ext cx="42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5933" name="Line 51"/>
            <p:cNvSpPr>
              <a:spLocks noChangeAspect="1" noChangeShapeType="1"/>
            </p:cNvSpPr>
            <p:nvPr/>
          </p:nvSpPr>
          <p:spPr bwMode="auto">
            <a:xfrm>
              <a:off x="115" y="330"/>
              <a:ext cx="0" cy="8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5934" name="Line 52"/>
            <p:cNvSpPr>
              <a:spLocks noChangeAspect="1" noChangeShapeType="1"/>
            </p:cNvSpPr>
            <p:nvPr/>
          </p:nvSpPr>
          <p:spPr bwMode="auto">
            <a:xfrm>
              <a:off x="544" y="337"/>
              <a:ext cx="0" cy="8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5935" name="Line 53"/>
            <p:cNvSpPr>
              <a:spLocks noChangeAspect="1" noChangeShapeType="1"/>
            </p:cNvSpPr>
            <p:nvPr/>
          </p:nvSpPr>
          <p:spPr bwMode="auto">
            <a:xfrm>
              <a:off x="146" y="330"/>
              <a:ext cx="0" cy="8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5936" name="Line 54"/>
            <p:cNvSpPr>
              <a:spLocks noChangeAspect="1" noChangeShapeType="1"/>
            </p:cNvSpPr>
            <p:nvPr/>
          </p:nvSpPr>
          <p:spPr bwMode="auto">
            <a:xfrm>
              <a:off x="178" y="330"/>
              <a:ext cx="0" cy="8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5937" name="Line 55"/>
            <p:cNvSpPr>
              <a:spLocks noChangeAspect="1" noChangeShapeType="1"/>
            </p:cNvSpPr>
            <p:nvPr/>
          </p:nvSpPr>
          <p:spPr bwMode="auto">
            <a:xfrm>
              <a:off x="211" y="330"/>
              <a:ext cx="0" cy="8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5938" name="Line 56"/>
            <p:cNvSpPr>
              <a:spLocks noChangeAspect="1" noChangeShapeType="1"/>
            </p:cNvSpPr>
            <p:nvPr/>
          </p:nvSpPr>
          <p:spPr bwMode="auto">
            <a:xfrm>
              <a:off x="250" y="330"/>
              <a:ext cx="0" cy="8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5939" name="Line 57"/>
            <p:cNvSpPr>
              <a:spLocks noChangeAspect="1" noChangeShapeType="1"/>
            </p:cNvSpPr>
            <p:nvPr/>
          </p:nvSpPr>
          <p:spPr bwMode="auto">
            <a:xfrm>
              <a:off x="436" y="337"/>
              <a:ext cx="0" cy="8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5940" name="Line 58"/>
            <p:cNvSpPr>
              <a:spLocks noChangeAspect="1" noChangeShapeType="1"/>
            </p:cNvSpPr>
            <p:nvPr/>
          </p:nvSpPr>
          <p:spPr bwMode="auto">
            <a:xfrm>
              <a:off x="473" y="337"/>
              <a:ext cx="0" cy="8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5941" name="Line 59"/>
            <p:cNvSpPr>
              <a:spLocks noChangeAspect="1" noChangeShapeType="1"/>
            </p:cNvSpPr>
            <p:nvPr/>
          </p:nvSpPr>
          <p:spPr bwMode="auto">
            <a:xfrm>
              <a:off x="519" y="337"/>
              <a:ext cx="0" cy="8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5942" name="Line 60"/>
            <p:cNvSpPr>
              <a:spLocks noChangeAspect="1" noChangeShapeType="1"/>
            </p:cNvSpPr>
            <p:nvPr/>
          </p:nvSpPr>
          <p:spPr bwMode="auto">
            <a:xfrm flipH="1">
              <a:off x="90" y="412"/>
              <a:ext cx="25" cy="7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5943" name="Line 61"/>
            <p:cNvSpPr>
              <a:spLocks noChangeAspect="1" noChangeShapeType="1"/>
            </p:cNvSpPr>
            <p:nvPr/>
          </p:nvSpPr>
          <p:spPr bwMode="auto">
            <a:xfrm>
              <a:off x="527" y="467"/>
              <a:ext cx="0" cy="9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5944" name="Line 62"/>
            <p:cNvSpPr>
              <a:spLocks noChangeAspect="1" noChangeShapeType="1"/>
            </p:cNvSpPr>
            <p:nvPr/>
          </p:nvSpPr>
          <p:spPr bwMode="auto">
            <a:xfrm flipH="1">
              <a:off x="0" y="485"/>
              <a:ext cx="92" cy="10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5945" name="Line 63"/>
            <p:cNvSpPr>
              <a:spLocks noChangeAspect="1" noChangeShapeType="1"/>
            </p:cNvSpPr>
            <p:nvPr/>
          </p:nvSpPr>
          <p:spPr bwMode="auto">
            <a:xfrm flipH="1">
              <a:off x="448" y="444"/>
              <a:ext cx="92" cy="14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5946" name="Line 64"/>
            <p:cNvSpPr>
              <a:spLocks noChangeAspect="1" noChangeShapeType="1"/>
            </p:cNvSpPr>
            <p:nvPr/>
          </p:nvSpPr>
          <p:spPr bwMode="auto">
            <a:xfrm>
              <a:off x="6" y="588"/>
              <a:ext cx="44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grpSp>
          <p:nvGrpSpPr>
            <p:cNvPr id="195947" name="Group 65"/>
            <p:cNvGrpSpPr>
              <a:grpSpLocks noChangeAspect="1"/>
            </p:cNvGrpSpPr>
            <p:nvPr/>
          </p:nvGrpSpPr>
          <p:grpSpPr bwMode="auto">
            <a:xfrm>
              <a:off x="390" y="507"/>
              <a:ext cx="77" cy="30"/>
              <a:chOff x="0" y="0"/>
              <a:chExt cx="260" cy="140"/>
            </a:xfrm>
          </p:grpSpPr>
          <p:sp>
            <p:nvSpPr>
              <p:cNvPr id="196038" name="Line 66"/>
              <p:cNvSpPr>
                <a:spLocks noChangeAspect="1" noChangeShapeType="1"/>
              </p:cNvSpPr>
              <p:nvPr/>
            </p:nvSpPr>
            <p:spPr bwMode="auto">
              <a:xfrm>
                <a:off x="0" y="0"/>
                <a:ext cx="0" cy="6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96039" name="Oval 67"/>
              <p:cNvSpPr>
                <a:spLocks noChangeAspect="1" noChangeArrowheads="1"/>
              </p:cNvSpPr>
              <p:nvPr/>
            </p:nvSpPr>
            <p:spPr bwMode="auto">
              <a:xfrm>
                <a:off x="0" y="20"/>
                <a:ext cx="260" cy="12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o"/>
                  <a:defRPr sz="3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o"/>
                  <a:defRPr sz="23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5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t">
                  <a:spcBef>
                    <a:spcPct val="0"/>
                  </a:spcBef>
                  <a:spcAft>
                    <a:spcPct val="0"/>
                  </a:spcAft>
                  <a:buClrTx/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latin typeface="华文中宋" panose="02010600040101010101" pitchFamily="2" charset="-122"/>
                  <a:ea typeface="楷体_GB2312" pitchFamily="1" charset="-122"/>
                </a:endParaRPr>
              </a:p>
            </p:txBody>
          </p:sp>
          <p:sp>
            <p:nvSpPr>
              <p:cNvPr id="196040" name="Line 68"/>
              <p:cNvSpPr>
                <a:spLocks noChangeAspect="1" noChangeShapeType="1"/>
              </p:cNvSpPr>
              <p:nvPr/>
            </p:nvSpPr>
            <p:spPr bwMode="auto">
              <a:xfrm>
                <a:off x="260" y="0"/>
                <a:ext cx="0" cy="6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95948" name="Oval 69"/>
            <p:cNvSpPr>
              <a:spLocks noChangeAspect="1" noChangeArrowheads="1"/>
            </p:cNvSpPr>
            <p:nvPr/>
          </p:nvSpPr>
          <p:spPr bwMode="auto">
            <a:xfrm>
              <a:off x="390" y="498"/>
              <a:ext cx="77" cy="26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3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23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fontAlgn="t">
                <a:spcBef>
                  <a:spcPct val="0"/>
                </a:spcBef>
                <a:spcAft>
                  <a:spcPct val="0"/>
                </a:spcAft>
                <a:buClrTx/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  <a:latin typeface="华文中宋" panose="02010600040101010101" pitchFamily="2" charset="-122"/>
                <a:ea typeface="楷体_GB2312" pitchFamily="1" charset="-122"/>
              </a:endParaRPr>
            </a:p>
          </p:txBody>
        </p:sp>
        <p:sp>
          <p:nvSpPr>
            <p:cNvPr id="195949" name="Line 70"/>
            <p:cNvSpPr>
              <a:spLocks noChangeAspect="1" noChangeShapeType="1"/>
            </p:cNvSpPr>
            <p:nvPr/>
          </p:nvSpPr>
          <p:spPr bwMode="auto">
            <a:xfrm flipV="1">
              <a:off x="96" y="469"/>
              <a:ext cx="427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5950" name="Line 71"/>
            <p:cNvSpPr>
              <a:spLocks noChangeAspect="1" noChangeShapeType="1"/>
            </p:cNvSpPr>
            <p:nvPr/>
          </p:nvSpPr>
          <p:spPr bwMode="auto">
            <a:xfrm>
              <a:off x="4" y="588"/>
              <a:ext cx="0" cy="5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5951" name="Line 72"/>
            <p:cNvSpPr>
              <a:spLocks noChangeAspect="1" noChangeShapeType="1"/>
            </p:cNvSpPr>
            <p:nvPr/>
          </p:nvSpPr>
          <p:spPr bwMode="auto">
            <a:xfrm>
              <a:off x="448" y="588"/>
              <a:ext cx="0" cy="5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5952" name="Line 73"/>
            <p:cNvSpPr>
              <a:spLocks noChangeAspect="1" noChangeShapeType="1"/>
            </p:cNvSpPr>
            <p:nvPr/>
          </p:nvSpPr>
          <p:spPr bwMode="auto">
            <a:xfrm>
              <a:off x="6" y="640"/>
              <a:ext cx="442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5953" name="Line 74"/>
            <p:cNvSpPr>
              <a:spLocks noChangeAspect="1" noChangeShapeType="1"/>
            </p:cNvSpPr>
            <p:nvPr/>
          </p:nvSpPr>
          <p:spPr bwMode="auto">
            <a:xfrm>
              <a:off x="620" y="4"/>
              <a:ext cx="55" cy="5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5954" name="Line 75"/>
            <p:cNvSpPr>
              <a:spLocks noChangeAspect="1" noChangeShapeType="1"/>
            </p:cNvSpPr>
            <p:nvPr/>
          </p:nvSpPr>
          <p:spPr bwMode="auto">
            <a:xfrm>
              <a:off x="673" y="53"/>
              <a:ext cx="0" cy="39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5955" name="Line 76"/>
            <p:cNvSpPr>
              <a:spLocks noChangeAspect="1" noChangeShapeType="1"/>
            </p:cNvSpPr>
            <p:nvPr/>
          </p:nvSpPr>
          <p:spPr bwMode="auto">
            <a:xfrm flipV="1">
              <a:off x="448" y="440"/>
              <a:ext cx="231" cy="2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5956" name="Line 77"/>
            <p:cNvSpPr>
              <a:spLocks noChangeAspect="1" noChangeShapeType="1"/>
            </p:cNvSpPr>
            <p:nvPr/>
          </p:nvSpPr>
          <p:spPr bwMode="auto">
            <a:xfrm>
              <a:off x="640" y="28"/>
              <a:ext cx="7" cy="43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5957" name="Line 78"/>
            <p:cNvSpPr>
              <a:spLocks noChangeAspect="1" noChangeShapeType="1"/>
            </p:cNvSpPr>
            <p:nvPr/>
          </p:nvSpPr>
          <p:spPr bwMode="auto">
            <a:xfrm>
              <a:off x="611" y="56"/>
              <a:ext cx="0" cy="4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5958" name="Line 79"/>
            <p:cNvSpPr>
              <a:spLocks noChangeAspect="1" noChangeShapeType="1"/>
            </p:cNvSpPr>
            <p:nvPr/>
          </p:nvSpPr>
          <p:spPr bwMode="auto">
            <a:xfrm flipH="1">
              <a:off x="574" y="206"/>
              <a:ext cx="1" cy="31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5959" name="Line 80"/>
            <p:cNvSpPr>
              <a:spLocks noChangeAspect="1" noChangeShapeType="1"/>
            </p:cNvSpPr>
            <p:nvPr/>
          </p:nvSpPr>
          <p:spPr bwMode="auto">
            <a:xfrm>
              <a:off x="544" y="426"/>
              <a:ext cx="0" cy="1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5960" name="Line 81"/>
            <p:cNvSpPr>
              <a:spLocks noChangeAspect="1" noChangeShapeType="1"/>
            </p:cNvSpPr>
            <p:nvPr/>
          </p:nvSpPr>
          <p:spPr bwMode="auto">
            <a:xfrm>
              <a:off x="507" y="501"/>
              <a:ext cx="0" cy="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5961" name="Line 82"/>
            <p:cNvSpPr>
              <a:spLocks noChangeAspect="1" noChangeShapeType="1"/>
            </p:cNvSpPr>
            <p:nvPr/>
          </p:nvSpPr>
          <p:spPr bwMode="auto">
            <a:xfrm flipH="1">
              <a:off x="485" y="535"/>
              <a:ext cx="0" cy="7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5962" name="Line 83"/>
            <p:cNvSpPr>
              <a:spLocks noChangeAspect="1" noChangeShapeType="1"/>
            </p:cNvSpPr>
            <p:nvPr/>
          </p:nvSpPr>
          <p:spPr bwMode="auto">
            <a:xfrm>
              <a:off x="18" y="588"/>
              <a:ext cx="0" cy="5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5963" name="Line 84"/>
            <p:cNvSpPr>
              <a:spLocks noChangeAspect="1" noChangeShapeType="1"/>
            </p:cNvSpPr>
            <p:nvPr/>
          </p:nvSpPr>
          <p:spPr bwMode="auto">
            <a:xfrm>
              <a:off x="73" y="588"/>
              <a:ext cx="0" cy="5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5964" name="Line 85"/>
            <p:cNvSpPr>
              <a:spLocks noChangeAspect="1" noChangeShapeType="1"/>
            </p:cNvSpPr>
            <p:nvPr/>
          </p:nvSpPr>
          <p:spPr bwMode="auto">
            <a:xfrm>
              <a:off x="115" y="588"/>
              <a:ext cx="0" cy="5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5965" name="Line 86"/>
            <p:cNvSpPr>
              <a:spLocks noChangeAspect="1" noChangeShapeType="1"/>
            </p:cNvSpPr>
            <p:nvPr/>
          </p:nvSpPr>
          <p:spPr bwMode="auto">
            <a:xfrm>
              <a:off x="115" y="588"/>
              <a:ext cx="0" cy="5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5966" name="Line 87"/>
            <p:cNvSpPr>
              <a:spLocks noChangeAspect="1" noChangeShapeType="1"/>
            </p:cNvSpPr>
            <p:nvPr/>
          </p:nvSpPr>
          <p:spPr bwMode="auto">
            <a:xfrm>
              <a:off x="171" y="588"/>
              <a:ext cx="0" cy="5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5967" name="Line 88"/>
            <p:cNvSpPr>
              <a:spLocks noChangeAspect="1" noChangeShapeType="1"/>
            </p:cNvSpPr>
            <p:nvPr/>
          </p:nvSpPr>
          <p:spPr bwMode="auto">
            <a:xfrm>
              <a:off x="211" y="588"/>
              <a:ext cx="0" cy="5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5968" name="Line 89"/>
            <p:cNvSpPr>
              <a:spLocks noChangeAspect="1" noChangeShapeType="1"/>
            </p:cNvSpPr>
            <p:nvPr/>
          </p:nvSpPr>
          <p:spPr bwMode="auto">
            <a:xfrm>
              <a:off x="250" y="588"/>
              <a:ext cx="0" cy="5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5969" name="Line 90"/>
            <p:cNvSpPr>
              <a:spLocks noChangeAspect="1" noChangeShapeType="1"/>
            </p:cNvSpPr>
            <p:nvPr/>
          </p:nvSpPr>
          <p:spPr bwMode="auto">
            <a:xfrm>
              <a:off x="287" y="588"/>
              <a:ext cx="0" cy="5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5970" name="Line 91"/>
            <p:cNvSpPr>
              <a:spLocks noChangeAspect="1" noChangeShapeType="1"/>
            </p:cNvSpPr>
            <p:nvPr/>
          </p:nvSpPr>
          <p:spPr bwMode="auto">
            <a:xfrm>
              <a:off x="339" y="588"/>
              <a:ext cx="0" cy="5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5971" name="Line 92"/>
            <p:cNvSpPr>
              <a:spLocks noChangeAspect="1" noChangeShapeType="1"/>
            </p:cNvSpPr>
            <p:nvPr/>
          </p:nvSpPr>
          <p:spPr bwMode="auto">
            <a:xfrm>
              <a:off x="377" y="588"/>
              <a:ext cx="0" cy="5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5972" name="Line 93"/>
            <p:cNvSpPr>
              <a:spLocks noChangeAspect="1" noChangeShapeType="1"/>
            </p:cNvSpPr>
            <p:nvPr/>
          </p:nvSpPr>
          <p:spPr bwMode="auto">
            <a:xfrm>
              <a:off x="422" y="588"/>
              <a:ext cx="0" cy="5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grpSp>
          <p:nvGrpSpPr>
            <p:cNvPr id="195973" name="Group 94"/>
            <p:cNvGrpSpPr>
              <a:grpSpLocks noChangeAspect="1"/>
            </p:cNvGrpSpPr>
            <p:nvPr/>
          </p:nvGrpSpPr>
          <p:grpSpPr bwMode="auto">
            <a:xfrm>
              <a:off x="97" y="507"/>
              <a:ext cx="70" cy="30"/>
              <a:chOff x="0" y="0"/>
              <a:chExt cx="260" cy="140"/>
            </a:xfrm>
          </p:grpSpPr>
          <p:sp>
            <p:nvSpPr>
              <p:cNvPr id="196035" name="Line 95"/>
              <p:cNvSpPr>
                <a:spLocks noChangeAspect="1" noChangeShapeType="1"/>
              </p:cNvSpPr>
              <p:nvPr/>
            </p:nvSpPr>
            <p:spPr bwMode="auto">
              <a:xfrm>
                <a:off x="0" y="0"/>
                <a:ext cx="0" cy="6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96036" name="Oval 96"/>
              <p:cNvSpPr>
                <a:spLocks noChangeAspect="1" noChangeArrowheads="1"/>
              </p:cNvSpPr>
              <p:nvPr/>
            </p:nvSpPr>
            <p:spPr bwMode="auto">
              <a:xfrm>
                <a:off x="0" y="20"/>
                <a:ext cx="260" cy="12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o"/>
                  <a:defRPr sz="3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o"/>
                  <a:defRPr sz="23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5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t">
                  <a:spcBef>
                    <a:spcPct val="0"/>
                  </a:spcBef>
                  <a:spcAft>
                    <a:spcPct val="0"/>
                  </a:spcAft>
                  <a:buClrTx/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latin typeface="华文中宋" panose="02010600040101010101" pitchFamily="2" charset="-122"/>
                  <a:ea typeface="楷体_GB2312" pitchFamily="1" charset="-122"/>
                </a:endParaRPr>
              </a:p>
            </p:txBody>
          </p:sp>
          <p:sp>
            <p:nvSpPr>
              <p:cNvPr id="196037" name="Line 97"/>
              <p:cNvSpPr>
                <a:spLocks noChangeAspect="1" noChangeShapeType="1"/>
              </p:cNvSpPr>
              <p:nvPr/>
            </p:nvSpPr>
            <p:spPr bwMode="auto">
              <a:xfrm>
                <a:off x="260" y="0"/>
                <a:ext cx="0" cy="6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95974" name="Oval 98"/>
            <p:cNvSpPr>
              <a:spLocks noChangeAspect="1" noChangeArrowheads="1"/>
            </p:cNvSpPr>
            <p:nvPr/>
          </p:nvSpPr>
          <p:spPr bwMode="auto">
            <a:xfrm>
              <a:off x="97" y="499"/>
              <a:ext cx="70" cy="2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3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23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fontAlgn="t">
                <a:spcBef>
                  <a:spcPct val="0"/>
                </a:spcBef>
                <a:spcAft>
                  <a:spcPct val="0"/>
                </a:spcAft>
                <a:buClrTx/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  <a:latin typeface="华文中宋" panose="02010600040101010101" pitchFamily="2" charset="-122"/>
                <a:ea typeface="楷体_GB2312" pitchFamily="1" charset="-122"/>
              </a:endParaRPr>
            </a:p>
          </p:txBody>
        </p:sp>
        <p:sp>
          <p:nvSpPr>
            <p:cNvPr id="195975" name="Line 99"/>
            <p:cNvSpPr>
              <a:spLocks noChangeAspect="1" noChangeShapeType="1"/>
            </p:cNvSpPr>
            <p:nvPr/>
          </p:nvSpPr>
          <p:spPr bwMode="auto">
            <a:xfrm>
              <a:off x="84" y="564"/>
              <a:ext cx="5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5976" name="AutoShape 100"/>
            <p:cNvSpPr>
              <a:spLocks noChangeAspect="1" noChangeArrowheads="1"/>
            </p:cNvSpPr>
            <p:nvPr/>
          </p:nvSpPr>
          <p:spPr bwMode="auto">
            <a:xfrm>
              <a:off x="279" y="351"/>
              <a:ext cx="125" cy="63"/>
            </a:xfrm>
            <a:prstGeom prst="parallelogram">
              <a:avLst>
                <a:gd name="adj" fmla="val 22046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3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23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fontAlgn="t">
                <a:spcBef>
                  <a:spcPct val="0"/>
                </a:spcBef>
                <a:spcAft>
                  <a:spcPct val="0"/>
                </a:spcAft>
                <a:buClrTx/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  <a:latin typeface="华文中宋" panose="02010600040101010101" pitchFamily="2" charset="-122"/>
                <a:ea typeface="楷体_GB2312" pitchFamily="1" charset="-122"/>
              </a:endParaRPr>
            </a:p>
          </p:txBody>
        </p:sp>
        <p:grpSp>
          <p:nvGrpSpPr>
            <p:cNvPr id="195977" name="Group 101"/>
            <p:cNvGrpSpPr>
              <a:grpSpLocks noChangeAspect="1"/>
            </p:cNvGrpSpPr>
            <p:nvPr/>
          </p:nvGrpSpPr>
          <p:grpSpPr bwMode="auto">
            <a:xfrm>
              <a:off x="242" y="507"/>
              <a:ext cx="71" cy="30"/>
              <a:chOff x="0" y="0"/>
              <a:chExt cx="260" cy="140"/>
            </a:xfrm>
          </p:grpSpPr>
          <p:sp>
            <p:nvSpPr>
              <p:cNvPr id="196032" name="Line 102"/>
              <p:cNvSpPr>
                <a:spLocks noChangeAspect="1" noChangeShapeType="1"/>
              </p:cNvSpPr>
              <p:nvPr/>
            </p:nvSpPr>
            <p:spPr bwMode="auto">
              <a:xfrm>
                <a:off x="0" y="0"/>
                <a:ext cx="0" cy="6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96033" name="Oval 103"/>
              <p:cNvSpPr>
                <a:spLocks noChangeAspect="1" noChangeArrowheads="1"/>
              </p:cNvSpPr>
              <p:nvPr/>
            </p:nvSpPr>
            <p:spPr bwMode="auto">
              <a:xfrm>
                <a:off x="0" y="20"/>
                <a:ext cx="260" cy="12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o"/>
                  <a:defRPr sz="3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o"/>
                  <a:defRPr sz="23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5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t">
                  <a:spcBef>
                    <a:spcPct val="0"/>
                  </a:spcBef>
                  <a:spcAft>
                    <a:spcPct val="0"/>
                  </a:spcAft>
                  <a:buClrTx/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latin typeface="华文中宋" panose="02010600040101010101" pitchFamily="2" charset="-122"/>
                  <a:ea typeface="楷体_GB2312" pitchFamily="1" charset="-122"/>
                </a:endParaRPr>
              </a:p>
            </p:txBody>
          </p:sp>
          <p:sp>
            <p:nvSpPr>
              <p:cNvPr id="196034" name="Line 104"/>
              <p:cNvSpPr>
                <a:spLocks noChangeAspect="1" noChangeShapeType="1"/>
              </p:cNvSpPr>
              <p:nvPr/>
            </p:nvSpPr>
            <p:spPr bwMode="auto">
              <a:xfrm>
                <a:off x="260" y="0"/>
                <a:ext cx="0" cy="6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95978" name="Oval 105"/>
            <p:cNvSpPr>
              <a:spLocks noChangeAspect="1" noChangeArrowheads="1"/>
            </p:cNvSpPr>
            <p:nvPr/>
          </p:nvSpPr>
          <p:spPr bwMode="auto">
            <a:xfrm>
              <a:off x="241" y="498"/>
              <a:ext cx="72" cy="26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3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23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fontAlgn="t">
                <a:spcBef>
                  <a:spcPct val="0"/>
                </a:spcBef>
                <a:spcAft>
                  <a:spcPct val="0"/>
                </a:spcAft>
                <a:buClrTx/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  <a:latin typeface="华文中宋" panose="02010600040101010101" pitchFamily="2" charset="-122"/>
                <a:ea typeface="楷体_GB2312" pitchFamily="1" charset="-122"/>
              </a:endParaRPr>
            </a:p>
          </p:txBody>
        </p:sp>
        <p:grpSp>
          <p:nvGrpSpPr>
            <p:cNvPr id="195979" name="Group 106"/>
            <p:cNvGrpSpPr>
              <a:grpSpLocks noChangeAspect="1"/>
            </p:cNvGrpSpPr>
            <p:nvPr/>
          </p:nvGrpSpPr>
          <p:grpSpPr bwMode="auto">
            <a:xfrm>
              <a:off x="317" y="363"/>
              <a:ext cx="47" cy="45"/>
              <a:chOff x="0" y="0"/>
              <a:chExt cx="180" cy="150"/>
            </a:xfrm>
          </p:grpSpPr>
          <p:sp>
            <p:nvSpPr>
              <p:cNvPr id="196030" name="Oval 107"/>
              <p:cNvSpPr>
                <a:spLocks noChangeAspect="1" noChangeArrowheads="1"/>
              </p:cNvSpPr>
              <p:nvPr/>
            </p:nvSpPr>
            <p:spPr bwMode="auto">
              <a:xfrm>
                <a:off x="0" y="0"/>
                <a:ext cx="180" cy="15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o"/>
                  <a:defRPr sz="3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o"/>
                  <a:defRPr sz="23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5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t">
                  <a:spcBef>
                    <a:spcPct val="0"/>
                  </a:spcBef>
                  <a:spcAft>
                    <a:spcPct val="0"/>
                  </a:spcAft>
                  <a:buClrTx/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latin typeface="华文中宋" panose="02010600040101010101" pitchFamily="2" charset="-122"/>
                  <a:ea typeface="楷体_GB2312" pitchFamily="1" charset="-122"/>
                </a:endParaRPr>
              </a:p>
            </p:txBody>
          </p:sp>
          <p:sp>
            <p:nvSpPr>
              <p:cNvPr id="196031" name="Line 108"/>
              <p:cNvSpPr>
                <a:spLocks noChangeAspect="1" noChangeShapeType="1"/>
              </p:cNvSpPr>
              <p:nvPr/>
            </p:nvSpPr>
            <p:spPr bwMode="auto">
              <a:xfrm>
                <a:off x="30" y="76"/>
                <a:ext cx="1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95980" name="WordArt 109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216" y="545"/>
              <a:ext cx="96" cy="3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40667"/>
                </a:avLst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200" kern="10"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0.6</a:t>
              </a:r>
              <a:endParaRPr lang="zh-CN" altLang="en-US" sz="1200" kern="10">
                <a:ln w="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5981" name="WordArt 110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369" y="545"/>
              <a:ext cx="62" cy="3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30898"/>
                </a:avLst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200" kern="10"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zh-CN" altLang="en-US" sz="1200" kern="10">
                <a:ln w="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5982" name="AutoShape 111"/>
            <p:cNvSpPr>
              <a:spLocks noChangeAspect="1" noChangeArrowheads="1"/>
            </p:cNvSpPr>
            <p:nvPr/>
          </p:nvSpPr>
          <p:spPr bwMode="auto">
            <a:xfrm>
              <a:off x="148" y="28"/>
              <a:ext cx="448" cy="226"/>
            </a:xfrm>
            <a:prstGeom prst="parallelogram">
              <a:avLst>
                <a:gd name="adj" fmla="val 20245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3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23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fontAlgn="t">
                <a:spcBef>
                  <a:spcPct val="0"/>
                </a:spcBef>
                <a:spcAft>
                  <a:spcPct val="0"/>
                </a:spcAft>
                <a:buClrTx/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  <a:latin typeface="华文中宋" panose="02010600040101010101" pitchFamily="2" charset="-122"/>
                <a:ea typeface="楷体_GB2312" pitchFamily="1" charset="-122"/>
              </a:endParaRPr>
            </a:p>
          </p:txBody>
        </p:sp>
        <p:sp>
          <p:nvSpPr>
            <p:cNvPr id="195983" name="WordArt 112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318" y="160"/>
              <a:ext cx="96" cy="6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44287"/>
                </a:avLst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3600" kern="10"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zh-CN" altLang="en-US" sz="3600" kern="10">
                <a:ln w="31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5984" name="Line 113"/>
            <p:cNvSpPr>
              <a:spLocks noChangeAspect="1" noChangeShapeType="1"/>
            </p:cNvSpPr>
            <p:nvPr/>
          </p:nvSpPr>
          <p:spPr bwMode="auto">
            <a:xfrm>
              <a:off x="121" y="295"/>
              <a:ext cx="42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5985" name="Line 114"/>
            <p:cNvSpPr>
              <a:spLocks noChangeAspect="1" noChangeShapeType="1"/>
            </p:cNvSpPr>
            <p:nvPr/>
          </p:nvSpPr>
          <p:spPr bwMode="auto">
            <a:xfrm>
              <a:off x="218" y="131"/>
              <a:ext cx="121" cy="1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grpSp>
          <p:nvGrpSpPr>
            <p:cNvPr id="195986" name="Group 115"/>
            <p:cNvGrpSpPr>
              <a:grpSpLocks noChangeAspect="1"/>
            </p:cNvGrpSpPr>
            <p:nvPr/>
          </p:nvGrpSpPr>
          <p:grpSpPr bwMode="auto">
            <a:xfrm>
              <a:off x="162" y="26"/>
              <a:ext cx="439" cy="315"/>
              <a:chOff x="0" y="0"/>
              <a:chExt cx="2707" cy="1910"/>
            </a:xfrm>
          </p:grpSpPr>
          <p:sp>
            <p:nvSpPr>
              <p:cNvPr id="196017" name="Arc 116"/>
              <p:cNvSpPr>
                <a:spLocks noChangeAspect="1"/>
              </p:cNvSpPr>
              <p:nvPr/>
            </p:nvSpPr>
            <p:spPr bwMode="auto">
              <a:xfrm rot="-2752491">
                <a:off x="676" y="178"/>
                <a:ext cx="1375" cy="1411"/>
              </a:xfrm>
              <a:custGeom>
                <a:avLst/>
                <a:gdLst>
                  <a:gd name="T0" fmla="*/ 0 w 21478"/>
                  <a:gd name="T1" fmla="*/ 0 h 21478"/>
                  <a:gd name="T2" fmla="*/ 0 w 21478"/>
                  <a:gd name="T3" fmla="*/ 0 h 21478"/>
                  <a:gd name="T4" fmla="*/ 0 w 21478"/>
                  <a:gd name="T5" fmla="*/ 0 h 21478"/>
                  <a:gd name="T6" fmla="*/ 0 60000 65536"/>
                  <a:gd name="T7" fmla="*/ 0 60000 65536"/>
                  <a:gd name="T8" fmla="*/ 0 60000 65536"/>
                  <a:gd name="T9" fmla="*/ 0 w 21478"/>
                  <a:gd name="T10" fmla="*/ 0 h 21478"/>
                  <a:gd name="T11" fmla="*/ 21478 w 21478"/>
                  <a:gd name="T12" fmla="*/ 21478 h 2147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478" h="21478" fill="none" extrusionOk="0">
                    <a:moveTo>
                      <a:pt x="2293" y="0"/>
                    </a:moveTo>
                    <a:cubicBezTo>
                      <a:pt x="12408" y="1080"/>
                      <a:pt x="20398" y="9071"/>
                      <a:pt x="21478" y="19185"/>
                    </a:cubicBezTo>
                  </a:path>
                  <a:path w="21478" h="21478" stroke="0" extrusionOk="0">
                    <a:moveTo>
                      <a:pt x="2293" y="0"/>
                    </a:moveTo>
                    <a:cubicBezTo>
                      <a:pt x="12408" y="1080"/>
                      <a:pt x="20398" y="9071"/>
                      <a:pt x="21478" y="19185"/>
                    </a:cubicBezTo>
                    <a:lnTo>
                      <a:pt x="0" y="21478"/>
                    </a:lnTo>
                    <a:lnTo>
                      <a:pt x="2293" y="0"/>
                    </a:lnTo>
                    <a:close/>
                  </a:path>
                </a:pathLst>
              </a:custGeom>
              <a:noFill/>
              <a:ln w="3175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96018" name="Arc 117"/>
              <p:cNvSpPr>
                <a:spLocks noChangeAspect="1"/>
              </p:cNvSpPr>
              <p:nvPr/>
            </p:nvSpPr>
            <p:spPr bwMode="auto">
              <a:xfrm rot="-2752491">
                <a:off x="593" y="-21"/>
                <a:ext cx="1546" cy="1588"/>
              </a:xfrm>
              <a:custGeom>
                <a:avLst/>
                <a:gdLst>
                  <a:gd name="T0" fmla="*/ 0 w 21478"/>
                  <a:gd name="T1" fmla="*/ 0 h 21478"/>
                  <a:gd name="T2" fmla="*/ 0 w 21478"/>
                  <a:gd name="T3" fmla="*/ 0 h 21478"/>
                  <a:gd name="T4" fmla="*/ 0 w 21478"/>
                  <a:gd name="T5" fmla="*/ 0 h 21478"/>
                  <a:gd name="T6" fmla="*/ 0 60000 65536"/>
                  <a:gd name="T7" fmla="*/ 0 60000 65536"/>
                  <a:gd name="T8" fmla="*/ 0 60000 65536"/>
                  <a:gd name="T9" fmla="*/ 0 w 21478"/>
                  <a:gd name="T10" fmla="*/ 0 h 21478"/>
                  <a:gd name="T11" fmla="*/ 21478 w 21478"/>
                  <a:gd name="T12" fmla="*/ 21478 h 2147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478" h="21478" fill="none" extrusionOk="0">
                    <a:moveTo>
                      <a:pt x="2293" y="0"/>
                    </a:moveTo>
                    <a:cubicBezTo>
                      <a:pt x="12408" y="1080"/>
                      <a:pt x="20398" y="9071"/>
                      <a:pt x="21478" y="19185"/>
                    </a:cubicBezTo>
                  </a:path>
                  <a:path w="21478" h="21478" stroke="0" extrusionOk="0">
                    <a:moveTo>
                      <a:pt x="2293" y="0"/>
                    </a:moveTo>
                    <a:cubicBezTo>
                      <a:pt x="12408" y="1080"/>
                      <a:pt x="20398" y="9071"/>
                      <a:pt x="21478" y="19185"/>
                    </a:cubicBezTo>
                    <a:lnTo>
                      <a:pt x="0" y="21478"/>
                    </a:lnTo>
                    <a:lnTo>
                      <a:pt x="2293" y="0"/>
                    </a:lnTo>
                    <a:close/>
                  </a:path>
                </a:pathLst>
              </a:custGeom>
              <a:noFill/>
              <a:ln w="3175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grpSp>
            <p:nvGrpSpPr>
              <p:cNvPr id="196019" name="Group 118"/>
              <p:cNvGrpSpPr>
                <a:grpSpLocks noChangeAspect="1"/>
              </p:cNvGrpSpPr>
              <p:nvPr/>
            </p:nvGrpSpPr>
            <p:grpSpPr bwMode="auto">
              <a:xfrm>
                <a:off x="0" y="150"/>
                <a:ext cx="2707" cy="1760"/>
                <a:chOff x="0" y="0"/>
                <a:chExt cx="2707" cy="1760"/>
              </a:xfrm>
            </p:grpSpPr>
            <p:sp>
              <p:nvSpPr>
                <p:cNvPr id="196020" name="WordArt 119"/>
                <p:cNvSpPr>
                  <a:spLocks noChangeAspect="1" noChangeArrowheads="1" noChangeShapeType="1" noTextEdit="1"/>
                </p:cNvSpPr>
                <p:nvPr/>
              </p:nvSpPr>
              <p:spPr bwMode="auto">
                <a:xfrm>
                  <a:off x="370" y="473"/>
                  <a:ext cx="2024" cy="1287"/>
                </a:xfrm>
                <a:prstGeom prst="rect">
                  <a:avLst/>
                </a:prstGeom>
              </p:spPr>
              <p:txBody>
                <a:bodyPr spcFirstLastPara="1" wrap="none" fromWordArt="1">
                  <a:prstTxWarp prst="textArchUp">
                    <a:avLst>
                      <a:gd name="adj" fmla="val 12060828"/>
                    </a:avLst>
                  </a:prstTxWarp>
                </a:bodyPr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zh-CN" sz="1200" kern="10">
                      <a:ln w="31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0        0.2        0.4        0.6</a:t>
                  </a:r>
                  <a:endParaRPr lang="zh-CN" altLang="en-US" sz="1200" kern="10"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96021" name="WordArt 120"/>
                <p:cNvSpPr>
                  <a:spLocks noChangeAspect="1" noChangeArrowheads="1" noChangeShapeType="1" noTextEdit="1"/>
                </p:cNvSpPr>
                <p:nvPr/>
              </p:nvSpPr>
              <p:spPr bwMode="auto">
                <a:xfrm>
                  <a:off x="256" y="244"/>
                  <a:ext cx="2202" cy="1414"/>
                </a:xfrm>
                <a:prstGeom prst="rect">
                  <a:avLst/>
                </a:prstGeom>
              </p:spPr>
              <p:txBody>
                <a:bodyPr spcFirstLastPara="1" wrap="none" fromWordArt="1">
                  <a:prstTxWarp prst="textArchUp">
                    <a:avLst>
                      <a:gd name="adj" fmla="val 12005244"/>
                    </a:avLst>
                  </a:prstTxWarp>
                </a:bodyPr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zh-CN" sz="3600" kern="10">
                      <a:ln w="31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solidFill>
                        <a:srgbClr val="FFFFFF"/>
                      </a:solidFill>
                      <a:latin typeface="宋体" panose="02010600030101010101" pitchFamily="2" charset="-122"/>
                    </a:rPr>
                    <a:t>|||||||||||||||||||||||||||||||</a:t>
                  </a:r>
                  <a:endParaRPr lang="zh-CN" altLang="en-US" sz="3600" kern="10"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FFFFFF"/>
                    </a:solidFill>
                    <a:latin typeface="宋体" panose="02010600030101010101" pitchFamily="2" charset="-122"/>
                  </a:endParaRPr>
                </a:p>
              </p:txBody>
            </p:sp>
            <p:sp>
              <p:nvSpPr>
                <p:cNvPr id="196022" name="Line 121"/>
                <p:cNvSpPr>
                  <a:spLocks noChangeAspect="1" noChangeShapeType="1"/>
                </p:cNvSpPr>
                <p:nvPr/>
              </p:nvSpPr>
              <p:spPr bwMode="auto">
                <a:xfrm>
                  <a:off x="1353" y="83"/>
                  <a:ext cx="0" cy="104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96023" name="Line 122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696" y="134"/>
                  <a:ext cx="27" cy="104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96024" name="Line 123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2020" y="279"/>
                  <a:ext cx="46" cy="89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96025" name="Line 124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2272" y="459"/>
                  <a:ext cx="137" cy="137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96026" name="Line 125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642" y="276"/>
                  <a:ext cx="46" cy="88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96027" name="Line 126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307" y="456"/>
                  <a:ext cx="137" cy="136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96028" name="Line 127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987" y="137"/>
                  <a:ext cx="42" cy="188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96029" name="WordArt 128"/>
                <p:cNvSpPr>
                  <a:spLocks noChangeAspect="1" noChangeArrowheads="1" noChangeShapeType="1" noTextEdit="1"/>
                </p:cNvSpPr>
                <p:nvPr/>
              </p:nvSpPr>
              <p:spPr bwMode="auto">
                <a:xfrm>
                  <a:off x="0" y="0"/>
                  <a:ext cx="2707" cy="1742"/>
                </a:xfrm>
                <a:prstGeom prst="rect">
                  <a:avLst/>
                </a:prstGeom>
              </p:spPr>
              <p:txBody>
                <a:bodyPr spcFirstLastPara="1" wrap="none" fromWordArt="1">
                  <a:prstTxWarp prst="textArchUp">
                    <a:avLst>
                      <a:gd name="adj" fmla="val 12074644"/>
                    </a:avLst>
                  </a:prstTxWarp>
                </a:bodyPr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zh-CN" sz="900" kern="10">
                      <a:ln w="31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0               1               2               3</a:t>
                  </a:r>
                  <a:endParaRPr lang="zh-CN" altLang="en-US" sz="900" kern="10"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  <p:grpSp>
          <p:nvGrpSpPr>
            <p:cNvPr id="195987" name="Group 129"/>
            <p:cNvGrpSpPr>
              <a:grpSpLocks noChangeAspect="1"/>
            </p:cNvGrpSpPr>
            <p:nvPr/>
          </p:nvGrpSpPr>
          <p:grpSpPr bwMode="auto">
            <a:xfrm>
              <a:off x="106" y="437"/>
              <a:ext cx="50" cy="82"/>
              <a:chOff x="0" y="0"/>
              <a:chExt cx="117" cy="189"/>
            </a:xfrm>
          </p:grpSpPr>
          <p:sp>
            <p:nvSpPr>
              <p:cNvPr id="196008" name="Freeform 130"/>
              <p:cNvSpPr>
                <a:spLocks noChangeAspect="1" noChangeArrowheads="1"/>
              </p:cNvSpPr>
              <p:nvPr/>
            </p:nvSpPr>
            <p:spPr bwMode="auto">
              <a:xfrm>
                <a:off x="0" y="0"/>
                <a:ext cx="117" cy="188"/>
              </a:xfrm>
              <a:custGeom>
                <a:avLst/>
                <a:gdLst>
                  <a:gd name="T0" fmla="*/ 0 w 480"/>
                  <a:gd name="T1" fmla="*/ 0 h 768"/>
                  <a:gd name="T2" fmla="*/ 0 w 480"/>
                  <a:gd name="T3" fmla="*/ 0 h 768"/>
                  <a:gd name="T4" fmla="*/ 0 w 480"/>
                  <a:gd name="T5" fmla="*/ 0 h 768"/>
                  <a:gd name="T6" fmla="*/ 0 w 480"/>
                  <a:gd name="T7" fmla="*/ 0 h 768"/>
                  <a:gd name="T8" fmla="*/ 1 w 480"/>
                  <a:gd name="T9" fmla="*/ 0 h 768"/>
                  <a:gd name="T10" fmla="*/ 1 w 480"/>
                  <a:gd name="T11" fmla="*/ 0 h 768"/>
                  <a:gd name="T12" fmla="*/ 1 w 480"/>
                  <a:gd name="T13" fmla="*/ 0 h 768"/>
                  <a:gd name="T14" fmla="*/ 1 w 480"/>
                  <a:gd name="T15" fmla="*/ 0 h 768"/>
                  <a:gd name="T16" fmla="*/ 1 w 480"/>
                  <a:gd name="T17" fmla="*/ 0 h 768"/>
                  <a:gd name="T18" fmla="*/ 2 w 480"/>
                  <a:gd name="T19" fmla="*/ 2 h 768"/>
                  <a:gd name="T20" fmla="*/ 1 w 480"/>
                  <a:gd name="T21" fmla="*/ 2 h 768"/>
                  <a:gd name="T22" fmla="*/ 1 w 480"/>
                  <a:gd name="T23" fmla="*/ 3 h 768"/>
                  <a:gd name="T24" fmla="*/ 1 w 480"/>
                  <a:gd name="T25" fmla="*/ 3 h 768"/>
                  <a:gd name="T26" fmla="*/ 1 w 480"/>
                  <a:gd name="T27" fmla="*/ 3 h 768"/>
                  <a:gd name="T28" fmla="*/ 0 w 480"/>
                  <a:gd name="T29" fmla="*/ 3 h 768"/>
                  <a:gd name="T30" fmla="*/ 0 w 480"/>
                  <a:gd name="T31" fmla="*/ 3 h 768"/>
                  <a:gd name="T32" fmla="*/ 0 w 480"/>
                  <a:gd name="T33" fmla="*/ 2 h 768"/>
                  <a:gd name="T34" fmla="*/ 0 w 480"/>
                  <a:gd name="T35" fmla="*/ 2 h 768"/>
                  <a:gd name="T36" fmla="*/ 0 w 480"/>
                  <a:gd name="T37" fmla="*/ 0 h 76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480"/>
                  <a:gd name="T58" fmla="*/ 0 h 768"/>
                  <a:gd name="T59" fmla="*/ 480 w 480"/>
                  <a:gd name="T60" fmla="*/ 768 h 76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480" h="768">
                    <a:moveTo>
                      <a:pt x="62" y="99"/>
                    </a:moveTo>
                    <a:lnTo>
                      <a:pt x="78" y="57"/>
                    </a:lnTo>
                    <a:lnTo>
                      <a:pt x="120" y="24"/>
                    </a:lnTo>
                    <a:lnTo>
                      <a:pt x="174" y="6"/>
                    </a:lnTo>
                    <a:lnTo>
                      <a:pt x="242" y="0"/>
                    </a:lnTo>
                    <a:lnTo>
                      <a:pt x="302" y="9"/>
                    </a:lnTo>
                    <a:lnTo>
                      <a:pt x="362" y="21"/>
                    </a:lnTo>
                    <a:lnTo>
                      <a:pt x="408" y="57"/>
                    </a:lnTo>
                    <a:lnTo>
                      <a:pt x="428" y="108"/>
                    </a:lnTo>
                    <a:lnTo>
                      <a:pt x="480" y="636"/>
                    </a:lnTo>
                    <a:lnTo>
                      <a:pt x="432" y="693"/>
                    </a:lnTo>
                    <a:lnTo>
                      <a:pt x="384" y="726"/>
                    </a:lnTo>
                    <a:lnTo>
                      <a:pt x="326" y="750"/>
                    </a:lnTo>
                    <a:lnTo>
                      <a:pt x="252" y="768"/>
                    </a:lnTo>
                    <a:lnTo>
                      <a:pt x="144" y="756"/>
                    </a:lnTo>
                    <a:lnTo>
                      <a:pt x="78" y="720"/>
                    </a:lnTo>
                    <a:lnTo>
                      <a:pt x="26" y="669"/>
                    </a:lnTo>
                    <a:lnTo>
                      <a:pt x="0" y="651"/>
                    </a:lnTo>
                    <a:lnTo>
                      <a:pt x="62" y="9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grpSp>
            <p:nvGrpSpPr>
              <p:cNvPr id="196009" name="Group 131"/>
              <p:cNvGrpSpPr>
                <a:grpSpLocks noChangeAspect="1"/>
              </p:cNvGrpSpPr>
              <p:nvPr/>
            </p:nvGrpSpPr>
            <p:grpSpPr bwMode="auto">
              <a:xfrm>
                <a:off x="0" y="2"/>
                <a:ext cx="116" cy="187"/>
                <a:chOff x="0" y="0"/>
                <a:chExt cx="116" cy="187"/>
              </a:xfrm>
            </p:grpSpPr>
            <p:sp>
              <p:nvSpPr>
                <p:cNvPr id="196010" name="Line 132"/>
                <p:cNvSpPr>
                  <a:spLocks noChangeAspect="1" noChangeShapeType="1"/>
                </p:cNvSpPr>
                <p:nvPr/>
              </p:nvSpPr>
              <p:spPr bwMode="auto">
                <a:xfrm>
                  <a:off x="59" y="56"/>
                  <a:ext cx="0" cy="123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96011" name="Oval 133"/>
                <p:cNvSpPr>
                  <a:spLocks noChangeAspect="1" noChangeArrowheads="1"/>
                </p:cNvSpPr>
                <p:nvPr/>
              </p:nvSpPr>
              <p:spPr bwMode="auto">
                <a:xfrm>
                  <a:off x="15" y="0"/>
                  <a:ext cx="86" cy="48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o"/>
                    <a:defRPr sz="30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n"/>
                    <a:defRPr sz="26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o"/>
                    <a:defRPr sz="23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5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t">
                    <a:spcBef>
                      <a:spcPct val="0"/>
                    </a:spcBef>
                    <a:spcAft>
                      <a:spcPct val="0"/>
                    </a:spcAft>
                    <a:buClrTx/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  <a:latin typeface="华文中宋" panose="02010600040101010101" pitchFamily="2" charset="-122"/>
                    <a:ea typeface="楷体_GB2312" pitchFamily="1" charset="-122"/>
                  </a:endParaRPr>
                </a:p>
              </p:txBody>
            </p:sp>
            <p:sp>
              <p:nvSpPr>
                <p:cNvPr id="196012" name="Arc 134"/>
                <p:cNvSpPr>
                  <a:spLocks noChangeAspect="1"/>
                </p:cNvSpPr>
                <p:nvPr/>
              </p:nvSpPr>
              <p:spPr bwMode="auto">
                <a:xfrm flipV="1">
                  <a:off x="1" y="130"/>
                  <a:ext cx="113" cy="57"/>
                </a:xfrm>
                <a:custGeom>
                  <a:avLst/>
                  <a:gdLst>
                    <a:gd name="T0" fmla="*/ 0 w 38205"/>
                    <a:gd name="T1" fmla="*/ 0 h 21600"/>
                    <a:gd name="T2" fmla="*/ 0 w 38205"/>
                    <a:gd name="T3" fmla="*/ 0 h 21600"/>
                    <a:gd name="T4" fmla="*/ 0 w 38205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38205"/>
                    <a:gd name="T10" fmla="*/ 0 h 21600"/>
                    <a:gd name="T11" fmla="*/ 38205 w 38205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8205" h="21600" fill="none" extrusionOk="0">
                      <a:moveTo>
                        <a:pt x="0" y="11137"/>
                      </a:moveTo>
                      <a:cubicBezTo>
                        <a:pt x="3805" y="4264"/>
                        <a:pt x="11041" y="-1"/>
                        <a:pt x="18897" y="0"/>
                      </a:cubicBezTo>
                      <a:cubicBezTo>
                        <a:pt x="27069" y="0"/>
                        <a:pt x="34542" y="4612"/>
                        <a:pt x="38205" y="11917"/>
                      </a:cubicBezTo>
                    </a:path>
                    <a:path w="38205" h="21600" stroke="0" extrusionOk="0">
                      <a:moveTo>
                        <a:pt x="0" y="11137"/>
                      </a:moveTo>
                      <a:cubicBezTo>
                        <a:pt x="3805" y="4264"/>
                        <a:pt x="11041" y="-1"/>
                        <a:pt x="18897" y="0"/>
                      </a:cubicBezTo>
                      <a:cubicBezTo>
                        <a:pt x="27069" y="0"/>
                        <a:pt x="34542" y="4612"/>
                        <a:pt x="38205" y="11917"/>
                      </a:cubicBezTo>
                      <a:lnTo>
                        <a:pt x="18897" y="21600"/>
                      </a:lnTo>
                      <a:lnTo>
                        <a:pt x="0" y="11137"/>
                      </a:lnTo>
                      <a:close/>
                    </a:path>
                  </a:pathLst>
                </a:custGeom>
                <a:noFill/>
                <a:ln w="9525" cmpd="sng">
                  <a:solidFill>
                    <a:srgbClr val="000000"/>
                  </a:solidFill>
                  <a:bevel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96013" name="Line 135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0" y="26"/>
                  <a:ext cx="13" cy="13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96014" name="Line 136"/>
                <p:cNvSpPr>
                  <a:spLocks noChangeAspect="1" noChangeShapeType="1"/>
                </p:cNvSpPr>
                <p:nvPr/>
              </p:nvSpPr>
              <p:spPr bwMode="auto">
                <a:xfrm>
                  <a:off x="103" y="26"/>
                  <a:ext cx="13" cy="13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96015" name="Line 137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27" y="50"/>
                  <a:ext cx="7" cy="128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96016" name="Line 138"/>
                <p:cNvSpPr>
                  <a:spLocks noChangeAspect="1" noChangeShapeType="1"/>
                </p:cNvSpPr>
                <p:nvPr/>
              </p:nvSpPr>
              <p:spPr bwMode="auto">
                <a:xfrm>
                  <a:off x="81" y="45"/>
                  <a:ext cx="10" cy="127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195988" name="Group 139"/>
            <p:cNvGrpSpPr>
              <a:grpSpLocks noChangeAspect="1"/>
            </p:cNvGrpSpPr>
            <p:nvPr/>
          </p:nvGrpSpPr>
          <p:grpSpPr bwMode="auto">
            <a:xfrm>
              <a:off x="251" y="437"/>
              <a:ext cx="51" cy="82"/>
              <a:chOff x="0" y="0"/>
              <a:chExt cx="117" cy="189"/>
            </a:xfrm>
          </p:grpSpPr>
          <p:sp>
            <p:nvSpPr>
              <p:cNvPr id="195999" name="Freeform 140"/>
              <p:cNvSpPr>
                <a:spLocks noChangeAspect="1" noChangeArrowheads="1"/>
              </p:cNvSpPr>
              <p:nvPr/>
            </p:nvSpPr>
            <p:spPr bwMode="auto">
              <a:xfrm>
                <a:off x="0" y="0"/>
                <a:ext cx="117" cy="188"/>
              </a:xfrm>
              <a:custGeom>
                <a:avLst/>
                <a:gdLst>
                  <a:gd name="T0" fmla="*/ 0 w 480"/>
                  <a:gd name="T1" fmla="*/ 0 h 768"/>
                  <a:gd name="T2" fmla="*/ 0 w 480"/>
                  <a:gd name="T3" fmla="*/ 0 h 768"/>
                  <a:gd name="T4" fmla="*/ 0 w 480"/>
                  <a:gd name="T5" fmla="*/ 0 h 768"/>
                  <a:gd name="T6" fmla="*/ 0 w 480"/>
                  <a:gd name="T7" fmla="*/ 0 h 768"/>
                  <a:gd name="T8" fmla="*/ 1 w 480"/>
                  <a:gd name="T9" fmla="*/ 0 h 768"/>
                  <a:gd name="T10" fmla="*/ 1 w 480"/>
                  <a:gd name="T11" fmla="*/ 0 h 768"/>
                  <a:gd name="T12" fmla="*/ 1 w 480"/>
                  <a:gd name="T13" fmla="*/ 0 h 768"/>
                  <a:gd name="T14" fmla="*/ 1 w 480"/>
                  <a:gd name="T15" fmla="*/ 0 h 768"/>
                  <a:gd name="T16" fmla="*/ 1 w 480"/>
                  <a:gd name="T17" fmla="*/ 0 h 768"/>
                  <a:gd name="T18" fmla="*/ 2 w 480"/>
                  <a:gd name="T19" fmla="*/ 2 h 768"/>
                  <a:gd name="T20" fmla="*/ 1 w 480"/>
                  <a:gd name="T21" fmla="*/ 2 h 768"/>
                  <a:gd name="T22" fmla="*/ 1 w 480"/>
                  <a:gd name="T23" fmla="*/ 3 h 768"/>
                  <a:gd name="T24" fmla="*/ 1 w 480"/>
                  <a:gd name="T25" fmla="*/ 3 h 768"/>
                  <a:gd name="T26" fmla="*/ 1 w 480"/>
                  <a:gd name="T27" fmla="*/ 3 h 768"/>
                  <a:gd name="T28" fmla="*/ 0 w 480"/>
                  <a:gd name="T29" fmla="*/ 3 h 768"/>
                  <a:gd name="T30" fmla="*/ 0 w 480"/>
                  <a:gd name="T31" fmla="*/ 3 h 768"/>
                  <a:gd name="T32" fmla="*/ 0 w 480"/>
                  <a:gd name="T33" fmla="*/ 2 h 768"/>
                  <a:gd name="T34" fmla="*/ 0 w 480"/>
                  <a:gd name="T35" fmla="*/ 2 h 768"/>
                  <a:gd name="T36" fmla="*/ 0 w 480"/>
                  <a:gd name="T37" fmla="*/ 0 h 76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480"/>
                  <a:gd name="T58" fmla="*/ 0 h 768"/>
                  <a:gd name="T59" fmla="*/ 480 w 480"/>
                  <a:gd name="T60" fmla="*/ 768 h 76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480" h="768">
                    <a:moveTo>
                      <a:pt x="62" y="99"/>
                    </a:moveTo>
                    <a:lnTo>
                      <a:pt x="78" y="57"/>
                    </a:lnTo>
                    <a:lnTo>
                      <a:pt x="120" y="24"/>
                    </a:lnTo>
                    <a:lnTo>
                      <a:pt x="174" y="6"/>
                    </a:lnTo>
                    <a:lnTo>
                      <a:pt x="242" y="0"/>
                    </a:lnTo>
                    <a:lnTo>
                      <a:pt x="302" y="9"/>
                    </a:lnTo>
                    <a:lnTo>
                      <a:pt x="362" y="21"/>
                    </a:lnTo>
                    <a:lnTo>
                      <a:pt x="408" y="57"/>
                    </a:lnTo>
                    <a:lnTo>
                      <a:pt x="428" y="108"/>
                    </a:lnTo>
                    <a:lnTo>
                      <a:pt x="480" y="636"/>
                    </a:lnTo>
                    <a:lnTo>
                      <a:pt x="432" y="693"/>
                    </a:lnTo>
                    <a:lnTo>
                      <a:pt x="384" y="726"/>
                    </a:lnTo>
                    <a:lnTo>
                      <a:pt x="326" y="750"/>
                    </a:lnTo>
                    <a:lnTo>
                      <a:pt x="252" y="768"/>
                    </a:lnTo>
                    <a:lnTo>
                      <a:pt x="144" y="756"/>
                    </a:lnTo>
                    <a:lnTo>
                      <a:pt x="78" y="720"/>
                    </a:lnTo>
                    <a:lnTo>
                      <a:pt x="26" y="669"/>
                    </a:lnTo>
                    <a:lnTo>
                      <a:pt x="0" y="651"/>
                    </a:lnTo>
                    <a:lnTo>
                      <a:pt x="62" y="9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grpSp>
            <p:nvGrpSpPr>
              <p:cNvPr id="196000" name="Group 141"/>
              <p:cNvGrpSpPr>
                <a:grpSpLocks noChangeAspect="1"/>
              </p:cNvGrpSpPr>
              <p:nvPr/>
            </p:nvGrpSpPr>
            <p:grpSpPr bwMode="auto">
              <a:xfrm>
                <a:off x="0" y="2"/>
                <a:ext cx="116" cy="187"/>
                <a:chOff x="0" y="0"/>
                <a:chExt cx="116" cy="187"/>
              </a:xfrm>
            </p:grpSpPr>
            <p:sp>
              <p:nvSpPr>
                <p:cNvPr id="196001" name="Line 142"/>
                <p:cNvSpPr>
                  <a:spLocks noChangeAspect="1" noChangeShapeType="1"/>
                </p:cNvSpPr>
                <p:nvPr/>
              </p:nvSpPr>
              <p:spPr bwMode="auto">
                <a:xfrm>
                  <a:off x="59" y="56"/>
                  <a:ext cx="0" cy="123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96002" name="Oval 143"/>
                <p:cNvSpPr>
                  <a:spLocks noChangeAspect="1" noChangeArrowheads="1"/>
                </p:cNvSpPr>
                <p:nvPr/>
              </p:nvSpPr>
              <p:spPr bwMode="auto">
                <a:xfrm>
                  <a:off x="15" y="0"/>
                  <a:ext cx="86" cy="48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o"/>
                    <a:defRPr sz="30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n"/>
                    <a:defRPr sz="26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o"/>
                    <a:defRPr sz="23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5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t">
                    <a:spcBef>
                      <a:spcPct val="0"/>
                    </a:spcBef>
                    <a:spcAft>
                      <a:spcPct val="0"/>
                    </a:spcAft>
                    <a:buClrTx/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  <a:latin typeface="华文中宋" panose="02010600040101010101" pitchFamily="2" charset="-122"/>
                    <a:ea typeface="楷体_GB2312" pitchFamily="1" charset="-122"/>
                  </a:endParaRPr>
                </a:p>
              </p:txBody>
            </p:sp>
            <p:sp>
              <p:nvSpPr>
                <p:cNvPr id="196003" name="Arc 144"/>
                <p:cNvSpPr>
                  <a:spLocks noChangeAspect="1"/>
                </p:cNvSpPr>
                <p:nvPr/>
              </p:nvSpPr>
              <p:spPr bwMode="auto">
                <a:xfrm flipV="1">
                  <a:off x="1" y="130"/>
                  <a:ext cx="113" cy="57"/>
                </a:xfrm>
                <a:custGeom>
                  <a:avLst/>
                  <a:gdLst>
                    <a:gd name="T0" fmla="*/ 0 w 38205"/>
                    <a:gd name="T1" fmla="*/ 0 h 21600"/>
                    <a:gd name="T2" fmla="*/ 0 w 38205"/>
                    <a:gd name="T3" fmla="*/ 0 h 21600"/>
                    <a:gd name="T4" fmla="*/ 0 w 38205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38205"/>
                    <a:gd name="T10" fmla="*/ 0 h 21600"/>
                    <a:gd name="T11" fmla="*/ 38205 w 38205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8205" h="21600" fill="none" extrusionOk="0">
                      <a:moveTo>
                        <a:pt x="0" y="11137"/>
                      </a:moveTo>
                      <a:cubicBezTo>
                        <a:pt x="3805" y="4264"/>
                        <a:pt x="11041" y="-1"/>
                        <a:pt x="18897" y="0"/>
                      </a:cubicBezTo>
                      <a:cubicBezTo>
                        <a:pt x="27069" y="0"/>
                        <a:pt x="34542" y="4612"/>
                        <a:pt x="38205" y="11917"/>
                      </a:cubicBezTo>
                    </a:path>
                    <a:path w="38205" h="21600" stroke="0" extrusionOk="0">
                      <a:moveTo>
                        <a:pt x="0" y="11137"/>
                      </a:moveTo>
                      <a:cubicBezTo>
                        <a:pt x="3805" y="4264"/>
                        <a:pt x="11041" y="-1"/>
                        <a:pt x="18897" y="0"/>
                      </a:cubicBezTo>
                      <a:cubicBezTo>
                        <a:pt x="27069" y="0"/>
                        <a:pt x="34542" y="4612"/>
                        <a:pt x="38205" y="11917"/>
                      </a:cubicBezTo>
                      <a:lnTo>
                        <a:pt x="18897" y="21600"/>
                      </a:lnTo>
                      <a:lnTo>
                        <a:pt x="0" y="11137"/>
                      </a:lnTo>
                      <a:close/>
                    </a:path>
                  </a:pathLst>
                </a:custGeom>
                <a:noFill/>
                <a:ln w="9525" cmpd="sng">
                  <a:solidFill>
                    <a:srgbClr val="000000"/>
                  </a:solidFill>
                  <a:bevel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96004" name="Line 145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0" y="26"/>
                  <a:ext cx="13" cy="13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96005" name="Line 146"/>
                <p:cNvSpPr>
                  <a:spLocks noChangeAspect="1" noChangeShapeType="1"/>
                </p:cNvSpPr>
                <p:nvPr/>
              </p:nvSpPr>
              <p:spPr bwMode="auto">
                <a:xfrm>
                  <a:off x="103" y="26"/>
                  <a:ext cx="13" cy="13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96006" name="Line 147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27" y="50"/>
                  <a:ext cx="7" cy="128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96007" name="Line 148"/>
                <p:cNvSpPr>
                  <a:spLocks noChangeAspect="1" noChangeShapeType="1"/>
                </p:cNvSpPr>
                <p:nvPr/>
              </p:nvSpPr>
              <p:spPr bwMode="auto">
                <a:xfrm>
                  <a:off x="81" y="45"/>
                  <a:ext cx="10" cy="127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195989" name="Group 149"/>
            <p:cNvGrpSpPr>
              <a:grpSpLocks noChangeAspect="1"/>
            </p:cNvGrpSpPr>
            <p:nvPr/>
          </p:nvGrpSpPr>
          <p:grpSpPr bwMode="auto">
            <a:xfrm>
              <a:off x="404" y="437"/>
              <a:ext cx="50" cy="82"/>
              <a:chOff x="0" y="0"/>
              <a:chExt cx="117" cy="189"/>
            </a:xfrm>
          </p:grpSpPr>
          <p:sp>
            <p:nvSpPr>
              <p:cNvPr id="195990" name="Freeform 150"/>
              <p:cNvSpPr>
                <a:spLocks noChangeAspect="1" noChangeArrowheads="1"/>
              </p:cNvSpPr>
              <p:nvPr/>
            </p:nvSpPr>
            <p:spPr bwMode="auto">
              <a:xfrm>
                <a:off x="0" y="0"/>
                <a:ext cx="117" cy="188"/>
              </a:xfrm>
              <a:custGeom>
                <a:avLst/>
                <a:gdLst>
                  <a:gd name="T0" fmla="*/ 0 w 480"/>
                  <a:gd name="T1" fmla="*/ 0 h 768"/>
                  <a:gd name="T2" fmla="*/ 0 w 480"/>
                  <a:gd name="T3" fmla="*/ 0 h 768"/>
                  <a:gd name="T4" fmla="*/ 0 w 480"/>
                  <a:gd name="T5" fmla="*/ 0 h 768"/>
                  <a:gd name="T6" fmla="*/ 0 w 480"/>
                  <a:gd name="T7" fmla="*/ 0 h 768"/>
                  <a:gd name="T8" fmla="*/ 1 w 480"/>
                  <a:gd name="T9" fmla="*/ 0 h 768"/>
                  <a:gd name="T10" fmla="*/ 1 w 480"/>
                  <a:gd name="T11" fmla="*/ 0 h 768"/>
                  <a:gd name="T12" fmla="*/ 1 w 480"/>
                  <a:gd name="T13" fmla="*/ 0 h 768"/>
                  <a:gd name="T14" fmla="*/ 1 w 480"/>
                  <a:gd name="T15" fmla="*/ 0 h 768"/>
                  <a:gd name="T16" fmla="*/ 1 w 480"/>
                  <a:gd name="T17" fmla="*/ 0 h 768"/>
                  <a:gd name="T18" fmla="*/ 2 w 480"/>
                  <a:gd name="T19" fmla="*/ 2 h 768"/>
                  <a:gd name="T20" fmla="*/ 1 w 480"/>
                  <a:gd name="T21" fmla="*/ 2 h 768"/>
                  <a:gd name="T22" fmla="*/ 1 w 480"/>
                  <a:gd name="T23" fmla="*/ 3 h 768"/>
                  <a:gd name="T24" fmla="*/ 1 w 480"/>
                  <a:gd name="T25" fmla="*/ 3 h 768"/>
                  <a:gd name="T26" fmla="*/ 1 w 480"/>
                  <a:gd name="T27" fmla="*/ 3 h 768"/>
                  <a:gd name="T28" fmla="*/ 0 w 480"/>
                  <a:gd name="T29" fmla="*/ 3 h 768"/>
                  <a:gd name="T30" fmla="*/ 0 w 480"/>
                  <a:gd name="T31" fmla="*/ 3 h 768"/>
                  <a:gd name="T32" fmla="*/ 0 w 480"/>
                  <a:gd name="T33" fmla="*/ 2 h 768"/>
                  <a:gd name="T34" fmla="*/ 0 w 480"/>
                  <a:gd name="T35" fmla="*/ 2 h 768"/>
                  <a:gd name="T36" fmla="*/ 0 w 480"/>
                  <a:gd name="T37" fmla="*/ 0 h 76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480"/>
                  <a:gd name="T58" fmla="*/ 0 h 768"/>
                  <a:gd name="T59" fmla="*/ 480 w 480"/>
                  <a:gd name="T60" fmla="*/ 768 h 76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480" h="768">
                    <a:moveTo>
                      <a:pt x="62" y="99"/>
                    </a:moveTo>
                    <a:lnTo>
                      <a:pt x="78" y="57"/>
                    </a:lnTo>
                    <a:lnTo>
                      <a:pt x="120" y="24"/>
                    </a:lnTo>
                    <a:lnTo>
                      <a:pt x="174" y="6"/>
                    </a:lnTo>
                    <a:lnTo>
                      <a:pt x="242" y="0"/>
                    </a:lnTo>
                    <a:lnTo>
                      <a:pt x="302" y="9"/>
                    </a:lnTo>
                    <a:lnTo>
                      <a:pt x="362" y="21"/>
                    </a:lnTo>
                    <a:lnTo>
                      <a:pt x="408" y="57"/>
                    </a:lnTo>
                    <a:lnTo>
                      <a:pt x="428" y="108"/>
                    </a:lnTo>
                    <a:lnTo>
                      <a:pt x="480" y="636"/>
                    </a:lnTo>
                    <a:lnTo>
                      <a:pt x="432" y="693"/>
                    </a:lnTo>
                    <a:lnTo>
                      <a:pt x="384" y="726"/>
                    </a:lnTo>
                    <a:lnTo>
                      <a:pt x="326" y="750"/>
                    </a:lnTo>
                    <a:lnTo>
                      <a:pt x="252" y="768"/>
                    </a:lnTo>
                    <a:lnTo>
                      <a:pt x="144" y="756"/>
                    </a:lnTo>
                    <a:lnTo>
                      <a:pt x="78" y="720"/>
                    </a:lnTo>
                    <a:lnTo>
                      <a:pt x="26" y="669"/>
                    </a:lnTo>
                    <a:lnTo>
                      <a:pt x="0" y="651"/>
                    </a:lnTo>
                    <a:lnTo>
                      <a:pt x="62" y="9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grpSp>
            <p:nvGrpSpPr>
              <p:cNvPr id="195991" name="Group 151"/>
              <p:cNvGrpSpPr>
                <a:grpSpLocks noChangeAspect="1"/>
              </p:cNvGrpSpPr>
              <p:nvPr/>
            </p:nvGrpSpPr>
            <p:grpSpPr bwMode="auto">
              <a:xfrm>
                <a:off x="0" y="2"/>
                <a:ext cx="116" cy="187"/>
                <a:chOff x="0" y="0"/>
                <a:chExt cx="116" cy="187"/>
              </a:xfrm>
            </p:grpSpPr>
            <p:sp>
              <p:nvSpPr>
                <p:cNvPr id="195992" name="Line 152"/>
                <p:cNvSpPr>
                  <a:spLocks noChangeAspect="1" noChangeShapeType="1"/>
                </p:cNvSpPr>
                <p:nvPr/>
              </p:nvSpPr>
              <p:spPr bwMode="auto">
                <a:xfrm>
                  <a:off x="59" y="56"/>
                  <a:ext cx="0" cy="123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95993" name="Oval 153"/>
                <p:cNvSpPr>
                  <a:spLocks noChangeAspect="1" noChangeArrowheads="1"/>
                </p:cNvSpPr>
                <p:nvPr/>
              </p:nvSpPr>
              <p:spPr bwMode="auto">
                <a:xfrm>
                  <a:off x="15" y="0"/>
                  <a:ext cx="86" cy="48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o"/>
                    <a:defRPr sz="30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n"/>
                    <a:defRPr sz="26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o"/>
                    <a:defRPr sz="23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5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t">
                    <a:spcBef>
                      <a:spcPct val="0"/>
                    </a:spcBef>
                    <a:spcAft>
                      <a:spcPct val="0"/>
                    </a:spcAft>
                    <a:buClrTx/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  <a:latin typeface="华文中宋" panose="02010600040101010101" pitchFamily="2" charset="-122"/>
                    <a:ea typeface="楷体_GB2312" pitchFamily="1" charset="-122"/>
                  </a:endParaRPr>
                </a:p>
              </p:txBody>
            </p:sp>
            <p:sp>
              <p:nvSpPr>
                <p:cNvPr id="195994" name="Arc 154"/>
                <p:cNvSpPr>
                  <a:spLocks noChangeAspect="1"/>
                </p:cNvSpPr>
                <p:nvPr/>
              </p:nvSpPr>
              <p:spPr bwMode="auto">
                <a:xfrm flipV="1">
                  <a:off x="1" y="130"/>
                  <a:ext cx="113" cy="57"/>
                </a:xfrm>
                <a:custGeom>
                  <a:avLst/>
                  <a:gdLst>
                    <a:gd name="T0" fmla="*/ 0 w 38205"/>
                    <a:gd name="T1" fmla="*/ 0 h 21600"/>
                    <a:gd name="T2" fmla="*/ 0 w 38205"/>
                    <a:gd name="T3" fmla="*/ 0 h 21600"/>
                    <a:gd name="T4" fmla="*/ 0 w 38205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38205"/>
                    <a:gd name="T10" fmla="*/ 0 h 21600"/>
                    <a:gd name="T11" fmla="*/ 38205 w 38205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8205" h="21600" fill="none" extrusionOk="0">
                      <a:moveTo>
                        <a:pt x="0" y="11137"/>
                      </a:moveTo>
                      <a:cubicBezTo>
                        <a:pt x="3805" y="4264"/>
                        <a:pt x="11041" y="-1"/>
                        <a:pt x="18897" y="0"/>
                      </a:cubicBezTo>
                      <a:cubicBezTo>
                        <a:pt x="27069" y="0"/>
                        <a:pt x="34542" y="4612"/>
                        <a:pt x="38205" y="11917"/>
                      </a:cubicBezTo>
                    </a:path>
                    <a:path w="38205" h="21600" stroke="0" extrusionOk="0">
                      <a:moveTo>
                        <a:pt x="0" y="11137"/>
                      </a:moveTo>
                      <a:cubicBezTo>
                        <a:pt x="3805" y="4264"/>
                        <a:pt x="11041" y="-1"/>
                        <a:pt x="18897" y="0"/>
                      </a:cubicBezTo>
                      <a:cubicBezTo>
                        <a:pt x="27069" y="0"/>
                        <a:pt x="34542" y="4612"/>
                        <a:pt x="38205" y="11917"/>
                      </a:cubicBezTo>
                      <a:lnTo>
                        <a:pt x="18897" y="21600"/>
                      </a:lnTo>
                      <a:lnTo>
                        <a:pt x="0" y="11137"/>
                      </a:lnTo>
                      <a:close/>
                    </a:path>
                  </a:pathLst>
                </a:custGeom>
                <a:noFill/>
                <a:ln w="9525" cmpd="sng">
                  <a:solidFill>
                    <a:srgbClr val="000000"/>
                  </a:solidFill>
                  <a:bevel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95995" name="Line 155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0" y="26"/>
                  <a:ext cx="13" cy="13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95996" name="Line 156"/>
                <p:cNvSpPr>
                  <a:spLocks noChangeAspect="1" noChangeShapeType="1"/>
                </p:cNvSpPr>
                <p:nvPr/>
              </p:nvSpPr>
              <p:spPr bwMode="auto">
                <a:xfrm>
                  <a:off x="103" y="26"/>
                  <a:ext cx="13" cy="13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95997" name="Line 157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27" y="50"/>
                  <a:ext cx="7" cy="128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95998" name="Line 158"/>
                <p:cNvSpPr>
                  <a:spLocks noChangeAspect="1" noChangeShapeType="1"/>
                </p:cNvSpPr>
                <p:nvPr/>
              </p:nvSpPr>
              <p:spPr bwMode="auto">
                <a:xfrm>
                  <a:off x="81" y="45"/>
                  <a:ext cx="10" cy="127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</p:grpSp>
        </p:grpSp>
      </p:grpSp>
      <p:grpSp>
        <p:nvGrpSpPr>
          <p:cNvPr id="195596" name="Group 159"/>
          <p:cNvGrpSpPr>
            <a:grpSpLocks noChangeAspect="1"/>
          </p:cNvGrpSpPr>
          <p:nvPr/>
        </p:nvGrpSpPr>
        <p:grpSpPr bwMode="auto">
          <a:xfrm>
            <a:off x="3048000" y="4318000"/>
            <a:ext cx="957263" cy="885825"/>
            <a:chOff x="0" y="0"/>
            <a:chExt cx="680" cy="621"/>
          </a:xfrm>
        </p:grpSpPr>
        <p:sp>
          <p:nvSpPr>
            <p:cNvPr id="195814" name="Line 160"/>
            <p:cNvSpPr>
              <a:spLocks noChangeAspect="1" noChangeShapeType="1"/>
            </p:cNvSpPr>
            <p:nvPr/>
          </p:nvSpPr>
          <p:spPr bwMode="auto">
            <a:xfrm>
              <a:off x="114" y="422"/>
              <a:ext cx="43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5815" name="Line 161"/>
            <p:cNvSpPr>
              <a:spLocks noChangeAspect="1" noChangeShapeType="1"/>
            </p:cNvSpPr>
            <p:nvPr/>
          </p:nvSpPr>
          <p:spPr bwMode="auto">
            <a:xfrm flipV="1">
              <a:off x="180" y="4"/>
              <a:ext cx="443" cy="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5816" name="Line 162"/>
            <p:cNvSpPr>
              <a:spLocks noChangeAspect="1" noChangeShapeType="1"/>
            </p:cNvSpPr>
            <p:nvPr/>
          </p:nvSpPr>
          <p:spPr bwMode="auto">
            <a:xfrm flipH="1">
              <a:off x="114" y="4"/>
              <a:ext cx="70" cy="31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5817" name="Line 163"/>
            <p:cNvSpPr>
              <a:spLocks noChangeAspect="1" noChangeShapeType="1"/>
            </p:cNvSpPr>
            <p:nvPr/>
          </p:nvSpPr>
          <p:spPr bwMode="auto">
            <a:xfrm flipH="1">
              <a:off x="546" y="4"/>
              <a:ext cx="77" cy="31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5818" name="Line 164"/>
            <p:cNvSpPr>
              <a:spLocks noChangeAspect="1" noChangeShapeType="1"/>
            </p:cNvSpPr>
            <p:nvPr/>
          </p:nvSpPr>
          <p:spPr bwMode="auto">
            <a:xfrm>
              <a:off x="134" y="265"/>
              <a:ext cx="43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5819" name="Line 165"/>
            <p:cNvSpPr>
              <a:spLocks noChangeAspect="1" noChangeShapeType="1"/>
            </p:cNvSpPr>
            <p:nvPr/>
          </p:nvSpPr>
          <p:spPr bwMode="auto">
            <a:xfrm>
              <a:off x="121" y="309"/>
              <a:ext cx="42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5820" name="Line 166"/>
            <p:cNvSpPr>
              <a:spLocks noChangeAspect="1" noChangeShapeType="1"/>
            </p:cNvSpPr>
            <p:nvPr/>
          </p:nvSpPr>
          <p:spPr bwMode="auto">
            <a:xfrm>
              <a:off x="121" y="289"/>
              <a:ext cx="42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5821" name="Line 167"/>
            <p:cNvSpPr>
              <a:spLocks noChangeAspect="1" noChangeShapeType="1"/>
            </p:cNvSpPr>
            <p:nvPr/>
          </p:nvSpPr>
          <p:spPr bwMode="auto">
            <a:xfrm>
              <a:off x="114" y="310"/>
              <a:ext cx="0" cy="1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5822" name="Line 168"/>
            <p:cNvSpPr>
              <a:spLocks noChangeAspect="1" noChangeShapeType="1"/>
            </p:cNvSpPr>
            <p:nvPr/>
          </p:nvSpPr>
          <p:spPr bwMode="auto">
            <a:xfrm>
              <a:off x="546" y="330"/>
              <a:ext cx="0" cy="8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5823" name="Line 169"/>
            <p:cNvSpPr>
              <a:spLocks noChangeAspect="1" noChangeShapeType="1"/>
            </p:cNvSpPr>
            <p:nvPr/>
          </p:nvSpPr>
          <p:spPr bwMode="auto">
            <a:xfrm>
              <a:off x="147" y="323"/>
              <a:ext cx="0" cy="8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5824" name="Line 170"/>
            <p:cNvSpPr>
              <a:spLocks noChangeAspect="1" noChangeShapeType="1"/>
            </p:cNvSpPr>
            <p:nvPr/>
          </p:nvSpPr>
          <p:spPr bwMode="auto">
            <a:xfrm>
              <a:off x="193" y="323"/>
              <a:ext cx="0" cy="8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5825" name="Line 171"/>
            <p:cNvSpPr>
              <a:spLocks noChangeAspect="1" noChangeShapeType="1"/>
            </p:cNvSpPr>
            <p:nvPr/>
          </p:nvSpPr>
          <p:spPr bwMode="auto">
            <a:xfrm>
              <a:off x="211" y="323"/>
              <a:ext cx="0" cy="8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5826" name="Line 172"/>
            <p:cNvSpPr>
              <a:spLocks noChangeAspect="1" noChangeShapeType="1"/>
            </p:cNvSpPr>
            <p:nvPr/>
          </p:nvSpPr>
          <p:spPr bwMode="auto">
            <a:xfrm>
              <a:off x="263" y="330"/>
              <a:ext cx="0" cy="8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5827" name="Line 173"/>
            <p:cNvSpPr>
              <a:spLocks noChangeAspect="1" noChangeShapeType="1"/>
            </p:cNvSpPr>
            <p:nvPr/>
          </p:nvSpPr>
          <p:spPr bwMode="auto">
            <a:xfrm>
              <a:off x="435" y="330"/>
              <a:ext cx="0" cy="8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5828" name="Line 174"/>
            <p:cNvSpPr>
              <a:spLocks noChangeAspect="1" noChangeShapeType="1"/>
            </p:cNvSpPr>
            <p:nvPr/>
          </p:nvSpPr>
          <p:spPr bwMode="auto">
            <a:xfrm>
              <a:off x="474" y="330"/>
              <a:ext cx="0" cy="8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5829" name="Line 175"/>
            <p:cNvSpPr>
              <a:spLocks noChangeAspect="1" noChangeShapeType="1"/>
            </p:cNvSpPr>
            <p:nvPr/>
          </p:nvSpPr>
          <p:spPr bwMode="auto">
            <a:xfrm>
              <a:off x="500" y="330"/>
              <a:ext cx="0" cy="8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5830" name="Line 176"/>
            <p:cNvSpPr>
              <a:spLocks noChangeAspect="1" noChangeShapeType="1"/>
            </p:cNvSpPr>
            <p:nvPr/>
          </p:nvSpPr>
          <p:spPr bwMode="auto">
            <a:xfrm flipH="1">
              <a:off x="532" y="415"/>
              <a:ext cx="14" cy="7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5831" name="Line 177"/>
            <p:cNvSpPr>
              <a:spLocks noChangeAspect="1" noChangeShapeType="1"/>
            </p:cNvSpPr>
            <p:nvPr/>
          </p:nvSpPr>
          <p:spPr bwMode="auto">
            <a:xfrm flipH="1">
              <a:off x="6" y="438"/>
              <a:ext cx="102" cy="13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5832" name="Line 178"/>
            <p:cNvSpPr>
              <a:spLocks noChangeAspect="1" noChangeShapeType="1"/>
            </p:cNvSpPr>
            <p:nvPr/>
          </p:nvSpPr>
          <p:spPr bwMode="auto">
            <a:xfrm flipH="1">
              <a:off x="448" y="451"/>
              <a:ext cx="89" cy="1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5833" name="Line 179"/>
            <p:cNvSpPr>
              <a:spLocks noChangeAspect="1" noChangeShapeType="1"/>
            </p:cNvSpPr>
            <p:nvPr/>
          </p:nvSpPr>
          <p:spPr bwMode="auto">
            <a:xfrm>
              <a:off x="5" y="571"/>
              <a:ext cx="44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5834" name="Line 180"/>
            <p:cNvSpPr>
              <a:spLocks noChangeAspect="1" noChangeShapeType="1"/>
            </p:cNvSpPr>
            <p:nvPr/>
          </p:nvSpPr>
          <p:spPr bwMode="auto">
            <a:xfrm>
              <a:off x="94" y="492"/>
              <a:ext cx="0" cy="1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5835" name="Oval 181"/>
            <p:cNvSpPr>
              <a:spLocks noChangeAspect="1" noChangeArrowheads="1"/>
            </p:cNvSpPr>
            <p:nvPr/>
          </p:nvSpPr>
          <p:spPr bwMode="auto">
            <a:xfrm>
              <a:off x="94" y="495"/>
              <a:ext cx="69" cy="26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3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23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fontAlgn="t">
                <a:spcBef>
                  <a:spcPct val="0"/>
                </a:spcBef>
                <a:spcAft>
                  <a:spcPct val="0"/>
                </a:spcAft>
                <a:buClrTx/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  <a:latin typeface="华文中宋" panose="02010600040101010101" pitchFamily="2" charset="-122"/>
                <a:ea typeface="楷体_GB2312" pitchFamily="1" charset="-122"/>
              </a:endParaRPr>
            </a:p>
          </p:txBody>
        </p:sp>
        <p:sp>
          <p:nvSpPr>
            <p:cNvPr id="195836" name="Line 182"/>
            <p:cNvSpPr>
              <a:spLocks noChangeAspect="1" noChangeShapeType="1"/>
            </p:cNvSpPr>
            <p:nvPr/>
          </p:nvSpPr>
          <p:spPr bwMode="auto">
            <a:xfrm>
              <a:off x="163" y="492"/>
              <a:ext cx="0" cy="1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5837" name="Oval 183"/>
            <p:cNvSpPr>
              <a:spLocks noChangeAspect="1" noChangeArrowheads="1"/>
            </p:cNvSpPr>
            <p:nvPr/>
          </p:nvSpPr>
          <p:spPr bwMode="auto">
            <a:xfrm>
              <a:off x="94" y="484"/>
              <a:ext cx="69" cy="2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3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23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fontAlgn="t">
                <a:spcBef>
                  <a:spcPct val="0"/>
                </a:spcBef>
                <a:spcAft>
                  <a:spcPct val="0"/>
                </a:spcAft>
                <a:buClrTx/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  <a:latin typeface="华文中宋" panose="02010600040101010101" pitchFamily="2" charset="-122"/>
                <a:ea typeface="楷体_GB2312" pitchFamily="1" charset="-122"/>
              </a:endParaRPr>
            </a:p>
          </p:txBody>
        </p:sp>
        <p:sp>
          <p:nvSpPr>
            <p:cNvPr id="195838" name="Line 184"/>
            <p:cNvSpPr>
              <a:spLocks noChangeAspect="1" noChangeShapeType="1"/>
            </p:cNvSpPr>
            <p:nvPr/>
          </p:nvSpPr>
          <p:spPr bwMode="auto">
            <a:xfrm>
              <a:off x="390" y="492"/>
              <a:ext cx="0" cy="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5839" name="Oval 185"/>
            <p:cNvSpPr>
              <a:spLocks noChangeAspect="1" noChangeArrowheads="1"/>
            </p:cNvSpPr>
            <p:nvPr/>
          </p:nvSpPr>
          <p:spPr bwMode="auto">
            <a:xfrm>
              <a:off x="390" y="496"/>
              <a:ext cx="78" cy="26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3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23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fontAlgn="t">
                <a:spcBef>
                  <a:spcPct val="0"/>
                </a:spcBef>
                <a:spcAft>
                  <a:spcPct val="0"/>
                </a:spcAft>
                <a:buClrTx/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  <a:latin typeface="华文中宋" panose="02010600040101010101" pitchFamily="2" charset="-122"/>
                <a:ea typeface="楷体_GB2312" pitchFamily="1" charset="-122"/>
              </a:endParaRPr>
            </a:p>
          </p:txBody>
        </p:sp>
        <p:sp>
          <p:nvSpPr>
            <p:cNvPr id="195840" name="Line 186"/>
            <p:cNvSpPr>
              <a:spLocks noChangeAspect="1" noChangeShapeType="1"/>
            </p:cNvSpPr>
            <p:nvPr/>
          </p:nvSpPr>
          <p:spPr bwMode="auto">
            <a:xfrm>
              <a:off x="468" y="492"/>
              <a:ext cx="0" cy="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5841" name="Oval 187"/>
            <p:cNvSpPr>
              <a:spLocks noChangeAspect="1" noChangeArrowheads="1"/>
            </p:cNvSpPr>
            <p:nvPr/>
          </p:nvSpPr>
          <p:spPr bwMode="auto">
            <a:xfrm>
              <a:off x="390" y="486"/>
              <a:ext cx="78" cy="2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3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23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fontAlgn="t">
                <a:spcBef>
                  <a:spcPct val="0"/>
                </a:spcBef>
                <a:spcAft>
                  <a:spcPct val="0"/>
                </a:spcAft>
                <a:buClrTx/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  <a:latin typeface="华文中宋" panose="02010600040101010101" pitchFamily="2" charset="-122"/>
                <a:ea typeface="楷体_GB2312" pitchFamily="1" charset="-122"/>
              </a:endParaRPr>
            </a:p>
          </p:txBody>
        </p:sp>
        <p:sp>
          <p:nvSpPr>
            <p:cNvPr id="195842" name="Line 188"/>
            <p:cNvSpPr>
              <a:spLocks noChangeAspect="1" noChangeShapeType="1"/>
            </p:cNvSpPr>
            <p:nvPr/>
          </p:nvSpPr>
          <p:spPr bwMode="auto">
            <a:xfrm>
              <a:off x="95" y="457"/>
              <a:ext cx="44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5843" name="Line 189"/>
            <p:cNvSpPr>
              <a:spLocks noChangeAspect="1" noChangeShapeType="1"/>
            </p:cNvSpPr>
            <p:nvPr/>
          </p:nvSpPr>
          <p:spPr bwMode="auto">
            <a:xfrm>
              <a:off x="5" y="571"/>
              <a:ext cx="0" cy="5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5844" name="Line 190"/>
            <p:cNvSpPr>
              <a:spLocks noChangeAspect="1" noChangeShapeType="1"/>
            </p:cNvSpPr>
            <p:nvPr/>
          </p:nvSpPr>
          <p:spPr bwMode="auto">
            <a:xfrm>
              <a:off x="448" y="571"/>
              <a:ext cx="0" cy="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5845" name="Line 191"/>
            <p:cNvSpPr>
              <a:spLocks noChangeAspect="1" noChangeShapeType="1"/>
            </p:cNvSpPr>
            <p:nvPr/>
          </p:nvSpPr>
          <p:spPr bwMode="auto">
            <a:xfrm flipV="1">
              <a:off x="0" y="621"/>
              <a:ext cx="451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5846" name="Line 192"/>
            <p:cNvSpPr>
              <a:spLocks noChangeAspect="1" noChangeShapeType="1"/>
            </p:cNvSpPr>
            <p:nvPr/>
          </p:nvSpPr>
          <p:spPr bwMode="auto">
            <a:xfrm>
              <a:off x="618" y="0"/>
              <a:ext cx="59" cy="6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5847" name="Line 193"/>
            <p:cNvSpPr>
              <a:spLocks noChangeAspect="1" noChangeShapeType="1"/>
            </p:cNvSpPr>
            <p:nvPr/>
          </p:nvSpPr>
          <p:spPr bwMode="auto">
            <a:xfrm>
              <a:off x="673" y="60"/>
              <a:ext cx="0" cy="37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5848" name="Line 194"/>
            <p:cNvSpPr>
              <a:spLocks noChangeAspect="1" noChangeShapeType="1"/>
            </p:cNvSpPr>
            <p:nvPr/>
          </p:nvSpPr>
          <p:spPr bwMode="auto">
            <a:xfrm flipV="1">
              <a:off x="448" y="428"/>
              <a:ext cx="232" cy="19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5849" name="Line 195"/>
            <p:cNvSpPr>
              <a:spLocks noChangeAspect="1" noChangeShapeType="1"/>
            </p:cNvSpPr>
            <p:nvPr/>
          </p:nvSpPr>
          <p:spPr bwMode="auto">
            <a:xfrm>
              <a:off x="642" y="31"/>
              <a:ext cx="6" cy="4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5850" name="Line 196"/>
            <p:cNvSpPr>
              <a:spLocks noChangeAspect="1" noChangeShapeType="1"/>
            </p:cNvSpPr>
            <p:nvPr/>
          </p:nvSpPr>
          <p:spPr bwMode="auto">
            <a:xfrm>
              <a:off x="617" y="52"/>
              <a:ext cx="0" cy="43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5851" name="Line 197"/>
            <p:cNvSpPr>
              <a:spLocks noChangeAspect="1" noChangeShapeType="1"/>
            </p:cNvSpPr>
            <p:nvPr/>
          </p:nvSpPr>
          <p:spPr bwMode="auto">
            <a:xfrm>
              <a:off x="583" y="216"/>
              <a:ext cx="0" cy="29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5852" name="Line 198"/>
            <p:cNvSpPr>
              <a:spLocks noChangeAspect="1" noChangeShapeType="1"/>
            </p:cNvSpPr>
            <p:nvPr/>
          </p:nvSpPr>
          <p:spPr bwMode="auto">
            <a:xfrm>
              <a:off x="546" y="415"/>
              <a:ext cx="0" cy="12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5853" name="Line 199"/>
            <p:cNvSpPr>
              <a:spLocks noChangeAspect="1" noChangeShapeType="1"/>
            </p:cNvSpPr>
            <p:nvPr/>
          </p:nvSpPr>
          <p:spPr bwMode="auto">
            <a:xfrm>
              <a:off x="529" y="470"/>
              <a:ext cx="0" cy="8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5854" name="Line 200"/>
            <p:cNvSpPr>
              <a:spLocks noChangeAspect="1" noChangeShapeType="1"/>
            </p:cNvSpPr>
            <p:nvPr/>
          </p:nvSpPr>
          <p:spPr bwMode="auto">
            <a:xfrm>
              <a:off x="507" y="499"/>
              <a:ext cx="0" cy="7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5855" name="Line 201"/>
            <p:cNvSpPr>
              <a:spLocks noChangeAspect="1" noChangeShapeType="1"/>
            </p:cNvSpPr>
            <p:nvPr/>
          </p:nvSpPr>
          <p:spPr bwMode="auto">
            <a:xfrm>
              <a:off x="487" y="536"/>
              <a:ext cx="0" cy="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5856" name="Line 202"/>
            <p:cNvSpPr>
              <a:spLocks noChangeAspect="1" noChangeShapeType="1"/>
            </p:cNvSpPr>
            <p:nvPr/>
          </p:nvSpPr>
          <p:spPr bwMode="auto">
            <a:xfrm>
              <a:off x="44" y="571"/>
              <a:ext cx="0" cy="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5857" name="Line 203"/>
            <p:cNvSpPr>
              <a:spLocks noChangeAspect="1" noChangeShapeType="1"/>
            </p:cNvSpPr>
            <p:nvPr/>
          </p:nvSpPr>
          <p:spPr bwMode="auto">
            <a:xfrm>
              <a:off x="83" y="571"/>
              <a:ext cx="0" cy="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5858" name="Line 204"/>
            <p:cNvSpPr>
              <a:spLocks noChangeAspect="1" noChangeShapeType="1"/>
            </p:cNvSpPr>
            <p:nvPr/>
          </p:nvSpPr>
          <p:spPr bwMode="auto">
            <a:xfrm>
              <a:off x="114" y="571"/>
              <a:ext cx="0" cy="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5859" name="Line 205"/>
            <p:cNvSpPr>
              <a:spLocks noChangeAspect="1" noChangeShapeType="1"/>
            </p:cNvSpPr>
            <p:nvPr/>
          </p:nvSpPr>
          <p:spPr bwMode="auto">
            <a:xfrm>
              <a:off x="160" y="571"/>
              <a:ext cx="0" cy="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5860" name="Line 206"/>
            <p:cNvSpPr>
              <a:spLocks noChangeAspect="1" noChangeShapeType="1"/>
            </p:cNvSpPr>
            <p:nvPr/>
          </p:nvSpPr>
          <p:spPr bwMode="auto">
            <a:xfrm>
              <a:off x="198" y="571"/>
              <a:ext cx="0" cy="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5861" name="Line 207"/>
            <p:cNvSpPr>
              <a:spLocks noChangeAspect="1" noChangeShapeType="1"/>
            </p:cNvSpPr>
            <p:nvPr/>
          </p:nvSpPr>
          <p:spPr bwMode="auto">
            <a:xfrm>
              <a:off x="237" y="571"/>
              <a:ext cx="0" cy="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5862" name="Line 208"/>
            <p:cNvSpPr>
              <a:spLocks noChangeAspect="1" noChangeShapeType="1"/>
            </p:cNvSpPr>
            <p:nvPr/>
          </p:nvSpPr>
          <p:spPr bwMode="auto">
            <a:xfrm>
              <a:off x="288" y="571"/>
              <a:ext cx="0" cy="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5863" name="Line 209"/>
            <p:cNvSpPr>
              <a:spLocks noChangeAspect="1" noChangeShapeType="1"/>
            </p:cNvSpPr>
            <p:nvPr/>
          </p:nvSpPr>
          <p:spPr bwMode="auto">
            <a:xfrm>
              <a:off x="326" y="571"/>
              <a:ext cx="0" cy="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5864" name="Line 210"/>
            <p:cNvSpPr>
              <a:spLocks noChangeAspect="1" noChangeShapeType="1"/>
            </p:cNvSpPr>
            <p:nvPr/>
          </p:nvSpPr>
          <p:spPr bwMode="auto">
            <a:xfrm>
              <a:off x="326" y="571"/>
              <a:ext cx="0" cy="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5865" name="Line 211"/>
            <p:cNvSpPr>
              <a:spLocks noChangeAspect="1" noChangeShapeType="1"/>
            </p:cNvSpPr>
            <p:nvPr/>
          </p:nvSpPr>
          <p:spPr bwMode="auto">
            <a:xfrm>
              <a:off x="326" y="571"/>
              <a:ext cx="0" cy="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5866" name="Line 212"/>
            <p:cNvSpPr>
              <a:spLocks noChangeAspect="1" noChangeShapeType="1"/>
            </p:cNvSpPr>
            <p:nvPr/>
          </p:nvSpPr>
          <p:spPr bwMode="auto">
            <a:xfrm>
              <a:off x="353" y="571"/>
              <a:ext cx="0" cy="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5867" name="Line 213"/>
            <p:cNvSpPr>
              <a:spLocks noChangeAspect="1" noChangeShapeType="1"/>
            </p:cNvSpPr>
            <p:nvPr/>
          </p:nvSpPr>
          <p:spPr bwMode="auto">
            <a:xfrm>
              <a:off x="378" y="571"/>
              <a:ext cx="0" cy="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5868" name="Line 214"/>
            <p:cNvSpPr>
              <a:spLocks noChangeAspect="1" noChangeShapeType="1"/>
            </p:cNvSpPr>
            <p:nvPr/>
          </p:nvSpPr>
          <p:spPr bwMode="auto">
            <a:xfrm>
              <a:off x="410" y="571"/>
              <a:ext cx="0" cy="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5869" name="Line 215"/>
            <p:cNvSpPr>
              <a:spLocks noChangeAspect="1" noChangeShapeType="1"/>
            </p:cNvSpPr>
            <p:nvPr/>
          </p:nvSpPr>
          <p:spPr bwMode="auto">
            <a:xfrm>
              <a:off x="84" y="548"/>
              <a:ext cx="5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5870" name="AutoShape 216"/>
            <p:cNvSpPr>
              <a:spLocks noChangeAspect="1" noChangeArrowheads="1"/>
            </p:cNvSpPr>
            <p:nvPr/>
          </p:nvSpPr>
          <p:spPr bwMode="auto">
            <a:xfrm>
              <a:off x="257" y="333"/>
              <a:ext cx="158" cy="76"/>
            </a:xfrm>
            <a:prstGeom prst="parallelogram">
              <a:avLst>
                <a:gd name="adj" fmla="val 4581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3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23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fontAlgn="t">
                <a:spcBef>
                  <a:spcPct val="0"/>
                </a:spcBef>
                <a:spcAft>
                  <a:spcPct val="0"/>
                </a:spcAft>
                <a:buClrTx/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  <a:latin typeface="华文中宋" panose="02010600040101010101" pitchFamily="2" charset="-122"/>
                <a:ea typeface="楷体_GB2312" pitchFamily="1" charset="-122"/>
              </a:endParaRPr>
            </a:p>
          </p:txBody>
        </p:sp>
        <p:sp>
          <p:nvSpPr>
            <p:cNvPr id="195871" name="Line 217"/>
            <p:cNvSpPr>
              <a:spLocks noChangeAspect="1" noChangeShapeType="1"/>
            </p:cNvSpPr>
            <p:nvPr/>
          </p:nvSpPr>
          <p:spPr bwMode="auto">
            <a:xfrm>
              <a:off x="244" y="488"/>
              <a:ext cx="0" cy="1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5872" name="Oval 218"/>
            <p:cNvSpPr>
              <a:spLocks noChangeAspect="1" noChangeArrowheads="1"/>
            </p:cNvSpPr>
            <p:nvPr/>
          </p:nvSpPr>
          <p:spPr bwMode="auto">
            <a:xfrm>
              <a:off x="244" y="493"/>
              <a:ext cx="70" cy="2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3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23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fontAlgn="t">
                <a:spcBef>
                  <a:spcPct val="0"/>
                </a:spcBef>
                <a:spcAft>
                  <a:spcPct val="0"/>
                </a:spcAft>
                <a:buClrTx/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  <a:latin typeface="华文中宋" panose="02010600040101010101" pitchFamily="2" charset="-122"/>
                <a:ea typeface="楷体_GB2312" pitchFamily="1" charset="-122"/>
              </a:endParaRPr>
            </a:p>
          </p:txBody>
        </p:sp>
        <p:sp>
          <p:nvSpPr>
            <p:cNvPr id="195873" name="Line 219"/>
            <p:cNvSpPr>
              <a:spLocks noChangeAspect="1" noChangeShapeType="1"/>
            </p:cNvSpPr>
            <p:nvPr/>
          </p:nvSpPr>
          <p:spPr bwMode="auto">
            <a:xfrm>
              <a:off x="314" y="488"/>
              <a:ext cx="0" cy="1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5874" name="Oval 220"/>
            <p:cNvSpPr>
              <a:spLocks noChangeAspect="1" noChangeArrowheads="1"/>
            </p:cNvSpPr>
            <p:nvPr/>
          </p:nvSpPr>
          <p:spPr bwMode="auto">
            <a:xfrm>
              <a:off x="242" y="483"/>
              <a:ext cx="70" cy="2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3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23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fontAlgn="t">
                <a:spcBef>
                  <a:spcPct val="0"/>
                </a:spcBef>
                <a:spcAft>
                  <a:spcPct val="0"/>
                </a:spcAft>
                <a:buClrTx/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  <a:latin typeface="华文中宋" panose="02010600040101010101" pitchFamily="2" charset="-122"/>
                <a:ea typeface="楷体_GB2312" pitchFamily="1" charset="-122"/>
              </a:endParaRPr>
            </a:p>
          </p:txBody>
        </p:sp>
        <p:sp>
          <p:nvSpPr>
            <p:cNvPr id="195875" name="Oval 221"/>
            <p:cNvSpPr>
              <a:spLocks noChangeAspect="1" noChangeArrowheads="1"/>
            </p:cNvSpPr>
            <p:nvPr/>
          </p:nvSpPr>
          <p:spPr bwMode="auto">
            <a:xfrm>
              <a:off x="300" y="343"/>
              <a:ext cx="62" cy="5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3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23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fontAlgn="t">
                <a:spcBef>
                  <a:spcPct val="0"/>
                </a:spcBef>
                <a:spcAft>
                  <a:spcPct val="0"/>
                </a:spcAft>
                <a:buClrTx/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  <a:latin typeface="华文中宋" panose="02010600040101010101" pitchFamily="2" charset="-122"/>
                <a:ea typeface="楷体_GB2312" pitchFamily="1" charset="-122"/>
              </a:endParaRPr>
            </a:p>
          </p:txBody>
        </p:sp>
        <p:sp>
          <p:nvSpPr>
            <p:cNvPr id="195876" name="Line 222"/>
            <p:cNvSpPr>
              <a:spLocks noChangeAspect="1" noChangeShapeType="1"/>
            </p:cNvSpPr>
            <p:nvPr/>
          </p:nvSpPr>
          <p:spPr bwMode="auto">
            <a:xfrm>
              <a:off x="311" y="370"/>
              <a:ext cx="4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5877" name="WordArt 223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359" y="527"/>
              <a:ext cx="98" cy="3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40667"/>
                </a:avLst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200" kern="10"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15</a:t>
              </a:r>
              <a:endParaRPr lang="zh-CN" altLang="en-US" sz="1200" kern="10">
                <a:ln w="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5878" name="WordArt 224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227" y="523"/>
              <a:ext cx="59" cy="4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30898"/>
                </a:avLst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200" kern="10"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zh-CN" altLang="en-US" sz="1200" kern="10">
                <a:ln w="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5879" name="AutoShape 225"/>
            <p:cNvSpPr>
              <a:spLocks noChangeAspect="1" noChangeArrowheads="1"/>
            </p:cNvSpPr>
            <p:nvPr/>
          </p:nvSpPr>
          <p:spPr bwMode="auto">
            <a:xfrm>
              <a:off x="149" y="24"/>
              <a:ext cx="444" cy="219"/>
            </a:xfrm>
            <a:prstGeom prst="parallelogram">
              <a:avLst>
                <a:gd name="adj" fmla="val 20706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3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23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fontAlgn="t">
                <a:spcBef>
                  <a:spcPct val="0"/>
                </a:spcBef>
                <a:spcAft>
                  <a:spcPct val="0"/>
                </a:spcAft>
                <a:buClrTx/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  <a:latin typeface="华文中宋" panose="02010600040101010101" pitchFamily="2" charset="-122"/>
                <a:ea typeface="楷体_GB2312" pitchFamily="1" charset="-122"/>
              </a:endParaRPr>
            </a:p>
          </p:txBody>
        </p:sp>
        <p:sp>
          <p:nvSpPr>
            <p:cNvPr id="195880" name="WordArt 226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306" y="170"/>
              <a:ext cx="95" cy="61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38755"/>
                </a:avLst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3600" kern="10"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</a:t>
              </a:r>
              <a:endParaRPr lang="zh-CN" altLang="en-US" sz="3600" kern="10">
                <a:ln w="31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5881" name="Line 227"/>
            <p:cNvSpPr>
              <a:spLocks noChangeAspect="1" noChangeShapeType="1"/>
            </p:cNvSpPr>
            <p:nvPr/>
          </p:nvSpPr>
          <p:spPr bwMode="auto">
            <a:xfrm flipH="1">
              <a:off x="93" y="411"/>
              <a:ext cx="21" cy="4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5882" name="Line 228"/>
            <p:cNvSpPr>
              <a:spLocks noChangeAspect="1" noChangeShapeType="1"/>
            </p:cNvSpPr>
            <p:nvPr/>
          </p:nvSpPr>
          <p:spPr bwMode="auto">
            <a:xfrm>
              <a:off x="227" y="128"/>
              <a:ext cx="101" cy="11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grpSp>
          <p:nvGrpSpPr>
            <p:cNvPr id="195883" name="Group 229"/>
            <p:cNvGrpSpPr>
              <a:grpSpLocks noChangeAspect="1"/>
            </p:cNvGrpSpPr>
            <p:nvPr/>
          </p:nvGrpSpPr>
          <p:grpSpPr bwMode="auto">
            <a:xfrm>
              <a:off x="178" y="49"/>
              <a:ext cx="415" cy="271"/>
              <a:chOff x="0" y="0"/>
              <a:chExt cx="3099" cy="1995"/>
            </a:xfrm>
          </p:grpSpPr>
          <p:sp>
            <p:nvSpPr>
              <p:cNvPr id="195916" name="WordArt 230"/>
              <p:cNvSpPr>
                <a:spLocks noChangeAspect="1" noChangeArrowheads="1" noChangeShapeType="1" noTextEdit="1"/>
              </p:cNvSpPr>
              <p:nvPr/>
            </p:nvSpPr>
            <p:spPr bwMode="auto">
              <a:xfrm>
                <a:off x="0" y="0"/>
                <a:ext cx="3099" cy="1485"/>
              </a:xfrm>
              <a:prstGeom prst="rect">
                <a:avLst/>
              </a:prstGeom>
            </p:spPr>
            <p:txBody>
              <a:bodyPr spcFirstLastPara="1" wrap="none" fromWordArt="1">
                <a:prstTxWarp prst="textArchUp">
                  <a:avLst>
                    <a:gd name="adj" fmla="val 11561068"/>
                  </a:avLst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900" kern="10"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0            5           10          15</a:t>
                </a:r>
                <a:endParaRPr lang="zh-CN" altLang="en-US" sz="900" kern="10"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5917" name="WordArt 231"/>
              <p:cNvSpPr>
                <a:spLocks noChangeAspect="1" noChangeArrowheads="1" noChangeShapeType="1" noTextEdit="1"/>
              </p:cNvSpPr>
              <p:nvPr/>
            </p:nvSpPr>
            <p:spPr bwMode="auto">
              <a:xfrm>
                <a:off x="333" y="507"/>
                <a:ext cx="2341" cy="1488"/>
              </a:xfrm>
              <a:prstGeom prst="rect">
                <a:avLst/>
              </a:prstGeom>
            </p:spPr>
            <p:txBody>
              <a:bodyPr spcFirstLastPara="1" wrap="none" fromWordArt="1">
                <a:prstTxWarp prst="textArchUp">
                  <a:avLst>
                    <a:gd name="adj" fmla="val 12060388"/>
                  </a:avLst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1200" kern="10"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0         1         2         3</a:t>
                </a:r>
                <a:endParaRPr lang="zh-CN" altLang="en-US" sz="1200" kern="10"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5918" name="WordArt 232"/>
              <p:cNvSpPr>
                <a:spLocks noChangeAspect="1" noChangeArrowheads="1" noChangeShapeType="1" noTextEdit="1"/>
              </p:cNvSpPr>
              <p:nvPr/>
            </p:nvSpPr>
            <p:spPr bwMode="auto">
              <a:xfrm>
                <a:off x="236" y="259"/>
                <a:ext cx="2547" cy="1635"/>
              </a:xfrm>
              <a:prstGeom prst="rect">
                <a:avLst/>
              </a:prstGeom>
            </p:spPr>
            <p:txBody>
              <a:bodyPr spcFirstLastPara="1" wrap="none" fromWordArt="1">
                <a:prstTxWarp prst="textArchUp">
                  <a:avLst>
                    <a:gd name="adj" fmla="val 12004884"/>
                  </a:avLst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3600" kern="10"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FFFFFF"/>
                    </a:solidFill>
                    <a:latin typeface="宋体" panose="02010600030101010101" pitchFamily="2" charset="-122"/>
                  </a:rPr>
                  <a:t>|||||||||||||||||||||||||||||||</a:t>
                </a:r>
                <a:endParaRPr lang="zh-CN" altLang="en-US" sz="3600" kern="10"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宋体" panose="02010600030101010101" pitchFamily="2" charset="-122"/>
                </a:endParaRPr>
              </a:p>
            </p:txBody>
          </p:sp>
          <p:sp>
            <p:nvSpPr>
              <p:cNvPr id="195919" name="Line 233"/>
              <p:cNvSpPr>
                <a:spLocks noChangeAspect="1" noChangeShapeType="1"/>
              </p:cNvSpPr>
              <p:nvPr/>
            </p:nvSpPr>
            <p:spPr bwMode="auto">
              <a:xfrm>
                <a:off x="1505" y="73"/>
                <a:ext cx="0" cy="12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95920" name="Line 234"/>
              <p:cNvSpPr>
                <a:spLocks noChangeAspect="1" noChangeShapeType="1"/>
              </p:cNvSpPr>
              <p:nvPr/>
            </p:nvSpPr>
            <p:spPr bwMode="auto">
              <a:xfrm flipV="1">
                <a:off x="1902" y="132"/>
                <a:ext cx="31" cy="12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95921" name="Line 235"/>
              <p:cNvSpPr>
                <a:spLocks noChangeAspect="1" noChangeShapeType="1"/>
              </p:cNvSpPr>
              <p:nvPr/>
            </p:nvSpPr>
            <p:spPr bwMode="auto">
              <a:xfrm flipV="1">
                <a:off x="2277" y="300"/>
                <a:ext cx="53" cy="102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95922" name="Line 236"/>
              <p:cNvSpPr>
                <a:spLocks noChangeAspect="1" noChangeShapeType="1"/>
              </p:cNvSpPr>
              <p:nvPr/>
            </p:nvSpPr>
            <p:spPr bwMode="auto">
              <a:xfrm flipV="1">
                <a:off x="2568" y="508"/>
                <a:ext cx="158" cy="158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95923" name="Line 237"/>
              <p:cNvSpPr>
                <a:spLocks noChangeAspect="1" noChangeShapeType="1"/>
              </p:cNvSpPr>
              <p:nvPr/>
            </p:nvSpPr>
            <p:spPr bwMode="auto">
              <a:xfrm flipH="1" flipV="1">
                <a:off x="683" y="296"/>
                <a:ext cx="53" cy="102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95924" name="Line 238"/>
              <p:cNvSpPr>
                <a:spLocks noChangeAspect="1" noChangeShapeType="1"/>
              </p:cNvSpPr>
              <p:nvPr/>
            </p:nvSpPr>
            <p:spPr bwMode="auto">
              <a:xfrm flipH="1" flipV="1">
                <a:off x="295" y="504"/>
                <a:ext cx="158" cy="158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95925" name="Line 239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082" y="135"/>
                <a:ext cx="48" cy="218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95884" name="Arc 240"/>
            <p:cNvSpPr>
              <a:spLocks noChangeAspect="1"/>
            </p:cNvSpPr>
            <p:nvPr/>
          </p:nvSpPr>
          <p:spPr bwMode="auto">
            <a:xfrm rot="-2752491">
              <a:off x="273" y="53"/>
              <a:ext cx="216" cy="218"/>
            </a:xfrm>
            <a:custGeom>
              <a:avLst/>
              <a:gdLst>
                <a:gd name="T0" fmla="*/ 0 w 21478"/>
                <a:gd name="T1" fmla="*/ 0 h 21478"/>
                <a:gd name="T2" fmla="*/ 0 w 21478"/>
                <a:gd name="T3" fmla="*/ 0 h 21478"/>
                <a:gd name="T4" fmla="*/ 0 w 21478"/>
                <a:gd name="T5" fmla="*/ 0 h 21478"/>
                <a:gd name="T6" fmla="*/ 0 60000 65536"/>
                <a:gd name="T7" fmla="*/ 0 60000 65536"/>
                <a:gd name="T8" fmla="*/ 0 60000 65536"/>
                <a:gd name="T9" fmla="*/ 0 w 21478"/>
                <a:gd name="T10" fmla="*/ 0 h 21478"/>
                <a:gd name="T11" fmla="*/ 21478 w 21478"/>
                <a:gd name="T12" fmla="*/ 21478 h 2147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478" h="21478" fill="none" extrusionOk="0">
                  <a:moveTo>
                    <a:pt x="2293" y="0"/>
                  </a:moveTo>
                  <a:cubicBezTo>
                    <a:pt x="12408" y="1080"/>
                    <a:pt x="20398" y="9071"/>
                    <a:pt x="21478" y="19185"/>
                  </a:cubicBezTo>
                </a:path>
                <a:path w="21478" h="21478" stroke="0" extrusionOk="0">
                  <a:moveTo>
                    <a:pt x="2293" y="0"/>
                  </a:moveTo>
                  <a:cubicBezTo>
                    <a:pt x="12408" y="1080"/>
                    <a:pt x="20398" y="9071"/>
                    <a:pt x="21478" y="19185"/>
                  </a:cubicBezTo>
                  <a:lnTo>
                    <a:pt x="0" y="21478"/>
                  </a:lnTo>
                  <a:lnTo>
                    <a:pt x="2293" y="0"/>
                  </a:lnTo>
                  <a:close/>
                </a:path>
              </a:pathLst>
            </a:custGeom>
            <a:noFill/>
            <a:ln w="3175" cmpd="sng">
              <a:solidFill>
                <a:srgbClr val="000000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5885" name="Arc 241"/>
            <p:cNvSpPr>
              <a:spLocks noChangeAspect="1"/>
            </p:cNvSpPr>
            <p:nvPr/>
          </p:nvSpPr>
          <p:spPr bwMode="auto">
            <a:xfrm rot="-2752491">
              <a:off x="260" y="21"/>
              <a:ext cx="241" cy="245"/>
            </a:xfrm>
            <a:custGeom>
              <a:avLst/>
              <a:gdLst>
                <a:gd name="T0" fmla="*/ 0 w 21478"/>
                <a:gd name="T1" fmla="*/ 0 h 21478"/>
                <a:gd name="T2" fmla="*/ 0 w 21478"/>
                <a:gd name="T3" fmla="*/ 0 h 21478"/>
                <a:gd name="T4" fmla="*/ 0 w 21478"/>
                <a:gd name="T5" fmla="*/ 0 h 21478"/>
                <a:gd name="T6" fmla="*/ 0 60000 65536"/>
                <a:gd name="T7" fmla="*/ 0 60000 65536"/>
                <a:gd name="T8" fmla="*/ 0 60000 65536"/>
                <a:gd name="T9" fmla="*/ 0 w 21478"/>
                <a:gd name="T10" fmla="*/ 0 h 21478"/>
                <a:gd name="T11" fmla="*/ 21478 w 21478"/>
                <a:gd name="T12" fmla="*/ 21478 h 2147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478" h="21478" fill="none" extrusionOk="0">
                  <a:moveTo>
                    <a:pt x="2293" y="0"/>
                  </a:moveTo>
                  <a:cubicBezTo>
                    <a:pt x="12408" y="1080"/>
                    <a:pt x="20398" y="9071"/>
                    <a:pt x="21478" y="19185"/>
                  </a:cubicBezTo>
                </a:path>
                <a:path w="21478" h="21478" stroke="0" extrusionOk="0">
                  <a:moveTo>
                    <a:pt x="2293" y="0"/>
                  </a:moveTo>
                  <a:cubicBezTo>
                    <a:pt x="12408" y="1080"/>
                    <a:pt x="20398" y="9071"/>
                    <a:pt x="21478" y="19185"/>
                  </a:cubicBezTo>
                  <a:lnTo>
                    <a:pt x="0" y="21478"/>
                  </a:lnTo>
                  <a:lnTo>
                    <a:pt x="2293" y="0"/>
                  </a:lnTo>
                  <a:close/>
                </a:path>
              </a:pathLst>
            </a:custGeom>
            <a:noFill/>
            <a:ln w="3175" cmpd="sng">
              <a:solidFill>
                <a:srgbClr val="000000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5886" name="Line 242"/>
            <p:cNvSpPr>
              <a:spLocks noChangeAspect="1" noChangeShapeType="1"/>
            </p:cNvSpPr>
            <p:nvPr/>
          </p:nvSpPr>
          <p:spPr bwMode="auto">
            <a:xfrm>
              <a:off x="232" y="323"/>
              <a:ext cx="0" cy="8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5887" name="Line 243"/>
            <p:cNvSpPr>
              <a:spLocks noChangeAspect="1" noChangeShapeType="1"/>
            </p:cNvSpPr>
            <p:nvPr/>
          </p:nvSpPr>
          <p:spPr bwMode="auto">
            <a:xfrm>
              <a:off x="544" y="310"/>
              <a:ext cx="0" cy="11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5888" name="Freeform 244"/>
            <p:cNvSpPr>
              <a:spLocks noChangeAspect="1" noChangeArrowheads="1"/>
            </p:cNvSpPr>
            <p:nvPr/>
          </p:nvSpPr>
          <p:spPr bwMode="auto">
            <a:xfrm>
              <a:off x="99" y="400"/>
              <a:ext cx="59" cy="103"/>
            </a:xfrm>
            <a:custGeom>
              <a:avLst/>
              <a:gdLst>
                <a:gd name="T0" fmla="*/ 0 w 480"/>
                <a:gd name="T1" fmla="*/ 0 h 768"/>
                <a:gd name="T2" fmla="*/ 0 w 480"/>
                <a:gd name="T3" fmla="*/ 0 h 768"/>
                <a:gd name="T4" fmla="*/ 0 w 480"/>
                <a:gd name="T5" fmla="*/ 0 h 768"/>
                <a:gd name="T6" fmla="*/ 0 w 480"/>
                <a:gd name="T7" fmla="*/ 0 h 768"/>
                <a:gd name="T8" fmla="*/ 0 w 480"/>
                <a:gd name="T9" fmla="*/ 0 h 768"/>
                <a:gd name="T10" fmla="*/ 0 w 480"/>
                <a:gd name="T11" fmla="*/ 0 h 768"/>
                <a:gd name="T12" fmla="*/ 0 w 480"/>
                <a:gd name="T13" fmla="*/ 0 h 768"/>
                <a:gd name="T14" fmla="*/ 0 w 480"/>
                <a:gd name="T15" fmla="*/ 0 h 768"/>
                <a:gd name="T16" fmla="*/ 0 w 480"/>
                <a:gd name="T17" fmla="*/ 0 h 768"/>
                <a:gd name="T18" fmla="*/ 0 w 480"/>
                <a:gd name="T19" fmla="*/ 0 h 768"/>
                <a:gd name="T20" fmla="*/ 0 w 480"/>
                <a:gd name="T21" fmla="*/ 0 h 768"/>
                <a:gd name="T22" fmla="*/ 0 w 480"/>
                <a:gd name="T23" fmla="*/ 0 h 768"/>
                <a:gd name="T24" fmla="*/ 0 w 480"/>
                <a:gd name="T25" fmla="*/ 0 h 768"/>
                <a:gd name="T26" fmla="*/ 0 w 480"/>
                <a:gd name="T27" fmla="*/ 0 h 768"/>
                <a:gd name="T28" fmla="*/ 0 w 480"/>
                <a:gd name="T29" fmla="*/ 0 h 768"/>
                <a:gd name="T30" fmla="*/ 0 w 480"/>
                <a:gd name="T31" fmla="*/ 0 h 768"/>
                <a:gd name="T32" fmla="*/ 0 w 480"/>
                <a:gd name="T33" fmla="*/ 0 h 768"/>
                <a:gd name="T34" fmla="*/ 0 w 480"/>
                <a:gd name="T35" fmla="*/ 0 h 768"/>
                <a:gd name="T36" fmla="*/ 0 w 480"/>
                <a:gd name="T37" fmla="*/ 0 h 76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80"/>
                <a:gd name="T58" fmla="*/ 0 h 768"/>
                <a:gd name="T59" fmla="*/ 480 w 480"/>
                <a:gd name="T60" fmla="*/ 768 h 76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80" h="768">
                  <a:moveTo>
                    <a:pt x="62" y="99"/>
                  </a:moveTo>
                  <a:lnTo>
                    <a:pt x="78" y="57"/>
                  </a:lnTo>
                  <a:lnTo>
                    <a:pt x="120" y="24"/>
                  </a:lnTo>
                  <a:lnTo>
                    <a:pt x="174" y="6"/>
                  </a:lnTo>
                  <a:lnTo>
                    <a:pt x="242" y="0"/>
                  </a:lnTo>
                  <a:lnTo>
                    <a:pt x="302" y="9"/>
                  </a:lnTo>
                  <a:lnTo>
                    <a:pt x="362" y="21"/>
                  </a:lnTo>
                  <a:lnTo>
                    <a:pt x="408" y="57"/>
                  </a:lnTo>
                  <a:lnTo>
                    <a:pt x="428" y="108"/>
                  </a:lnTo>
                  <a:lnTo>
                    <a:pt x="480" y="636"/>
                  </a:lnTo>
                  <a:lnTo>
                    <a:pt x="432" y="693"/>
                  </a:lnTo>
                  <a:lnTo>
                    <a:pt x="384" y="726"/>
                  </a:lnTo>
                  <a:lnTo>
                    <a:pt x="326" y="750"/>
                  </a:lnTo>
                  <a:lnTo>
                    <a:pt x="252" y="768"/>
                  </a:lnTo>
                  <a:lnTo>
                    <a:pt x="144" y="756"/>
                  </a:lnTo>
                  <a:lnTo>
                    <a:pt x="78" y="720"/>
                  </a:lnTo>
                  <a:lnTo>
                    <a:pt x="26" y="669"/>
                  </a:lnTo>
                  <a:lnTo>
                    <a:pt x="0" y="651"/>
                  </a:lnTo>
                  <a:lnTo>
                    <a:pt x="62" y="9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grpSp>
          <p:nvGrpSpPr>
            <p:cNvPr id="195889" name="Group 245"/>
            <p:cNvGrpSpPr>
              <a:grpSpLocks noChangeAspect="1"/>
            </p:cNvGrpSpPr>
            <p:nvPr/>
          </p:nvGrpSpPr>
          <p:grpSpPr bwMode="auto">
            <a:xfrm>
              <a:off x="99" y="402"/>
              <a:ext cx="59" cy="102"/>
              <a:chOff x="0" y="0"/>
              <a:chExt cx="116" cy="187"/>
            </a:xfrm>
          </p:grpSpPr>
          <p:sp>
            <p:nvSpPr>
              <p:cNvPr id="195909" name="Line 246"/>
              <p:cNvSpPr>
                <a:spLocks noChangeAspect="1" noChangeShapeType="1"/>
              </p:cNvSpPr>
              <p:nvPr/>
            </p:nvSpPr>
            <p:spPr bwMode="auto">
              <a:xfrm>
                <a:off x="59" y="56"/>
                <a:ext cx="0" cy="12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95910" name="Oval 247"/>
              <p:cNvSpPr>
                <a:spLocks noChangeAspect="1" noChangeArrowheads="1"/>
              </p:cNvSpPr>
              <p:nvPr/>
            </p:nvSpPr>
            <p:spPr bwMode="auto">
              <a:xfrm>
                <a:off x="15" y="0"/>
                <a:ext cx="86" cy="48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o"/>
                  <a:defRPr sz="3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o"/>
                  <a:defRPr sz="23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5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t">
                  <a:spcBef>
                    <a:spcPct val="0"/>
                  </a:spcBef>
                  <a:spcAft>
                    <a:spcPct val="0"/>
                  </a:spcAft>
                  <a:buClrTx/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latin typeface="华文中宋" panose="02010600040101010101" pitchFamily="2" charset="-122"/>
                  <a:ea typeface="楷体_GB2312" pitchFamily="1" charset="-122"/>
                </a:endParaRPr>
              </a:p>
            </p:txBody>
          </p:sp>
          <p:sp>
            <p:nvSpPr>
              <p:cNvPr id="195911" name="Arc 248"/>
              <p:cNvSpPr>
                <a:spLocks noChangeAspect="1"/>
              </p:cNvSpPr>
              <p:nvPr/>
            </p:nvSpPr>
            <p:spPr bwMode="auto">
              <a:xfrm flipV="1">
                <a:off x="1" y="130"/>
                <a:ext cx="113" cy="57"/>
              </a:xfrm>
              <a:custGeom>
                <a:avLst/>
                <a:gdLst>
                  <a:gd name="T0" fmla="*/ 0 w 38205"/>
                  <a:gd name="T1" fmla="*/ 0 h 21600"/>
                  <a:gd name="T2" fmla="*/ 0 w 38205"/>
                  <a:gd name="T3" fmla="*/ 0 h 21600"/>
                  <a:gd name="T4" fmla="*/ 0 w 38205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38205"/>
                  <a:gd name="T10" fmla="*/ 0 h 21600"/>
                  <a:gd name="T11" fmla="*/ 38205 w 38205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8205" h="21600" fill="none" extrusionOk="0">
                    <a:moveTo>
                      <a:pt x="0" y="11137"/>
                    </a:moveTo>
                    <a:cubicBezTo>
                      <a:pt x="3805" y="4264"/>
                      <a:pt x="11041" y="-1"/>
                      <a:pt x="18897" y="0"/>
                    </a:cubicBezTo>
                    <a:cubicBezTo>
                      <a:pt x="27069" y="0"/>
                      <a:pt x="34542" y="4612"/>
                      <a:pt x="38205" y="11917"/>
                    </a:cubicBezTo>
                  </a:path>
                  <a:path w="38205" h="21600" stroke="0" extrusionOk="0">
                    <a:moveTo>
                      <a:pt x="0" y="11137"/>
                    </a:moveTo>
                    <a:cubicBezTo>
                      <a:pt x="3805" y="4264"/>
                      <a:pt x="11041" y="-1"/>
                      <a:pt x="18897" y="0"/>
                    </a:cubicBezTo>
                    <a:cubicBezTo>
                      <a:pt x="27069" y="0"/>
                      <a:pt x="34542" y="4612"/>
                      <a:pt x="38205" y="11917"/>
                    </a:cubicBezTo>
                    <a:lnTo>
                      <a:pt x="18897" y="21600"/>
                    </a:lnTo>
                    <a:lnTo>
                      <a:pt x="0" y="11137"/>
                    </a:lnTo>
                    <a:close/>
                  </a:path>
                </a:pathLst>
              </a:custGeom>
              <a:noFill/>
              <a:ln w="9525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95912" name="Line 249"/>
              <p:cNvSpPr>
                <a:spLocks noChangeAspect="1" noChangeShapeType="1"/>
              </p:cNvSpPr>
              <p:nvPr/>
            </p:nvSpPr>
            <p:spPr bwMode="auto">
              <a:xfrm flipH="1">
                <a:off x="0" y="26"/>
                <a:ext cx="13" cy="13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95913" name="Line 250"/>
              <p:cNvSpPr>
                <a:spLocks noChangeAspect="1" noChangeShapeType="1"/>
              </p:cNvSpPr>
              <p:nvPr/>
            </p:nvSpPr>
            <p:spPr bwMode="auto">
              <a:xfrm>
                <a:off x="103" y="26"/>
                <a:ext cx="13" cy="13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95914" name="Line 251"/>
              <p:cNvSpPr>
                <a:spLocks noChangeAspect="1" noChangeShapeType="1"/>
              </p:cNvSpPr>
              <p:nvPr/>
            </p:nvSpPr>
            <p:spPr bwMode="auto">
              <a:xfrm flipH="1">
                <a:off x="27" y="50"/>
                <a:ext cx="7" cy="128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95915" name="Line 252"/>
              <p:cNvSpPr>
                <a:spLocks noChangeAspect="1" noChangeShapeType="1"/>
              </p:cNvSpPr>
              <p:nvPr/>
            </p:nvSpPr>
            <p:spPr bwMode="auto">
              <a:xfrm>
                <a:off x="81" y="45"/>
                <a:ext cx="10" cy="127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95890" name="Freeform 253"/>
            <p:cNvSpPr>
              <a:spLocks noChangeAspect="1" noChangeArrowheads="1"/>
            </p:cNvSpPr>
            <p:nvPr/>
          </p:nvSpPr>
          <p:spPr bwMode="auto">
            <a:xfrm>
              <a:off x="247" y="399"/>
              <a:ext cx="59" cy="103"/>
            </a:xfrm>
            <a:custGeom>
              <a:avLst/>
              <a:gdLst>
                <a:gd name="T0" fmla="*/ 0 w 480"/>
                <a:gd name="T1" fmla="*/ 0 h 768"/>
                <a:gd name="T2" fmla="*/ 0 w 480"/>
                <a:gd name="T3" fmla="*/ 0 h 768"/>
                <a:gd name="T4" fmla="*/ 0 w 480"/>
                <a:gd name="T5" fmla="*/ 0 h 768"/>
                <a:gd name="T6" fmla="*/ 0 w 480"/>
                <a:gd name="T7" fmla="*/ 0 h 768"/>
                <a:gd name="T8" fmla="*/ 0 w 480"/>
                <a:gd name="T9" fmla="*/ 0 h 768"/>
                <a:gd name="T10" fmla="*/ 0 w 480"/>
                <a:gd name="T11" fmla="*/ 0 h 768"/>
                <a:gd name="T12" fmla="*/ 0 w 480"/>
                <a:gd name="T13" fmla="*/ 0 h 768"/>
                <a:gd name="T14" fmla="*/ 0 w 480"/>
                <a:gd name="T15" fmla="*/ 0 h 768"/>
                <a:gd name="T16" fmla="*/ 0 w 480"/>
                <a:gd name="T17" fmla="*/ 0 h 768"/>
                <a:gd name="T18" fmla="*/ 0 w 480"/>
                <a:gd name="T19" fmla="*/ 0 h 768"/>
                <a:gd name="T20" fmla="*/ 0 w 480"/>
                <a:gd name="T21" fmla="*/ 0 h 768"/>
                <a:gd name="T22" fmla="*/ 0 w 480"/>
                <a:gd name="T23" fmla="*/ 0 h 768"/>
                <a:gd name="T24" fmla="*/ 0 w 480"/>
                <a:gd name="T25" fmla="*/ 0 h 768"/>
                <a:gd name="T26" fmla="*/ 0 w 480"/>
                <a:gd name="T27" fmla="*/ 0 h 768"/>
                <a:gd name="T28" fmla="*/ 0 w 480"/>
                <a:gd name="T29" fmla="*/ 0 h 768"/>
                <a:gd name="T30" fmla="*/ 0 w 480"/>
                <a:gd name="T31" fmla="*/ 0 h 768"/>
                <a:gd name="T32" fmla="*/ 0 w 480"/>
                <a:gd name="T33" fmla="*/ 0 h 768"/>
                <a:gd name="T34" fmla="*/ 0 w 480"/>
                <a:gd name="T35" fmla="*/ 0 h 768"/>
                <a:gd name="T36" fmla="*/ 0 w 480"/>
                <a:gd name="T37" fmla="*/ 0 h 76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80"/>
                <a:gd name="T58" fmla="*/ 0 h 768"/>
                <a:gd name="T59" fmla="*/ 480 w 480"/>
                <a:gd name="T60" fmla="*/ 768 h 76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80" h="768">
                  <a:moveTo>
                    <a:pt x="62" y="99"/>
                  </a:moveTo>
                  <a:lnTo>
                    <a:pt x="78" y="57"/>
                  </a:lnTo>
                  <a:lnTo>
                    <a:pt x="120" y="24"/>
                  </a:lnTo>
                  <a:lnTo>
                    <a:pt x="174" y="6"/>
                  </a:lnTo>
                  <a:lnTo>
                    <a:pt x="242" y="0"/>
                  </a:lnTo>
                  <a:lnTo>
                    <a:pt x="302" y="9"/>
                  </a:lnTo>
                  <a:lnTo>
                    <a:pt x="362" y="21"/>
                  </a:lnTo>
                  <a:lnTo>
                    <a:pt x="408" y="57"/>
                  </a:lnTo>
                  <a:lnTo>
                    <a:pt x="428" y="108"/>
                  </a:lnTo>
                  <a:lnTo>
                    <a:pt x="480" y="636"/>
                  </a:lnTo>
                  <a:lnTo>
                    <a:pt x="432" y="693"/>
                  </a:lnTo>
                  <a:lnTo>
                    <a:pt x="384" y="726"/>
                  </a:lnTo>
                  <a:lnTo>
                    <a:pt x="326" y="750"/>
                  </a:lnTo>
                  <a:lnTo>
                    <a:pt x="252" y="768"/>
                  </a:lnTo>
                  <a:lnTo>
                    <a:pt x="144" y="756"/>
                  </a:lnTo>
                  <a:lnTo>
                    <a:pt x="78" y="720"/>
                  </a:lnTo>
                  <a:lnTo>
                    <a:pt x="26" y="669"/>
                  </a:lnTo>
                  <a:lnTo>
                    <a:pt x="0" y="651"/>
                  </a:lnTo>
                  <a:lnTo>
                    <a:pt x="62" y="9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grpSp>
          <p:nvGrpSpPr>
            <p:cNvPr id="195891" name="Group 254"/>
            <p:cNvGrpSpPr>
              <a:grpSpLocks noChangeAspect="1"/>
            </p:cNvGrpSpPr>
            <p:nvPr/>
          </p:nvGrpSpPr>
          <p:grpSpPr bwMode="auto">
            <a:xfrm>
              <a:off x="247" y="400"/>
              <a:ext cx="59" cy="102"/>
              <a:chOff x="0" y="0"/>
              <a:chExt cx="116" cy="187"/>
            </a:xfrm>
          </p:grpSpPr>
          <p:sp>
            <p:nvSpPr>
              <p:cNvPr id="195902" name="Line 255"/>
              <p:cNvSpPr>
                <a:spLocks noChangeAspect="1" noChangeShapeType="1"/>
              </p:cNvSpPr>
              <p:nvPr/>
            </p:nvSpPr>
            <p:spPr bwMode="auto">
              <a:xfrm>
                <a:off x="59" y="56"/>
                <a:ext cx="0" cy="12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95903" name="Oval 256"/>
              <p:cNvSpPr>
                <a:spLocks noChangeAspect="1" noChangeArrowheads="1"/>
              </p:cNvSpPr>
              <p:nvPr/>
            </p:nvSpPr>
            <p:spPr bwMode="auto">
              <a:xfrm>
                <a:off x="15" y="0"/>
                <a:ext cx="86" cy="48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o"/>
                  <a:defRPr sz="3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o"/>
                  <a:defRPr sz="23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5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t">
                  <a:spcBef>
                    <a:spcPct val="0"/>
                  </a:spcBef>
                  <a:spcAft>
                    <a:spcPct val="0"/>
                  </a:spcAft>
                  <a:buClrTx/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latin typeface="华文中宋" panose="02010600040101010101" pitchFamily="2" charset="-122"/>
                  <a:ea typeface="楷体_GB2312" pitchFamily="1" charset="-122"/>
                </a:endParaRPr>
              </a:p>
            </p:txBody>
          </p:sp>
          <p:sp>
            <p:nvSpPr>
              <p:cNvPr id="195904" name="Arc 257"/>
              <p:cNvSpPr>
                <a:spLocks noChangeAspect="1"/>
              </p:cNvSpPr>
              <p:nvPr/>
            </p:nvSpPr>
            <p:spPr bwMode="auto">
              <a:xfrm flipV="1">
                <a:off x="1" y="130"/>
                <a:ext cx="113" cy="57"/>
              </a:xfrm>
              <a:custGeom>
                <a:avLst/>
                <a:gdLst>
                  <a:gd name="T0" fmla="*/ 0 w 38205"/>
                  <a:gd name="T1" fmla="*/ 0 h 21600"/>
                  <a:gd name="T2" fmla="*/ 0 w 38205"/>
                  <a:gd name="T3" fmla="*/ 0 h 21600"/>
                  <a:gd name="T4" fmla="*/ 0 w 38205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38205"/>
                  <a:gd name="T10" fmla="*/ 0 h 21600"/>
                  <a:gd name="T11" fmla="*/ 38205 w 38205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8205" h="21600" fill="none" extrusionOk="0">
                    <a:moveTo>
                      <a:pt x="0" y="11137"/>
                    </a:moveTo>
                    <a:cubicBezTo>
                      <a:pt x="3805" y="4264"/>
                      <a:pt x="11041" y="-1"/>
                      <a:pt x="18897" y="0"/>
                    </a:cubicBezTo>
                    <a:cubicBezTo>
                      <a:pt x="27069" y="0"/>
                      <a:pt x="34542" y="4612"/>
                      <a:pt x="38205" y="11917"/>
                    </a:cubicBezTo>
                  </a:path>
                  <a:path w="38205" h="21600" stroke="0" extrusionOk="0">
                    <a:moveTo>
                      <a:pt x="0" y="11137"/>
                    </a:moveTo>
                    <a:cubicBezTo>
                      <a:pt x="3805" y="4264"/>
                      <a:pt x="11041" y="-1"/>
                      <a:pt x="18897" y="0"/>
                    </a:cubicBezTo>
                    <a:cubicBezTo>
                      <a:pt x="27069" y="0"/>
                      <a:pt x="34542" y="4612"/>
                      <a:pt x="38205" y="11917"/>
                    </a:cubicBezTo>
                    <a:lnTo>
                      <a:pt x="18897" y="21600"/>
                    </a:lnTo>
                    <a:lnTo>
                      <a:pt x="0" y="11137"/>
                    </a:lnTo>
                    <a:close/>
                  </a:path>
                </a:pathLst>
              </a:custGeom>
              <a:noFill/>
              <a:ln w="9525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95905" name="Line 258"/>
              <p:cNvSpPr>
                <a:spLocks noChangeAspect="1" noChangeShapeType="1"/>
              </p:cNvSpPr>
              <p:nvPr/>
            </p:nvSpPr>
            <p:spPr bwMode="auto">
              <a:xfrm flipH="1">
                <a:off x="0" y="26"/>
                <a:ext cx="13" cy="13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95906" name="Line 259"/>
              <p:cNvSpPr>
                <a:spLocks noChangeAspect="1" noChangeShapeType="1"/>
              </p:cNvSpPr>
              <p:nvPr/>
            </p:nvSpPr>
            <p:spPr bwMode="auto">
              <a:xfrm>
                <a:off x="103" y="26"/>
                <a:ext cx="13" cy="13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95907" name="Line 260"/>
              <p:cNvSpPr>
                <a:spLocks noChangeAspect="1" noChangeShapeType="1"/>
              </p:cNvSpPr>
              <p:nvPr/>
            </p:nvSpPr>
            <p:spPr bwMode="auto">
              <a:xfrm flipH="1">
                <a:off x="27" y="50"/>
                <a:ext cx="7" cy="128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95908" name="Line 261"/>
              <p:cNvSpPr>
                <a:spLocks noChangeAspect="1" noChangeShapeType="1"/>
              </p:cNvSpPr>
              <p:nvPr/>
            </p:nvSpPr>
            <p:spPr bwMode="auto">
              <a:xfrm>
                <a:off x="81" y="45"/>
                <a:ext cx="10" cy="127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95892" name="Group 262"/>
            <p:cNvGrpSpPr>
              <a:grpSpLocks noChangeAspect="1"/>
            </p:cNvGrpSpPr>
            <p:nvPr/>
          </p:nvGrpSpPr>
          <p:grpSpPr bwMode="auto">
            <a:xfrm>
              <a:off x="398" y="403"/>
              <a:ext cx="59" cy="103"/>
              <a:chOff x="0" y="0"/>
              <a:chExt cx="91" cy="152"/>
            </a:xfrm>
          </p:grpSpPr>
          <p:sp>
            <p:nvSpPr>
              <p:cNvPr id="195893" name="Freeform 263"/>
              <p:cNvSpPr>
                <a:spLocks noChangeAspect="1" noChangeArrowheads="1"/>
              </p:cNvSpPr>
              <p:nvPr/>
            </p:nvSpPr>
            <p:spPr bwMode="auto">
              <a:xfrm>
                <a:off x="0" y="0"/>
                <a:ext cx="91" cy="151"/>
              </a:xfrm>
              <a:custGeom>
                <a:avLst/>
                <a:gdLst>
                  <a:gd name="T0" fmla="*/ 0 w 480"/>
                  <a:gd name="T1" fmla="*/ 0 h 768"/>
                  <a:gd name="T2" fmla="*/ 0 w 480"/>
                  <a:gd name="T3" fmla="*/ 0 h 768"/>
                  <a:gd name="T4" fmla="*/ 0 w 480"/>
                  <a:gd name="T5" fmla="*/ 0 h 768"/>
                  <a:gd name="T6" fmla="*/ 0 w 480"/>
                  <a:gd name="T7" fmla="*/ 0 h 768"/>
                  <a:gd name="T8" fmla="*/ 0 w 480"/>
                  <a:gd name="T9" fmla="*/ 0 h 768"/>
                  <a:gd name="T10" fmla="*/ 0 w 480"/>
                  <a:gd name="T11" fmla="*/ 0 h 768"/>
                  <a:gd name="T12" fmla="*/ 0 w 480"/>
                  <a:gd name="T13" fmla="*/ 0 h 768"/>
                  <a:gd name="T14" fmla="*/ 1 w 480"/>
                  <a:gd name="T15" fmla="*/ 0 h 768"/>
                  <a:gd name="T16" fmla="*/ 1 w 480"/>
                  <a:gd name="T17" fmla="*/ 0 h 768"/>
                  <a:gd name="T18" fmla="*/ 1 w 480"/>
                  <a:gd name="T19" fmla="*/ 1 h 768"/>
                  <a:gd name="T20" fmla="*/ 1 w 480"/>
                  <a:gd name="T21" fmla="*/ 1 h 768"/>
                  <a:gd name="T22" fmla="*/ 1 w 480"/>
                  <a:gd name="T23" fmla="*/ 1 h 768"/>
                  <a:gd name="T24" fmla="*/ 0 w 480"/>
                  <a:gd name="T25" fmla="*/ 1 h 768"/>
                  <a:gd name="T26" fmla="*/ 0 w 480"/>
                  <a:gd name="T27" fmla="*/ 1 h 768"/>
                  <a:gd name="T28" fmla="*/ 0 w 480"/>
                  <a:gd name="T29" fmla="*/ 1 h 768"/>
                  <a:gd name="T30" fmla="*/ 0 w 480"/>
                  <a:gd name="T31" fmla="*/ 1 h 768"/>
                  <a:gd name="T32" fmla="*/ 0 w 480"/>
                  <a:gd name="T33" fmla="*/ 1 h 768"/>
                  <a:gd name="T34" fmla="*/ 0 w 480"/>
                  <a:gd name="T35" fmla="*/ 1 h 768"/>
                  <a:gd name="T36" fmla="*/ 0 w 480"/>
                  <a:gd name="T37" fmla="*/ 0 h 76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480"/>
                  <a:gd name="T58" fmla="*/ 0 h 768"/>
                  <a:gd name="T59" fmla="*/ 480 w 480"/>
                  <a:gd name="T60" fmla="*/ 768 h 76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480" h="768">
                    <a:moveTo>
                      <a:pt x="62" y="99"/>
                    </a:moveTo>
                    <a:lnTo>
                      <a:pt x="78" y="57"/>
                    </a:lnTo>
                    <a:lnTo>
                      <a:pt x="120" y="24"/>
                    </a:lnTo>
                    <a:lnTo>
                      <a:pt x="174" y="6"/>
                    </a:lnTo>
                    <a:lnTo>
                      <a:pt x="242" y="0"/>
                    </a:lnTo>
                    <a:lnTo>
                      <a:pt x="302" y="9"/>
                    </a:lnTo>
                    <a:lnTo>
                      <a:pt x="362" y="21"/>
                    </a:lnTo>
                    <a:lnTo>
                      <a:pt x="408" y="57"/>
                    </a:lnTo>
                    <a:lnTo>
                      <a:pt x="428" y="108"/>
                    </a:lnTo>
                    <a:lnTo>
                      <a:pt x="480" y="636"/>
                    </a:lnTo>
                    <a:lnTo>
                      <a:pt x="432" y="693"/>
                    </a:lnTo>
                    <a:lnTo>
                      <a:pt x="384" y="726"/>
                    </a:lnTo>
                    <a:lnTo>
                      <a:pt x="326" y="750"/>
                    </a:lnTo>
                    <a:lnTo>
                      <a:pt x="252" y="768"/>
                    </a:lnTo>
                    <a:lnTo>
                      <a:pt x="144" y="756"/>
                    </a:lnTo>
                    <a:lnTo>
                      <a:pt x="78" y="720"/>
                    </a:lnTo>
                    <a:lnTo>
                      <a:pt x="26" y="669"/>
                    </a:lnTo>
                    <a:lnTo>
                      <a:pt x="0" y="651"/>
                    </a:lnTo>
                    <a:lnTo>
                      <a:pt x="62" y="9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grpSp>
            <p:nvGrpSpPr>
              <p:cNvPr id="195894" name="Group 264"/>
              <p:cNvGrpSpPr>
                <a:grpSpLocks noChangeAspect="1"/>
              </p:cNvGrpSpPr>
              <p:nvPr/>
            </p:nvGrpSpPr>
            <p:grpSpPr bwMode="auto">
              <a:xfrm>
                <a:off x="0" y="2"/>
                <a:ext cx="90" cy="150"/>
                <a:chOff x="0" y="0"/>
                <a:chExt cx="116" cy="187"/>
              </a:xfrm>
            </p:grpSpPr>
            <p:sp>
              <p:nvSpPr>
                <p:cNvPr id="195895" name="Line 265"/>
                <p:cNvSpPr>
                  <a:spLocks noChangeAspect="1" noChangeShapeType="1"/>
                </p:cNvSpPr>
                <p:nvPr/>
              </p:nvSpPr>
              <p:spPr bwMode="auto">
                <a:xfrm>
                  <a:off x="59" y="56"/>
                  <a:ext cx="0" cy="123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95896" name="Oval 266"/>
                <p:cNvSpPr>
                  <a:spLocks noChangeAspect="1" noChangeArrowheads="1"/>
                </p:cNvSpPr>
                <p:nvPr/>
              </p:nvSpPr>
              <p:spPr bwMode="auto">
                <a:xfrm>
                  <a:off x="15" y="0"/>
                  <a:ext cx="86" cy="48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o"/>
                    <a:defRPr sz="30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n"/>
                    <a:defRPr sz="26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o"/>
                    <a:defRPr sz="23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5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t">
                    <a:spcBef>
                      <a:spcPct val="0"/>
                    </a:spcBef>
                    <a:spcAft>
                      <a:spcPct val="0"/>
                    </a:spcAft>
                    <a:buClrTx/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  <a:latin typeface="华文中宋" panose="02010600040101010101" pitchFamily="2" charset="-122"/>
                    <a:ea typeface="楷体_GB2312" pitchFamily="1" charset="-122"/>
                  </a:endParaRPr>
                </a:p>
              </p:txBody>
            </p:sp>
            <p:sp>
              <p:nvSpPr>
                <p:cNvPr id="195897" name="Arc 267"/>
                <p:cNvSpPr>
                  <a:spLocks noChangeAspect="1"/>
                </p:cNvSpPr>
                <p:nvPr/>
              </p:nvSpPr>
              <p:spPr bwMode="auto">
                <a:xfrm flipV="1">
                  <a:off x="1" y="130"/>
                  <a:ext cx="113" cy="57"/>
                </a:xfrm>
                <a:custGeom>
                  <a:avLst/>
                  <a:gdLst>
                    <a:gd name="T0" fmla="*/ 0 w 38205"/>
                    <a:gd name="T1" fmla="*/ 0 h 21600"/>
                    <a:gd name="T2" fmla="*/ 0 w 38205"/>
                    <a:gd name="T3" fmla="*/ 0 h 21600"/>
                    <a:gd name="T4" fmla="*/ 0 w 38205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38205"/>
                    <a:gd name="T10" fmla="*/ 0 h 21600"/>
                    <a:gd name="T11" fmla="*/ 38205 w 38205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8205" h="21600" fill="none" extrusionOk="0">
                      <a:moveTo>
                        <a:pt x="0" y="11137"/>
                      </a:moveTo>
                      <a:cubicBezTo>
                        <a:pt x="3805" y="4264"/>
                        <a:pt x="11041" y="-1"/>
                        <a:pt x="18897" y="0"/>
                      </a:cubicBezTo>
                      <a:cubicBezTo>
                        <a:pt x="27069" y="0"/>
                        <a:pt x="34542" y="4612"/>
                        <a:pt x="38205" y="11917"/>
                      </a:cubicBezTo>
                    </a:path>
                    <a:path w="38205" h="21600" stroke="0" extrusionOk="0">
                      <a:moveTo>
                        <a:pt x="0" y="11137"/>
                      </a:moveTo>
                      <a:cubicBezTo>
                        <a:pt x="3805" y="4264"/>
                        <a:pt x="11041" y="-1"/>
                        <a:pt x="18897" y="0"/>
                      </a:cubicBezTo>
                      <a:cubicBezTo>
                        <a:pt x="27069" y="0"/>
                        <a:pt x="34542" y="4612"/>
                        <a:pt x="38205" y="11917"/>
                      </a:cubicBezTo>
                      <a:lnTo>
                        <a:pt x="18897" y="21600"/>
                      </a:lnTo>
                      <a:lnTo>
                        <a:pt x="0" y="11137"/>
                      </a:lnTo>
                      <a:close/>
                    </a:path>
                  </a:pathLst>
                </a:custGeom>
                <a:noFill/>
                <a:ln w="9525" cmpd="sng">
                  <a:solidFill>
                    <a:srgbClr val="000000"/>
                  </a:solidFill>
                  <a:bevel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95898" name="Line 268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0" y="26"/>
                  <a:ext cx="13" cy="13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95899" name="Line 269"/>
                <p:cNvSpPr>
                  <a:spLocks noChangeAspect="1" noChangeShapeType="1"/>
                </p:cNvSpPr>
                <p:nvPr/>
              </p:nvSpPr>
              <p:spPr bwMode="auto">
                <a:xfrm>
                  <a:off x="103" y="26"/>
                  <a:ext cx="13" cy="13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95900" name="Line 270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27" y="50"/>
                  <a:ext cx="7" cy="128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95901" name="Line 271"/>
                <p:cNvSpPr>
                  <a:spLocks noChangeAspect="1" noChangeShapeType="1"/>
                </p:cNvSpPr>
                <p:nvPr/>
              </p:nvSpPr>
              <p:spPr bwMode="auto">
                <a:xfrm>
                  <a:off x="81" y="45"/>
                  <a:ext cx="10" cy="127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</p:grpSp>
        </p:grpSp>
      </p:grpSp>
      <p:grpSp>
        <p:nvGrpSpPr>
          <p:cNvPr id="195597" name="Group 272"/>
          <p:cNvGrpSpPr>
            <a:grpSpLocks noChangeAspect="1"/>
          </p:cNvGrpSpPr>
          <p:nvPr/>
        </p:nvGrpSpPr>
        <p:grpSpPr bwMode="auto">
          <a:xfrm>
            <a:off x="5321300" y="3802063"/>
            <a:ext cx="815975" cy="822325"/>
            <a:chOff x="0" y="0"/>
            <a:chExt cx="514" cy="518"/>
          </a:xfrm>
        </p:grpSpPr>
        <p:grpSp>
          <p:nvGrpSpPr>
            <p:cNvPr id="195746" name="Group 273"/>
            <p:cNvGrpSpPr>
              <a:grpSpLocks noChangeAspect="1"/>
            </p:cNvGrpSpPr>
            <p:nvPr/>
          </p:nvGrpSpPr>
          <p:grpSpPr bwMode="auto">
            <a:xfrm>
              <a:off x="0" y="182"/>
              <a:ext cx="514" cy="336"/>
              <a:chOff x="0" y="0"/>
              <a:chExt cx="580" cy="374"/>
            </a:xfrm>
          </p:grpSpPr>
          <p:sp>
            <p:nvSpPr>
              <p:cNvPr id="195748" name="Freeform 274"/>
              <p:cNvSpPr>
                <a:spLocks noChangeAspect="1"/>
              </p:cNvSpPr>
              <p:nvPr/>
            </p:nvSpPr>
            <p:spPr bwMode="auto">
              <a:xfrm>
                <a:off x="377" y="0"/>
                <a:ext cx="88" cy="79"/>
              </a:xfrm>
              <a:custGeom>
                <a:avLst/>
                <a:gdLst>
                  <a:gd name="T0" fmla="*/ 0 w 326"/>
                  <a:gd name="T1" fmla="*/ 1 h 243"/>
                  <a:gd name="T2" fmla="*/ 1 w 326"/>
                  <a:gd name="T3" fmla="*/ 0 h 243"/>
                  <a:gd name="T4" fmla="*/ 2 w 326"/>
                  <a:gd name="T5" fmla="*/ 2 h 243"/>
                  <a:gd name="T6" fmla="*/ 1 w 326"/>
                  <a:gd name="T7" fmla="*/ 3 h 243"/>
                  <a:gd name="T8" fmla="*/ 0 w 326"/>
                  <a:gd name="T9" fmla="*/ 2 h 243"/>
                  <a:gd name="T10" fmla="*/ 0 w 326"/>
                  <a:gd name="T11" fmla="*/ 1 h 2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26"/>
                  <a:gd name="T19" fmla="*/ 0 h 243"/>
                  <a:gd name="T20" fmla="*/ 326 w 326"/>
                  <a:gd name="T21" fmla="*/ 243 h 24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26" h="243">
                    <a:moveTo>
                      <a:pt x="48" y="99"/>
                    </a:moveTo>
                    <a:lnTo>
                      <a:pt x="266" y="0"/>
                    </a:lnTo>
                    <a:lnTo>
                      <a:pt x="326" y="138"/>
                    </a:lnTo>
                    <a:lnTo>
                      <a:pt x="98" y="243"/>
                    </a:lnTo>
                    <a:lnTo>
                      <a:pt x="0" y="213"/>
                    </a:lnTo>
                    <a:lnTo>
                      <a:pt x="48" y="99"/>
                    </a:lnTo>
                    <a:close/>
                  </a:path>
                </a:pathLst>
              </a:custGeom>
              <a:solidFill>
                <a:srgbClr val="FFFFFF"/>
              </a:solidFill>
              <a:ln w="9525" cmpd="sng">
                <a:solidFill>
                  <a:srgbClr val="000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95749" name="AutoShape 275"/>
              <p:cNvSpPr>
                <a:spLocks noChangeAspect="1" noChangeArrowheads="1"/>
              </p:cNvSpPr>
              <p:nvPr/>
            </p:nvSpPr>
            <p:spPr bwMode="auto">
              <a:xfrm>
                <a:off x="0" y="227"/>
                <a:ext cx="580" cy="147"/>
              </a:xfrm>
              <a:prstGeom prst="cube">
                <a:avLst>
                  <a:gd name="adj" fmla="val 76144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o"/>
                  <a:defRPr sz="3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o"/>
                  <a:defRPr sz="23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5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t">
                  <a:spcBef>
                    <a:spcPct val="0"/>
                  </a:spcBef>
                  <a:spcAft>
                    <a:spcPct val="0"/>
                  </a:spcAft>
                  <a:buClrTx/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latin typeface="华文中宋" panose="02010600040101010101" pitchFamily="2" charset="-122"/>
                  <a:ea typeface="楷体_GB2312" pitchFamily="1" charset="-122"/>
                </a:endParaRPr>
              </a:p>
            </p:txBody>
          </p:sp>
          <p:grpSp>
            <p:nvGrpSpPr>
              <p:cNvPr id="195750" name="Group 276"/>
              <p:cNvGrpSpPr>
                <a:grpSpLocks noChangeAspect="1"/>
              </p:cNvGrpSpPr>
              <p:nvPr/>
            </p:nvGrpSpPr>
            <p:grpSpPr bwMode="auto">
              <a:xfrm>
                <a:off x="437" y="200"/>
                <a:ext cx="72" cy="92"/>
                <a:chOff x="0" y="0"/>
                <a:chExt cx="288" cy="358"/>
              </a:xfrm>
            </p:grpSpPr>
            <p:grpSp>
              <p:nvGrpSpPr>
                <p:cNvPr id="195793" name="Group 277"/>
                <p:cNvGrpSpPr>
                  <a:grpSpLocks noChangeAspect="1"/>
                </p:cNvGrpSpPr>
                <p:nvPr/>
              </p:nvGrpSpPr>
              <p:grpSpPr bwMode="auto">
                <a:xfrm>
                  <a:off x="0" y="240"/>
                  <a:ext cx="288" cy="118"/>
                  <a:chOff x="0" y="0"/>
                  <a:chExt cx="1594" cy="655"/>
                </a:xfrm>
              </p:grpSpPr>
              <p:grpSp>
                <p:nvGrpSpPr>
                  <p:cNvPr id="195804" name="Group 278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2" y="0"/>
                    <a:ext cx="1592" cy="652"/>
                    <a:chOff x="0" y="0"/>
                    <a:chExt cx="1592" cy="652"/>
                  </a:xfrm>
                </p:grpSpPr>
                <p:sp>
                  <p:nvSpPr>
                    <p:cNvPr id="195810" name="Oval 27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0" y="0"/>
                      <a:ext cx="1584" cy="450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o"/>
                        <a:defRPr sz="3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n"/>
                        <a:defRPr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o"/>
                        <a:defRPr sz="23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n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§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§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§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§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§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fontAlgn="t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Font typeface="Arial" panose="020B0604020202020204" pitchFamily="34" charset="0"/>
                        <a:buNone/>
                      </a:pPr>
                      <a:endParaRPr lang="zh-CN" altLang="en-US" sz="2400">
                        <a:solidFill>
                          <a:srgbClr val="000000"/>
                        </a:solidFill>
                        <a:latin typeface="华文中宋" panose="02010600040101010101" pitchFamily="2" charset="-122"/>
                        <a:ea typeface="楷体_GB2312" pitchFamily="1" charset="-122"/>
                      </a:endParaRPr>
                    </a:p>
                  </p:txBody>
                </p:sp>
                <p:sp>
                  <p:nvSpPr>
                    <p:cNvPr id="195811" name="Arc 280"/>
                    <p:cNvSpPr>
                      <a:spLocks noChangeAspect="1" noChangeArrowheads="1"/>
                    </p:cNvSpPr>
                    <p:nvPr/>
                  </p:nvSpPr>
                  <p:spPr bwMode="auto">
                    <a:xfrm flipV="1">
                      <a:off x="1" y="355"/>
                      <a:ext cx="1588" cy="297"/>
                    </a:xfrm>
                    <a:custGeom>
                      <a:avLst/>
                      <a:gdLst>
                        <a:gd name="T0" fmla="*/ 0 w 41130"/>
                        <a:gd name="T1" fmla="*/ 0 h 21600"/>
                        <a:gd name="T2" fmla="*/ 0 w 41130"/>
                        <a:gd name="T3" fmla="*/ 0 h 21600"/>
                        <a:gd name="T4" fmla="*/ 0 w 41130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41130"/>
                        <a:gd name="T10" fmla="*/ 0 h 21600"/>
                        <a:gd name="T11" fmla="*/ 41130 w 4113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41130" h="21600" fill="none" extrusionOk="0">
                          <a:moveTo>
                            <a:pt x="-1" y="15582"/>
                          </a:moveTo>
                          <a:cubicBezTo>
                            <a:pt x="2677" y="6351"/>
                            <a:pt x="11133" y="-1"/>
                            <a:pt x="20745" y="0"/>
                          </a:cubicBezTo>
                          <a:cubicBezTo>
                            <a:pt x="29920" y="0"/>
                            <a:pt x="38095" y="5797"/>
                            <a:pt x="41129" y="14457"/>
                          </a:cubicBezTo>
                        </a:path>
                        <a:path w="41130" h="21600" stroke="0" extrusionOk="0">
                          <a:moveTo>
                            <a:pt x="-1" y="15582"/>
                          </a:moveTo>
                          <a:cubicBezTo>
                            <a:pt x="2677" y="6351"/>
                            <a:pt x="11133" y="-1"/>
                            <a:pt x="20745" y="0"/>
                          </a:cubicBezTo>
                          <a:cubicBezTo>
                            <a:pt x="29920" y="0"/>
                            <a:pt x="38095" y="5797"/>
                            <a:pt x="41129" y="14457"/>
                          </a:cubicBezTo>
                          <a:lnTo>
                            <a:pt x="20745" y="21600"/>
                          </a:lnTo>
                          <a:lnTo>
                            <a:pt x="-1" y="15582"/>
                          </a:lnTo>
                          <a:close/>
                        </a:path>
                      </a:pathLst>
                    </a:cu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95812" name="Line 281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" y="258"/>
                      <a:ext cx="8" cy="192"/>
                    </a:xfrm>
                    <a:prstGeom prst="line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95813" name="Line 282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84" y="249"/>
                      <a:ext cx="8" cy="192"/>
                    </a:xfrm>
                    <a:prstGeom prst="line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</p:grpSp>
              <p:grpSp>
                <p:nvGrpSpPr>
                  <p:cNvPr id="195805" name="Group 283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0" y="3"/>
                    <a:ext cx="1592" cy="652"/>
                    <a:chOff x="0" y="0"/>
                    <a:chExt cx="1592" cy="652"/>
                  </a:xfrm>
                </p:grpSpPr>
                <p:sp>
                  <p:nvSpPr>
                    <p:cNvPr id="195806" name="Oval 28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0" y="0"/>
                      <a:ext cx="1584" cy="450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o"/>
                        <a:defRPr sz="3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n"/>
                        <a:defRPr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o"/>
                        <a:defRPr sz="23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n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§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§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§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§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§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fontAlgn="t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Font typeface="Arial" panose="020B0604020202020204" pitchFamily="34" charset="0"/>
                        <a:buNone/>
                      </a:pPr>
                      <a:endParaRPr lang="zh-CN" altLang="en-US" sz="2400">
                        <a:solidFill>
                          <a:srgbClr val="000000"/>
                        </a:solidFill>
                        <a:latin typeface="华文中宋" panose="02010600040101010101" pitchFamily="2" charset="-122"/>
                        <a:ea typeface="楷体_GB2312" pitchFamily="1" charset="-122"/>
                      </a:endParaRPr>
                    </a:p>
                  </p:txBody>
                </p:sp>
                <p:sp>
                  <p:nvSpPr>
                    <p:cNvPr id="195807" name="Arc 285"/>
                    <p:cNvSpPr>
                      <a:spLocks noChangeAspect="1"/>
                    </p:cNvSpPr>
                    <p:nvPr/>
                  </p:nvSpPr>
                  <p:spPr bwMode="auto">
                    <a:xfrm flipV="1">
                      <a:off x="1" y="355"/>
                      <a:ext cx="1588" cy="297"/>
                    </a:xfrm>
                    <a:custGeom>
                      <a:avLst/>
                      <a:gdLst>
                        <a:gd name="T0" fmla="*/ 0 w 41130"/>
                        <a:gd name="T1" fmla="*/ 0 h 21600"/>
                        <a:gd name="T2" fmla="*/ 0 w 41130"/>
                        <a:gd name="T3" fmla="*/ 0 h 21600"/>
                        <a:gd name="T4" fmla="*/ 0 w 41130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41130"/>
                        <a:gd name="T10" fmla="*/ 0 h 21600"/>
                        <a:gd name="T11" fmla="*/ 41130 w 4113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41130" h="21600" fill="none" extrusionOk="0">
                          <a:moveTo>
                            <a:pt x="-1" y="15582"/>
                          </a:moveTo>
                          <a:cubicBezTo>
                            <a:pt x="2677" y="6351"/>
                            <a:pt x="11133" y="-1"/>
                            <a:pt x="20745" y="0"/>
                          </a:cubicBezTo>
                          <a:cubicBezTo>
                            <a:pt x="29920" y="0"/>
                            <a:pt x="38095" y="5797"/>
                            <a:pt x="41129" y="14457"/>
                          </a:cubicBezTo>
                        </a:path>
                        <a:path w="41130" h="21600" stroke="0" extrusionOk="0">
                          <a:moveTo>
                            <a:pt x="-1" y="15582"/>
                          </a:moveTo>
                          <a:cubicBezTo>
                            <a:pt x="2677" y="6351"/>
                            <a:pt x="11133" y="-1"/>
                            <a:pt x="20745" y="0"/>
                          </a:cubicBezTo>
                          <a:cubicBezTo>
                            <a:pt x="29920" y="0"/>
                            <a:pt x="38095" y="5797"/>
                            <a:pt x="41129" y="14457"/>
                          </a:cubicBezTo>
                          <a:lnTo>
                            <a:pt x="20745" y="21600"/>
                          </a:lnTo>
                          <a:lnTo>
                            <a:pt x="-1" y="15582"/>
                          </a:lnTo>
                          <a:close/>
                        </a:path>
                      </a:pathLst>
                    </a:custGeom>
                    <a:noFill/>
                    <a:ln w="9525" cmpd="sng">
                      <a:solidFill>
                        <a:srgbClr val="000000"/>
                      </a:solidFill>
                      <a:bevel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95808" name="Line 28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" y="258"/>
                      <a:ext cx="8" cy="192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95809" name="Line 28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84" y="249"/>
                      <a:ext cx="8" cy="192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195794" name="Group 288"/>
                <p:cNvGrpSpPr>
                  <a:grpSpLocks noChangeAspect="1"/>
                </p:cNvGrpSpPr>
                <p:nvPr/>
              </p:nvGrpSpPr>
              <p:grpSpPr bwMode="auto">
                <a:xfrm>
                  <a:off x="54" y="0"/>
                  <a:ext cx="189" cy="318"/>
                  <a:chOff x="0" y="0"/>
                  <a:chExt cx="117" cy="189"/>
                </a:xfrm>
              </p:grpSpPr>
              <p:sp>
                <p:nvSpPr>
                  <p:cNvPr id="195795" name="Freeform 28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0" y="0"/>
                    <a:ext cx="117" cy="188"/>
                  </a:xfrm>
                  <a:custGeom>
                    <a:avLst/>
                    <a:gdLst>
                      <a:gd name="T0" fmla="*/ 0 w 480"/>
                      <a:gd name="T1" fmla="*/ 0 h 768"/>
                      <a:gd name="T2" fmla="*/ 0 w 480"/>
                      <a:gd name="T3" fmla="*/ 0 h 768"/>
                      <a:gd name="T4" fmla="*/ 0 w 480"/>
                      <a:gd name="T5" fmla="*/ 0 h 768"/>
                      <a:gd name="T6" fmla="*/ 0 w 480"/>
                      <a:gd name="T7" fmla="*/ 0 h 768"/>
                      <a:gd name="T8" fmla="*/ 1 w 480"/>
                      <a:gd name="T9" fmla="*/ 0 h 768"/>
                      <a:gd name="T10" fmla="*/ 1 w 480"/>
                      <a:gd name="T11" fmla="*/ 0 h 768"/>
                      <a:gd name="T12" fmla="*/ 1 w 480"/>
                      <a:gd name="T13" fmla="*/ 0 h 768"/>
                      <a:gd name="T14" fmla="*/ 1 w 480"/>
                      <a:gd name="T15" fmla="*/ 0 h 768"/>
                      <a:gd name="T16" fmla="*/ 1 w 480"/>
                      <a:gd name="T17" fmla="*/ 0 h 768"/>
                      <a:gd name="T18" fmla="*/ 2 w 480"/>
                      <a:gd name="T19" fmla="*/ 2 h 768"/>
                      <a:gd name="T20" fmla="*/ 1 w 480"/>
                      <a:gd name="T21" fmla="*/ 2 h 768"/>
                      <a:gd name="T22" fmla="*/ 1 w 480"/>
                      <a:gd name="T23" fmla="*/ 3 h 768"/>
                      <a:gd name="T24" fmla="*/ 1 w 480"/>
                      <a:gd name="T25" fmla="*/ 3 h 768"/>
                      <a:gd name="T26" fmla="*/ 1 w 480"/>
                      <a:gd name="T27" fmla="*/ 3 h 768"/>
                      <a:gd name="T28" fmla="*/ 0 w 480"/>
                      <a:gd name="T29" fmla="*/ 3 h 768"/>
                      <a:gd name="T30" fmla="*/ 0 w 480"/>
                      <a:gd name="T31" fmla="*/ 3 h 768"/>
                      <a:gd name="T32" fmla="*/ 0 w 480"/>
                      <a:gd name="T33" fmla="*/ 2 h 768"/>
                      <a:gd name="T34" fmla="*/ 0 w 480"/>
                      <a:gd name="T35" fmla="*/ 2 h 768"/>
                      <a:gd name="T36" fmla="*/ 0 w 480"/>
                      <a:gd name="T37" fmla="*/ 0 h 768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w 480"/>
                      <a:gd name="T58" fmla="*/ 0 h 768"/>
                      <a:gd name="T59" fmla="*/ 480 w 480"/>
                      <a:gd name="T60" fmla="*/ 768 h 768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T57" t="T58" r="T59" b="T60"/>
                    <a:pathLst>
                      <a:path w="480" h="768">
                        <a:moveTo>
                          <a:pt x="62" y="99"/>
                        </a:moveTo>
                        <a:lnTo>
                          <a:pt x="78" y="57"/>
                        </a:lnTo>
                        <a:lnTo>
                          <a:pt x="120" y="24"/>
                        </a:lnTo>
                        <a:lnTo>
                          <a:pt x="174" y="6"/>
                        </a:lnTo>
                        <a:lnTo>
                          <a:pt x="242" y="0"/>
                        </a:lnTo>
                        <a:lnTo>
                          <a:pt x="302" y="9"/>
                        </a:lnTo>
                        <a:lnTo>
                          <a:pt x="362" y="21"/>
                        </a:lnTo>
                        <a:lnTo>
                          <a:pt x="408" y="57"/>
                        </a:lnTo>
                        <a:lnTo>
                          <a:pt x="428" y="108"/>
                        </a:lnTo>
                        <a:lnTo>
                          <a:pt x="480" y="636"/>
                        </a:lnTo>
                        <a:lnTo>
                          <a:pt x="432" y="693"/>
                        </a:lnTo>
                        <a:lnTo>
                          <a:pt x="384" y="726"/>
                        </a:lnTo>
                        <a:lnTo>
                          <a:pt x="326" y="750"/>
                        </a:lnTo>
                        <a:lnTo>
                          <a:pt x="252" y="768"/>
                        </a:lnTo>
                        <a:lnTo>
                          <a:pt x="144" y="756"/>
                        </a:lnTo>
                        <a:lnTo>
                          <a:pt x="78" y="720"/>
                        </a:lnTo>
                        <a:lnTo>
                          <a:pt x="26" y="669"/>
                        </a:lnTo>
                        <a:lnTo>
                          <a:pt x="0" y="651"/>
                        </a:lnTo>
                        <a:lnTo>
                          <a:pt x="62" y="99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zh-CN" altLang="en-US">
                      <a:solidFill>
                        <a:srgbClr val="000000"/>
                      </a:solidFill>
                      <a:latin typeface="Arial" panose="020B0604020202020204" pitchFamily="34" charset="0"/>
                    </a:endParaRPr>
                  </a:p>
                </p:txBody>
              </p:sp>
              <p:grpSp>
                <p:nvGrpSpPr>
                  <p:cNvPr id="195796" name="Group 290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0" y="2"/>
                    <a:ext cx="116" cy="187"/>
                    <a:chOff x="0" y="0"/>
                    <a:chExt cx="116" cy="187"/>
                  </a:xfrm>
                </p:grpSpPr>
                <p:sp>
                  <p:nvSpPr>
                    <p:cNvPr id="195797" name="Line 291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59" y="56"/>
                      <a:ext cx="0" cy="123"/>
                    </a:xfrm>
                    <a:prstGeom prst="line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95798" name="Oval 29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5" y="0"/>
                      <a:ext cx="86" cy="48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o"/>
                        <a:defRPr sz="3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n"/>
                        <a:defRPr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o"/>
                        <a:defRPr sz="23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n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§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§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§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§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§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fontAlgn="t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Font typeface="Arial" panose="020B0604020202020204" pitchFamily="34" charset="0"/>
                        <a:buNone/>
                      </a:pPr>
                      <a:endParaRPr lang="zh-CN" altLang="en-US" sz="2400">
                        <a:solidFill>
                          <a:srgbClr val="000000"/>
                        </a:solidFill>
                        <a:latin typeface="华文中宋" panose="02010600040101010101" pitchFamily="2" charset="-122"/>
                        <a:ea typeface="楷体_GB2312" pitchFamily="1" charset="-122"/>
                      </a:endParaRPr>
                    </a:p>
                  </p:txBody>
                </p:sp>
                <p:sp>
                  <p:nvSpPr>
                    <p:cNvPr id="195799" name="Arc 293"/>
                    <p:cNvSpPr>
                      <a:spLocks noChangeAspect="1"/>
                    </p:cNvSpPr>
                    <p:nvPr/>
                  </p:nvSpPr>
                  <p:spPr bwMode="auto">
                    <a:xfrm flipV="1">
                      <a:off x="1" y="130"/>
                      <a:ext cx="113" cy="57"/>
                    </a:xfrm>
                    <a:custGeom>
                      <a:avLst/>
                      <a:gdLst>
                        <a:gd name="T0" fmla="*/ 0 w 38205"/>
                        <a:gd name="T1" fmla="*/ 0 h 21600"/>
                        <a:gd name="T2" fmla="*/ 0 w 38205"/>
                        <a:gd name="T3" fmla="*/ 0 h 21600"/>
                        <a:gd name="T4" fmla="*/ 0 w 38205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38205"/>
                        <a:gd name="T10" fmla="*/ 0 h 21600"/>
                        <a:gd name="T11" fmla="*/ 38205 w 38205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38205" h="21600" fill="none" extrusionOk="0">
                          <a:moveTo>
                            <a:pt x="0" y="11137"/>
                          </a:moveTo>
                          <a:cubicBezTo>
                            <a:pt x="3805" y="4264"/>
                            <a:pt x="11041" y="-1"/>
                            <a:pt x="18897" y="0"/>
                          </a:cubicBezTo>
                          <a:cubicBezTo>
                            <a:pt x="27069" y="0"/>
                            <a:pt x="34542" y="4612"/>
                            <a:pt x="38205" y="11917"/>
                          </a:cubicBezTo>
                        </a:path>
                        <a:path w="38205" h="21600" stroke="0" extrusionOk="0">
                          <a:moveTo>
                            <a:pt x="0" y="11137"/>
                          </a:moveTo>
                          <a:cubicBezTo>
                            <a:pt x="3805" y="4264"/>
                            <a:pt x="11041" y="-1"/>
                            <a:pt x="18897" y="0"/>
                          </a:cubicBezTo>
                          <a:cubicBezTo>
                            <a:pt x="27069" y="0"/>
                            <a:pt x="34542" y="4612"/>
                            <a:pt x="38205" y="11917"/>
                          </a:cubicBezTo>
                          <a:lnTo>
                            <a:pt x="18897" y="21600"/>
                          </a:lnTo>
                          <a:lnTo>
                            <a:pt x="0" y="11137"/>
                          </a:lnTo>
                          <a:close/>
                        </a:path>
                      </a:pathLst>
                    </a:custGeom>
                    <a:noFill/>
                    <a:ln w="9525" cmpd="sng">
                      <a:solidFill>
                        <a:srgbClr val="000000"/>
                      </a:solidFill>
                      <a:bevel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95800" name="Line 294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0" y="26"/>
                      <a:ext cx="13" cy="135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95801" name="Line 295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3" y="26"/>
                      <a:ext cx="13" cy="135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95802" name="Line 296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7" y="50"/>
                      <a:ext cx="7" cy="128"/>
                    </a:xfrm>
                    <a:prstGeom prst="line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95803" name="Line 29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81" y="45"/>
                      <a:ext cx="10" cy="127"/>
                    </a:xfrm>
                    <a:prstGeom prst="line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</p:grpSp>
            </p:grpSp>
          </p:grpSp>
          <p:grpSp>
            <p:nvGrpSpPr>
              <p:cNvPr id="195751" name="Group 298"/>
              <p:cNvGrpSpPr>
                <a:grpSpLocks noChangeAspect="1"/>
              </p:cNvGrpSpPr>
              <p:nvPr/>
            </p:nvGrpSpPr>
            <p:grpSpPr bwMode="auto">
              <a:xfrm>
                <a:off x="50" y="210"/>
                <a:ext cx="76" cy="92"/>
                <a:chOff x="0" y="0"/>
                <a:chExt cx="288" cy="358"/>
              </a:xfrm>
            </p:grpSpPr>
            <p:grpSp>
              <p:nvGrpSpPr>
                <p:cNvPr id="195772" name="Group 299"/>
                <p:cNvGrpSpPr>
                  <a:grpSpLocks noChangeAspect="1"/>
                </p:cNvGrpSpPr>
                <p:nvPr/>
              </p:nvGrpSpPr>
              <p:grpSpPr bwMode="auto">
                <a:xfrm>
                  <a:off x="0" y="240"/>
                  <a:ext cx="288" cy="118"/>
                  <a:chOff x="0" y="0"/>
                  <a:chExt cx="1594" cy="655"/>
                </a:xfrm>
              </p:grpSpPr>
              <p:grpSp>
                <p:nvGrpSpPr>
                  <p:cNvPr id="195783" name="Group 300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2" y="0"/>
                    <a:ext cx="1592" cy="652"/>
                    <a:chOff x="0" y="0"/>
                    <a:chExt cx="1592" cy="652"/>
                  </a:xfrm>
                </p:grpSpPr>
                <p:sp>
                  <p:nvSpPr>
                    <p:cNvPr id="195789" name="Oval 30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0" y="0"/>
                      <a:ext cx="1584" cy="450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o"/>
                        <a:defRPr sz="3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n"/>
                        <a:defRPr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o"/>
                        <a:defRPr sz="23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n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§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§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§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§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§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fontAlgn="t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Font typeface="Arial" panose="020B0604020202020204" pitchFamily="34" charset="0"/>
                        <a:buNone/>
                      </a:pPr>
                      <a:endParaRPr lang="zh-CN" altLang="en-US" sz="2400">
                        <a:solidFill>
                          <a:srgbClr val="000000"/>
                        </a:solidFill>
                        <a:latin typeface="华文中宋" panose="02010600040101010101" pitchFamily="2" charset="-122"/>
                        <a:ea typeface="楷体_GB2312" pitchFamily="1" charset="-122"/>
                      </a:endParaRPr>
                    </a:p>
                  </p:txBody>
                </p:sp>
                <p:sp>
                  <p:nvSpPr>
                    <p:cNvPr id="195790" name="Arc 302"/>
                    <p:cNvSpPr>
                      <a:spLocks noChangeAspect="1" noChangeArrowheads="1"/>
                    </p:cNvSpPr>
                    <p:nvPr/>
                  </p:nvSpPr>
                  <p:spPr bwMode="auto">
                    <a:xfrm flipV="1">
                      <a:off x="1" y="355"/>
                      <a:ext cx="1588" cy="297"/>
                    </a:xfrm>
                    <a:custGeom>
                      <a:avLst/>
                      <a:gdLst>
                        <a:gd name="T0" fmla="*/ 0 w 41130"/>
                        <a:gd name="T1" fmla="*/ 0 h 21600"/>
                        <a:gd name="T2" fmla="*/ 0 w 41130"/>
                        <a:gd name="T3" fmla="*/ 0 h 21600"/>
                        <a:gd name="T4" fmla="*/ 0 w 41130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41130"/>
                        <a:gd name="T10" fmla="*/ 0 h 21600"/>
                        <a:gd name="T11" fmla="*/ 41130 w 4113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41130" h="21600" fill="none" extrusionOk="0">
                          <a:moveTo>
                            <a:pt x="-1" y="15582"/>
                          </a:moveTo>
                          <a:cubicBezTo>
                            <a:pt x="2677" y="6351"/>
                            <a:pt x="11133" y="-1"/>
                            <a:pt x="20745" y="0"/>
                          </a:cubicBezTo>
                          <a:cubicBezTo>
                            <a:pt x="29920" y="0"/>
                            <a:pt x="38095" y="5797"/>
                            <a:pt x="41129" y="14457"/>
                          </a:cubicBezTo>
                        </a:path>
                        <a:path w="41130" h="21600" stroke="0" extrusionOk="0">
                          <a:moveTo>
                            <a:pt x="-1" y="15582"/>
                          </a:moveTo>
                          <a:cubicBezTo>
                            <a:pt x="2677" y="6351"/>
                            <a:pt x="11133" y="-1"/>
                            <a:pt x="20745" y="0"/>
                          </a:cubicBezTo>
                          <a:cubicBezTo>
                            <a:pt x="29920" y="0"/>
                            <a:pt x="38095" y="5797"/>
                            <a:pt x="41129" y="14457"/>
                          </a:cubicBezTo>
                          <a:lnTo>
                            <a:pt x="20745" y="21600"/>
                          </a:lnTo>
                          <a:lnTo>
                            <a:pt x="-1" y="15582"/>
                          </a:lnTo>
                          <a:close/>
                        </a:path>
                      </a:pathLst>
                    </a:cu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95791" name="Line 303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" y="258"/>
                      <a:ext cx="8" cy="192"/>
                    </a:xfrm>
                    <a:prstGeom prst="line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95792" name="Line 304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84" y="249"/>
                      <a:ext cx="8" cy="192"/>
                    </a:xfrm>
                    <a:prstGeom prst="line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</p:grpSp>
              <p:grpSp>
                <p:nvGrpSpPr>
                  <p:cNvPr id="195784" name="Group 305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0" y="3"/>
                    <a:ext cx="1592" cy="652"/>
                    <a:chOff x="0" y="0"/>
                    <a:chExt cx="1592" cy="652"/>
                  </a:xfrm>
                </p:grpSpPr>
                <p:sp>
                  <p:nvSpPr>
                    <p:cNvPr id="195785" name="Oval 30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0" y="0"/>
                      <a:ext cx="1584" cy="450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o"/>
                        <a:defRPr sz="3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n"/>
                        <a:defRPr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o"/>
                        <a:defRPr sz="23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n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§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§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§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§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§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fontAlgn="t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Font typeface="Arial" panose="020B0604020202020204" pitchFamily="34" charset="0"/>
                        <a:buNone/>
                      </a:pPr>
                      <a:endParaRPr lang="zh-CN" altLang="en-US" sz="2400">
                        <a:solidFill>
                          <a:srgbClr val="000000"/>
                        </a:solidFill>
                        <a:latin typeface="华文中宋" panose="02010600040101010101" pitchFamily="2" charset="-122"/>
                        <a:ea typeface="楷体_GB2312" pitchFamily="1" charset="-122"/>
                      </a:endParaRPr>
                    </a:p>
                  </p:txBody>
                </p:sp>
                <p:sp>
                  <p:nvSpPr>
                    <p:cNvPr id="195786" name="Arc 307"/>
                    <p:cNvSpPr>
                      <a:spLocks noChangeAspect="1"/>
                    </p:cNvSpPr>
                    <p:nvPr/>
                  </p:nvSpPr>
                  <p:spPr bwMode="auto">
                    <a:xfrm flipV="1">
                      <a:off x="1" y="355"/>
                      <a:ext cx="1588" cy="297"/>
                    </a:xfrm>
                    <a:custGeom>
                      <a:avLst/>
                      <a:gdLst>
                        <a:gd name="T0" fmla="*/ 0 w 41130"/>
                        <a:gd name="T1" fmla="*/ 0 h 21600"/>
                        <a:gd name="T2" fmla="*/ 0 w 41130"/>
                        <a:gd name="T3" fmla="*/ 0 h 21600"/>
                        <a:gd name="T4" fmla="*/ 0 w 41130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41130"/>
                        <a:gd name="T10" fmla="*/ 0 h 21600"/>
                        <a:gd name="T11" fmla="*/ 41130 w 4113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41130" h="21600" fill="none" extrusionOk="0">
                          <a:moveTo>
                            <a:pt x="-1" y="15582"/>
                          </a:moveTo>
                          <a:cubicBezTo>
                            <a:pt x="2677" y="6351"/>
                            <a:pt x="11133" y="-1"/>
                            <a:pt x="20745" y="0"/>
                          </a:cubicBezTo>
                          <a:cubicBezTo>
                            <a:pt x="29920" y="0"/>
                            <a:pt x="38095" y="5797"/>
                            <a:pt x="41129" y="14457"/>
                          </a:cubicBezTo>
                        </a:path>
                        <a:path w="41130" h="21600" stroke="0" extrusionOk="0">
                          <a:moveTo>
                            <a:pt x="-1" y="15582"/>
                          </a:moveTo>
                          <a:cubicBezTo>
                            <a:pt x="2677" y="6351"/>
                            <a:pt x="11133" y="-1"/>
                            <a:pt x="20745" y="0"/>
                          </a:cubicBezTo>
                          <a:cubicBezTo>
                            <a:pt x="29920" y="0"/>
                            <a:pt x="38095" y="5797"/>
                            <a:pt x="41129" y="14457"/>
                          </a:cubicBezTo>
                          <a:lnTo>
                            <a:pt x="20745" y="21600"/>
                          </a:lnTo>
                          <a:lnTo>
                            <a:pt x="-1" y="15582"/>
                          </a:lnTo>
                          <a:close/>
                        </a:path>
                      </a:pathLst>
                    </a:custGeom>
                    <a:noFill/>
                    <a:ln w="9525" cmpd="sng">
                      <a:solidFill>
                        <a:srgbClr val="000000"/>
                      </a:solidFill>
                      <a:bevel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95787" name="Line 30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" y="258"/>
                      <a:ext cx="8" cy="192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95788" name="Line 309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84" y="249"/>
                      <a:ext cx="8" cy="192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195773" name="Group 310"/>
                <p:cNvGrpSpPr>
                  <a:grpSpLocks noChangeAspect="1"/>
                </p:cNvGrpSpPr>
                <p:nvPr/>
              </p:nvGrpSpPr>
              <p:grpSpPr bwMode="auto">
                <a:xfrm>
                  <a:off x="54" y="0"/>
                  <a:ext cx="189" cy="318"/>
                  <a:chOff x="0" y="0"/>
                  <a:chExt cx="117" cy="189"/>
                </a:xfrm>
              </p:grpSpPr>
              <p:sp>
                <p:nvSpPr>
                  <p:cNvPr id="195774" name="Freeform 31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0" y="0"/>
                    <a:ext cx="117" cy="188"/>
                  </a:xfrm>
                  <a:custGeom>
                    <a:avLst/>
                    <a:gdLst>
                      <a:gd name="T0" fmla="*/ 0 w 480"/>
                      <a:gd name="T1" fmla="*/ 0 h 768"/>
                      <a:gd name="T2" fmla="*/ 0 w 480"/>
                      <a:gd name="T3" fmla="*/ 0 h 768"/>
                      <a:gd name="T4" fmla="*/ 0 w 480"/>
                      <a:gd name="T5" fmla="*/ 0 h 768"/>
                      <a:gd name="T6" fmla="*/ 0 w 480"/>
                      <a:gd name="T7" fmla="*/ 0 h 768"/>
                      <a:gd name="T8" fmla="*/ 1 w 480"/>
                      <a:gd name="T9" fmla="*/ 0 h 768"/>
                      <a:gd name="T10" fmla="*/ 1 w 480"/>
                      <a:gd name="T11" fmla="*/ 0 h 768"/>
                      <a:gd name="T12" fmla="*/ 1 w 480"/>
                      <a:gd name="T13" fmla="*/ 0 h 768"/>
                      <a:gd name="T14" fmla="*/ 1 w 480"/>
                      <a:gd name="T15" fmla="*/ 0 h 768"/>
                      <a:gd name="T16" fmla="*/ 1 w 480"/>
                      <a:gd name="T17" fmla="*/ 0 h 768"/>
                      <a:gd name="T18" fmla="*/ 2 w 480"/>
                      <a:gd name="T19" fmla="*/ 2 h 768"/>
                      <a:gd name="T20" fmla="*/ 1 w 480"/>
                      <a:gd name="T21" fmla="*/ 2 h 768"/>
                      <a:gd name="T22" fmla="*/ 1 w 480"/>
                      <a:gd name="T23" fmla="*/ 3 h 768"/>
                      <a:gd name="T24" fmla="*/ 1 w 480"/>
                      <a:gd name="T25" fmla="*/ 3 h 768"/>
                      <a:gd name="T26" fmla="*/ 1 w 480"/>
                      <a:gd name="T27" fmla="*/ 3 h 768"/>
                      <a:gd name="T28" fmla="*/ 0 w 480"/>
                      <a:gd name="T29" fmla="*/ 3 h 768"/>
                      <a:gd name="T30" fmla="*/ 0 w 480"/>
                      <a:gd name="T31" fmla="*/ 3 h 768"/>
                      <a:gd name="T32" fmla="*/ 0 w 480"/>
                      <a:gd name="T33" fmla="*/ 2 h 768"/>
                      <a:gd name="T34" fmla="*/ 0 w 480"/>
                      <a:gd name="T35" fmla="*/ 2 h 768"/>
                      <a:gd name="T36" fmla="*/ 0 w 480"/>
                      <a:gd name="T37" fmla="*/ 0 h 768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w 480"/>
                      <a:gd name="T58" fmla="*/ 0 h 768"/>
                      <a:gd name="T59" fmla="*/ 480 w 480"/>
                      <a:gd name="T60" fmla="*/ 768 h 768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T57" t="T58" r="T59" b="T60"/>
                    <a:pathLst>
                      <a:path w="480" h="768">
                        <a:moveTo>
                          <a:pt x="62" y="99"/>
                        </a:moveTo>
                        <a:lnTo>
                          <a:pt x="78" y="57"/>
                        </a:lnTo>
                        <a:lnTo>
                          <a:pt x="120" y="24"/>
                        </a:lnTo>
                        <a:lnTo>
                          <a:pt x="174" y="6"/>
                        </a:lnTo>
                        <a:lnTo>
                          <a:pt x="242" y="0"/>
                        </a:lnTo>
                        <a:lnTo>
                          <a:pt x="302" y="9"/>
                        </a:lnTo>
                        <a:lnTo>
                          <a:pt x="362" y="21"/>
                        </a:lnTo>
                        <a:lnTo>
                          <a:pt x="408" y="57"/>
                        </a:lnTo>
                        <a:lnTo>
                          <a:pt x="428" y="108"/>
                        </a:lnTo>
                        <a:lnTo>
                          <a:pt x="480" y="636"/>
                        </a:lnTo>
                        <a:lnTo>
                          <a:pt x="432" y="693"/>
                        </a:lnTo>
                        <a:lnTo>
                          <a:pt x="384" y="726"/>
                        </a:lnTo>
                        <a:lnTo>
                          <a:pt x="326" y="750"/>
                        </a:lnTo>
                        <a:lnTo>
                          <a:pt x="252" y="768"/>
                        </a:lnTo>
                        <a:lnTo>
                          <a:pt x="144" y="756"/>
                        </a:lnTo>
                        <a:lnTo>
                          <a:pt x="78" y="720"/>
                        </a:lnTo>
                        <a:lnTo>
                          <a:pt x="26" y="669"/>
                        </a:lnTo>
                        <a:lnTo>
                          <a:pt x="0" y="651"/>
                        </a:lnTo>
                        <a:lnTo>
                          <a:pt x="62" y="99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zh-CN" altLang="en-US">
                      <a:solidFill>
                        <a:srgbClr val="000000"/>
                      </a:solidFill>
                      <a:latin typeface="Arial" panose="020B0604020202020204" pitchFamily="34" charset="0"/>
                    </a:endParaRPr>
                  </a:p>
                </p:txBody>
              </p:sp>
              <p:grpSp>
                <p:nvGrpSpPr>
                  <p:cNvPr id="195775" name="Group 312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0" y="2"/>
                    <a:ext cx="116" cy="187"/>
                    <a:chOff x="0" y="0"/>
                    <a:chExt cx="116" cy="187"/>
                  </a:xfrm>
                </p:grpSpPr>
                <p:sp>
                  <p:nvSpPr>
                    <p:cNvPr id="195776" name="Line 313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59" y="56"/>
                      <a:ext cx="0" cy="123"/>
                    </a:xfrm>
                    <a:prstGeom prst="line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95777" name="Oval 31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5" y="0"/>
                      <a:ext cx="86" cy="48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o"/>
                        <a:defRPr sz="3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n"/>
                        <a:defRPr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o"/>
                        <a:defRPr sz="23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n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§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§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§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§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§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fontAlgn="t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Font typeface="Arial" panose="020B0604020202020204" pitchFamily="34" charset="0"/>
                        <a:buNone/>
                      </a:pPr>
                      <a:endParaRPr lang="zh-CN" altLang="en-US" sz="2400">
                        <a:solidFill>
                          <a:srgbClr val="000000"/>
                        </a:solidFill>
                        <a:latin typeface="华文中宋" panose="02010600040101010101" pitchFamily="2" charset="-122"/>
                        <a:ea typeface="楷体_GB2312" pitchFamily="1" charset="-122"/>
                      </a:endParaRPr>
                    </a:p>
                  </p:txBody>
                </p:sp>
                <p:sp>
                  <p:nvSpPr>
                    <p:cNvPr id="195778" name="Arc 315"/>
                    <p:cNvSpPr>
                      <a:spLocks noChangeAspect="1"/>
                    </p:cNvSpPr>
                    <p:nvPr/>
                  </p:nvSpPr>
                  <p:spPr bwMode="auto">
                    <a:xfrm flipV="1">
                      <a:off x="1" y="130"/>
                      <a:ext cx="113" cy="57"/>
                    </a:xfrm>
                    <a:custGeom>
                      <a:avLst/>
                      <a:gdLst>
                        <a:gd name="T0" fmla="*/ 0 w 38205"/>
                        <a:gd name="T1" fmla="*/ 0 h 21600"/>
                        <a:gd name="T2" fmla="*/ 0 w 38205"/>
                        <a:gd name="T3" fmla="*/ 0 h 21600"/>
                        <a:gd name="T4" fmla="*/ 0 w 38205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38205"/>
                        <a:gd name="T10" fmla="*/ 0 h 21600"/>
                        <a:gd name="T11" fmla="*/ 38205 w 38205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38205" h="21600" fill="none" extrusionOk="0">
                          <a:moveTo>
                            <a:pt x="0" y="11137"/>
                          </a:moveTo>
                          <a:cubicBezTo>
                            <a:pt x="3805" y="4264"/>
                            <a:pt x="11041" y="-1"/>
                            <a:pt x="18897" y="0"/>
                          </a:cubicBezTo>
                          <a:cubicBezTo>
                            <a:pt x="27069" y="0"/>
                            <a:pt x="34542" y="4612"/>
                            <a:pt x="38205" y="11917"/>
                          </a:cubicBezTo>
                        </a:path>
                        <a:path w="38205" h="21600" stroke="0" extrusionOk="0">
                          <a:moveTo>
                            <a:pt x="0" y="11137"/>
                          </a:moveTo>
                          <a:cubicBezTo>
                            <a:pt x="3805" y="4264"/>
                            <a:pt x="11041" y="-1"/>
                            <a:pt x="18897" y="0"/>
                          </a:cubicBezTo>
                          <a:cubicBezTo>
                            <a:pt x="27069" y="0"/>
                            <a:pt x="34542" y="4612"/>
                            <a:pt x="38205" y="11917"/>
                          </a:cubicBezTo>
                          <a:lnTo>
                            <a:pt x="18897" y="21600"/>
                          </a:lnTo>
                          <a:lnTo>
                            <a:pt x="0" y="11137"/>
                          </a:lnTo>
                          <a:close/>
                        </a:path>
                      </a:pathLst>
                    </a:custGeom>
                    <a:noFill/>
                    <a:ln w="9525" cmpd="sng">
                      <a:solidFill>
                        <a:srgbClr val="000000"/>
                      </a:solidFill>
                      <a:bevel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95779" name="Line 316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0" y="26"/>
                      <a:ext cx="13" cy="135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95780" name="Line 31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3" y="26"/>
                      <a:ext cx="13" cy="135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95781" name="Line 318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7" y="50"/>
                      <a:ext cx="7" cy="128"/>
                    </a:xfrm>
                    <a:prstGeom prst="line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95782" name="Line 319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81" y="45"/>
                      <a:ext cx="10" cy="127"/>
                    </a:xfrm>
                    <a:prstGeom prst="line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</p:grpSp>
            </p:grpSp>
          </p:grpSp>
          <p:sp>
            <p:nvSpPr>
              <p:cNvPr id="195752" name="Oval 320"/>
              <p:cNvSpPr>
                <a:spLocks noChangeAspect="1" noChangeArrowheads="1"/>
              </p:cNvSpPr>
              <p:nvPr/>
            </p:nvSpPr>
            <p:spPr bwMode="auto">
              <a:xfrm>
                <a:off x="177" y="185"/>
                <a:ext cx="12" cy="14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o"/>
                  <a:defRPr sz="3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o"/>
                  <a:defRPr sz="23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5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t">
                  <a:spcBef>
                    <a:spcPct val="0"/>
                  </a:spcBef>
                  <a:spcAft>
                    <a:spcPct val="0"/>
                  </a:spcAft>
                  <a:buClrTx/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latin typeface="华文中宋" panose="02010600040101010101" pitchFamily="2" charset="-122"/>
                  <a:ea typeface="楷体_GB2312" pitchFamily="1" charset="-122"/>
                </a:endParaRPr>
              </a:p>
            </p:txBody>
          </p:sp>
          <p:sp>
            <p:nvSpPr>
              <p:cNvPr id="195753" name="Freeform 321"/>
              <p:cNvSpPr>
                <a:spLocks noChangeAspect="1"/>
              </p:cNvSpPr>
              <p:nvPr/>
            </p:nvSpPr>
            <p:spPr bwMode="auto">
              <a:xfrm>
                <a:off x="119" y="132"/>
                <a:ext cx="109" cy="190"/>
              </a:xfrm>
              <a:custGeom>
                <a:avLst/>
                <a:gdLst>
                  <a:gd name="T0" fmla="*/ 0 w 440"/>
                  <a:gd name="T1" fmla="*/ 0 h 765"/>
                  <a:gd name="T2" fmla="*/ 0 w 440"/>
                  <a:gd name="T3" fmla="*/ 2 h 765"/>
                  <a:gd name="T4" fmla="*/ 0 w 440"/>
                  <a:gd name="T5" fmla="*/ 3 h 765"/>
                  <a:gd name="T6" fmla="*/ 0 w 440"/>
                  <a:gd name="T7" fmla="*/ 3 h 765"/>
                  <a:gd name="T8" fmla="*/ 0 w 440"/>
                  <a:gd name="T9" fmla="*/ 3 h 765"/>
                  <a:gd name="T10" fmla="*/ 1 w 440"/>
                  <a:gd name="T11" fmla="*/ 3 h 765"/>
                  <a:gd name="T12" fmla="*/ 2 w 440"/>
                  <a:gd name="T13" fmla="*/ 2 h 765"/>
                  <a:gd name="T14" fmla="*/ 2 w 440"/>
                  <a:gd name="T15" fmla="*/ 2 h 765"/>
                  <a:gd name="T16" fmla="*/ 1 w 440"/>
                  <a:gd name="T17" fmla="*/ 2 h 765"/>
                  <a:gd name="T18" fmla="*/ 1 w 440"/>
                  <a:gd name="T19" fmla="*/ 0 h 765"/>
                  <a:gd name="T20" fmla="*/ 1 w 440"/>
                  <a:gd name="T21" fmla="*/ 0 h 765"/>
                  <a:gd name="T22" fmla="*/ 0 w 440"/>
                  <a:gd name="T23" fmla="*/ 0 h 765"/>
                  <a:gd name="T24" fmla="*/ 0 w 440"/>
                  <a:gd name="T25" fmla="*/ 0 h 765"/>
                  <a:gd name="T26" fmla="*/ 0 w 440"/>
                  <a:gd name="T27" fmla="*/ 0 h 76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40"/>
                  <a:gd name="T43" fmla="*/ 0 h 765"/>
                  <a:gd name="T44" fmla="*/ 440 w 440"/>
                  <a:gd name="T45" fmla="*/ 765 h 76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40" h="765">
                    <a:moveTo>
                      <a:pt x="110" y="69"/>
                    </a:moveTo>
                    <a:lnTo>
                      <a:pt x="108" y="609"/>
                    </a:lnTo>
                    <a:lnTo>
                      <a:pt x="0" y="720"/>
                    </a:lnTo>
                    <a:lnTo>
                      <a:pt x="36" y="765"/>
                    </a:lnTo>
                    <a:lnTo>
                      <a:pt x="158" y="765"/>
                    </a:lnTo>
                    <a:lnTo>
                      <a:pt x="216" y="750"/>
                    </a:lnTo>
                    <a:lnTo>
                      <a:pt x="440" y="513"/>
                    </a:lnTo>
                    <a:lnTo>
                      <a:pt x="432" y="480"/>
                    </a:lnTo>
                    <a:lnTo>
                      <a:pt x="348" y="480"/>
                    </a:lnTo>
                    <a:lnTo>
                      <a:pt x="348" y="60"/>
                    </a:lnTo>
                    <a:lnTo>
                      <a:pt x="314" y="27"/>
                    </a:lnTo>
                    <a:lnTo>
                      <a:pt x="144" y="0"/>
                    </a:lnTo>
                    <a:lnTo>
                      <a:pt x="116" y="27"/>
                    </a:lnTo>
                    <a:lnTo>
                      <a:pt x="110" y="69"/>
                    </a:lnTo>
                    <a:close/>
                  </a:path>
                </a:pathLst>
              </a:custGeom>
              <a:solidFill>
                <a:srgbClr val="FFFFFF"/>
              </a:solidFill>
              <a:ln w="9525" cmpd="sng">
                <a:solidFill>
                  <a:srgbClr val="000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95754" name="Line 322"/>
              <p:cNvSpPr>
                <a:spLocks noChangeAspect="1" noChangeShapeType="1"/>
              </p:cNvSpPr>
              <p:nvPr/>
            </p:nvSpPr>
            <p:spPr bwMode="auto">
              <a:xfrm>
                <a:off x="147" y="282"/>
                <a:ext cx="57" cy="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95755" name="Line 323"/>
              <p:cNvSpPr>
                <a:spLocks noChangeAspect="1" noChangeShapeType="1"/>
              </p:cNvSpPr>
              <p:nvPr/>
            </p:nvSpPr>
            <p:spPr bwMode="auto">
              <a:xfrm>
                <a:off x="204" y="247"/>
                <a:ext cx="0" cy="3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95756" name="Freeform 324"/>
              <p:cNvSpPr>
                <a:spLocks noChangeAspect="1"/>
              </p:cNvSpPr>
              <p:nvPr/>
            </p:nvSpPr>
            <p:spPr bwMode="auto">
              <a:xfrm>
                <a:off x="318" y="132"/>
                <a:ext cx="109" cy="189"/>
              </a:xfrm>
              <a:custGeom>
                <a:avLst/>
                <a:gdLst>
                  <a:gd name="T0" fmla="*/ 0 w 440"/>
                  <a:gd name="T1" fmla="*/ 0 h 765"/>
                  <a:gd name="T2" fmla="*/ 0 w 440"/>
                  <a:gd name="T3" fmla="*/ 2 h 765"/>
                  <a:gd name="T4" fmla="*/ 0 w 440"/>
                  <a:gd name="T5" fmla="*/ 3 h 765"/>
                  <a:gd name="T6" fmla="*/ 0 w 440"/>
                  <a:gd name="T7" fmla="*/ 3 h 765"/>
                  <a:gd name="T8" fmla="*/ 0 w 440"/>
                  <a:gd name="T9" fmla="*/ 3 h 765"/>
                  <a:gd name="T10" fmla="*/ 1 w 440"/>
                  <a:gd name="T11" fmla="*/ 3 h 765"/>
                  <a:gd name="T12" fmla="*/ 2 w 440"/>
                  <a:gd name="T13" fmla="*/ 2 h 765"/>
                  <a:gd name="T14" fmla="*/ 2 w 440"/>
                  <a:gd name="T15" fmla="*/ 2 h 765"/>
                  <a:gd name="T16" fmla="*/ 1 w 440"/>
                  <a:gd name="T17" fmla="*/ 2 h 765"/>
                  <a:gd name="T18" fmla="*/ 1 w 440"/>
                  <a:gd name="T19" fmla="*/ 0 h 765"/>
                  <a:gd name="T20" fmla="*/ 1 w 440"/>
                  <a:gd name="T21" fmla="*/ 0 h 765"/>
                  <a:gd name="T22" fmla="*/ 0 w 440"/>
                  <a:gd name="T23" fmla="*/ 0 h 765"/>
                  <a:gd name="T24" fmla="*/ 0 w 440"/>
                  <a:gd name="T25" fmla="*/ 0 h 765"/>
                  <a:gd name="T26" fmla="*/ 0 w 440"/>
                  <a:gd name="T27" fmla="*/ 0 h 76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40"/>
                  <a:gd name="T43" fmla="*/ 0 h 765"/>
                  <a:gd name="T44" fmla="*/ 440 w 440"/>
                  <a:gd name="T45" fmla="*/ 765 h 76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40" h="765">
                    <a:moveTo>
                      <a:pt x="110" y="69"/>
                    </a:moveTo>
                    <a:lnTo>
                      <a:pt x="108" y="609"/>
                    </a:lnTo>
                    <a:lnTo>
                      <a:pt x="0" y="720"/>
                    </a:lnTo>
                    <a:lnTo>
                      <a:pt x="36" y="765"/>
                    </a:lnTo>
                    <a:lnTo>
                      <a:pt x="158" y="765"/>
                    </a:lnTo>
                    <a:lnTo>
                      <a:pt x="216" y="750"/>
                    </a:lnTo>
                    <a:lnTo>
                      <a:pt x="440" y="513"/>
                    </a:lnTo>
                    <a:lnTo>
                      <a:pt x="432" y="480"/>
                    </a:lnTo>
                    <a:lnTo>
                      <a:pt x="348" y="480"/>
                    </a:lnTo>
                    <a:lnTo>
                      <a:pt x="348" y="60"/>
                    </a:lnTo>
                    <a:lnTo>
                      <a:pt x="314" y="27"/>
                    </a:lnTo>
                    <a:lnTo>
                      <a:pt x="144" y="0"/>
                    </a:lnTo>
                    <a:lnTo>
                      <a:pt x="116" y="27"/>
                    </a:lnTo>
                    <a:lnTo>
                      <a:pt x="110" y="69"/>
                    </a:lnTo>
                    <a:close/>
                  </a:path>
                </a:pathLst>
              </a:custGeom>
              <a:solidFill>
                <a:srgbClr val="FFFFFF"/>
              </a:solidFill>
              <a:ln w="9525" cmpd="sng">
                <a:solidFill>
                  <a:srgbClr val="000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95757" name="Rectangle 325"/>
              <p:cNvSpPr>
                <a:spLocks noChangeAspect="1" noChangeArrowheads="1"/>
              </p:cNvSpPr>
              <p:nvPr/>
            </p:nvSpPr>
            <p:spPr bwMode="auto">
              <a:xfrm>
                <a:off x="336" y="124"/>
                <a:ext cx="78" cy="2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o"/>
                  <a:defRPr sz="3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o"/>
                  <a:defRPr sz="23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5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t">
                  <a:spcBef>
                    <a:spcPct val="0"/>
                  </a:spcBef>
                  <a:spcAft>
                    <a:spcPct val="0"/>
                  </a:spcAft>
                  <a:buClrTx/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latin typeface="华文中宋" panose="02010600040101010101" pitchFamily="2" charset="-122"/>
                  <a:ea typeface="楷体_GB2312" pitchFamily="1" charset="-122"/>
                </a:endParaRPr>
              </a:p>
            </p:txBody>
          </p:sp>
          <p:sp>
            <p:nvSpPr>
              <p:cNvPr id="195758" name="Line 326"/>
              <p:cNvSpPr>
                <a:spLocks noChangeAspect="1" noChangeShapeType="1"/>
              </p:cNvSpPr>
              <p:nvPr/>
            </p:nvSpPr>
            <p:spPr bwMode="auto">
              <a:xfrm>
                <a:off x="404" y="248"/>
                <a:ext cx="0" cy="3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95759" name="Line 327"/>
              <p:cNvSpPr>
                <a:spLocks noChangeAspect="1" noChangeShapeType="1"/>
              </p:cNvSpPr>
              <p:nvPr/>
            </p:nvSpPr>
            <p:spPr bwMode="auto">
              <a:xfrm>
                <a:off x="349" y="279"/>
                <a:ext cx="5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95760" name="Line 328"/>
              <p:cNvSpPr>
                <a:spLocks noChangeAspect="1" noChangeShapeType="1"/>
              </p:cNvSpPr>
              <p:nvPr/>
            </p:nvSpPr>
            <p:spPr bwMode="auto">
              <a:xfrm>
                <a:off x="408" y="147"/>
                <a:ext cx="0" cy="13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95761" name="Rectangle 329"/>
              <p:cNvSpPr>
                <a:spLocks noChangeAspect="1" noChangeArrowheads="1"/>
              </p:cNvSpPr>
              <p:nvPr/>
            </p:nvSpPr>
            <p:spPr bwMode="auto">
              <a:xfrm rot="-1505015">
                <a:off x="144" y="96"/>
                <a:ext cx="256" cy="3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o"/>
                  <a:defRPr sz="3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o"/>
                  <a:defRPr sz="23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5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t">
                  <a:spcBef>
                    <a:spcPct val="0"/>
                  </a:spcBef>
                  <a:spcAft>
                    <a:spcPct val="0"/>
                  </a:spcAft>
                  <a:buClrTx/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latin typeface="华文中宋" panose="02010600040101010101" pitchFamily="2" charset="-122"/>
                  <a:ea typeface="楷体_GB2312" pitchFamily="1" charset="-122"/>
                </a:endParaRPr>
              </a:p>
            </p:txBody>
          </p:sp>
          <p:sp>
            <p:nvSpPr>
              <p:cNvPr id="195762" name="Line 330"/>
              <p:cNvSpPr>
                <a:spLocks noChangeAspect="1" noChangeShapeType="1"/>
              </p:cNvSpPr>
              <p:nvPr/>
            </p:nvSpPr>
            <p:spPr bwMode="auto">
              <a:xfrm>
                <a:off x="347" y="155"/>
                <a:ext cx="56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95763" name="Line 331"/>
              <p:cNvSpPr>
                <a:spLocks noChangeAspect="1" noChangeShapeType="1"/>
              </p:cNvSpPr>
              <p:nvPr/>
            </p:nvSpPr>
            <p:spPr bwMode="auto">
              <a:xfrm>
                <a:off x="346" y="148"/>
                <a:ext cx="62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95764" name="Line 332"/>
              <p:cNvSpPr>
                <a:spLocks noChangeAspect="1" noChangeShapeType="1"/>
              </p:cNvSpPr>
              <p:nvPr/>
            </p:nvSpPr>
            <p:spPr bwMode="auto">
              <a:xfrm flipH="1">
                <a:off x="344" y="149"/>
                <a:ext cx="2" cy="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95765" name="AutoShape 333"/>
              <p:cNvSpPr>
                <a:spLocks noChangeAspect="1" noChangeArrowheads="1"/>
              </p:cNvSpPr>
              <p:nvPr/>
            </p:nvSpPr>
            <p:spPr bwMode="auto">
              <a:xfrm>
                <a:off x="145" y="132"/>
                <a:ext cx="58" cy="151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o"/>
                  <a:defRPr sz="3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o"/>
                  <a:defRPr sz="23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5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t">
                  <a:spcBef>
                    <a:spcPct val="0"/>
                  </a:spcBef>
                  <a:spcAft>
                    <a:spcPct val="0"/>
                  </a:spcAft>
                  <a:buClrTx/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latin typeface="华文中宋" panose="02010600040101010101" pitchFamily="2" charset="-122"/>
                  <a:ea typeface="楷体_GB2312" pitchFamily="1" charset="-122"/>
                </a:endParaRPr>
              </a:p>
            </p:txBody>
          </p:sp>
          <p:sp>
            <p:nvSpPr>
              <p:cNvPr id="195766" name="Oval 334"/>
              <p:cNvSpPr>
                <a:spLocks noChangeAspect="1" noChangeArrowheads="1"/>
              </p:cNvSpPr>
              <p:nvPr/>
            </p:nvSpPr>
            <p:spPr bwMode="auto">
              <a:xfrm>
                <a:off x="169" y="152"/>
                <a:ext cx="13" cy="13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o"/>
                  <a:defRPr sz="3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o"/>
                  <a:defRPr sz="23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5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t">
                  <a:spcBef>
                    <a:spcPct val="0"/>
                  </a:spcBef>
                  <a:spcAft>
                    <a:spcPct val="0"/>
                  </a:spcAft>
                  <a:buClrTx/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latin typeface="华文中宋" panose="02010600040101010101" pitchFamily="2" charset="-122"/>
                  <a:ea typeface="楷体_GB2312" pitchFamily="1" charset="-122"/>
                </a:endParaRPr>
              </a:p>
            </p:txBody>
          </p:sp>
          <p:sp>
            <p:nvSpPr>
              <p:cNvPr id="195767" name="Line 335"/>
              <p:cNvSpPr>
                <a:spLocks noChangeAspect="1" noChangeShapeType="1"/>
              </p:cNvSpPr>
              <p:nvPr/>
            </p:nvSpPr>
            <p:spPr bwMode="auto">
              <a:xfrm flipV="1">
                <a:off x="389" y="7"/>
                <a:ext cx="64" cy="34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95768" name="Line 336"/>
              <p:cNvSpPr>
                <a:spLocks noChangeAspect="1" noChangeShapeType="1"/>
              </p:cNvSpPr>
              <p:nvPr/>
            </p:nvSpPr>
            <p:spPr bwMode="auto">
              <a:xfrm flipV="1">
                <a:off x="387" y="17"/>
                <a:ext cx="63" cy="35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95769" name="Line 337"/>
              <p:cNvSpPr>
                <a:spLocks noChangeAspect="1" noChangeShapeType="1"/>
              </p:cNvSpPr>
              <p:nvPr/>
            </p:nvSpPr>
            <p:spPr bwMode="auto">
              <a:xfrm flipV="1">
                <a:off x="389" y="26"/>
                <a:ext cx="64" cy="3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95770" name="Line 338"/>
              <p:cNvSpPr>
                <a:spLocks noChangeAspect="1" noChangeShapeType="1"/>
              </p:cNvSpPr>
              <p:nvPr/>
            </p:nvSpPr>
            <p:spPr bwMode="auto">
              <a:xfrm flipV="1">
                <a:off x="394" y="31"/>
                <a:ext cx="63" cy="34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95771" name="Line 339"/>
              <p:cNvSpPr>
                <a:spLocks noChangeAspect="1" noChangeShapeType="1"/>
              </p:cNvSpPr>
              <p:nvPr/>
            </p:nvSpPr>
            <p:spPr bwMode="auto">
              <a:xfrm flipV="1">
                <a:off x="398" y="37"/>
                <a:ext cx="63" cy="35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95747" name="Text Box 340"/>
            <p:cNvSpPr txBox="1">
              <a:spLocks noChangeAspect="1" noChangeArrowheads="1"/>
            </p:cNvSpPr>
            <p:nvPr/>
          </p:nvSpPr>
          <p:spPr bwMode="auto">
            <a:xfrm>
              <a:off x="136" y="0"/>
              <a:ext cx="148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3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23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algn="just" fontAlgn="t">
                <a:spcBef>
                  <a:spcPct val="0"/>
                </a:spcBef>
                <a:spcAft>
                  <a:spcPct val="0"/>
                </a:spcAft>
                <a:buClrTx/>
                <a:buFont typeface="Arial" panose="020B0604020202020204" pitchFamily="34" charset="0"/>
                <a:buNone/>
              </a:pPr>
              <a:r>
                <a:rPr lang="en-US" altLang="zh-CN" sz="2000">
                  <a:solidFill>
                    <a:srgbClr val="000000"/>
                  </a:solidFill>
                  <a:latin typeface="Times New Roman" panose="02020603050405020304" pitchFamily="18" charset="0"/>
                </a:rPr>
                <a:t>S</a:t>
              </a:r>
              <a:endParaRPr lang="en-US" altLang="zh-CN" sz="2000">
                <a:solidFill>
                  <a:srgbClr val="000000"/>
                </a:solidFill>
                <a:latin typeface="华文中宋" panose="02010600040101010101" pitchFamily="2" charset="-122"/>
                <a:ea typeface="楷体_GB2312" pitchFamily="1" charset="-122"/>
              </a:endParaRPr>
            </a:p>
          </p:txBody>
        </p:sp>
      </p:grpSp>
      <p:grpSp>
        <p:nvGrpSpPr>
          <p:cNvPr id="195598" name="Group 341"/>
          <p:cNvGrpSpPr>
            <a:grpSpLocks/>
          </p:cNvGrpSpPr>
          <p:nvPr/>
        </p:nvGrpSpPr>
        <p:grpSpPr bwMode="auto">
          <a:xfrm>
            <a:off x="4889500" y="4776788"/>
            <a:ext cx="1352550" cy="1165225"/>
            <a:chOff x="0" y="0"/>
            <a:chExt cx="1069" cy="911"/>
          </a:xfrm>
        </p:grpSpPr>
        <p:sp>
          <p:nvSpPr>
            <p:cNvPr id="195632" name="Text Box 342"/>
            <p:cNvSpPr txBox="1">
              <a:spLocks noChangeAspect="1" noChangeArrowheads="1"/>
            </p:cNvSpPr>
            <p:nvPr/>
          </p:nvSpPr>
          <p:spPr bwMode="auto">
            <a:xfrm>
              <a:off x="270" y="0"/>
              <a:ext cx="163" cy="2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3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23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algn="just" fontAlgn="t">
                <a:spcBef>
                  <a:spcPct val="0"/>
                </a:spcBef>
                <a:spcAft>
                  <a:spcPct val="0"/>
                </a:spcAft>
                <a:buClrTx/>
                <a:buFont typeface="Arial" panose="020B0604020202020204" pitchFamily="34" charset="0"/>
                <a:buNone/>
              </a:pPr>
              <a:r>
                <a:rPr lang="en-US" altLang="zh-CN" sz="2000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P</a:t>
              </a:r>
              <a:endParaRPr lang="en-US" altLang="zh-CN" sz="2000">
                <a:solidFill>
                  <a:srgbClr val="000000"/>
                </a:solidFill>
                <a:latin typeface="华文中宋" panose="02010600040101010101" pitchFamily="2" charset="-122"/>
                <a:ea typeface="楷体_GB2312" pitchFamily="1" charset="-122"/>
              </a:endParaRPr>
            </a:p>
          </p:txBody>
        </p:sp>
        <p:sp>
          <p:nvSpPr>
            <p:cNvPr id="195633" name="AutoShape 343"/>
            <p:cNvSpPr>
              <a:spLocks noChangeAspect="1" noChangeArrowheads="1"/>
            </p:cNvSpPr>
            <p:nvPr/>
          </p:nvSpPr>
          <p:spPr bwMode="auto">
            <a:xfrm rot="5400000">
              <a:off x="11" y="363"/>
              <a:ext cx="70" cy="91"/>
            </a:xfrm>
            <a:prstGeom prst="can">
              <a:avLst>
                <a:gd name="adj" fmla="val 32500"/>
              </a:avLst>
            </a:prstGeom>
            <a:solidFill>
              <a:srgbClr val="33333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3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23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fontAlgn="t">
                <a:spcBef>
                  <a:spcPct val="0"/>
                </a:spcBef>
                <a:spcAft>
                  <a:spcPct val="0"/>
                </a:spcAft>
                <a:buClrTx/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  <a:latin typeface="华文中宋" panose="02010600040101010101" pitchFamily="2" charset="-122"/>
                <a:ea typeface="楷体_GB2312" pitchFamily="1" charset="-122"/>
              </a:endParaRPr>
            </a:p>
          </p:txBody>
        </p:sp>
        <p:sp>
          <p:nvSpPr>
            <p:cNvPr id="195634" name="Line 344"/>
            <p:cNvSpPr>
              <a:spLocks noChangeAspect="1" noChangeShapeType="1"/>
            </p:cNvSpPr>
            <p:nvPr/>
          </p:nvSpPr>
          <p:spPr bwMode="auto">
            <a:xfrm rot="5400000">
              <a:off x="34" y="389"/>
              <a:ext cx="0" cy="5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5635" name="Line 345"/>
            <p:cNvSpPr>
              <a:spLocks noChangeAspect="1" noChangeShapeType="1"/>
            </p:cNvSpPr>
            <p:nvPr/>
          </p:nvSpPr>
          <p:spPr bwMode="auto">
            <a:xfrm rot="5400000">
              <a:off x="38" y="364"/>
              <a:ext cx="0" cy="57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5636" name="Oval 346"/>
            <p:cNvSpPr>
              <a:spLocks noChangeAspect="1" noChangeArrowheads="1"/>
            </p:cNvSpPr>
            <p:nvPr/>
          </p:nvSpPr>
          <p:spPr bwMode="auto">
            <a:xfrm>
              <a:off x="69" y="358"/>
              <a:ext cx="73" cy="24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3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23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fontAlgn="t">
                <a:spcBef>
                  <a:spcPct val="0"/>
                </a:spcBef>
                <a:spcAft>
                  <a:spcPct val="0"/>
                </a:spcAft>
                <a:buClrTx/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  <a:latin typeface="华文中宋" panose="02010600040101010101" pitchFamily="2" charset="-122"/>
                <a:ea typeface="楷体_GB2312" pitchFamily="1" charset="-122"/>
              </a:endParaRPr>
            </a:p>
          </p:txBody>
        </p:sp>
        <p:sp>
          <p:nvSpPr>
            <p:cNvPr id="195637" name="Oval 347"/>
            <p:cNvSpPr>
              <a:spLocks noChangeAspect="1" noChangeArrowheads="1"/>
            </p:cNvSpPr>
            <p:nvPr/>
          </p:nvSpPr>
          <p:spPr bwMode="auto">
            <a:xfrm>
              <a:off x="47" y="422"/>
              <a:ext cx="141" cy="35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3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23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fontAlgn="t">
                <a:spcBef>
                  <a:spcPct val="0"/>
                </a:spcBef>
                <a:spcAft>
                  <a:spcPct val="0"/>
                </a:spcAft>
                <a:buClrTx/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  <a:latin typeface="华文中宋" panose="02010600040101010101" pitchFamily="2" charset="-122"/>
                <a:ea typeface="楷体_GB2312" pitchFamily="1" charset="-122"/>
              </a:endParaRPr>
            </a:p>
          </p:txBody>
        </p:sp>
        <p:sp>
          <p:nvSpPr>
            <p:cNvPr id="195638" name="AutoShape 348"/>
            <p:cNvSpPr>
              <a:spLocks noChangeArrowheads="1"/>
            </p:cNvSpPr>
            <p:nvPr/>
          </p:nvSpPr>
          <p:spPr bwMode="auto">
            <a:xfrm>
              <a:off x="104" y="391"/>
              <a:ext cx="831" cy="37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3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23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fontAlgn="t">
                <a:spcBef>
                  <a:spcPct val="0"/>
                </a:spcBef>
                <a:spcAft>
                  <a:spcPct val="0"/>
                </a:spcAft>
                <a:buClrTx/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  <a:latin typeface="华文中宋" panose="02010600040101010101" pitchFamily="2" charset="-122"/>
                <a:ea typeface="楷体_GB2312" pitchFamily="1" charset="-122"/>
              </a:endParaRPr>
            </a:p>
          </p:txBody>
        </p:sp>
        <p:sp>
          <p:nvSpPr>
            <p:cNvPr id="195639" name="AutoShape 349"/>
            <p:cNvSpPr>
              <a:spLocks noChangeAspect="1" noChangeArrowheads="1"/>
            </p:cNvSpPr>
            <p:nvPr/>
          </p:nvSpPr>
          <p:spPr bwMode="auto">
            <a:xfrm flipH="1">
              <a:off x="118" y="699"/>
              <a:ext cx="65" cy="172"/>
            </a:xfrm>
            <a:prstGeom prst="parallelogram">
              <a:avLst>
                <a:gd name="adj" fmla="val 40514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3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23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fontAlgn="t">
                <a:spcBef>
                  <a:spcPct val="0"/>
                </a:spcBef>
                <a:spcAft>
                  <a:spcPct val="0"/>
                </a:spcAft>
                <a:buClrTx/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  <a:latin typeface="华文中宋" panose="02010600040101010101" pitchFamily="2" charset="-122"/>
                <a:ea typeface="楷体_GB2312" pitchFamily="1" charset="-122"/>
              </a:endParaRPr>
            </a:p>
          </p:txBody>
        </p:sp>
        <p:sp>
          <p:nvSpPr>
            <p:cNvPr id="195640" name="AutoShape 350"/>
            <p:cNvSpPr>
              <a:spLocks noChangeAspect="1" noChangeArrowheads="1"/>
            </p:cNvSpPr>
            <p:nvPr/>
          </p:nvSpPr>
          <p:spPr bwMode="auto">
            <a:xfrm>
              <a:off x="30" y="738"/>
              <a:ext cx="105" cy="173"/>
            </a:xfrm>
            <a:prstGeom prst="parallelogram">
              <a:avLst>
                <a:gd name="adj" fmla="val 40514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3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23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fontAlgn="t">
                <a:spcBef>
                  <a:spcPct val="0"/>
                </a:spcBef>
                <a:spcAft>
                  <a:spcPct val="0"/>
                </a:spcAft>
                <a:buClrTx/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  <a:latin typeface="华文中宋" panose="02010600040101010101" pitchFamily="2" charset="-122"/>
                <a:ea typeface="楷体_GB2312" pitchFamily="1" charset="-122"/>
              </a:endParaRPr>
            </a:p>
          </p:txBody>
        </p:sp>
        <p:sp>
          <p:nvSpPr>
            <p:cNvPr id="195641" name="Line 351"/>
            <p:cNvSpPr>
              <a:spLocks noChangeAspect="1" noChangeShapeType="1"/>
            </p:cNvSpPr>
            <p:nvPr/>
          </p:nvSpPr>
          <p:spPr bwMode="auto">
            <a:xfrm>
              <a:off x="41" y="879"/>
              <a:ext cx="4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5642" name="Oval 352"/>
            <p:cNvSpPr>
              <a:spLocks noChangeAspect="1" noChangeArrowheads="1"/>
            </p:cNvSpPr>
            <p:nvPr/>
          </p:nvSpPr>
          <p:spPr bwMode="auto">
            <a:xfrm>
              <a:off x="82" y="473"/>
              <a:ext cx="94" cy="249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3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23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fontAlgn="t">
                <a:spcBef>
                  <a:spcPct val="0"/>
                </a:spcBef>
                <a:spcAft>
                  <a:spcPct val="0"/>
                </a:spcAft>
                <a:buClrTx/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  <a:latin typeface="华文中宋" panose="02010600040101010101" pitchFamily="2" charset="-122"/>
                <a:ea typeface="楷体_GB2312" pitchFamily="1" charset="-122"/>
              </a:endParaRPr>
            </a:p>
          </p:txBody>
        </p:sp>
        <p:sp>
          <p:nvSpPr>
            <p:cNvPr id="195643" name="Oval 353"/>
            <p:cNvSpPr>
              <a:spLocks noChangeAspect="1" noChangeArrowheads="1"/>
            </p:cNvSpPr>
            <p:nvPr/>
          </p:nvSpPr>
          <p:spPr bwMode="auto">
            <a:xfrm>
              <a:off x="101" y="513"/>
              <a:ext cx="63" cy="171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3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23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fontAlgn="t">
                <a:spcBef>
                  <a:spcPct val="0"/>
                </a:spcBef>
                <a:spcAft>
                  <a:spcPct val="0"/>
                </a:spcAft>
                <a:buClrTx/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  <a:latin typeface="华文中宋" panose="02010600040101010101" pitchFamily="2" charset="-122"/>
                <a:ea typeface="楷体_GB2312" pitchFamily="1" charset="-122"/>
              </a:endParaRPr>
            </a:p>
          </p:txBody>
        </p:sp>
        <p:sp>
          <p:nvSpPr>
            <p:cNvPr id="195644" name="Line 354"/>
            <p:cNvSpPr>
              <a:spLocks noChangeAspect="1" noChangeShapeType="1"/>
            </p:cNvSpPr>
            <p:nvPr/>
          </p:nvSpPr>
          <p:spPr bwMode="auto">
            <a:xfrm flipV="1">
              <a:off x="118" y="554"/>
              <a:ext cx="22" cy="1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5645" name="Line 355"/>
            <p:cNvSpPr>
              <a:spLocks noChangeAspect="1" noChangeShapeType="1"/>
            </p:cNvSpPr>
            <p:nvPr/>
          </p:nvSpPr>
          <p:spPr bwMode="auto">
            <a:xfrm flipV="1">
              <a:off x="130" y="604"/>
              <a:ext cx="23" cy="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5646" name="Line 356"/>
            <p:cNvSpPr>
              <a:spLocks noChangeAspect="1" noChangeShapeType="1"/>
            </p:cNvSpPr>
            <p:nvPr/>
          </p:nvSpPr>
          <p:spPr bwMode="auto">
            <a:xfrm flipV="1">
              <a:off x="124" y="645"/>
              <a:ext cx="2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5647" name="AutoShape 357"/>
            <p:cNvSpPr>
              <a:spLocks noChangeAspect="1" noChangeArrowheads="1"/>
            </p:cNvSpPr>
            <p:nvPr/>
          </p:nvSpPr>
          <p:spPr bwMode="auto">
            <a:xfrm rot="5400000">
              <a:off x="41" y="507"/>
              <a:ext cx="243" cy="185"/>
            </a:xfrm>
            <a:prstGeom prst="can">
              <a:avLst>
                <a:gd name="adj" fmla="val 50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3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23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fontAlgn="t">
                <a:spcBef>
                  <a:spcPct val="0"/>
                </a:spcBef>
                <a:spcAft>
                  <a:spcPct val="0"/>
                </a:spcAft>
                <a:buClrTx/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  <a:latin typeface="华文中宋" panose="02010600040101010101" pitchFamily="2" charset="-122"/>
                <a:ea typeface="楷体_GB2312" pitchFamily="1" charset="-122"/>
              </a:endParaRPr>
            </a:p>
          </p:txBody>
        </p:sp>
        <p:sp>
          <p:nvSpPr>
            <p:cNvPr id="195648" name="AutoShape 358"/>
            <p:cNvSpPr>
              <a:spLocks noChangeAspect="1" noChangeArrowheads="1"/>
            </p:cNvSpPr>
            <p:nvPr/>
          </p:nvSpPr>
          <p:spPr bwMode="auto">
            <a:xfrm rot="5400000">
              <a:off x="86" y="556"/>
              <a:ext cx="243" cy="88"/>
            </a:xfrm>
            <a:prstGeom prst="can">
              <a:avLst>
                <a:gd name="adj" fmla="val 50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3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23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fontAlgn="t">
                <a:spcBef>
                  <a:spcPct val="0"/>
                </a:spcBef>
                <a:spcAft>
                  <a:spcPct val="0"/>
                </a:spcAft>
                <a:buClrTx/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  <a:latin typeface="华文中宋" panose="02010600040101010101" pitchFamily="2" charset="-122"/>
                <a:ea typeface="楷体_GB2312" pitchFamily="1" charset="-122"/>
              </a:endParaRPr>
            </a:p>
          </p:txBody>
        </p:sp>
        <p:sp>
          <p:nvSpPr>
            <p:cNvPr id="195649" name="Line 359"/>
            <p:cNvSpPr>
              <a:spLocks noChangeAspect="1" noChangeShapeType="1"/>
            </p:cNvSpPr>
            <p:nvPr/>
          </p:nvSpPr>
          <p:spPr bwMode="auto">
            <a:xfrm flipH="1">
              <a:off x="82" y="604"/>
              <a:ext cx="8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5650" name="Line 360"/>
            <p:cNvSpPr>
              <a:spLocks noChangeAspect="1" noChangeShapeType="1"/>
            </p:cNvSpPr>
            <p:nvPr/>
          </p:nvSpPr>
          <p:spPr bwMode="auto">
            <a:xfrm flipH="1">
              <a:off x="82" y="550"/>
              <a:ext cx="8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5651" name="Line 361"/>
            <p:cNvSpPr>
              <a:spLocks noChangeAspect="1" noChangeShapeType="1"/>
            </p:cNvSpPr>
            <p:nvPr/>
          </p:nvSpPr>
          <p:spPr bwMode="auto">
            <a:xfrm flipH="1">
              <a:off x="82" y="659"/>
              <a:ext cx="8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5652" name="Line 362"/>
            <p:cNvSpPr>
              <a:spLocks noChangeAspect="1" noChangeShapeType="1"/>
            </p:cNvSpPr>
            <p:nvPr/>
          </p:nvSpPr>
          <p:spPr bwMode="auto">
            <a:xfrm flipH="1">
              <a:off x="87" y="699"/>
              <a:ext cx="8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5653" name="Oval 363"/>
            <p:cNvSpPr>
              <a:spLocks noChangeAspect="1" noChangeArrowheads="1"/>
            </p:cNvSpPr>
            <p:nvPr/>
          </p:nvSpPr>
          <p:spPr bwMode="auto">
            <a:xfrm flipH="1">
              <a:off x="84" y="428"/>
              <a:ext cx="24" cy="47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3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23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fontAlgn="t">
                <a:spcBef>
                  <a:spcPct val="0"/>
                </a:spcBef>
                <a:spcAft>
                  <a:spcPct val="0"/>
                </a:spcAft>
                <a:buClrTx/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  <a:latin typeface="华文中宋" panose="02010600040101010101" pitchFamily="2" charset="-122"/>
                <a:ea typeface="楷体_GB2312" pitchFamily="1" charset="-122"/>
              </a:endParaRPr>
            </a:p>
          </p:txBody>
        </p:sp>
        <p:sp>
          <p:nvSpPr>
            <p:cNvPr id="195654" name="Line 364"/>
            <p:cNvSpPr>
              <a:spLocks noChangeAspect="1" noChangeShapeType="1"/>
            </p:cNvSpPr>
            <p:nvPr/>
          </p:nvSpPr>
          <p:spPr bwMode="auto">
            <a:xfrm flipH="1">
              <a:off x="95" y="732"/>
              <a:ext cx="12" cy="5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5655" name="Line 365"/>
            <p:cNvSpPr>
              <a:spLocks noChangeAspect="1" noChangeShapeType="1"/>
            </p:cNvSpPr>
            <p:nvPr/>
          </p:nvSpPr>
          <p:spPr bwMode="auto">
            <a:xfrm>
              <a:off x="125" y="738"/>
              <a:ext cx="8" cy="31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5656" name="Line 366"/>
            <p:cNvSpPr>
              <a:spLocks noChangeAspect="1" noChangeShapeType="1"/>
            </p:cNvSpPr>
            <p:nvPr/>
          </p:nvSpPr>
          <p:spPr bwMode="auto">
            <a:xfrm>
              <a:off x="535" y="554"/>
              <a:ext cx="206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5657" name="AutoShape 367"/>
            <p:cNvSpPr>
              <a:spLocks noChangeAspect="1" noChangeArrowheads="1"/>
            </p:cNvSpPr>
            <p:nvPr/>
          </p:nvSpPr>
          <p:spPr bwMode="auto">
            <a:xfrm rot="5400000">
              <a:off x="389" y="277"/>
              <a:ext cx="243" cy="646"/>
            </a:xfrm>
            <a:prstGeom prst="can">
              <a:avLst>
                <a:gd name="adj" fmla="val 3411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3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23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fontAlgn="t">
                <a:spcBef>
                  <a:spcPct val="0"/>
                </a:spcBef>
                <a:spcAft>
                  <a:spcPct val="0"/>
                </a:spcAft>
                <a:buClrTx/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  <a:latin typeface="华文中宋" panose="02010600040101010101" pitchFamily="2" charset="-122"/>
                <a:ea typeface="楷体_GB2312" pitchFamily="1" charset="-122"/>
              </a:endParaRPr>
            </a:p>
          </p:txBody>
        </p:sp>
        <p:sp>
          <p:nvSpPr>
            <p:cNvPr id="195658" name="AutoShape 368"/>
            <p:cNvSpPr>
              <a:spLocks noChangeAspect="1" noChangeArrowheads="1"/>
            </p:cNvSpPr>
            <p:nvPr/>
          </p:nvSpPr>
          <p:spPr bwMode="auto">
            <a:xfrm rot="5400000">
              <a:off x="708" y="555"/>
              <a:ext cx="242" cy="89"/>
            </a:xfrm>
            <a:prstGeom prst="can">
              <a:avLst>
                <a:gd name="adj" fmla="val 50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3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23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fontAlgn="t">
                <a:spcBef>
                  <a:spcPct val="0"/>
                </a:spcBef>
                <a:spcAft>
                  <a:spcPct val="0"/>
                </a:spcAft>
                <a:buClrTx/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  <a:latin typeface="华文中宋" panose="02010600040101010101" pitchFamily="2" charset="-122"/>
                <a:ea typeface="楷体_GB2312" pitchFamily="1" charset="-122"/>
              </a:endParaRPr>
            </a:p>
          </p:txBody>
        </p:sp>
        <p:grpSp>
          <p:nvGrpSpPr>
            <p:cNvPr id="195659" name="Group 369"/>
            <p:cNvGrpSpPr>
              <a:grpSpLocks noChangeAspect="1"/>
            </p:cNvGrpSpPr>
            <p:nvPr/>
          </p:nvGrpSpPr>
          <p:grpSpPr bwMode="auto">
            <a:xfrm>
              <a:off x="826" y="543"/>
              <a:ext cx="90" cy="147"/>
              <a:chOff x="0" y="0"/>
              <a:chExt cx="225" cy="285"/>
            </a:xfrm>
          </p:grpSpPr>
          <p:sp>
            <p:nvSpPr>
              <p:cNvPr id="195742" name="Line 370"/>
              <p:cNvSpPr>
                <a:spLocks noChangeAspect="1" noChangeShapeType="1"/>
              </p:cNvSpPr>
              <p:nvPr/>
            </p:nvSpPr>
            <p:spPr bwMode="auto">
              <a:xfrm flipH="1">
                <a:off x="0" y="105"/>
                <a:ext cx="21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95743" name="Line 371"/>
              <p:cNvSpPr>
                <a:spLocks noChangeAspect="1" noChangeShapeType="1"/>
              </p:cNvSpPr>
              <p:nvPr/>
            </p:nvSpPr>
            <p:spPr bwMode="auto">
              <a:xfrm flipH="1">
                <a:off x="0" y="0"/>
                <a:ext cx="21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95744" name="Line 372"/>
              <p:cNvSpPr>
                <a:spLocks noChangeAspect="1" noChangeShapeType="1"/>
              </p:cNvSpPr>
              <p:nvPr/>
            </p:nvSpPr>
            <p:spPr bwMode="auto">
              <a:xfrm flipH="1">
                <a:off x="0" y="210"/>
                <a:ext cx="21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95745" name="Line 373"/>
              <p:cNvSpPr>
                <a:spLocks noChangeAspect="1" noChangeShapeType="1"/>
              </p:cNvSpPr>
              <p:nvPr/>
            </p:nvSpPr>
            <p:spPr bwMode="auto">
              <a:xfrm flipH="1">
                <a:off x="15" y="285"/>
                <a:ext cx="21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95660" name="Line 374"/>
            <p:cNvSpPr>
              <a:spLocks noChangeAspect="1" noChangeShapeType="1"/>
            </p:cNvSpPr>
            <p:nvPr/>
          </p:nvSpPr>
          <p:spPr bwMode="auto">
            <a:xfrm>
              <a:off x="945" y="416"/>
              <a:ext cx="5" cy="46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5661" name="Line 375"/>
            <p:cNvSpPr>
              <a:spLocks noChangeAspect="1" noChangeShapeType="1"/>
            </p:cNvSpPr>
            <p:nvPr/>
          </p:nvSpPr>
          <p:spPr bwMode="auto">
            <a:xfrm>
              <a:off x="944" y="427"/>
              <a:ext cx="0" cy="66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5662" name="AutoShape 376"/>
            <p:cNvSpPr>
              <a:spLocks noChangeAspect="1" noChangeArrowheads="1"/>
            </p:cNvSpPr>
            <p:nvPr/>
          </p:nvSpPr>
          <p:spPr bwMode="auto">
            <a:xfrm rot="5400000">
              <a:off x="773" y="531"/>
              <a:ext cx="243" cy="138"/>
            </a:xfrm>
            <a:prstGeom prst="can">
              <a:avLst>
                <a:gd name="adj" fmla="val 50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3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23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fontAlgn="t">
                <a:spcBef>
                  <a:spcPct val="0"/>
                </a:spcBef>
                <a:spcAft>
                  <a:spcPct val="0"/>
                </a:spcAft>
                <a:buClrTx/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  <a:latin typeface="华文中宋" panose="02010600040101010101" pitchFamily="2" charset="-122"/>
                <a:ea typeface="楷体_GB2312" pitchFamily="1" charset="-122"/>
              </a:endParaRPr>
            </a:p>
          </p:txBody>
        </p:sp>
        <p:sp>
          <p:nvSpPr>
            <p:cNvPr id="195663" name="Line 377"/>
            <p:cNvSpPr>
              <a:spLocks noChangeAspect="1" noChangeShapeType="1"/>
            </p:cNvSpPr>
            <p:nvPr/>
          </p:nvSpPr>
          <p:spPr bwMode="auto">
            <a:xfrm>
              <a:off x="837" y="534"/>
              <a:ext cx="5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5664" name="Line 378"/>
            <p:cNvSpPr>
              <a:spLocks noChangeAspect="1" noChangeShapeType="1"/>
            </p:cNvSpPr>
            <p:nvPr/>
          </p:nvSpPr>
          <p:spPr bwMode="auto">
            <a:xfrm>
              <a:off x="837" y="574"/>
              <a:ext cx="5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5665" name="Line 379"/>
            <p:cNvSpPr>
              <a:spLocks noChangeAspect="1" noChangeShapeType="1"/>
            </p:cNvSpPr>
            <p:nvPr/>
          </p:nvSpPr>
          <p:spPr bwMode="auto">
            <a:xfrm>
              <a:off x="837" y="632"/>
              <a:ext cx="5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5666" name="Line 380"/>
            <p:cNvSpPr>
              <a:spLocks noChangeAspect="1" noChangeShapeType="1"/>
            </p:cNvSpPr>
            <p:nvPr/>
          </p:nvSpPr>
          <p:spPr bwMode="auto">
            <a:xfrm>
              <a:off x="842" y="672"/>
              <a:ext cx="5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5667" name="AutoShape 381"/>
            <p:cNvSpPr>
              <a:spLocks noChangeAspect="1" noChangeArrowheads="1"/>
            </p:cNvSpPr>
            <p:nvPr/>
          </p:nvSpPr>
          <p:spPr bwMode="auto">
            <a:xfrm>
              <a:off x="157" y="534"/>
              <a:ext cx="55" cy="145"/>
            </a:xfrm>
            <a:prstGeom prst="can">
              <a:avLst>
                <a:gd name="adj" fmla="val 65909"/>
              </a:avLst>
            </a:prstGeom>
            <a:solidFill>
              <a:srgbClr val="5F5F5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3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23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fontAlgn="t">
                <a:spcBef>
                  <a:spcPct val="0"/>
                </a:spcBef>
                <a:spcAft>
                  <a:spcPct val="0"/>
                </a:spcAft>
                <a:buClrTx/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  <a:latin typeface="华文中宋" panose="02010600040101010101" pitchFamily="2" charset="-122"/>
                <a:ea typeface="楷体_GB2312" pitchFamily="1" charset="-122"/>
              </a:endParaRPr>
            </a:p>
          </p:txBody>
        </p:sp>
        <p:sp>
          <p:nvSpPr>
            <p:cNvPr id="195668" name="AutoShape 382"/>
            <p:cNvSpPr>
              <a:spLocks noChangeAspect="1"/>
            </p:cNvSpPr>
            <p:nvPr/>
          </p:nvSpPr>
          <p:spPr bwMode="auto">
            <a:xfrm>
              <a:off x="213" y="480"/>
              <a:ext cx="41" cy="245"/>
            </a:xfrm>
            <a:prstGeom prst="leftBracket">
              <a:avLst>
                <a:gd name="adj" fmla="val 29878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3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23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fontAlgn="t">
                <a:spcBef>
                  <a:spcPct val="0"/>
                </a:spcBef>
                <a:spcAft>
                  <a:spcPct val="0"/>
                </a:spcAft>
                <a:buClrTx/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  <a:latin typeface="华文中宋" panose="02010600040101010101" pitchFamily="2" charset="-122"/>
                <a:ea typeface="楷体_GB2312" pitchFamily="1" charset="-122"/>
              </a:endParaRPr>
            </a:p>
          </p:txBody>
        </p:sp>
        <p:sp>
          <p:nvSpPr>
            <p:cNvPr id="195669" name="AutoShape 383"/>
            <p:cNvSpPr>
              <a:spLocks noChangeAspect="1"/>
            </p:cNvSpPr>
            <p:nvPr/>
          </p:nvSpPr>
          <p:spPr bwMode="auto">
            <a:xfrm>
              <a:off x="235" y="477"/>
              <a:ext cx="41" cy="245"/>
            </a:xfrm>
            <a:prstGeom prst="leftBracket">
              <a:avLst>
                <a:gd name="adj" fmla="val 29878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3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23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fontAlgn="t">
                <a:spcBef>
                  <a:spcPct val="0"/>
                </a:spcBef>
                <a:spcAft>
                  <a:spcPct val="0"/>
                </a:spcAft>
                <a:buClrTx/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  <a:latin typeface="华文中宋" panose="02010600040101010101" pitchFamily="2" charset="-122"/>
                <a:ea typeface="楷体_GB2312" pitchFamily="1" charset="-122"/>
              </a:endParaRPr>
            </a:p>
          </p:txBody>
        </p:sp>
        <p:sp>
          <p:nvSpPr>
            <p:cNvPr id="195670" name="Line 384"/>
            <p:cNvSpPr>
              <a:spLocks noChangeAspect="1" noChangeShapeType="1"/>
            </p:cNvSpPr>
            <p:nvPr/>
          </p:nvSpPr>
          <p:spPr bwMode="auto">
            <a:xfrm>
              <a:off x="522" y="548"/>
              <a:ext cx="209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5671" name="Line 385"/>
            <p:cNvSpPr>
              <a:spLocks noChangeAspect="1" noChangeShapeType="1"/>
            </p:cNvSpPr>
            <p:nvPr/>
          </p:nvSpPr>
          <p:spPr bwMode="auto">
            <a:xfrm>
              <a:off x="253" y="548"/>
              <a:ext cx="208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grpSp>
          <p:nvGrpSpPr>
            <p:cNvPr id="195672" name="Group 386"/>
            <p:cNvGrpSpPr>
              <a:grpSpLocks noChangeAspect="1"/>
            </p:cNvGrpSpPr>
            <p:nvPr/>
          </p:nvGrpSpPr>
          <p:grpSpPr bwMode="auto">
            <a:xfrm>
              <a:off x="258" y="477"/>
              <a:ext cx="64" cy="245"/>
              <a:chOff x="0" y="0"/>
              <a:chExt cx="174" cy="525"/>
            </a:xfrm>
          </p:grpSpPr>
          <p:sp>
            <p:nvSpPr>
              <p:cNvPr id="195740" name="AutoShape 387"/>
              <p:cNvSpPr>
                <a:spLocks noChangeAspect="1"/>
              </p:cNvSpPr>
              <p:nvPr/>
            </p:nvSpPr>
            <p:spPr bwMode="auto">
              <a:xfrm>
                <a:off x="0" y="0"/>
                <a:ext cx="114" cy="525"/>
              </a:xfrm>
              <a:prstGeom prst="leftBracket">
                <a:avLst>
                  <a:gd name="adj" fmla="val 230263"/>
                </a:avLst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o"/>
                  <a:defRPr sz="3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o"/>
                  <a:defRPr sz="23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5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t">
                  <a:spcBef>
                    <a:spcPct val="0"/>
                  </a:spcBef>
                  <a:spcAft>
                    <a:spcPct val="0"/>
                  </a:spcAft>
                  <a:buClrTx/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latin typeface="华文中宋" panose="02010600040101010101" pitchFamily="2" charset="-122"/>
                  <a:ea typeface="楷体_GB2312" pitchFamily="1" charset="-122"/>
                </a:endParaRPr>
              </a:p>
            </p:txBody>
          </p:sp>
          <p:sp>
            <p:nvSpPr>
              <p:cNvPr id="195741" name="AutoShape 388"/>
              <p:cNvSpPr>
                <a:spLocks noChangeAspect="1"/>
              </p:cNvSpPr>
              <p:nvPr/>
            </p:nvSpPr>
            <p:spPr bwMode="auto">
              <a:xfrm>
                <a:off x="60" y="0"/>
                <a:ext cx="114" cy="525"/>
              </a:xfrm>
              <a:prstGeom prst="leftBracket">
                <a:avLst>
                  <a:gd name="adj" fmla="val 230263"/>
                </a:avLst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o"/>
                  <a:defRPr sz="3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o"/>
                  <a:defRPr sz="23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5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t">
                  <a:spcBef>
                    <a:spcPct val="0"/>
                  </a:spcBef>
                  <a:spcAft>
                    <a:spcPct val="0"/>
                  </a:spcAft>
                  <a:buClrTx/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latin typeface="华文中宋" panose="02010600040101010101" pitchFamily="2" charset="-122"/>
                  <a:ea typeface="楷体_GB2312" pitchFamily="1" charset="-122"/>
                </a:endParaRPr>
              </a:p>
            </p:txBody>
          </p:sp>
        </p:grpSp>
        <p:grpSp>
          <p:nvGrpSpPr>
            <p:cNvPr id="195673" name="Group 389"/>
            <p:cNvGrpSpPr>
              <a:grpSpLocks noChangeAspect="1"/>
            </p:cNvGrpSpPr>
            <p:nvPr/>
          </p:nvGrpSpPr>
          <p:grpSpPr bwMode="auto">
            <a:xfrm>
              <a:off x="302" y="477"/>
              <a:ext cx="65" cy="245"/>
              <a:chOff x="0" y="0"/>
              <a:chExt cx="174" cy="525"/>
            </a:xfrm>
          </p:grpSpPr>
          <p:sp>
            <p:nvSpPr>
              <p:cNvPr id="195738" name="AutoShape 390"/>
              <p:cNvSpPr>
                <a:spLocks noChangeAspect="1"/>
              </p:cNvSpPr>
              <p:nvPr/>
            </p:nvSpPr>
            <p:spPr bwMode="auto">
              <a:xfrm>
                <a:off x="0" y="0"/>
                <a:ext cx="114" cy="525"/>
              </a:xfrm>
              <a:prstGeom prst="leftBracket">
                <a:avLst>
                  <a:gd name="adj" fmla="val 230263"/>
                </a:avLst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o"/>
                  <a:defRPr sz="3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o"/>
                  <a:defRPr sz="23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5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t">
                  <a:spcBef>
                    <a:spcPct val="0"/>
                  </a:spcBef>
                  <a:spcAft>
                    <a:spcPct val="0"/>
                  </a:spcAft>
                  <a:buClrTx/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latin typeface="华文中宋" panose="02010600040101010101" pitchFamily="2" charset="-122"/>
                  <a:ea typeface="楷体_GB2312" pitchFamily="1" charset="-122"/>
                </a:endParaRPr>
              </a:p>
            </p:txBody>
          </p:sp>
          <p:sp>
            <p:nvSpPr>
              <p:cNvPr id="195739" name="AutoShape 391"/>
              <p:cNvSpPr>
                <a:spLocks noChangeAspect="1"/>
              </p:cNvSpPr>
              <p:nvPr/>
            </p:nvSpPr>
            <p:spPr bwMode="auto">
              <a:xfrm>
                <a:off x="60" y="0"/>
                <a:ext cx="114" cy="525"/>
              </a:xfrm>
              <a:prstGeom prst="leftBracket">
                <a:avLst>
                  <a:gd name="adj" fmla="val 230263"/>
                </a:avLst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o"/>
                  <a:defRPr sz="3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o"/>
                  <a:defRPr sz="23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5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t">
                  <a:spcBef>
                    <a:spcPct val="0"/>
                  </a:spcBef>
                  <a:spcAft>
                    <a:spcPct val="0"/>
                  </a:spcAft>
                  <a:buClrTx/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latin typeface="华文中宋" panose="02010600040101010101" pitchFamily="2" charset="-122"/>
                  <a:ea typeface="楷体_GB2312" pitchFamily="1" charset="-122"/>
                </a:endParaRPr>
              </a:p>
            </p:txBody>
          </p:sp>
        </p:grpSp>
        <p:grpSp>
          <p:nvGrpSpPr>
            <p:cNvPr id="195674" name="Group 392"/>
            <p:cNvGrpSpPr>
              <a:grpSpLocks noChangeAspect="1"/>
            </p:cNvGrpSpPr>
            <p:nvPr/>
          </p:nvGrpSpPr>
          <p:grpSpPr bwMode="auto">
            <a:xfrm>
              <a:off x="346" y="477"/>
              <a:ext cx="63" cy="245"/>
              <a:chOff x="0" y="0"/>
              <a:chExt cx="174" cy="525"/>
            </a:xfrm>
          </p:grpSpPr>
          <p:sp>
            <p:nvSpPr>
              <p:cNvPr id="195736" name="AutoShape 393"/>
              <p:cNvSpPr>
                <a:spLocks noChangeAspect="1"/>
              </p:cNvSpPr>
              <p:nvPr/>
            </p:nvSpPr>
            <p:spPr bwMode="auto">
              <a:xfrm>
                <a:off x="0" y="0"/>
                <a:ext cx="114" cy="525"/>
              </a:xfrm>
              <a:prstGeom prst="leftBracket">
                <a:avLst>
                  <a:gd name="adj" fmla="val 230263"/>
                </a:avLst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o"/>
                  <a:defRPr sz="3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o"/>
                  <a:defRPr sz="23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5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t">
                  <a:spcBef>
                    <a:spcPct val="0"/>
                  </a:spcBef>
                  <a:spcAft>
                    <a:spcPct val="0"/>
                  </a:spcAft>
                  <a:buClrTx/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latin typeface="华文中宋" panose="02010600040101010101" pitchFamily="2" charset="-122"/>
                  <a:ea typeface="楷体_GB2312" pitchFamily="1" charset="-122"/>
                </a:endParaRPr>
              </a:p>
            </p:txBody>
          </p:sp>
          <p:sp>
            <p:nvSpPr>
              <p:cNvPr id="195737" name="AutoShape 394"/>
              <p:cNvSpPr>
                <a:spLocks noChangeAspect="1"/>
              </p:cNvSpPr>
              <p:nvPr/>
            </p:nvSpPr>
            <p:spPr bwMode="auto">
              <a:xfrm>
                <a:off x="60" y="0"/>
                <a:ext cx="114" cy="525"/>
              </a:xfrm>
              <a:prstGeom prst="leftBracket">
                <a:avLst>
                  <a:gd name="adj" fmla="val 230263"/>
                </a:avLst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o"/>
                  <a:defRPr sz="3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o"/>
                  <a:defRPr sz="23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5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t">
                  <a:spcBef>
                    <a:spcPct val="0"/>
                  </a:spcBef>
                  <a:spcAft>
                    <a:spcPct val="0"/>
                  </a:spcAft>
                  <a:buClrTx/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latin typeface="华文中宋" panose="02010600040101010101" pitchFamily="2" charset="-122"/>
                  <a:ea typeface="楷体_GB2312" pitchFamily="1" charset="-122"/>
                </a:endParaRPr>
              </a:p>
            </p:txBody>
          </p:sp>
        </p:grpSp>
        <p:grpSp>
          <p:nvGrpSpPr>
            <p:cNvPr id="195675" name="Group 395"/>
            <p:cNvGrpSpPr>
              <a:grpSpLocks noChangeAspect="1"/>
            </p:cNvGrpSpPr>
            <p:nvPr/>
          </p:nvGrpSpPr>
          <p:grpSpPr bwMode="auto">
            <a:xfrm>
              <a:off x="390" y="477"/>
              <a:ext cx="63" cy="245"/>
              <a:chOff x="0" y="0"/>
              <a:chExt cx="174" cy="525"/>
            </a:xfrm>
          </p:grpSpPr>
          <p:sp>
            <p:nvSpPr>
              <p:cNvPr id="195734" name="AutoShape 396"/>
              <p:cNvSpPr>
                <a:spLocks noChangeAspect="1"/>
              </p:cNvSpPr>
              <p:nvPr/>
            </p:nvSpPr>
            <p:spPr bwMode="auto">
              <a:xfrm>
                <a:off x="0" y="0"/>
                <a:ext cx="114" cy="525"/>
              </a:xfrm>
              <a:prstGeom prst="leftBracket">
                <a:avLst>
                  <a:gd name="adj" fmla="val 230263"/>
                </a:avLst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o"/>
                  <a:defRPr sz="3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o"/>
                  <a:defRPr sz="23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5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t">
                  <a:spcBef>
                    <a:spcPct val="0"/>
                  </a:spcBef>
                  <a:spcAft>
                    <a:spcPct val="0"/>
                  </a:spcAft>
                  <a:buClrTx/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latin typeface="华文中宋" panose="02010600040101010101" pitchFamily="2" charset="-122"/>
                  <a:ea typeface="楷体_GB2312" pitchFamily="1" charset="-122"/>
                </a:endParaRPr>
              </a:p>
            </p:txBody>
          </p:sp>
          <p:sp>
            <p:nvSpPr>
              <p:cNvPr id="195735" name="AutoShape 397"/>
              <p:cNvSpPr>
                <a:spLocks noChangeAspect="1"/>
              </p:cNvSpPr>
              <p:nvPr/>
            </p:nvSpPr>
            <p:spPr bwMode="auto">
              <a:xfrm>
                <a:off x="60" y="0"/>
                <a:ext cx="114" cy="525"/>
              </a:xfrm>
              <a:prstGeom prst="leftBracket">
                <a:avLst>
                  <a:gd name="adj" fmla="val 230263"/>
                </a:avLst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o"/>
                  <a:defRPr sz="3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o"/>
                  <a:defRPr sz="23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5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t">
                  <a:spcBef>
                    <a:spcPct val="0"/>
                  </a:spcBef>
                  <a:spcAft>
                    <a:spcPct val="0"/>
                  </a:spcAft>
                  <a:buClrTx/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latin typeface="华文中宋" panose="02010600040101010101" pitchFamily="2" charset="-122"/>
                  <a:ea typeface="楷体_GB2312" pitchFamily="1" charset="-122"/>
                </a:endParaRPr>
              </a:p>
            </p:txBody>
          </p:sp>
        </p:grpSp>
        <p:grpSp>
          <p:nvGrpSpPr>
            <p:cNvPr id="195676" name="Group 398"/>
            <p:cNvGrpSpPr>
              <a:grpSpLocks noChangeAspect="1"/>
            </p:cNvGrpSpPr>
            <p:nvPr/>
          </p:nvGrpSpPr>
          <p:grpSpPr bwMode="auto">
            <a:xfrm>
              <a:off x="433" y="477"/>
              <a:ext cx="65" cy="245"/>
              <a:chOff x="0" y="0"/>
              <a:chExt cx="174" cy="525"/>
            </a:xfrm>
          </p:grpSpPr>
          <p:sp>
            <p:nvSpPr>
              <p:cNvPr id="195732" name="AutoShape 399"/>
              <p:cNvSpPr>
                <a:spLocks noChangeAspect="1"/>
              </p:cNvSpPr>
              <p:nvPr/>
            </p:nvSpPr>
            <p:spPr bwMode="auto">
              <a:xfrm>
                <a:off x="0" y="0"/>
                <a:ext cx="114" cy="525"/>
              </a:xfrm>
              <a:prstGeom prst="leftBracket">
                <a:avLst>
                  <a:gd name="adj" fmla="val 230263"/>
                </a:avLst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o"/>
                  <a:defRPr sz="3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o"/>
                  <a:defRPr sz="23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5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t">
                  <a:spcBef>
                    <a:spcPct val="0"/>
                  </a:spcBef>
                  <a:spcAft>
                    <a:spcPct val="0"/>
                  </a:spcAft>
                  <a:buClrTx/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latin typeface="华文中宋" panose="02010600040101010101" pitchFamily="2" charset="-122"/>
                  <a:ea typeface="楷体_GB2312" pitchFamily="1" charset="-122"/>
                </a:endParaRPr>
              </a:p>
            </p:txBody>
          </p:sp>
          <p:sp>
            <p:nvSpPr>
              <p:cNvPr id="195733" name="AutoShape 400"/>
              <p:cNvSpPr>
                <a:spLocks noChangeAspect="1"/>
              </p:cNvSpPr>
              <p:nvPr/>
            </p:nvSpPr>
            <p:spPr bwMode="auto">
              <a:xfrm>
                <a:off x="60" y="0"/>
                <a:ext cx="114" cy="525"/>
              </a:xfrm>
              <a:prstGeom prst="leftBracket">
                <a:avLst>
                  <a:gd name="adj" fmla="val 230263"/>
                </a:avLst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o"/>
                  <a:defRPr sz="3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o"/>
                  <a:defRPr sz="23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5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t">
                  <a:spcBef>
                    <a:spcPct val="0"/>
                  </a:spcBef>
                  <a:spcAft>
                    <a:spcPct val="0"/>
                  </a:spcAft>
                  <a:buClrTx/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latin typeface="华文中宋" panose="02010600040101010101" pitchFamily="2" charset="-122"/>
                  <a:ea typeface="楷体_GB2312" pitchFamily="1" charset="-122"/>
                </a:endParaRPr>
              </a:p>
            </p:txBody>
          </p:sp>
        </p:grpSp>
        <p:grpSp>
          <p:nvGrpSpPr>
            <p:cNvPr id="195677" name="Group 401"/>
            <p:cNvGrpSpPr>
              <a:grpSpLocks noChangeAspect="1"/>
            </p:cNvGrpSpPr>
            <p:nvPr/>
          </p:nvGrpSpPr>
          <p:grpSpPr bwMode="auto">
            <a:xfrm>
              <a:off x="477" y="477"/>
              <a:ext cx="64" cy="245"/>
              <a:chOff x="0" y="0"/>
              <a:chExt cx="174" cy="525"/>
            </a:xfrm>
          </p:grpSpPr>
          <p:sp>
            <p:nvSpPr>
              <p:cNvPr id="195730" name="AutoShape 402"/>
              <p:cNvSpPr>
                <a:spLocks noChangeAspect="1"/>
              </p:cNvSpPr>
              <p:nvPr/>
            </p:nvSpPr>
            <p:spPr bwMode="auto">
              <a:xfrm>
                <a:off x="0" y="0"/>
                <a:ext cx="114" cy="525"/>
              </a:xfrm>
              <a:prstGeom prst="leftBracket">
                <a:avLst>
                  <a:gd name="adj" fmla="val 230263"/>
                </a:avLst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o"/>
                  <a:defRPr sz="3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o"/>
                  <a:defRPr sz="23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5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t">
                  <a:spcBef>
                    <a:spcPct val="0"/>
                  </a:spcBef>
                  <a:spcAft>
                    <a:spcPct val="0"/>
                  </a:spcAft>
                  <a:buClrTx/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latin typeface="华文中宋" panose="02010600040101010101" pitchFamily="2" charset="-122"/>
                  <a:ea typeface="楷体_GB2312" pitchFamily="1" charset="-122"/>
                </a:endParaRPr>
              </a:p>
            </p:txBody>
          </p:sp>
          <p:sp>
            <p:nvSpPr>
              <p:cNvPr id="195731" name="AutoShape 403"/>
              <p:cNvSpPr>
                <a:spLocks noChangeAspect="1"/>
              </p:cNvSpPr>
              <p:nvPr/>
            </p:nvSpPr>
            <p:spPr bwMode="auto">
              <a:xfrm>
                <a:off x="60" y="0"/>
                <a:ext cx="114" cy="525"/>
              </a:xfrm>
              <a:prstGeom prst="leftBracket">
                <a:avLst>
                  <a:gd name="adj" fmla="val 230263"/>
                </a:avLst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o"/>
                  <a:defRPr sz="3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o"/>
                  <a:defRPr sz="23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5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t">
                  <a:spcBef>
                    <a:spcPct val="0"/>
                  </a:spcBef>
                  <a:spcAft>
                    <a:spcPct val="0"/>
                  </a:spcAft>
                  <a:buClrTx/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latin typeface="华文中宋" panose="02010600040101010101" pitchFamily="2" charset="-122"/>
                  <a:ea typeface="楷体_GB2312" pitchFamily="1" charset="-122"/>
                </a:endParaRPr>
              </a:p>
            </p:txBody>
          </p:sp>
        </p:grpSp>
        <p:grpSp>
          <p:nvGrpSpPr>
            <p:cNvPr id="195678" name="Group 404"/>
            <p:cNvGrpSpPr>
              <a:grpSpLocks noChangeAspect="1"/>
            </p:cNvGrpSpPr>
            <p:nvPr/>
          </p:nvGrpSpPr>
          <p:grpSpPr bwMode="auto">
            <a:xfrm>
              <a:off x="500" y="477"/>
              <a:ext cx="64" cy="245"/>
              <a:chOff x="0" y="0"/>
              <a:chExt cx="174" cy="525"/>
            </a:xfrm>
          </p:grpSpPr>
          <p:sp>
            <p:nvSpPr>
              <p:cNvPr id="195728" name="AutoShape 405"/>
              <p:cNvSpPr>
                <a:spLocks noChangeAspect="1"/>
              </p:cNvSpPr>
              <p:nvPr/>
            </p:nvSpPr>
            <p:spPr bwMode="auto">
              <a:xfrm>
                <a:off x="0" y="0"/>
                <a:ext cx="114" cy="525"/>
              </a:xfrm>
              <a:prstGeom prst="leftBracket">
                <a:avLst>
                  <a:gd name="adj" fmla="val 230263"/>
                </a:avLst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o"/>
                  <a:defRPr sz="3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o"/>
                  <a:defRPr sz="23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5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t">
                  <a:spcBef>
                    <a:spcPct val="0"/>
                  </a:spcBef>
                  <a:spcAft>
                    <a:spcPct val="0"/>
                  </a:spcAft>
                  <a:buClrTx/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latin typeface="华文中宋" panose="02010600040101010101" pitchFamily="2" charset="-122"/>
                  <a:ea typeface="楷体_GB2312" pitchFamily="1" charset="-122"/>
                </a:endParaRPr>
              </a:p>
            </p:txBody>
          </p:sp>
          <p:sp>
            <p:nvSpPr>
              <p:cNvPr id="195729" name="AutoShape 406"/>
              <p:cNvSpPr>
                <a:spLocks noChangeAspect="1"/>
              </p:cNvSpPr>
              <p:nvPr/>
            </p:nvSpPr>
            <p:spPr bwMode="auto">
              <a:xfrm>
                <a:off x="60" y="0"/>
                <a:ext cx="114" cy="525"/>
              </a:xfrm>
              <a:prstGeom prst="leftBracket">
                <a:avLst>
                  <a:gd name="adj" fmla="val 230263"/>
                </a:avLst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o"/>
                  <a:defRPr sz="3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o"/>
                  <a:defRPr sz="23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5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t">
                  <a:spcBef>
                    <a:spcPct val="0"/>
                  </a:spcBef>
                  <a:spcAft>
                    <a:spcPct val="0"/>
                  </a:spcAft>
                  <a:buClrTx/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latin typeface="华文中宋" panose="02010600040101010101" pitchFamily="2" charset="-122"/>
                  <a:ea typeface="楷体_GB2312" pitchFamily="1" charset="-122"/>
                </a:endParaRPr>
              </a:p>
            </p:txBody>
          </p:sp>
        </p:grpSp>
        <p:grpSp>
          <p:nvGrpSpPr>
            <p:cNvPr id="195679" name="Group 407"/>
            <p:cNvGrpSpPr>
              <a:grpSpLocks noChangeAspect="1"/>
            </p:cNvGrpSpPr>
            <p:nvPr/>
          </p:nvGrpSpPr>
          <p:grpSpPr bwMode="auto">
            <a:xfrm>
              <a:off x="544" y="477"/>
              <a:ext cx="65" cy="245"/>
              <a:chOff x="0" y="0"/>
              <a:chExt cx="174" cy="525"/>
            </a:xfrm>
          </p:grpSpPr>
          <p:sp>
            <p:nvSpPr>
              <p:cNvPr id="195726" name="AutoShape 408"/>
              <p:cNvSpPr>
                <a:spLocks noChangeAspect="1"/>
              </p:cNvSpPr>
              <p:nvPr/>
            </p:nvSpPr>
            <p:spPr bwMode="auto">
              <a:xfrm>
                <a:off x="0" y="0"/>
                <a:ext cx="114" cy="525"/>
              </a:xfrm>
              <a:prstGeom prst="leftBracket">
                <a:avLst>
                  <a:gd name="adj" fmla="val 230263"/>
                </a:avLst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o"/>
                  <a:defRPr sz="3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o"/>
                  <a:defRPr sz="23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5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t">
                  <a:spcBef>
                    <a:spcPct val="0"/>
                  </a:spcBef>
                  <a:spcAft>
                    <a:spcPct val="0"/>
                  </a:spcAft>
                  <a:buClrTx/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latin typeface="华文中宋" panose="02010600040101010101" pitchFamily="2" charset="-122"/>
                  <a:ea typeface="楷体_GB2312" pitchFamily="1" charset="-122"/>
                </a:endParaRPr>
              </a:p>
            </p:txBody>
          </p:sp>
          <p:sp>
            <p:nvSpPr>
              <p:cNvPr id="195727" name="AutoShape 409"/>
              <p:cNvSpPr>
                <a:spLocks noChangeAspect="1"/>
              </p:cNvSpPr>
              <p:nvPr/>
            </p:nvSpPr>
            <p:spPr bwMode="auto">
              <a:xfrm>
                <a:off x="60" y="0"/>
                <a:ext cx="114" cy="525"/>
              </a:xfrm>
              <a:prstGeom prst="leftBracket">
                <a:avLst>
                  <a:gd name="adj" fmla="val 230263"/>
                </a:avLst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o"/>
                  <a:defRPr sz="3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o"/>
                  <a:defRPr sz="23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5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t">
                  <a:spcBef>
                    <a:spcPct val="0"/>
                  </a:spcBef>
                  <a:spcAft>
                    <a:spcPct val="0"/>
                  </a:spcAft>
                  <a:buClrTx/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latin typeface="华文中宋" panose="02010600040101010101" pitchFamily="2" charset="-122"/>
                  <a:ea typeface="楷体_GB2312" pitchFamily="1" charset="-122"/>
                </a:endParaRPr>
              </a:p>
            </p:txBody>
          </p:sp>
        </p:grpSp>
        <p:grpSp>
          <p:nvGrpSpPr>
            <p:cNvPr id="195680" name="Group 410"/>
            <p:cNvGrpSpPr>
              <a:grpSpLocks noChangeAspect="1"/>
            </p:cNvGrpSpPr>
            <p:nvPr/>
          </p:nvGrpSpPr>
          <p:grpSpPr bwMode="auto">
            <a:xfrm>
              <a:off x="589" y="477"/>
              <a:ext cx="63" cy="245"/>
              <a:chOff x="0" y="0"/>
              <a:chExt cx="174" cy="525"/>
            </a:xfrm>
          </p:grpSpPr>
          <p:sp>
            <p:nvSpPr>
              <p:cNvPr id="195724" name="AutoShape 411"/>
              <p:cNvSpPr>
                <a:spLocks noChangeAspect="1"/>
              </p:cNvSpPr>
              <p:nvPr/>
            </p:nvSpPr>
            <p:spPr bwMode="auto">
              <a:xfrm>
                <a:off x="0" y="0"/>
                <a:ext cx="114" cy="525"/>
              </a:xfrm>
              <a:prstGeom prst="leftBracket">
                <a:avLst>
                  <a:gd name="adj" fmla="val 230263"/>
                </a:avLst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o"/>
                  <a:defRPr sz="3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o"/>
                  <a:defRPr sz="23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5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t">
                  <a:spcBef>
                    <a:spcPct val="0"/>
                  </a:spcBef>
                  <a:spcAft>
                    <a:spcPct val="0"/>
                  </a:spcAft>
                  <a:buClrTx/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latin typeface="华文中宋" panose="02010600040101010101" pitchFamily="2" charset="-122"/>
                  <a:ea typeface="楷体_GB2312" pitchFamily="1" charset="-122"/>
                </a:endParaRPr>
              </a:p>
            </p:txBody>
          </p:sp>
          <p:sp>
            <p:nvSpPr>
              <p:cNvPr id="195725" name="AutoShape 412"/>
              <p:cNvSpPr>
                <a:spLocks noChangeAspect="1"/>
              </p:cNvSpPr>
              <p:nvPr/>
            </p:nvSpPr>
            <p:spPr bwMode="auto">
              <a:xfrm>
                <a:off x="60" y="0"/>
                <a:ext cx="114" cy="525"/>
              </a:xfrm>
              <a:prstGeom prst="leftBracket">
                <a:avLst>
                  <a:gd name="adj" fmla="val 230263"/>
                </a:avLst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o"/>
                  <a:defRPr sz="3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o"/>
                  <a:defRPr sz="23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5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t">
                  <a:spcBef>
                    <a:spcPct val="0"/>
                  </a:spcBef>
                  <a:spcAft>
                    <a:spcPct val="0"/>
                  </a:spcAft>
                  <a:buClrTx/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latin typeface="华文中宋" panose="02010600040101010101" pitchFamily="2" charset="-122"/>
                  <a:ea typeface="楷体_GB2312" pitchFamily="1" charset="-122"/>
                </a:endParaRPr>
              </a:p>
            </p:txBody>
          </p:sp>
        </p:grpSp>
        <p:grpSp>
          <p:nvGrpSpPr>
            <p:cNvPr id="195681" name="Group 413"/>
            <p:cNvGrpSpPr>
              <a:grpSpLocks noChangeAspect="1"/>
            </p:cNvGrpSpPr>
            <p:nvPr/>
          </p:nvGrpSpPr>
          <p:grpSpPr bwMode="auto">
            <a:xfrm>
              <a:off x="632" y="477"/>
              <a:ext cx="65" cy="245"/>
              <a:chOff x="0" y="0"/>
              <a:chExt cx="174" cy="525"/>
            </a:xfrm>
          </p:grpSpPr>
          <p:sp>
            <p:nvSpPr>
              <p:cNvPr id="195722" name="AutoShape 414"/>
              <p:cNvSpPr>
                <a:spLocks noChangeAspect="1"/>
              </p:cNvSpPr>
              <p:nvPr/>
            </p:nvSpPr>
            <p:spPr bwMode="auto">
              <a:xfrm>
                <a:off x="0" y="0"/>
                <a:ext cx="114" cy="525"/>
              </a:xfrm>
              <a:prstGeom prst="leftBracket">
                <a:avLst>
                  <a:gd name="adj" fmla="val 230263"/>
                </a:avLst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o"/>
                  <a:defRPr sz="3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o"/>
                  <a:defRPr sz="23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5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t">
                  <a:spcBef>
                    <a:spcPct val="0"/>
                  </a:spcBef>
                  <a:spcAft>
                    <a:spcPct val="0"/>
                  </a:spcAft>
                  <a:buClrTx/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latin typeface="华文中宋" panose="02010600040101010101" pitchFamily="2" charset="-122"/>
                  <a:ea typeface="楷体_GB2312" pitchFamily="1" charset="-122"/>
                </a:endParaRPr>
              </a:p>
            </p:txBody>
          </p:sp>
          <p:sp>
            <p:nvSpPr>
              <p:cNvPr id="195723" name="AutoShape 415"/>
              <p:cNvSpPr>
                <a:spLocks noChangeAspect="1"/>
              </p:cNvSpPr>
              <p:nvPr/>
            </p:nvSpPr>
            <p:spPr bwMode="auto">
              <a:xfrm>
                <a:off x="60" y="0"/>
                <a:ext cx="114" cy="525"/>
              </a:xfrm>
              <a:prstGeom prst="leftBracket">
                <a:avLst>
                  <a:gd name="adj" fmla="val 230263"/>
                </a:avLst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o"/>
                  <a:defRPr sz="3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o"/>
                  <a:defRPr sz="23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5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t">
                  <a:spcBef>
                    <a:spcPct val="0"/>
                  </a:spcBef>
                  <a:spcAft>
                    <a:spcPct val="0"/>
                  </a:spcAft>
                  <a:buClrTx/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latin typeface="华文中宋" panose="02010600040101010101" pitchFamily="2" charset="-122"/>
                  <a:ea typeface="楷体_GB2312" pitchFamily="1" charset="-122"/>
                </a:endParaRPr>
              </a:p>
            </p:txBody>
          </p:sp>
        </p:grpSp>
        <p:grpSp>
          <p:nvGrpSpPr>
            <p:cNvPr id="195682" name="Group 416"/>
            <p:cNvGrpSpPr>
              <a:grpSpLocks noChangeAspect="1"/>
            </p:cNvGrpSpPr>
            <p:nvPr/>
          </p:nvGrpSpPr>
          <p:grpSpPr bwMode="auto">
            <a:xfrm>
              <a:off x="673" y="477"/>
              <a:ext cx="65" cy="245"/>
              <a:chOff x="0" y="0"/>
              <a:chExt cx="174" cy="525"/>
            </a:xfrm>
          </p:grpSpPr>
          <p:sp>
            <p:nvSpPr>
              <p:cNvPr id="195720" name="AutoShape 417"/>
              <p:cNvSpPr>
                <a:spLocks noChangeAspect="1"/>
              </p:cNvSpPr>
              <p:nvPr/>
            </p:nvSpPr>
            <p:spPr bwMode="auto">
              <a:xfrm>
                <a:off x="0" y="0"/>
                <a:ext cx="114" cy="525"/>
              </a:xfrm>
              <a:prstGeom prst="leftBracket">
                <a:avLst>
                  <a:gd name="adj" fmla="val 230263"/>
                </a:avLst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o"/>
                  <a:defRPr sz="3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o"/>
                  <a:defRPr sz="23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5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t">
                  <a:spcBef>
                    <a:spcPct val="0"/>
                  </a:spcBef>
                  <a:spcAft>
                    <a:spcPct val="0"/>
                  </a:spcAft>
                  <a:buClrTx/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latin typeface="华文中宋" panose="02010600040101010101" pitchFamily="2" charset="-122"/>
                  <a:ea typeface="楷体_GB2312" pitchFamily="1" charset="-122"/>
                </a:endParaRPr>
              </a:p>
            </p:txBody>
          </p:sp>
          <p:sp>
            <p:nvSpPr>
              <p:cNvPr id="195721" name="AutoShape 418"/>
              <p:cNvSpPr>
                <a:spLocks noChangeAspect="1"/>
              </p:cNvSpPr>
              <p:nvPr/>
            </p:nvSpPr>
            <p:spPr bwMode="auto">
              <a:xfrm>
                <a:off x="60" y="0"/>
                <a:ext cx="114" cy="525"/>
              </a:xfrm>
              <a:prstGeom prst="leftBracket">
                <a:avLst>
                  <a:gd name="adj" fmla="val 230263"/>
                </a:avLst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o"/>
                  <a:defRPr sz="3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o"/>
                  <a:defRPr sz="23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5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t">
                  <a:spcBef>
                    <a:spcPct val="0"/>
                  </a:spcBef>
                  <a:spcAft>
                    <a:spcPct val="0"/>
                  </a:spcAft>
                  <a:buClrTx/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latin typeface="华文中宋" panose="02010600040101010101" pitchFamily="2" charset="-122"/>
                  <a:ea typeface="楷体_GB2312" pitchFamily="1" charset="-122"/>
                </a:endParaRPr>
              </a:p>
            </p:txBody>
          </p:sp>
        </p:grpSp>
        <p:sp>
          <p:nvSpPr>
            <p:cNvPr id="195683" name="AutoShape 419"/>
            <p:cNvSpPr>
              <a:spLocks noChangeAspect="1"/>
            </p:cNvSpPr>
            <p:nvPr/>
          </p:nvSpPr>
          <p:spPr bwMode="auto">
            <a:xfrm>
              <a:off x="714" y="477"/>
              <a:ext cx="43" cy="245"/>
            </a:xfrm>
            <a:prstGeom prst="leftBracket">
              <a:avLst>
                <a:gd name="adj" fmla="val 284884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3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23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fontAlgn="t">
                <a:spcBef>
                  <a:spcPct val="0"/>
                </a:spcBef>
                <a:spcAft>
                  <a:spcPct val="0"/>
                </a:spcAft>
                <a:buClrTx/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  <a:latin typeface="华文中宋" panose="02010600040101010101" pitchFamily="2" charset="-122"/>
                <a:ea typeface="楷体_GB2312" pitchFamily="1" charset="-122"/>
              </a:endParaRPr>
            </a:p>
          </p:txBody>
        </p:sp>
        <p:sp>
          <p:nvSpPr>
            <p:cNvPr id="195684" name="AutoShape 420"/>
            <p:cNvSpPr>
              <a:spLocks noChangeAspect="1"/>
            </p:cNvSpPr>
            <p:nvPr/>
          </p:nvSpPr>
          <p:spPr bwMode="auto">
            <a:xfrm>
              <a:off x="733" y="477"/>
              <a:ext cx="43" cy="245"/>
            </a:xfrm>
            <a:prstGeom prst="leftBracket">
              <a:avLst>
                <a:gd name="adj" fmla="val 284884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3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23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fontAlgn="t">
                <a:spcBef>
                  <a:spcPct val="0"/>
                </a:spcBef>
                <a:spcAft>
                  <a:spcPct val="0"/>
                </a:spcAft>
                <a:buClrTx/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  <a:latin typeface="华文中宋" panose="02010600040101010101" pitchFamily="2" charset="-122"/>
                <a:ea typeface="楷体_GB2312" pitchFamily="1" charset="-122"/>
              </a:endParaRPr>
            </a:p>
          </p:txBody>
        </p:sp>
        <p:sp>
          <p:nvSpPr>
            <p:cNvPr id="195685" name="Line 421"/>
            <p:cNvSpPr>
              <a:spLocks noChangeAspect="1" noChangeShapeType="1"/>
            </p:cNvSpPr>
            <p:nvPr/>
          </p:nvSpPr>
          <p:spPr bwMode="auto">
            <a:xfrm flipH="1">
              <a:off x="932" y="428"/>
              <a:ext cx="4" cy="56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grpSp>
          <p:nvGrpSpPr>
            <p:cNvPr id="195686" name="Group 422"/>
            <p:cNvGrpSpPr>
              <a:grpSpLocks noChangeAspect="1"/>
            </p:cNvGrpSpPr>
            <p:nvPr/>
          </p:nvGrpSpPr>
          <p:grpSpPr bwMode="auto">
            <a:xfrm>
              <a:off x="893" y="698"/>
              <a:ext cx="153" cy="213"/>
              <a:chOff x="0" y="0"/>
              <a:chExt cx="390" cy="405"/>
            </a:xfrm>
          </p:grpSpPr>
          <p:sp>
            <p:nvSpPr>
              <p:cNvPr id="195717" name="AutoShape 423"/>
              <p:cNvSpPr>
                <a:spLocks noChangeAspect="1" noChangeArrowheads="1"/>
              </p:cNvSpPr>
              <p:nvPr/>
            </p:nvSpPr>
            <p:spPr bwMode="auto">
              <a:xfrm flipH="1">
                <a:off x="225" y="0"/>
                <a:ext cx="165" cy="330"/>
              </a:xfrm>
              <a:prstGeom prst="parallelogram">
                <a:avLst>
                  <a:gd name="adj" fmla="val 40514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o"/>
                  <a:defRPr sz="3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o"/>
                  <a:defRPr sz="23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5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t">
                  <a:spcBef>
                    <a:spcPct val="0"/>
                  </a:spcBef>
                  <a:spcAft>
                    <a:spcPct val="0"/>
                  </a:spcAft>
                  <a:buClrTx/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latin typeface="华文中宋" panose="02010600040101010101" pitchFamily="2" charset="-122"/>
                  <a:ea typeface="楷体_GB2312" pitchFamily="1" charset="-122"/>
                </a:endParaRPr>
              </a:p>
            </p:txBody>
          </p:sp>
          <p:sp>
            <p:nvSpPr>
              <p:cNvPr id="195718" name="AutoShape 424"/>
              <p:cNvSpPr>
                <a:spLocks noChangeAspect="1" noChangeArrowheads="1"/>
              </p:cNvSpPr>
              <p:nvPr/>
            </p:nvSpPr>
            <p:spPr bwMode="auto">
              <a:xfrm>
                <a:off x="0" y="75"/>
                <a:ext cx="270" cy="330"/>
              </a:xfrm>
              <a:prstGeom prst="parallelogram">
                <a:avLst>
                  <a:gd name="adj" fmla="val 40514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o"/>
                  <a:defRPr sz="3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o"/>
                  <a:defRPr sz="23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5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t">
                  <a:spcBef>
                    <a:spcPct val="0"/>
                  </a:spcBef>
                  <a:spcAft>
                    <a:spcPct val="0"/>
                  </a:spcAft>
                  <a:buClrTx/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latin typeface="华文中宋" panose="02010600040101010101" pitchFamily="2" charset="-122"/>
                  <a:ea typeface="楷体_GB2312" pitchFamily="1" charset="-122"/>
                </a:endParaRPr>
              </a:p>
            </p:txBody>
          </p:sp>
          <p:sp>
            <p:nvSpPr>
              <p:cNvPr id="195719" name="Line 425"/>
              <p:cNvSpPr>
                <a:spLocks noChangeAspect="1" noChangeShapeType="1"/>
              </p:cNvSpPr>
              <p:nvPr/>
            </p:nvSpPr>
            <p:spPr bwMode="auto">
              <a:xfrm>
                <a:off x="30" y="345"/>
                <a:ext cx="12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95687" name="Line 426"/>
            <p:cNvSpPr>
              <a:spLocks noChangeAspect="1" noChangeShapeType="1"/>
            </p:cNvSpPr>
            <p:nvPr/>
          </p:nvSpPr>
          <p:spPr bwMode="auto">
            <a:xfrm flipV="1">
              <a:off x="958" y="556"/>
              <a:ext cx="22" cy="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5688" name="Line 427"/>
            <p:cNvSpPr>
              <a:spLocks noChangeAspect="1" noChangeShapeType="1"/>
            </p:cNvSpPr>
            <p:nvPr/>
          </p:nvSpPr>
          <p:spPr bwMode="auto">
            <a:xfrm flipH="1">
              <a:off x="956" y="756"/>
              <a:ext cx="6" cy="3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5689" name="Line 428"/>
            <p:cNvSpPr>
              <a:spLocks noChangeAspect="1" noChangeShapeType="1"/>
            </p:cNvSpPr>
            <p:nvPr/>
          </p:nvSpPr>
          <p:spPr bwMode="auto">
            <a:xfrm>
              <a:off x="990" y="746"/>
              <a:ext cx="8" cy="37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5690" name="Oval 429"/>
            <p:cNvSpPr>
              <a:spLocks noChangeAspect="1" noChangeArrowheads="1"/>
            </p:cNvSpPr>
            <p:nvPr/>
          </p:nvSpPr>
          <p:spPr bwMode="auto">
            <a:xfrm>
              <a:off x="949" y="363"/>
              <a:ext cx="33" cy="63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3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23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fontAlgn="t">
                <a:spcBef>
                  <a:spcPct val="0"/>
                </a:spcBef>
                <a:spcAft>
                  <a:spcPct val="0"/>
                </a:spcAft>
                <a:buClrTx/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  <a:latin typeface="华文中宋" panose="02010600040101010101" pitchFamily="2" charset="-122"/>
                <a:ea typeface="楷体_GB2312" pitchFamily="1" charset="-122"/>
              </a:endParaRPr>
            </a:p>
          </p:txBody>
        </p:sp>
        <p:sp>
          <p:nvSpPr>
            <p:cNvPr id="195691" name="Oval 430"/>
            <p:cNvSpPr>
              <a:spLocks noChangeAspect="1" noChangeArrowheads="1"/>
            </p:cNvSpPr>
            <p:nvPr/>
          </p:nvSpPr>
          <p:spPr bwMode="auto">
            <a:xfrm>
              <a:off x="923" y="348"/>
              <a:ext cx="70" cy="246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3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23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fontAlgn="t">
                <a:spcBef>
                  <a:spcPct val="0"/>
                </a:spcBef>
                <a:spcAft>
                  <a:spcPct val="0"/>
                </a:spcAft>
                <a:buClrTx/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  <a:latin typeface="华文中宋" panose="02010600040101010101" pitchFamily="2" charset="-122"/>
                <a:ea typeface="楷体_GB2312" pitchFamily="1" charset="-122"/>
              </a:endParaRPr>
            </a:p>
          </p:txBody>
        </p:sp>
        <p:sp>
          <p:nvSpPr>
            <p:cNvPr id="195692" name="Oval 431"/>
            <p:cNvSpPr>
              <a:spLocks noChangeAspect="1" noChangeArrowheads="1"/>
            </p:cNvSpPr>
            <p:nvPr/>
          </p:nvSpPr>
          <p:spPr bwMode="auto">
            <a:xfrm>
              <a:off x="900" y="422"/>
              <a:ext cx="139" cy="35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3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23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fontAlgn="t">
                <a:spcBef>
                  <a:spcPct val="0"/>
                </a:spcBef>
                <a:spcAft>
                  <a:spcPct val="0"/>
                </a:spcAft>
                <a:buClrTx/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  <a:latin typeface="华文中宋" panose="02010600040101010101" pitchFamily="2" charset="-122"/>
                <a:ea typeface="楷体_GB2312" pitchFamily="1" charset="-122"/>
              </a:endParaRPr>
            </a:p>
          </p:txBody>
        </p:sp>
        <p:grpSp>
          <p:nvGrpSpPr>
            <p:cNvPr id="195693" name="Group 432"/>
            <p:cNvGrpSpPr>
              <a:grpSpLocks noChangeAspect="1"/>
            </p:cNvGrpSpPr>
            <p:nvPr/>
          </p:nvGrpSpPr>
          <p:grpSpPr bwMode="auto">
            <a:xfrm>
              <a:off x="929" y="473"/>
              <a:ext cx="93" cy="249"/>
              <a:chOff x="0" y="0"/>
              <a:chExt cx="222" cy="503"/>
            </a:xfrm>
          </p:grpSpPr>
          <p:sp>
            <p:nvSpPr>
              <p:cNvPr id="195713" name="Oval 433"/>
              <p:cNvSpPr>
                <a:spLocks noChangeAspect="1" noChangeArrowheads="1"/>
              </p:cNvSpPr>
              <p:nvPr/>
            </p:nvSpPr>
            <p:spPr bwMode="auto">
              <a:xfrm>
                <a:off x="0" y="0"/>
                <a:ext cx="222" cy="503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o"/>
                  <a:defRPr sz="3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o"/>
                  <a:defRPr sz="23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5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t">
                  <a:spcBef>
                    <a:spcPct val="0"/>
                  </a:spcBef>
                  <a:spcAft>
                    <a:spcPct val="0"/>
                  </a:spcAft>
                  <a:buClrTx/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latin typeface="华文中宋" panose="02010600040101010101" pitchFamily="2" charset="-122"/>
                  <a:ea typeface="楷体_GB2312" pitchFamily="1" charset="-122"/>
                </a:endParaRPr>
              </a:p>
            </p:txBody>
          </p:sp>
          <p:sp>
            <p:nvSpPr>
              <p:cNvPr id="195714" name="Oval 434"/>
              <p:cNvSpPr>
                <a:spLocks noChangeAspect="1" noChangeArrowheads="1"/>
              </p:cNvSpPr>
              <p:nvPr/>
            </p:nvSpPr>
            <p:spPr bwMode="auto">
              <a:xfrm>
                <a:off x="40" y="79"/>
                <a:ext cx="154" cy="347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o"/>
                  <a:defRPr sz="3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o"/>
                  <a:defRPr sz="23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5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t">
                  <a:spcBef>
                    <a:spcPct val="0"/>
                  </a:spcBef>
                  <a:spcAft>
                    <a:spcPct val="0"/>
                  </a:spcAft>
                  <a:buClrTx/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latin typeface="华文中宋" panose="02010600040101010101" pitchFamily="2" charset="-122"/>
                  <a:ea typeface="楷体_GB2312" pitchFamily="1" charset="-122"/>
                </a:endParaRPr>
              </a:p>
            </p:txBody>
          </p:sp>
          <p:sp>
            <p:nvSpPr>
              <p:cNvPr id="195715" name="Line 435"/>
              <p:cNvSpPr>
                <a:spLocks noChangeAspect="1" noChangeShapeType="1"/>
              </p:cNvSpPr>
              <p:nvPr/>
            </p:nvSpPr>
            <p:spPr bwMode="auto">
              <a:xfrm flipV="1">
                <a:off x="111" y="221"/>
                <a:ext cx="54" cy="1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95716" name="Line 436"/>
              <p:cNvSpPr>
                <a:spLocks noChangeAspect="1" noChangeShapeType="1"/>
              </p:cNvSpPr>
              <p:nvPr/>
            </p:nvSpPr>
            <p:spPr bwMode="auto">
              <a:xfrm flipV="1">
                <a:off x="113" y="316"/>
                <a:ext cx="54" cy="1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95694" name="Oval 437"/>
            <p:cNvSpPr>
              <a:spLocks noChangeAspect="1" noChangeArrowheads="1"/>
            </p:cNvSpPr>
            <p:nvPr/>
          </p:nvSpPr>
          <p:spPr bwMode="auto">
            <a:xfrm>
              <a:off x="958" y="380"/>
              <a:ext cx="30" cy="66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3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23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fontAlgn="t">
                <a:spcBef>
                  <a:spcPct val="0"/>
                </a:spcBef>
                <a:spcAft>
                  <a:spcPct val="0"/>
                </a:spcAft>
                <a:buClrTx/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  <a:latin typeface="华文中宋" panose="02010600040101010101" pitchFamily="2" charset="-122"/>
                <a:ea typeface="楷体_GB2312" pitchFamily="1" charset="-122"/>
              </a:endParaRPr>
            </a:p>
          </p:txBody>
        </p:sp>
        <p:sp>
          <p:nvSpPr>
            <p:cNvPr id="195695" name="AutoShape 438"/>
            <p:cNvSpPr>
              <a:spLocks noChangeAspect="1" noChangeArrowheads="1"/>
            </p:cNvSpPr>
            <p:nvPr/>
          </p:nvSpPr>
          <p:spPr bwMode="auto">
            <a:xfrm rot="5400000">
              <a:off x="966" y="386"/>
              <a:ext cx="27" cy="50"/>
            </a:xfrm>
            <a:prstGeom prst="can">
              <a:avLst>
                <a:gd name="adj" fmla="val 46296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3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23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fontAlgn="t">
                <a:spcBef>
                  <a:spcPct val="0"/>
                </a:spcBef>
                <a:spcAft>
                  <a:spcPct val="0"/>
                </a:spcAft>
                <a:buClrTx/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  <a:latin typeface="华文中宋" panose="02010600040101010101" pitchFamily="2" charset="-122"/>
                <a:ea typeface="楷体_GB2312" pitchFamily="1" charset="-122"/>
              </a:endParaRPr>
            </a:p>
          </p:txBody>
        </p:sp>
        <p:grpSp>
          <p:nvGrpSpPr>
            <p:cNvPr id="195696" name="Group 439"/>
            <p:cNvGrpSpPr>
              <a:grpSpLocks noChangeAspect="1"/>
            </p:cNvGrpSpPr>
            <p:nvPr/>
          </p:nvGrpSpPr>
          <p:grpSpPr bwMode="auto">
            <a:xfrm rot="5400000">
              <a:off x="977" y="361"/>
              <a:ext cx="80" cy="104"/>
              <a:chOff x="0" y="0"/>
              <a:chExt cx="138" cy="282"/>
            </a:xfrm>
          </p:grpSpPr>
          <p:sp>
            <p:nvSpPr>
              <p:cNvPr id="195710" name="AutoShape 440"/>
              <p:cNvSpPr>
                <a:spLocks noChangeAspect="1" noChangeArrowheads="1"/>
              </p:cNvSpPr>
              <p:nvPr/>
            </p:nvSpPr>
            <p:spPr bwMode="auto">
              <a:xfrm>
                <a:off x="0" y="0"/>
                <a:ext cx="138" cy="282"/>
              </a:xfrm>
              <a:prstGeom prst="can">
                <a:avLst>
                  <a:gd name="adj" fmla="val 51087"/>
                </a:avLst>
              </a:prstGeom>
              <a:solidFill>
                <a:srgbClr val="3333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o"/>
                  <a:defRPr sz="3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o"/>
                  <a:defRPr sz="23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5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t">
                  <a:spcBef>
                    <a:spcPct val="0"/>
                  </a:spcBef>
                  <a:spcAft>
                    <a:spcPct val="0"/>
                  </a:spcAft>
                  <a:buClrTx/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latin typeface="华文中宋" panose="02010600040101010101" pitchFamily="2" charset="-122"/>
                  <a:ea typeface="楷体_GB2312" pitchFamily="1" charset="-122"/>
                </a:endParaRPr>
              </a:p>
            </p:txBody>
          </p:sp>
          <p:sp>
            <p:nvSpPr>
              <p:cNvPr id="195711" name="Line 441"/>
              <p:cNvSpPr>
                <a:spLocks noChangeAspect="1" noChangeShapeType="1"/>
              </p:cNvSpPr>
              <p:nvPr/>
            </p:nvSpPr>
            <p:spPr bwMode="auto">
              <a:xfrm>
                <a:off x="86" y="92"/>
                <a:ext cx="0" cy="178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95712" name="Line 442"/>
              <p:cNvSpPr>
                <a:spLocks noChangeAspect="1" noChangeShapeType="1"/>
              </p:cNvSpPr>
              <p:nvPr/>
            </p:nvSpPr>
            <p:spPr bwMode="auto">
              <a:xfrm>
                <a:off x="38" y="77"/>
                <a:ext cx="0" cy="177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95697" name="Line 443"/>
            <p:cNvSpPr>
              <a:spLocks noChangeAspect="1" noChangeShapeType="1"/>
            </p:cNvSpPr>
            <p:nvPr/>
          </p:nvSpPr>
          <p:spPr bwMode="auto">
            <a:xfrm flipH="1">
              <a:off x="932" y="415"/>
              <a:ext cx="9" cy="77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5698" name="Line 444"/>
            <p:cNvSpPr>
              <a:spLocks noChangeAspect="1" noChangeShapeType="1"/>
            </p:cNvSpPr>
            <p:nvPr/>
          </p:nvSpPr>
          <p:spPr bwMode="auto">
            <a:xfrm>
              <a:off x="206" y="524"/>
              <a:ext cx="539" cy="5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grpSp>
          <p:nvGrpSpPr>
            <p:cNvPr id="195699" name="Group 445"/>
            <p:cNvGrpSpPr>
              <a:grpSpLocks noChangeAspect="1"/>
            </p:cNvGrpSpPr>
            <p:nvPr/>
          </p:nvGrpSpPr>
          <p:grpSpPr bwMode="auto">
            <a:xfrm>
              <a:off x="244" y="294"/>
              <a:ext cx="156" cy="277"/>
              <a:chOff x="0" y="0"/>
              <a:chExt cx="142" cy="252"/>
            </a:xfrm>
          </p:grpSpPr>
          <p:sp>
            <p:nvSpPr>
              <p:cNvPr id="195701" name="AutoShape 446"/>
              <p:cNvSpPr>
                <a:spLocks noChangeAspect="1" noChangeArrowheads="1"/>
              </p:cNvSpPr>
              <p:nvPr/>
            </p:nvSpPr>
            <p:spPr bwMode="auto">
              <a:xfrm>
                <a:off x="12" y="31"/>
                <a:ext cx="32" cy="108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o"/>
                  <a:defRPr sz="3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o"/>
                  <a:defRPr sz="23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5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t">
                  <a:spcBef>
                    <a:spcPct val="0"/>
                  </a:spcBef>
                  <a:spcAft>
                    <a:spcPct val="0"/>
                  </a:spcAft>
                  <a:buClrTx/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latin typeface="华文中宋" panose="02010600040101010101" pitchFamily="2" charset="-122"/>
                  <a:ea typeface="楷体_GB2312" pitchFamily="1" charset="-122"/>
                </a:endParaRPr>
              </a:p>
            </p:txBody>
          </p:sp>
          <p:sp>
            <p:nvSpPr>
              <p:cNvPr id="195702" name="Oval 447"/>
              <p:cNvSpPr>
                <a:spLocks noChangeAspect="1" noChangeArrowheads="1"/>
              </p:cNvSpPr>
              <p:nvPr/>
            </p:nvSpPr>
            <p:spPr bwMode="auto">
              <a:xfrm>
                <a:off x="27" y="86"/>
                <a:ext cx="27" cy="33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o"/>
                  <a:defRPr sz="3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o"/>
                  <a:defRPr sz="23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5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t">
                  <a:spcBef>
                    <a:spcPct val="0"/>
                  </a:spcBef>
                  <a:spcAft>
                    <a:spcPct val="0"/>
                  </a:spcAft>
                  <a:buClrTx/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latin typeface="华文中宋" panose="02010600040101010101" pitchFamily="2" charset="-122"/>
                  <a:ea typeface="楷体_GB2312" pitchFamily="1" charset="-122"/>
                </a:endParaRPr>
              </a:p>
            </p:txBody>
          </p:sp>
          <p:sp>
            <p:nvSpPr>
              <p:cNvPr id="195703" name="AutoShape 448"/>
              <p:cNvSpPr>
                <a:spLocks noChangeAspect="1" noChangeArrowheads="1"/>
              </p:cNvSpPr>
              <p:nvPr/>
            </p:nvSpPr>
            <p:spPr bwMode="auto">
              <a:xfrm>
                <a:off x="30" y="1"/>
                <a:ext cx="68" cy="251"/>
              </a:xfrm>
              <a:prstGeom prst="parallelogram">
                <a:avLst>
                  <a:gd name="adj" fmla="val 250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o"/>
                  <a:defRPr sz="3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o"/>
                  <a:defRPr sz="23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5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t">
                  <a:spcBef>
                    <a:spcPct val="0"/>
                  </a:spcBef>
                  <a:spcAft>
                    <a:spcPct val="0"/>
                  </a:spcAft>
                  <a:buClrTx/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latin typeface="华文中宋" panose="02010600040101010101" pitchFamily="2" charset="-122"/>
                  <a:ea typeface="楷体_GB2312" pitchFamily="1" charset="-122"/>
                </a:endParaRPr>
              </a:p>
            </p:txBody>
          </p:sp>
          <p:sp>
            <p:nvSpPr>
              <p:cNvPr id="195704" name="AutoShape 449"/>
              <p:cNvSpPr>
                <a:spLocks noChangeAspect="1" noChangeArrowheads="1"/>
              </p:cNvSpPr>
              <p:nvPr/>
            </p:nvSpPr>
            <p:spPr bwMode="auto">
              <a:xfrm>
                <a:off x="48" y="40"/>
                <a:ext cx="27" cy="142"/>
              </a:xfrm>
              <a:prstGeom prst="parallelogram">
                <a:avLst>
                  <a:gd name="adj" fmla="val 250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o"/>
                  <a:defRPr sz="3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o"/>
                  <a:defRPr sz="23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5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t">
                  <a:spcBef>
                    <a:spcPct val="0"/>
                  </a:spcBef>
                  <a:spcAft>
                    <a:spcPct val="0"/>
                  </a:spcAft>
                  <a:buClrTx/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latin typeface="华文中宋" panose="02010600040101010101" pitchFamily="2" charset="-122"/>
                  <a:ea typeface="楷体_GB2312" pitchFamily="1" charset="-122"/>
                </a:endParaRPr>
              </a:p>
            </p:txBody>
          </p:sp>
          <p:sp>
            <p:nvSpPr>
              <p:cNvPr id="195705" name="Line 450"/>
              <p:cNvSpPr>
                <a:spLocks noChangeAspect="1" noChangeShapeType="1"/>
              </p:cNvSpPr>
              <p:nvPr/>
            </p:nvSpPr>
            <p:spPr bwMode="auto">
              <a:xfrm>
                <a:off x="16" y="14"/>
                <a:ext cx="0" cy="35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95706" name="Line 451"/>
              <p:cNvSpPr>
                <a:spLocks noChangeAspect="1" noChangeShapeType="1"/>
              </p:cNvSpPr>
              <p:nvPr/>
            </p:nvSpPr>
            <p:spPr bwMode="auto">
              <a:xfrm flipH="1">
                <a:off x="80" y="26"/>
                <a:ext cx="5" cy="22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95707" name="Oval 452"/>
              <p:cNvSpPr>
                <a:spLocks noChangeAspect="1" noChangeArrowheads="1"/>
              </p:cNvSpPr>
              <p:nvPr/>
            </p:nvSpPr>
            <p:spPr bwMode="auto">
              <a:xfrm>
                <a:off x="47" y="209"/>
                <a:ext cx="19" cy="23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o"/>
                  <a:defRPr sz="3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o"/>
                  <a:defRPr sz="23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5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t">
                  <a:spcBef>
                    <a:spcPct val="0"/>
                  </a:spcBef>
                  <a:spcAft>
                    <a:spcPct val="0"/>
                  </a:spcAft>
                  <a:buClrTx/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latin typeface="华文中宋" panose="02010600040101010101" pitchFamily="2" charset="-122"/>
                  <a:ea typeface="楷体_GB2312" pitchFamily="1" charset="-122"/>
                </a:endParaRPr>
              </a:p>
            </p:txBody>
          </p:sp>
          <p:sp>
            <p:nvSpPr>
              <p:cNvPr id="195708" name="AutoShape 453"/>
              <p:cNvSpPr>
                <a:spLocks noChangeAspect="1" noChangeArrowheads="1"/>
              </p:cNvSpPr>
              <p:nvPr/>
            </p:nvSpPr>
            <p:spPr bwMode="auto">
              <a:xfrm>
                <a:off x="80" y="31"/>
                <a:ext cx="31" cy="108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o"/>
                  <a:defRPr sz="3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o"/>
                  <a:defRPr sz="23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5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t">
                  <a:spcBef>
                    <a:spcPct val="0"/>
                  </a:spcBef>
                  <a:spcAft>
                    <a:spcPct val="0"/>
                  </a:spcAft>
                  <a:buClrTx/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latin typeface="华文中宋" panose="02010600040101010101" pitchFamily="2" charset="-122"/>
                  <a:ea typeface="楷体_GB2312" pitchFamily="1" charset="-122"/>
                </a:endParaRPr>
              </a:p>
            </p:txBody>
          </p:sp>
          <p:sp>
            <p:nvSpPr>
              <p:cNvPr id="195709" name="AutoShape 454"/>
              <p:cNvSpPr>
                <a:spLocks noChangeAspect="1" noChangeArrowheads="1"/>
              </p:cNvSpPr>
              <p:nvPr/>
            </p:nvSpPr>
            <p:spPr bwMode="auto">
              <a:xfrm>
                <a:off x="0" y="0"/>
                <a:ext cx="142" cy="79"/>
              </a:xfrm>
              <a:prstGeom prst="can">
                <a:avLst>
                  <a:gd name="adj" fmla="val 50000"/>
                </a:avLst>
              </a:prstGeom>
              <a:solidFill>
                <a:srgbClr val="333333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o"/>
                  <a:defRPr sz="3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o"/>
                  <a:defRPr sz="23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5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t">
                  <a:spcBef>
                    <a:spcPct val="0"/>
                  </a:spcBef>
                  <a:spcAft>
                    <a:spcPct val="0"/>
                  </a:spcAft>
                  <a:buClrTx/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latin typeface="华文中宋" panose="02010600040101010101" pitchFamily="2" charset="-122"/>
                  <a:ea typeface="楷体_GB2312" pitchFamily="1" charset="-122"/>
                </a:endParaRPr>
              </a:p>
            </p:txBody>
          </p:sp>
        </p:grpSp>
        <p:sp>
          <p:nvSpPr>
            <p:cNvPr id="195700" name="AutoShape 455"/>
            <p:cNvSpPr>
              <a:spLocks noChangeAspect="1" noChangeArrowheads="1"/>
            </p:cNvSpPr>
            <p:nvPr/>
          </p:nvSpPr>
          <p:spPr bwMode="auto">
            <a:xfrm>
              <a:off x="767" y="534"/>
              <a:ext cx="53" cy="146"/>
            </a:xfrm>
            <a:prstGeom prst="can">
              <a:avLst>
                <a:gd name="adj" fmla="val 68868"/>
              </a:avLst>
            </a:prstGeom>
            <a:solidFill>
              <a:srgbClr val="5F5F5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3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23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fontAlgn="t">
                <a:spcBef>
                  <a:spcPct val="0"/>
                </a:spcBef>
                <a:spcAft>
                  <a:spcPct val="0"/>
                </a:spcAft>
                <a:buClrTx/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  <a:latin typeface="华文中宋" panose="02010600040101010101" pitchFamily="2" charset="-122"/>
                <a:ea typeface="楷体_GB2312" pitchFamily="1" charset="-122"/>
              </a:endParaRPr>
            </a:p>
          </p:txBody>
        </p:sp>
      </p:grpSp>
      <p:grpSp>
        <p:nvGrpSpPr>
          <p:cNvPr id="195599" name="Group 456"/>
          <p:cNvGrpSpPr>
            <a:grpSpLocks noChangeAspect="1"/>
          </p:cNvGrpSpPr>
          <p:nvPr/>
        </p:nvGrpSpPr>
        <p:grpSpPr bwMode="auto">
          <a:xfrm>
            <a:off x="2884488" y="5330825"/>
            <a:ext cx="1044575" cy="668338"/>
            <a:chOff x="0" y="0"/>
            <a:chExt cx="871" cy="671"/>
          </a:xfrm>
        </p:grpSpPr>
        <p:grpSp>
          <p:nvGrpSpPr>
            <p:cNvPr id="195612" name="Group 457"/>
            <p:cNvGrpSpPr>
              <a:grpSpLocks noChangeAspect="1"/>
            </p:cNvGrpSpPr>
            <p:nvPr/>
          </p:nvGrpSpPr>
          <p:grpSpPr bwMode="auto">
            <a:xfrm>
              <a:off x="0" y="274"/>
              <a:ext cx="871" cy="397"/>
              <a:chOff x="0" y="0"/>
              <a:chExt cx="871" cy="397"/>
            </a:xfrm>
          </p:grpSpPr>
          <p:sp>
            <p:nvSpPr>
              <p:cNvPr id="195614" name="AutoShape 458"/>
              <p:cNvSpPr>
                <a:spLocks noChangeAspect="1" noChangeArrowheads="1"/>
              </p:cNvSpPr>
              <p:nvPr/>
            </p:nvSpPr>
            <p:spPr bwMode="auto">
              <a:xfrm>
                <a:off x="0" y="181"/>
                <a:ext cx="871" cy="216"/>
              </a:xfrm>
              <a:prstGeom prst="cube">
                <a:avLst>
                  <a:gd name="adj" fmla="val 83931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o"/>
                  <a:defRPr sz="3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o"/>
                  <a:defRPr sz="23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5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t">
                  <a:spcBef>
                    <a:spcPct val="0"/>
                  </a:spcBef>
                  <a:spcAft>
                    <a:spcPct val="0"/>
                  </a:spcAft>
                  <a:buClrTx/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latin typeface="华文中宋" panose="02010600040101010101" pitchFamily="2" charset="-122"/>
                  <a:ea typeface="楷体_GB2312" pitchFamily="1" charset="-122"/>
                </a:endParaRPr>
              </a:p>
            </p:txBody>
          </p:sp>
          <p:grpSp>
            <p:nvGrpSpPr>
              <p:cNvPr id="195615" name="Group 459"/>
              <p:cNvGrpSpPr>
                <a:grpSpLocks noChangeAspect="1"/>
              </p:cNvGrpSpPr>
              <p:nvPr/>
            </p:nvGrpSpPr>
            <p:grpSpPr bwMode="auto">
              <a:xfrm>
                <a:off x="189" y="119"/>
                <a:ext cx="84" cy="163"/>
                <a:chOff x="0" y="0"/>
                <a:chExt cx="896" cy="888"/>
              </a:xfrm>
            </p:grpSpPr>
            <p:sp>
              <p:nvSpPr>
                <p:cNvPr id="195629" name="AutoShape 460"/>
                <p:cNvSpPr>
                  <a:spLocks noChangeAspect="1" noChangeArrowheads="1"/>
                </p:cNvSpPr>
                <p:nvPr/>
              </p:nvSpPr>
              <p:spPr bwMode="auto">
                <a:xfrm>
                  <a:off x="124" y="0"/>
                  <a:ext cx="679" cy="702"/>
                </a:xfrm>
                <a:prstGeom prst="can">
                  <a:avLst>
                    <a:gd name="adj" fmla="val 25847"/>
                  </a:avLst>
                </a:prstGeom>
                <a:solidFill>
                  <a:srgbClr val="C0C0C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o"/>
                    <a:defRPr sz="30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n"/>
                    <a:defRPr sz="26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o"/>
                    <a:defRPr sz="23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5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t">
                    <a:spcBef>
                      <a:spcPct val="0"/>
                    </a:spcBef>
                    <a:spcAft>
                      <a:spcPct val="0"/>
                    </a:spcAft>
                    <a:buClrTx/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  <a:latin typeface="华文中宋" panose="02010600040101010101" pitchFamily="2" charset="-122"/>
                    <a:ea typeface="楷体_GB2312" pitchFamily="1" charset="-122"/>
                  </a:endParaRPr>
                </a:p>
              </p:txBody>
            </p:sp>
            <p:sp>
              <p:nvSpPr>
                <p:cNvPr id="195630" name="Line 461"/>
                <p:cNvSpPr>
                  <a:spLocks noChangeAspect="1" noChangeShapeType="1"/>
                </p:cNvSpPr>
                <p:nvPr/>
              </p:nvSpPr>
              <p:spPr bwMode="auto">
                <a:xfrm>
                  <a:off x="436" y="195"/>
                  <a:ext cx="0" cy="48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95631" name="AutoShape 462"/>
                <p:cNvSpPr>
                  <a:spLocks noChangeAspect="1" noChangeArrowheads="1"/>
                </p:cNvSpPr>
                <p:nvPr/>
              </p:nvSpPr>
              <p:spPr bwMode="auto">
                <a:xfrm>
                  <a:off x="0" y="644"/>
                  <a:ext cx="896" cy="244"/>
                </a:xfrm>
                <a:prstGeom prst="can">
                  <a:avLst>
                    <a:gd name="adj" fmla="val 25000"/>
                  </a:avLst>
                </a:prstGeom>
                <a:solidFill>
                  <a:srgbClr val="C0C0C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o"/>
                    <a:defRPr sz="30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n"/>
                    <a:defRPr sz="26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o"/>
                    <a:defRPr sz="23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5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t">
                    <a:spcBef>
                      <a:spcPct val="0"/>
                    </a:spcBef>
                    <a:spcAft>
                      <a:spcPct val="0"/>
                    </a:spcAft>
                    <a:buClrTx/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  <a:latin typeface="华文中宋" panose="02010600040101010101" pitchFamily="2" charset="-122"/>
                    <a:ea typeface="楷体_GB2312" pitchFamily="1" charset="-122"/>
                  </a:endParaRPr>
                </a:p>
              </p:txBody>
            </p:sp>
          </p:grpSp>
          <p:grpSp>
            <p:nvGrpSpPr>
              <p:cNvPr id="195616" name="Group 463"/>
              <p:cNvGrpSpPr>
                <a:grpSpLocks noChangeAspect="1"/>
              </p:cNvGrpSpPr>
              <p:nvPr/>
            </p:nvGrpSpPr>
            <p:grpSpPr bwMode="auto">
              <a:xfrm>
                <a:off x="599" y="124"/>
                <a:ext cx="82" cy="164"/>
                <a:chOff x="0" y="0"/>
                <a:chExt cx="896" cy="888"/>
              </a:xfrm>
            </p:grpSpPr>
            <p:sp>
              <p:nvSpPr>
                <p:cNvPr id="195626" name="AutoShape 464"/>
                <p:cNvSpPr>
                  <a:spLocks noChangeAspect="1" noChangeArrowheads="1"/>
                </p:cNvSpPr>
                <p:nvPr/>
              </p:nvSpPr>
              <p:spPr bwMode="auto">
                <a:xfrm>
                  <a:off x="124" y="0"/>
                  <a:ext cx="679" cy="702"/>
                </a:xfrm>
                <a:prstGeom prst="can">
                  <a:avLst>
                    <a:gd name="adj" fmla="val 25847"/>
                  </a:avLst>
                </a:prstGeom>
                <a:solidFill>
                  <a:srgbClr val="C0C0C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o"/>
                    <a:defRPr sz="30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n"/>
                    <a:defRPr sz="26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o"/>
                    <a:defRPr sz="23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5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t">
                    <a:spcBef>
                      <a:spcPct val="0"/>
                    </a:spcBef>
                    <a:spcAft>
                      <a:spcPct val="0"/>
                    </a:spcAft>
                    <a:buClrTx/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  <a:latin typeface="华文中宋" panose="02010600040101010101" pitchFamily="2" charset="-122"/>
                    <a:ea typeface="楷体_GB2312" pitchFamily="1" charset="-122"/>
                  </a:endParaRPr>
                </a:p>
              </p:txBody>
            </p:sp>
            <p:sp>
              <p:nvSpPr>
                <p:cNvPr id="195627" name="Line 465"/>
                <p:cNvSpPr>
                  <a:spLocks noChangeAspect="1" noChangeShapeType="1"/>
                </p:cNvSpPr>
                <p:nvPr/>
              </p:nvSpPr>
              <p:spPr bwMode="auto">
                <a:xfrm>
                  <a:off x="436" y="195"/>
                  <a:ext cx="0" cy="48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95628" name="AutoShape 466"/>
                <p:cNvSpPr>
                  <a:spLocks noChangeAspect="1" noChangeArrowheads="1"/>
                </p:cNvSpPr>
                <p:nvPr/>
              </p:nvSpPr>
              <p:spPr bwMode="auto">
                <a:xfrm>
                  <a:off x="0" y="644"/>
                  <a:ext cx="896" cy="244"/>
                </a:xfrm>
                <a:prstGeom prst="can">
                  <a:avLst>
                    <a:gd name="adj" fmla="val 25000"/>
                  </a:avLst>
                </a:prstGeom>
                <a:solidFill>
                  <a:srgbClr val="C0C0C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o"/>
                    <a:defRPr sz="30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n"/>
                    <a:defRPr sz="26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o"/>
                    <a:defRPr sz="23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5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t">
                    <a:spcBef>
                      <a:spcPct val="0"/>
                    </a:spcBef>
                    <a:spcAft>
                      <a:spcPct val="0"/>
                    </a:spcAft>
                    <a:buClrTx/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  <a:latin typeface="华文中宋" panose="02010600040101010101" pitchFamily="2" charset="-122"/>
                    <a:ea typeface="楷体_GB2312" pitchFamily="1" charset="-122"/>
                  </a:endParaRPr>
                </a:p>
              </p:txBody>
            </p:sp>
          </p:grpSp>
          <p:grpSp>
            <p:nvGrpSpPr>
              <p:cNvPr id="195617" name="Group 467"/>
              <p:cNvGrpSpPr>
                <a:grpSpLocks noChangeAspect="1"/>
              </p:cNvGrpSpPr>
              <p:nvPr/>
            </p:nvGrpSpPr>
            <p:grpSpPr bwMode="auto">
              <a:xfrm>
                <a:off x="260" y="0"/>
                <a:ext cx="352" cy="263"/>
                <a:chOff x="0" y="0"/>
                <a:chExt cx="1725" cy="761"/>
              </a:xfrm>
            </p:grpSpPr>
            <p:grpSp>
              <p:nvGrpSpPr>
                <p:cNvPr id="195618" name="Group 468"/>
                <p:cNvGrpSpPr>
                  <a:grpSpLocks noChangeAspect="1"/>
                </p:cNvGrpSpPr>
                <p:nvPr/>
              </p:nvGrpSpPr>
              <p:grpSpPr bwMode="auto">
                <a:xfrm rot="21381655" flipV="1">
                  <a:off x="280" y="0"/>
                  <a:ext cx="1171" cy="413"/>
                  <a:chOff x="0" y="0"/>
                  <a:chExt cx="3915" cy="1365"/>
                </a:xfrm>
              </p:grpSpPr>
              <p:sp>
                <p:nvSpPr>
                  <p:cNvPr id="195621" name="Freeform 469"/>
                  <p:cNvSpPr>
                    <a:spLocks noChangeAspect="1"/>
                  </p:cNvSpPr>
                  <p:nvPr/>
                </p:nvSpPr>
                <p:spPr bwMode="auto">
                  <a:xfrm>
                    <a:off x="780" y="180"/>
                    <a:ext cx="795" cy="1125"/>
                  </a:xfrm>
                  <a:custGeom>
                    <a:avLst/>
                    <a:gdLst>
                      <a:gd name="T0" fmla="*/ 0 w 795"/>
                      <a:gd name="T1" fmla="*/ 1125 h 1125"/>
                      <a:gd name="T2" fmla="*/ 570 w 795"/>
                      <a:gd name="T3" fmla="*/ 735 h 1125"/>
                      <a:gd name="T4" fmla="*/ 630 w 795"/>
                      <a:gd name="T5" fmla="*/ 195 h 1125"/>
                      <a:gd name="T6" fmla="*/ 405 w 795"/>
                      <a:gd name="T7" fmla="*/ 15 h 1125"/>
                      <a:gd name="T8" fmla="*/ 165 w 795"/>
                      <a:gd name="T9" fmla="*/ 105 h 1125"/>
                      <a:gd name="T10" fmla="*/ 75 w 795"/>
                      <a:gd name="T11" fmla="*/ 420 h 1125"/>
                      <a:gd name="T12" fmla="*/ 150 w 795"/>
                      <a:gd name="T13" fmla="*/ 690 h 1125"/>
                      <a:gd name="T14" fmla="*/ 315 w 795"/>
                      <a:gd name="T15" fmla="*/ 870 h 1125"/>
                      <a:gd name="T16" fmla="*/ 525 w 795"/>
                      <a:gd name="T17" fmla="*/ 1035 h 1125"/>
                      <a:gd name="T18" fmla="*/ 705 w 795"/>
                      <a:gd name="T19" fmla="*/ 1050 h 1125"/>
                      <a:gd name="T20" fmla="*/ 795 w 795"/>
                      <a:gd name="T21" fmla="*/ 1065 h 1125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795"/>
                      <a:gd name="T34" fmla="*/ 0 h 1125"/>
                      <a:gd name="T35" fmla="*/ 795 w 795"/>
                      <a:gd name="T36" fmla="*/ 1125 h 1125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795" h="1125">
                        <a:moveTo>
                          <a:pt x="0" y="1125"/>
                        </a:moveTo>
                        <a:cubicBezTo>
                          <a:pt x="232" y="1007"/>
                          <a:pt x="465" y="890"/>
                          <a:pt x="570" y="735"/>
                        </a:cubicBezTo>
                        <a:cubicBezTo>
                          <a:pt x="675" y="580"/>
                          <a:pt x="657" y="315"/>
                          <a:pt x="630" y="195"/>
                        </a:cubicBezTo>
                        <a:cubicBezTo>
                          <a:pt x="603" y="75"/>
                          <a:pt x="482" y="30"/>
                          <a:pt x="405" y="15"/>
                        </a:cubicBezTo>
                        <a:cubicBezTo>
                          <a:pt x="328" y="0"/>
                          <a:pt x="220" y="38"/>
                          <a:pt x="165" y="105"/>
                        </a:cubicBezTo>
                        <a:cubicBezTo>
                          <a:pt x="110" y="172"/>
                          <a:pt x="77" y="323"/>
                          <a:pt x="75" y="420"/>
                        </a:cubicBezTo>
                        <a:cubicBezTo>
                          <a:pt x="73" y="517"/>
                          <a:pt x="110" y="615"/>
                          <a:pt x="150" y="690"/>
                        </a:cubicBezTo>
                        <a:cubicBezTo>
                          <a:pt x="190" y="765"/>
                          <a:pt x="252" y="812"/>
                          <a:pt x="315" y="870"/>
                        </a:cubicBezTo>
                        <a:cubicBezTo>
                          <a:pt x="378" y="928"/>
                          <a:pt x="460" y="1005"/>
                          <a:pt x="525" y="1035"/>
                        </a:cubicBezTo>
                        <a:cubicBezTo>
                          <a:pt x="590" y="1065"/>
                          <a:pt x="660" y="1045"/>
                          <a:pt x="705" y="1050"/>
                        </a:cubicBezTo>
                        <a:cubicBezTo>
                          <a:pt x="750" y="1055"/>
                          <a:pt x="783" y="1063"/>
                          <a:pt x="795" y="1065"/>
                        </a:cubicBezTo>
                      </a:path>
                    </a:pathLst>
                  </a:custGeom>
                  <a:solidFill>
                    <a:srgbClr val="FFFFFF"/>
                  </a:solidFill>
                  <a:ln w="9525" cmpd="sng">
                    <a:solidFill>
                      <a:srgbClr val="000000"/>
                    </a:solidFill>
                    <a:bevel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zh-CN" altLang="en-US">
                      <a:solidFill>
                        <a:srgbClr val="000000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195622" name="Freeform 470"/>
                  <p:cNvSpPr>
                    <a:spLocks noChangeAspect="1"/>
                  </p:cNvSpPr>
                  <p:nvPr/>
                </p:nvSpPr>
                <p:spPr bwMode="auto">
                  <a:xfrm>
                    <a:off x="1575" y="120"/>
                    <a:ext cx="795" cy="1125"/>
                  </a:xfrm>
                  <a:custGeom>
                    <a:avLst/>
                    <a:gdLst>
                      <a:gd name="T0" fmla="*/ 0 w 795"/>
                      <a:gd name="T1" fmla="*/ 1125 h 1125"/>
                      <a:gd name="T2" fmla="*/ 570 w 795"/>
                      <a:gd name="T3" fmla="*/ 735 h 1125"/>
                      <a:gd name="T4" fmla="*/ 630 w 795"/>
                      <a:gd name="T5" fmla="*/ 195 h 1125"/>
                      <a:gd name="T6" fmla="*/ 405 w 795"/>
                      <a:gd name="T7" fmla="*/ 15 h 1125"/>
                      <a:gd name="T8" fmla="*/ 165 w 795"/>
                      <a:gd name="T9" fmla="*/ 105 h 1125"/>
                      <a:gd name="T10" fmla="*/ 75 w 795"/>
                      <a:gd name="T11" fmla="*/ 420 h 1125"/>
                      <a:gd name="T12" fmla="*/ 150 w 795"/>
                      <a:gd name="T13" fmla="*/ 690 h 1125"/>
                      <a:gd name="T14" fmla="*/ 315 w 795"/>
                      <a:gd name="T15" fmla="*/ 870 h 1125"/>
                      <a:gd name="T16" fmla="*/ 525 w 795"/>
                      <a:gd name="T17" fmla="*/ 1035 h 1125"/>
                      <a:gd name="T18" fmla="*/ 705 w 795"/>
                      <a:gd name="T19" fmla="*/ 1050 h 1125"/>
                      <a:gd name="T20" fmla="*/ 795 w 795"/>
                      <a:gd name="T21" fmla="*/ 1065 h 1125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795"/>
                      <a:gd name="T34" fmla="*/ 0 h 1125"/>
                      <a:gd name="T35" fmla="*/ 795 w 795"/>
                      <a:gd name="T36" fmla="*/ 1125 h 1125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795" h="1125">
                        <a:moveTo>
                          <a:pt x="0" y="1125"/>
                        </a:moveTo>
                        <a:cubicBezTo>
                          <a:pt x="232" y="1007"/>
                          <a:pt x="465" y="890"/>
                          <a:pt x="570" y="735"/>
                        </a:cubicBezTo>
                        <a:cubicBezTo>
                          <a:pt x="675" y="580"/>
                          <a:pt x="657" y="315"/>
                          <a:pt x="630" y="195"/>
                        </a:cubicBezTo>
                        <a:cubicBezTo>
                          <a:pt x="603" y="75"/>
                          <a:pt x="482" y="30"/>
                          <a:pt x="405" y="15"/>
                        </a:cubicBezTo>
                        <a:cubicBezTo>
                          <a:pt x="328" y="0"/>
                          <a:pt x="220" y="38"/>
                          <a:pt x="165" y="105"/>
                        </a:cubicBezTo>
                        <a:cubicBezTo>
                          <a:pt x="110" y="172"/>
                          <a:pt x="77" y="323"/>
                          <a:pt x="75" y="420"/>
                        </a:cubicBezTo>
                        <a:cubicBezTo>
                          <a:pt x="73" y="517"/>
                          <a:pt x="110" y="615"/>
                          <a:pt x="150" y="690"/>
                        </a:cubicBezTo>
                        <a:cubicBezTo>
                          <a:pt x="190" y="765"/>
                          <a:pt x="252" y="812"/>
                          <a:pt x="315" y="870"/>
                        </a:cubicBezTo>
                        <a:cubicBezTo>
                          <a:pt x="378" y="928"/>
                          <a:pt x="460" y="1005"/>
                          <a:pt x="525" y="1035"/>
                        </a:cubicBezTo>
                        <a:cubicBezTo>
                          <a:pt x="590" y="1065"/>
                          <a:pt x="660" y="1045"/>
                          <a:pt x="705" y="1050"/>
                        </a:cubicBezTo>
                        <a:cubicBezTo>
                          <a:pt x="750" y="1055"/>
                          <a:pt x="783" y="1063"/>
                          <a:pt x="795" y="1065"/>
                        </a:cubicBezTo>
                      </a:path>
                    </a:pathLst>
                  </a:custGeom>
                  <a:solidFill>
                    <a:srgbClr val="FFFFFF"/>
                  </a:solidFill>
                  <a:ln w="9525" cmpd="sng">
                    <a:solidFill>
                      <a:srgbClr val="000000"/>
                    </a:solidFill>
                    <a:bevel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zh-CN" altLang="en-US">
                      <a:solidFill>
                        <a:srgbClr val="000000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195623" name="Freeform 471"/>
                  <p:cNvSpPr>
                    <a:spLocks noChangeAspect="1"/>
                  </p:cNvSpPr>
                  <p:nvPr/>
                </p:nvSpPr>
                <p:spPr bwMode="auto">
                  <a:xfrm>
                    <a:off x="2355" y="60"/>
                    <a:ext cx="795" cy="1125"/>
                  </a:xfrm>
                  <a:custGeom>
                    <a:avLst/>
                    <a:gdLst>
                      <a:gd name="T0" fmla="*/ 0 w 795"/>
                      <a:gd name="T1" fmla="*/ 1125 h 1125"/>
                      <a:gd name="T2" fmla="*/ 570 w 795"/>
                      <a:gd name="T3" fmla="*/ 735 h 1125"/>
                      <a:gd name="T4" fmla="*/ 630 w 795"/>
                      <a:gd name="T5" fmla="*/ 195 h 1125"/>
                      <a:gd name="T6" fmla="*/ 405 w 795"/>
                      <a:gd name="T7" fmla="*/ 15 h 1125"/>
                      <a:gd name="T8" fmla="*/ 165 w 795"/>
                      <a:gd name="T9" fmla="*/ 105 h 1125"/>
                      <a:gd name="T10" fmla="*/ 75 w 795"/>
                      <a:gd name="T11" fmla="*/ 420 h 1125"/>
                      <a:gd name="T12" fmla="*/ 150 w 795"/>
                      <a:gd name="T13" fmla="*/ 690 h 1125"/>
                      <a:gd name="T14" fmla="*/ 315 w 795"/>
                      <a:gd name="T15" fmla="*/ 870 h 1125"/>
                      <a:gd name="T16" fmla="*/ 525 w 795"/>
                      <a:gd name="T17" fmla="*/ 1035 h 1125"/>
                      <a:gd name="T18" fmla="*/ 705 w 795"/>
                      <a:gd name="T19" fmla="*/ 1050 h 1125"/>
                      <a:gd name="T20" fmla="*/ 795 w 795"/>
                      <a:gd name="T21" fmla="*/ 1065 h 1125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795"/>
                      <a:gd name="T34" fmla="*/ 0 h 1125"/>
                      <a:gd name="T35" fmla="*/ 795 w 795"/>
                      <a:gd name="T36" fmla="*/ 1125 h 1125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795" h="1125">
                        <a:moveTo>
                          <a:pt x="0" y="1125"/>
                        </a:moveTo>
                        <a:cubicBezTo>
                          <a:pt x="232" y="1007"/>
                          <a:pt x="465" y="890"/>
                          <a:pt x="570" y="735"/>
                        </a:cubicBezTo>
                        <a:cubicBezTo>
                          <a:pt x="675" y="580"/>
                          <a:pt x="657" y="315"/>
                          <a:pt x="630" y="195"/>
                        </a:cubicBezTo>
                        <a:cubicBezTo>
                          <a:pt x="603" y="75"/>
                          <a:pt x="482" y="30"/>
                          <a:pt x="405" y="15"/>
                        </a:cubicBezTo>
                        <a:cubicBezTo>
                          <a:pt x="328" y="0"/>
                          <a:pt x="220" y="38"/>
                          <a:pt x="165" y="105"/>
                        </a:cubicBezTo>
                        <a:cubicBezTo>
                          <a:pt x="110" y="172"/>
                          <a:pt x="77" y="323"/>
                          <a:pt x="75" y="420"/>
                        </a:cubicBezTo>
                        <a:cubicBezTo>
                          <a:pt x="73" y="517"/>
                          <a:pt x="110" y="615"/>
                          <a:pt x="150" y="690"/>
                        </a:cubicBezTo>
                        <a:cubicBezTo>
                          <a:pt x="190" y="765"/>
                          <a:pt x="252" y="812"/>
                          <a:pt x="315" y="870"/>
                        </a:cubicBezTo>
                        <a:cubicBezTo>
                          <a:pt x="378" y="928"/>
                          <a:pt x="460" y="1005"/>
                          <a:pt x="525" y="1035"/>
                        </a:cubicBezTo>
                        <a:cubicBezTo>
                          <a:pt x="590" y="1065"/>
                          <a:pt x="660" y="1045"/>
                          <a:pt x="705" y="1050"/>
                        </a:cubicBezTo>
                        <a:cubicBezTo>
                          <a:pt x="750" y="1055"/>
                          <a:pt x="783" y="1063"/>
                          <a:pt x="795" y="1065"/>
                        </a:cubicBezTo>
                      </a:path>
                    </a:pathLst>
                  </a:custGeom>
                  <a:solidFill>
                    <a:srgbClr val="FFFFFF"/>
                  </a:solidFill>
                  <a:ln w="9525" cmpd="sng">
                    <a:solidFill>
                      <a:srgbClr val="000000"/>
                    </a:solidFill>
                    <a:bevel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zh-CN" altLang="en-US">
                      <a:solidFill>
                        <a:srgbClr val="000000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195624" name="Freeform 472"/>
                  <p:cNvSpPr>
                    <a:spLocks noChangeAspect="1"/>
                  </p:cNvSpPr>
                  <p:nvPr/>
                </p:nvSpPr>
                <p:spPr bwMode="auto">
                  <a:xfrm>
                    <a:off x="3120" y="0"/>
                    <a:ext cx="795" cy="1125"/>
                  </a:xfrm>
                  <a:custGeom>
                    <a:avLst/>
                    <a:gdLst>
                      <a:gd name="T0" fmla="*/ 0 w 795"/>
                      <a:gd name="T1" fmla="*/ 1125 h 1125"/>
                      <a:gd name="T2" fmla="*/ 570 w 795"/>
                      <a:gd name="T3" fmla="*/ 735 h 1125"/>
                      <a:gd name="T4" fmla="*/ 630 w 795"/>
                      <a:gd name="T5" fmla="*/ 195 h 1125"/>
                      <a:gd name="T6" fmla="*/ 405 w 795"/>
                      <a:gd name="T7" fmla="*/ 15 h 1125"/>
                      <a:gd name="T8" fmla="*/ 165 w 795"/>
                      <a:gd name="T9" fmla="*/ 105 h 1125"/>
                      <a:gd name="T10" fmla="*/ 75 w 795"/>
                      <a:gd name="T11" fmla="*/ 420 h 1125"/>
                      <a:gd name="T12" fmla="*/ 150 w 795"/>
                      <a:gd name="T13" fmla="*/ 690 h 1125"/>
                      <a:gd name="T14" fmla="*/ 315 w 795"/>
                      <a:gd name="T15" fmla="*/ 870 h 1125"/>
                      <a:gd name="T16" fmla="*/ 525 w 795"/>
                      <a:gd name="T17" fmla="*/ 1035 h 1125"/>
                      <a:gd name="T18" fmla="*/ 705 w 795"/>
                      <a:gd name="T19" fmla="*/ 1050 h 1125"/>
                      <a:gd name="T20" fmla="*/ 795 w 795"/>
                      <a:gd name="T21" fmla="*/ 1065 h 1125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795"/>
                      <a:gd name="T34" fmla="*/ 0 h 1125"/>
                      <a:gd name="T35" fmla="*/ 795 w 795"/>
                      <a:gd name="T36" fmla="*/ 1125 h 1125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795" h="1125">
                        <a:moveTo>
                          <a:pt x="0" y="1125"/>
                        </a:moveTo>
                        <a:cubicBezTo>
                          <a:pt x="232" y="1007"/>
                          <a:pt x="465" y="890"/>
                          <a:pt x="570" y="735"/>
                        </a:cubicBezTo>
                        <a:cubicBezTo>
                          <a:pt x="675" y="580"/>
                          <a:pt x="657" y="315"/>
                          <a:pt x="630" y="195"/>
                        </a:cubicBezTo>
                        <a:cubicBezTo>
                          <a:pt x="603" y="75"/>
                          <a:pt x="482" y="30"/>
                          <a:pt x="405" y="15"/>
                        </a:cubicBezTo>
                        <a:cubicBezTo>
                          <a:pt x="328" y="0"/>
                          <a:pt x="220" y="38"/>
                          <a:pt x="165" y="105"/>
                        </a:cubicBezTo>
                        <a:cubicBezTo>
                          <a:pt x="110" y="172"/>
                          <a:pt x="77" y="323"/>
                          <a:pt x="75" y="420"/>
                        </a:cubicBezTo>
                        <a:cubicBezTo>
                          <a:pt x="73" y="517"/>
                          <a:pt x="110" y="615"/>
                          <a:pt x="150" y="690"/>
                        </a:cubicBezTo>
                        <a:cubicBezTo>
                          <a:pt x="190" y="765"/>
                          <a:pt x="252" y="812"/>
                          <a:pt x="315" y="870"/>
                        </a:cubicBezTo>
                        <a:cubicBezTo>
                          <a:pt x="378" y="928"/>
                          <a:pt x="460" y="1005"/>
                          <a:pt x="525" y="1035"/>
                        </a:cubicBezTo>
                        <a:cubicBezTo>
                          <a:pt x="590" y="1065"/>
                          <a:pt x="660" y="1045"/>
                          <a:pt x="705" y="1050"/>
                        </a:cubicBezTo>
                        <a:cubicBezTo>
                          <a:pt x="750" y="1055"/>
                          <a:pt x="783" y="1063"/>
                          <a:pt x="795" y="1065"/>
                        </a:cubicBezTo>
                      </a:path>
                    </a:pathLst>
                  </a:custGeom>
                  <a:solidFill>
                    <a:srgbClr val="FFFFFF"/>
                  </a:solidFill>
                  <a:ln w="9525" cmpd="sng">
                    <a:solidFill>
                      <a:srgbClr val="000000"/>
                    </a:solidFill>
                    <a:bevel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zh-CN" altLang="en-US">
                      <a:solidFill>
                        <a:srgbClr val="000000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195625" name="Freeform 473"/>
                  <p:cNvSpPr>
                    <a:spLocks noChangeAspect="1"/>
                  </p:cNvSpPr>
                  <p:nvPr/>
                </p:nvSpPr>
                <p:spPr bwMode="auto">
                  <a:xfrm>
                    <a:off x="0" y="240"/>
                    <a:ext cx="795" cy="1125"/>
                  </a:xfrm>
                  <a:custGeom>
                    <a:avLst/>
                    <a:gdLst>
                      <a:gd name="T0" fmla="*/ 0 w 795"/>
                      <a:gd name="T1" fmla="*/ 1125 h 1125"/>
                      <a:gd name="T2" fmla="*/ 570 w 795"/>
                      <a:gd name="T3" fmla="*/ 735 h 1125"/>
                      <a:gd name="T4" fmla="*/ 630 w 795"/>
                      <a:gd name="T5" fmla="*/ 195 h 1125"/>
                      <a:gd name="T6" fmla="*/ 405 w 795"/>
                      <a:gd name="T7" fmla="*/ 15 h 1125"/>
                      <a:gd name="T8" fmla="*/ 165 w 795"/>
                      <a:gd name="T9" fmla="*/ 105 h 1125"/>
                      <a:gd name="T10" fmla="*/ 75 w 795"/>
                      <a:gd name="T11" fmla="*/ 420 h 1125"/>
                      <a:gd name="T12" fmla="*/ 150 w 795"/>
                      <a:gd name="T13" fmla="*/ 690 h 1125"/>
                      <a:gd name="T14" fmla="*/ 315 w 795"/>
                      <a:gd name="T15" fmla="*/ 870 h 1125"/>
                      <a:gd name="T16" fmla="*/ 525 w 795"/>
                      <a:gd name="T17" fmla="*/ 1035 h 1125"/>
                      <a:gd name="T18" fmla="*/ 705 w 795"/>
                      <a:gd name="T19" fmla="*/ 1050 h 1125"/>
                      <a:gd name="T20" fmla="*/ 795 w 795"/>
                      <a:gd name="T21" fmla="*/ 1065 h 1125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795"/>
                      <a:gd name="T34" fmla="*/ 0 h 1125"/>
                      <a:gd name="T35" fmla="*/ 795 w 795"/>
                      <a:gd name="T36" fmla="*/ 1125 h 1125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795" h="1125">
                        <a:moveTo>
                          <a:pt x="0" y="1125"/>
                        </a:moveTo>
                        <a:cubicBezTo>
                          <a:pt x="232" y="1007"/>
                          <a:pt x="465" y="890"/>
                          <a:pt x="570" y="735"/>
                        </a:cubicBezTo>
                        <a:cubicBezTo>
                          <a:pt x="675" y="580"/>
                          <a:pt x="657" y="315"/>
                          <a:pt x="630" y="195"/>
                        </a:cubicBezTo>
                        <a:cubicBezTo>
                          <a:pt x="603" y="75"/>
                          <a:pt x="482" y="30"/>
                          <a:pt x="405" y="15"/>
                        </a:cubicBezTo>
                        <a:cubicBezTo>
                          <a:pt x="328" y="0"/>
                          <a:pt x="220" y="38"/>
                          <a:pt x="165" y="105"/>
                        </a:cubicBezTo>
                        <a:cubicBezTo>
                          <a:pt x="110" y="172"/>
                          <a:pt x="77" y="323"/>
                          <a:pt x="75" y="420"/>
                        </a:cubicBezTo>
                        <a:cubicBezTo>
                          <a:pt x="73" y="517"/>
                          <a:pt x="110" y="615"/>
                          <a:pt x="150" y="690"/>
                        </a:cubicBezTo>
                        <a:cubicBezTo>
                          <a:pt x="190" y="765"/>
                          <a:pt x="252" y="812"/>
                          <a:pt x="315" y="870"/>
                        </a:cubicBezTo>
                        <a:cubicBezTo>
                          <a:pt x="378" y="928"/>
                          <a:pt x="460" y="1005"/>
                          <a:pt x="525" y="1035"/>
                        </a:cubicBezTo>
                        <a:cubicBezTo>
                          <a:pt x="590" y="1065"/>
                          <a:pt x="660" y="1045"/>
                          <a:pt x="705" y="1050"/>
                        </a:cubicBezTo>
                        <a:cubicBezTo>
                          <a:pt x="750" y="1055"/>
                          <a:pt x="783" y="1063"/>
                          <a:pt x="795" y="1065"/>
                        </a:cubicBezTo>
                      </a:path>
                    </a:pathLst>
                  </a:custGeom>
                  <a:solidFill>
                    <a:srgbClr val="FFFFFF"/>
                  </a:solidFill>
                  <a:ln w="9525" cmpd="sng">
                    <a:solidFill>
                      <a:srgbClr val="000000"/>
                    </a:solidFill>
                    <a:bevel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zh-CN" altLang="en-US">
                      <a:solidFill>
                        <a:srgbClr val="000000"/>
                      </a:solidFill>
                      <a:latin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195619" name="Freeform 474"/>
                <p:cNvSpPr>
                  <a:spLocks noChangeAspect="1"/>
                </p:cNvSpPr>
                <p:nvPr/>
              </p:nvSpPr>
              <p:spPr bwMode="auto">
                <a:xfrm>
                  <a:off x="0" y="18"/>
                  <a:ext cx="283" cy="728"/>
                </a:xfrm>
                <a:custGeom>
                  <a:avLst/>
                  <a:gdLst>
                    <a:gd name="T0" fmla="*/ 70 w 450"/>
                    <a:gd name="T1" fmla="*/ 23 h 728"/>
                    <a:gd name="T2" fmla="*/ 54 w 450"/>
                    <a:gd name="T3" fmla="*/ 23 h 728"/>
                    <a:gd name="T4" fmla="*/ 40 w 450"/>
                    <a:gd name="T5" fmla="*/ 158 h 728"/>
                    <a:gd name="T6" fmla="*/ 38 w 450"/>
                    <a:gd name="T7" fmla="*/ 608 h 728"/>
                    <a:gd name="T8" fmla="*/ 0 w 450"/>
                    <a:gd name="T9" fmla="*/ 728 h 72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50"/>
                    <a:gd name="T16" fmla="*/ 0 h 728"/>
                    <a:gd name="T17" fmla="*/ 450 w 450"/>
                    <a:gd name="T18" fmla="*/ 728 h 72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50" h="728">
                      <a:moveTo>
                        <a:pt x="450" y="23"/>
                      </a:moveTo>
                      <a:cubicBezTo>
                        <a:pt x="414" y="11"/>
                        <a:pt x="378" y="0"/>
                        <a:pt x="345" y="23"/>
                      </a:cubicBezTo>
                      <a:cubicBezTo>
                        <a:pt x="312" y="46"/>
                        <a:pt x="272" y="61"/>
                        <a:pt x="255" y="158"/>
                      </a:cubicBezTo>
                      <a:cubicBezTo>
                        <a:pt x="238" y="255"/>
                        <a:pt x="283" y="513"/>
                        <a:pt x="240" y="608"/>
                      </a:cubicBezTo>
                      <a:cubicBezTo>
                        <a:pt x="197" y="703"/>
                        <a:pt x="98" y="715"/>
                        <a:pt x="0" y="728"/>
                      </a:cubicBezTo>
                    </a:path>
                  </a:pathLst>
                </a:custGeom>
                <a:noFill/>
                <a:ln w="9525" cmpd="sng">
                  <a:solidFill>
                    <a:srgbClr val="000000"/>
                  </a:solidFill>
                  <a:bevel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95620" name="Freeform 475"/>
                <p:cNvSpPr>
                  <a:spLocks noChangeAspect="1"/>
                </p:cNvSpPr>
                <p:nvPr/>
              </p:nvSpPr>
              <p:spPr bwMode="auto">
                <a:xfrm flipH="1">
                  <a:off x="1442" y="33"/>
                  <a:ext cx="283" cy="728"/>
                </a:xfrm>
                <a:custGeom>
                  <a:avLst/>
                  <a:gdLst>
                    <a:gd name="T0" fmla="*/ 70 w 450"/>
                    <a:gd name="T1" fmla="*/ 23 h 728"/>
                    <a:gd name="T2" fmla="*/ 54 w 450"/>
                    <a:gd name="T3" fmla="*/ 23 h 728"/>
                    <a:gd name="T4" fmla="*/ 40 w 450"/>
                    <a:gd name="T5" fmla="*/ 158 h 728"/>
                    <a:gd name="T6" fmla="*/ 38 w 450"/>
                    <a:gd name="T7" fmla="*/ 608 h 728"/>
                    <a:gd name="T8" fmla="*/ 0 w 450"/>
                    <a:gd name="T9" fmla="*/ 728 h 72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50"/>
                    <a:gd name="T16" fmla="*/ 0 h 728"/>
                    <a:gd name="T17" fmla="*/ 450 w 450"/>
                    <a:gd name="T18" fmla="*/ 728 h 72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50" h="728">
                      <a:moveTo>
                        <a:pt x="450" y="23"/>
                      </a:moveTo>
                      <a:cubicBezTo>
                        <a:pt x="414" y="11"/>
                        <a:pt x="378" y="0"/>
                        <a:pt x="345" y="23"/>
                      </a:cubicBezTo>
                      <a:cubicBezTo>
                        <a:pt x="312" y="46"/>
                        <a:pt x="272" y="61"/>
                        <a:pt x="255" y="158"/>
                      </a:cubicBezTo>
                      <a:cubicBezTo>
                        <a:pt x="238" y="255"/>
                        <a:pt x="283" y="513"/>
                        <a:pt x="240" y="608"/>
                      </a:cubicBezTo>
                      <a:cubicBezTo>
                        <a:pt x="197" y="703"/>
                        <a:pt x="98" y="715"/>
                        <a:pt x="0" y="728"/>
                      </a:cubicBezTo>
                    </a:path>
                  </a:pathLst>
                </a:custGeom>
                <a:noFill/>
                <a:ln w="9525" cmpd="sng">
                  <a:solidFill>
                    <a:srgbClr val="000000"/>
                  </a:solidFill>
                  <a:bevel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195613" name="Text Box 476"/>
            <p:cNvSpPr txBox="1">
              <a:spLocks noChangeAspect="1" noChangeArrowheads="1"/>
            </p:cNvSpPr>
            <p:nvPr/>
          </p:nvSpPr>
          <p:spPr bwMode="auto">
            <a:xfrm>
              <a:off x="360" y="0"/>
              <a:ext cx="299" cy="3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3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23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algn="just" fontAlgn="t">
                <a:spcBef>
                  <a:spcPct val="0"/>
                </a:spcBef>
                <a:spcAft>
                  <a:spcPct val="0"/>
                </a:spcAft>
                <a:buClrTx/>
                <a:buFont typeface="Arial" panose="020B0604020202020204" pitchFamily="34" charset="0"/>
                <a:buNone/>
              </a:pPr>
              <a:r>
                <a:rPr lang="en-US" altLang="zh-CN" sz="2000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R</a:t>
              </a:r>
              <a:r>
                <a:rPr lang="en-US" altLang="zh-CN" sz="2000" baseline="-25000">
                  <a:solidFill>
                    <a:srgbClr val="000000"/>
                  </a:solidFill>
                  <a:latin typeface="Times New Roman" panose="02020603050405020304" pitchFamily="18" charset="0"/>
                </a:rPr>
                <a:t>x</a:t>
              </a:r>
              <a:endParaRPr lang="en-US" altLang="zh-CN" sz="2000">
                <a:solidFill>
                  <a:srgbClr val="000000"/>
                </a:solidFill>
                <a:latin typeface="华文中宋" panose="02010600040101010101" pitchFamily="2" charset="-122"/>
                <a:ea typeface="楷体_GB2312" pitchFamily="1" charset="-122"/>
              </a:endParaRPr>
            </a:p>
          </p:txBody>
        </p:sp>
      </p:grpSp>
      <p:sp>
        <p:nvSpPr>
          <p:cNvPr id="195600" name="Freeform 477"/>
          <p:cNvSpPr>
            <a:spLocks/>
          </p:cNvSpPr>
          <p:nvPr/>
        </p:nvSpPr>
        <p:spPr bwMode="auto">
          <a:xfrm>
            <a:off x="4681538" y="3959225"/>
            <a:ext cx="774700" cy="546100"/>
          </a:xfrm>
          <a:custGeom>
            <a:avLst/>
            <a:gdLst>
              <a:gd name="T0" fmla="*/ 0 w 488"/>
              <a:gd name="T1" fmla="*/ 0 h 344"/>
              <a:gd name="T2" fmla="*/ 2147483646 w 488"/>
              <a:gd name="T3" fmla="*/ 2147483646 h 344"/>
              <a:gd name="T4" fmla="*/ 2147483646 w 488"/>
              <a:gd name="T5" fmla="*/ 2147483646 h 344"/>
              <a:gd name="T6" fmla="*/ 2147483646 w 488"/>
              <a:gd name="T7" fmla="*/ 2147483646 h 344"/>
              <a:gd name="T8" fmla="*/ 2147483646 w 488"/>
              <a:gd name="T9" fmla="*/ 2147483646 h 344"/>
              <a:gd name="T10" fmla="*/ 2147483646 w 488"/>
              <a:gd name="T11" fmla="*/ 2147483646 h 344"/>
              <a:gd name="T12" fmla="*/ 2147483646 w 488"/>
              <a:gd name="T13" fmla="*/ 2147483646 h 344"/>
              <a:gd name="T14" fmla="*/ 2147483646 w 488"/>
              <a:gd name="T15" fmla="*/ 2147483646 h 344"/>
              <a:gd name="T16" fmla="*/ 2147483646 w 488"/>
              <a:gd name="T17" fmla="*/ 2147483646 h 344"/>
              <a:gd name="T18" fmla="*/ 2147483646 w 488"/>
              <a:gd name="T19" fmla="*/ 2147483646 h 344"/>
              <a:gd name="T20" fmla="*/ 2147483646 w 488"/>
              <a:gd name="T21" fmla="*/ 2147483646 h 34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488"/>
              <a:gd name="T34" fmla="*/ 0 h 344"/>
              <a:gd name="T35" fmla="*/ 488 w 488"/>
              <a:gd name="T36" fmla="*/ 344 h 344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488" h="344">
                <a:moveTo>
                  <a:pt x="0" y="0"/>
                </a:moveTo>
                <a:cubicBezTo>
                  <a:pt x="36" y="24"/>
                  <a:pt x="60" y="33"/>
                  <a:pt x="104" y="40"/>
                </a:cubicBezTo>
                <a:cubicBezTo>
                  <a:pt x="120" y="51"/>
                  <a:pt x="146" y="54"/>
                  <a:pt x="152" y="72"/>
                </a:cubicBezTo>
                <a:cubicBezTo>
                  <a:pt x="166" y="113"/>
                  <a:pt x="183" y="130"/>
                  <a:pt x="224" y="144"/>
                </a:cubicBezTo>
                <a:cubicBezTo>
                  <a:pt x="267" y="208"/>
                  <a:pt x="211" y="131"/>
                  <a:pt x="264" y="184"/>
                </a:cubicBezTo>
                <a:cubicBezTo>
                  <a:pt x="271" y="191"/>
                  <a:pt x="272" y="203"/>
                  <a:pt x="280" y="208"/>
                </a:cubicBezTo>
                <a:cubicBezTo>
                  <a:pt x="285" y="211"/>
                  <a:pt x="366" y="245"/>
                  <a:pt x="376" y="248"/>
                </a:cubicBezTo>
                <a:cubicBezTo>
                  <a:pt x="379" y="256"/>
                  <a:pt x="377" y="267"/>
                  <a:pt x="384" y="272"/>
                </a:cubicBezTo>
                <a:cubicBezTo>
                  <a:pt x="405" y="287"/>
                  <a:pt x="434" y="289"/>
                  <a:pt x="456" y="304"/>
                </a:cubicBezTo>
                <a:cubicBezTo>
                  <a:pt x="459" y="315"/>
                  <a:pt x="457" y="327"/>
                  <a:pt x="464" y="336"/>
                </a:cubicBezTo>
                <a:cubicBezTo>
                  <a:pt x="469" y="343"/>
                  <a:pt x="488" y="344"/>
                  <a:pt x="488" y="344"/>
                </a:cubicBezTo>
              </a:path>
            </a:pathLst>
          </a:custGeom>
          <a:noFill/>
          <a:ln w="38100" cmpd="sng">
            <a:solidFill>
              <a:srgbClr val="FF3300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95601" name="Freeform 478"/>
          <p:cNvSpPr>
            <a:spLocks/>
          </p:cNvSpPr>
          <p:nvPr/>
        </p:nvSpPr>
        <p:spPr bwMode="auto">
          <a:xfrm>
            <a:off x="6073775" y="4452938"/>
            <a:ext cx="566738" cy="817562"/>
          </a:xfrm>
          <a:custGeom>
            <a:avLst/>
            <a:gdLst>
              <a:gd name="T0" fmla="*/ 2147483646 w 590"/>
              <a:gd name="T1" fmla="*/ 0 h 1128"/>
              <a:gd name="T2" fmla="*/ 2147483646 w 590"/>
              <a:gd name="T3" fmla="*/ 2147483646 h 1128"/>
              <a:gd name="T4" fmla="*/ 2147483646 w 590"/>
              <a:gd name="T5" fmla="*/ 2147483646 h 1128"/>
              <a:gd name="T6" fmla="*/ 2147483646 w 590"/>
              <a:gd name="T7" fmla="*/ 2147483646 h 1128"/>
              <a:gd name="T8" fmla="*/ 2147483646 w 590"/>
              <a:gd name="T9" fmla="*/ 2147483646 h 1128"/>
              <a:gd name="T10" fmla="*/ 2147483646 w 590"/>
              <a:gd name="T11" fmla="*/ 2147483646 h 1128"/>
              <a:gd name="T12" fmla="*/ 2147483646 w 590"/>
              <a:gd name="T13" fmla="*/ 2147483646 h 1128"/>
              <a:gd name="T14" fmla="*/ 2147483646 w 590"/>
              <a:gd name="T15" fmla="*/ 2147483646 h 1128"/>
              <a:gd name="T16" fmla="*/ 2147483646 w 590"/>
              <a:gd name="T17" fmla="*/ 2147483646 h 1128"/>
              <a:gd name="T18" fmla="*/ 2147483646 w 590"/>
              <a:gd name="T19" fmla="*/ 2147483646 h 1128"/>
              <a:gd name="T20" fmla="*/ 0 w 590"/>
              <a:gd name="T21" fmla="*/ 2147483646 h 112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590"/>
              <a:gd name="T34" fmla="*/ 0 h 1128"/>
              <a:gd name="T35" fmla="*/ 590 w 590"/>
              <a:gd name="T36" fmla="*/ 1128 h 1128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590" h="1128">
                <a:moveTo>
                  <a:pt x="80" y="0"/>
                </a:moveTo>
                <a:cubicBezTo>
                  <a:pt x="138" y="19"/>
                  <a:pt x="128" y="24"/>
                  <a:pt x="176" y="56"/>
                </a:cubicBezTo>
                <a:cubicBezTo>
                  <a:pt x="199" y="91"/>
                  <a:pt x="225" y="118"/>
                  <a:pt x="248" y="152"/>
                </a:cubicBezTo>
                <a:cubicBezTo>
                  <a:pt x="266" y="225"/>
                  <a:pt x="272" y="296"/>
                  <a:pt x="296" y="368"/>
                </a:cubicBezTo>
                <a:cubicBezTo>
                  <a:pt x="300" y="379"/>
                  <a:pt x="313" y="383"/>
                  <a:pt x="320" y="392"/>
                </a:cubicBezTo>
                <a:cubicBezTo>
                  <a:pt x="327" y="402"/>
                  <a:pt x="329" y="414"/>
                  <a:pt x="336" y="424"/>
                </a:cubicBezTo>
                <a:cubicBezTo>
                  <a:pt x="345" y="436"/>
                  <a:pt x="358" y="445"/>
                  <a:pt x="368" y="456"/>
                </a:cubicBezTo>
                <a:cubicBezTo>
                  <a:pt x="374" y="463"/>
                  <a:pt x="379" y="472"/>
                  <a:pt x="384" y="480"/>
                </a:cubicBezTo>
                <a:cubicBezTo>
                  <a:pt x="382" y="586"/>
                  <a:pt x="590" y="1041"/>
                  <a:pt x="328" y="1128"/>
                </a:cubicBezTo>
                <a:cubicBezTo>
                  <a:pt x="269" y="1125"/>
                  <a:pt x="258" y="1127"/>
                  <a:pt x="200" y="1120"/>
                </a:cubicBezTo>
                <a:cubicBezTo>
                  <a:pt x="124" y="1111"/>
                  <a:pt x="0" y="1028"/>
                  <a:pt x="0" y="1000"/>
                </a:cubicBezTo>
              </a:path>
            </a:pathLst>
          </a:custGeom>
          <a:noFill/>
          <a:ln w="38100" cmpd="sng">
            <a:solidFill>
              <a:srgbClr val="FF3300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95602" name="Freeform 479"/>
          <p:cNvSpPr>
            <a:spLocks/>
          </p:cNvSpPr>
          <p:nvPr/>
        </p:nvSpPr>
        <p:spPr bwMode="auto">
          <a:xfrm>
            <a:off x="3635375" y="5646738"/>
            <a:ext cx="1495425" cy="280987"/>
          </a:xfrm>
          <a:custGeom>
            <a:avLst/>
            <a:gdLst>
              <a:gd name="T0" fmla="*/ 2147483646 w 1000"/>
              <a:gd name="T1" fmla="*/ 0 h 537"/>
              <a:gd name="T2" fmla="*/ 2147483646 w 1000"/>
              <a:gd name="T3" fmla="*/ 2147483646 h 537"/>
              <a:gd name="T4" fmla="*/ 2147483646 w 1000"/>
              <a:gd name="T5" fmla="*/ 2147483646 h 537"/>
              <a:gd name="T6" fmla="*/ 2147483646 w 1000"/>
              <a:gd name="T7" fmla="*/ 2147483646 h 537"/>
              <a:gd name="T8" fmla="*/ 2147483646 w 1000"/>
              <a:gd name="T9" fmla="*/ 2147483646 h 537"/>
              <a:gd name="T10" fmla="*/ 2147483646 w 1000"/>
              <a:gd name="T11" fmla="*/ 2147483646 h 537"/>
              <a:gd name="T12" fmla="*/ 2147483646 w 1000"/>
              <a:gd name="T13" fmla="*/ 2147483646 h 537"/>
              <a:gd name="T14" fmla="*/ 2147483646 w 1000"/>
              <a:gd name="T15" fmla="*/ 2147483646 h 537"/>
              <a:gd name="T16" fmla="*/ 2147483646 w 1000"/>
              <a:gd name="T17" fmla="*/ 2147483646 h 537"/>
              <a:gd name="T18" fmla="*/ 2147483646 w 1000"/>
              <a:gd name="T19" fmla="*/ 2147483646 h 537"/>
              <a:gd name="T20" fmla="*/ 2147483646 w 1000"/>
              <a:gd name="T21" fmla="*/ 2147483646 h 537"/>
              <a:gd name="T22" fmla="*/ 2147483646 w 1000"/>
              <a:gd name="T23" fmla="*/ 2147483646 h 537"/>
              <a:gd name="T24" fmla="*/ 0 w 1000"/>
              <a:gd name="T25" fmla="*/ 2147483646 h 53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000"/>
              <a:gd name="T40" fmla="*/ 0 h 537"/>
              <a:gd name="T41" fmla="*/ 1000 w 1000"/>
              <a:gd name="T42" fmla="*/ 537 h 53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000" h="537">
                <a:moveTo>
                  <a:pt x="1000" y="0"/>
                </a:moveTo>
                <a:cubicBezTo>
                  <a:pt x="986" y="2"/>
                  <a:pt x="939" y="5"/>
                  <a:pt x="920" y="16"/>
                </a:cubicBezTo>
                <a:cubicBezTo>
                  <a:pt x="879" y="39"/>
                  <a:pt x="820" y="97"/>
                  <a:pt x="776" y="112"/>
                </a:cubicBezTo>
                <a:cubicBezTo>
                  <a:pt x="734" y="126"/>
                  <a:pt x="759" y="115"/>
                  <a:pt x="704" y="152"/>
                </a:cubicBezTo>
                <a:cubicBezTo>
                  <a:pt x="688" y="163"/>
                  <a:pt x="656" y="184"/>
                  <a:pt x="656" y="184"/>
                </a:cubicBezTo>
                <a:cubicBezTo>
                  <a:pt x="651" y="192"/>
                  <a:pt x="647" y="202"/>
                  <a:pt x="640" y="208"/>
                </a:cubicBezTo>
                <a:cubicBezTo>
                  <a:pt x="626" y="221"/>
                  <a:pt x="592" y="240"/>
                  <a:pt x="592" y="240"/>
                </a:cubicBezTo>
                <a:cubicBezTo>
                  <a:pt x="567" y="278"/>
                  <a:pt x="543" y="294"/>
                  <a:pt x="504" y="320"/>
                </a:cubicBezTo>
                <a:cubicBezTo>
                  <a:pt x="444" y="360"/>
                  <a:pt x="511" y="327"/>
                  <a:pt x="464" y="368"/>
                </a:cubicBezTo>
                <a:cubicBezTo>
                  <a:pt x="450" y="381"/>
                  <a:pt x="432" y="389"/>
                  <a:pt x="416" y="400"/>
                </a:cubicBezTo>
                <a:cubicBezTo>
                  <a:pt x="356" y="440"/>
                  <a:pt x="440" y="344"/>
                  <a:pt x="344" y="440"/>
                </a:cubicBezTo>
                <a:cubicBezTo>
                  <a:pt x="283" y="501"/>
                  <a:pt x="318" y="485"/>
                  <a:pt x="240" y="496"/>
                </a:cubicBezTo>
                <a:cubicBezTo>
                  <a:pt x="127" y="492"/>
                  <a:pt x="0" y="537"/>
                  <a:pt x="0" y="408"/>
                </a:cubicBezTo>
              </a:path>
            </a:pathLst>
          </a:custGeom>
          <a:noFill/>
          <a:ln w="38100" cmpd="sng">
            <a:solidFill>
              <a:srgbClr val="FF3300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95603" name="Freeform 480"/>
          <p:cNvSpPr>
            <a:spLocks/>
          </p:cNvSpPr>
          <p:nvPr/>
        </p:nvSpPr>
        <p:spPr bwMode="auto">
          <a:xfrm>
            <a:off x="1990725" y="5829300"/>
            <a:ext cx="936625" cy="187325"/>
          </a:xfrm>
          <a:custGeom>
            <a:avLst/>
            <a:gdLst>
              <a:gd name="T0" fmla="*/ 2147483646 w 624"/>
              <a:gd name="T1" fmla="*/ 0 h 73"/>
              <a:gd name="T2" fmla="*/ 2147483646 w 624"/>
              <a:gd name="T3" fmla="*/ 2147483646 h 73"/>
              <a:gd name="T4" fmla="*/ 0 w 624"/>
              <a:gd name="T5" fmla="*/ 0 h 73"/>
              <a:gd name="T6" fmla="*/ 0 60000 65536"/>
              <a:gd name="T7" fmla="*/ 0 60000 65536"/>
              <a:gd name="T8" fmla="*/ 0 60000 65536"/>
              <a:gd name="T9" fmla="*/ 0 w 624"/>
              <a:gd name="T10" fmla="*/ 0 h 73"/>
              <a:gd name="T11" fmla="*/ 624 w 624"/>
              <a:gd name="T12" fmla="*/ 73 h 7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24" h="73">
                <a:moveTo>
                  <a:pt x="624" y="0"/>
                </a:moveTo>
                <a:cubicBezTo>
                  <a:pt x="522" y="8"/>
                  <a:pt x="422" y="23"/>
                  <a:pt x="320" y="32"/>
                </a:cubicBezTo>
                <a:cubicBezTo>
                  <a:pt x="282" y="31"/>
                  <a:pt x="73" y="73"/>
                  <a:pt x="0" y="0"/>
                </a:cubicBezTo>
              </a:path>
            </a:pathLst>
          </a:custGeom>
          <a:noFill/>
          <a:ln w="38100" cmpd="sng">
            <a:solidFill>
              <a:srgbClr val="FF3300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95604" name="Freeform 481"/>
          <p:cNvSpPr>
            <a:spLocks/>
          </p:cNvSpPr>
          <p:nvPr/>
        </p:nvSpPr>
        <p:spPr bwMode="auto">
          <a:xfrm>
            <a:off x="1544638" y="3957638"/>
            <a:ext cx="1873250" cy="1871662"/>
          </a:xfrm>
          <a:custGeom>
            <a:avLst/>
            <a:gdLst>
              <a:gd name="T0" fmla="*/ 2147483646 w 1209"/>
              <a:gd name="T1" fmla="*/ 2147483646 h 1521"/>
              <a:gd name="T2" fmla="*/ 2147483646 w 1209"/>
              <a:gd name="T3" fmla="*/ 2147483646 h 1521"/>
              <a:gd name="T4" fmla="*/ 2147483646 w 1209"/>
              <a:gd name="T5" fmla="*/ 2147483646 h 1521"/>
              <a:gd name="T6" fmla="*/ 2147483646 w 1209"/>
              <a:gd name="T7" fmla="*/ 2147483646 h 1521"/>
              <a:gd name="T8" fmla="*/ 2147483646 w 1209"/>
              <a:gd name="T9" fmla="*/ 2147483646 h 1521"/>
              <a:gd name="T10" fmla="*/ 2147483646 w 1209"/>
              <a:gd name="T11" fmla="*/ 2147483646 h 1521"/>
              <a:gd name="T12" fmla="*/ 2147483646 w 1209"/>
              <a:gd name="T13" fmla="*/ 2147483646 h 1521"/>
              <a:gd name="T14" fmla="*/ 2147483646 w 1209"/>
              <a:gd name="T15" fmla="*/ 2147483646 h 1521"/>
              <a:gd name="T16" fmla="*/ 2147483646 w 1209"/>
              <a:gd name="T17" fmla="*/ 2147483646 h 1521"/>
              <a:gd name="T18" fmla="*/ 2147483646 w 1209"/>
              <a:gd name="T19" fmla="*/ 2147483646 h 1521"/>
              <a:gd name="T20" fmla="*/ 2147483646 w 1209"/>
              <a:gd name="T21" fmla="*/ 2147483646 h 1521"/>
              <a:gd name="T22" fmla="*/ 2147483646 w 1209"/>
              <a:gd name="T23" fmla="*/ 2147483646 h 1521"/>
              <a:gd name="T24" fmla="*/ 2147483646 w 1209"/>
              <a:gd name="T25" fmla="*/ 2147483646 h 1521"/>
              <a:gd name="T26" fmla="*/ 2147483646 w 1209"/>
              <a:gd name="T27" fmla="*/ 2147483646 h 1521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209"/>
              <a:gd name="T43" fmla="*/ 0 h 1521"/>
              <a:gd name="T44" fmla="*/ 1209 w 1209"/>
              <a:gd name="T45" fmla="*/ 1521 h 1521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209" h="1521">
                <a:moveTo>
                  <a:pt x="169" y="1500"/>
                </a:moveTo>
                <a:cubicBezTo>
                  <a:pt x="92" y="1423"/>
                  <a:pt x="183" y="1521"/>
                  <a:pt x="137" y="1452"/>
                </a:cubicBezTo>
                <a:cubicBezTo>
                  <a:pt x="121" y="1428"/>
                  <a:pt x="94" y="1401"/>
                  <a:pt x="73" y="1380"/>
                </a:cubicBezTo>
                <a:cubicBezTo>
                  <a:pt x="68" y="1364"/>
                  <a:pt x="62" y="1348"/>
                  <a:pt x="57" y="1332"/>
                </a:cubicBezTo>
                <a:cubicBezTo>
                  <a:pt x="51" y="1314"/>
                  <a:pt x="25" y="1284"/>
                  <a:pt x="25" y="1284"/>
                </a:cubicBezTo>
                <a:cubicBezTo>
                  <a:pt x="4" y="1156"/>
                  <a:pt x="7" y="1160"/>
                  <a:pt x="1" y="964"/>
                </a:cubicBezTo>
                <a:cubicBezTo>
                  <a:pt x="4" y="836"/>
                  <a:pt x="3" y="708"/>
                  <a:pt x="9" y="580"/>
                </a:cubicBezTo>
                <a:cubicBezTo>
                  <a:pt x="13" y="491"/>
                  <a:pt x="0" y="429"/>
                  <a:pt x="57" y="372"/>
                </a:cubicBezTo>
                <a:cubicBezTo>
                  <a:pt x="68" y="338"/>
                  <a:pt x="103" y="311"/>
                  <a:pt x="137" y="300"/>
                </a:cubicBezTo>
                <a:cubicBezTo>
                  <a:pt x="160" y="266"/>
                  <a:pt x="196" y="241"/>
                  <a:pt x="225" y="212"/>
                </a:cubicBezTo>
                <a:cubicBezTo>
                  <a:pt x="246" y="191"/>
                  <a:pt x="252" y="150"/>
                  <a:pt x="281" y="140"/>
                </a:cubicBezTo>
                <a:cubicBezTo>
                  <a:pt x="314" y="129"/>
                  <a:pt x="332" y="110"/>
                  <a:pt x="361" y="92"/>
                </a:cubicBezTo>
                <a:cubicBezTo>
                  <a:pt x="418" y="56"/>
                  <a:pt x="533" y="16"/>
                  <a:pt x="601" y="12"/>
                </a:cubicBezTo>
                <a:cubicBezTo>
                  <a:pt x="800" y="0"/>
                  <a:pt x="1011" y="4"/>
                  <a:pt x="1209" y="4"/>
                </a:cubicBezTo>
              </a:path>
            </a:pathLst>
          </a:custGeom>
          <a:noFill/>
          <a:ln w="38100" cmpd="sng">
            <a:solidFill>
              <a:srgbClr val="FF3300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95605" name="Freeform 482"/>
          <p:cNvSpPr>
            <a:spLocks/>
          </p:cNvSpPr>
          <p:nvPr/>
        </p:nvSpPr>
        <p:spPr bwMode="auto">
          <a:xfrm>
            <a:off x="3476625" y="5049838"/>
            <a:ext cx="201613" cy="873125"/>
          </a:xfrm>
          <a:custGeom>
            <a:avLst/>
            <a:gdLst>
              <a:gd name="T0" fmla="*/ 0 w 107"/>
              <a:gd name="T1" fmla="*/ 0 h 672"/>
              <a:gd name="T2" fmla="*/ 2147483646 w 107"/>
              <a:gd name="T3" fmla="*/ 2147483646 h 672"/>
              <a:gd name="T4" fmla="*/ 2147483646 w 107"/>
              <a:gd name="T5" fmla="*/ 2147483646 h 672"/>
              <a:gd name="T6" fmla="*/ 2147483646 w 107"/>
              <a:gd name="T7" fmla="*/ 2147483646 h 672"/>
              <a:gd name="T8" fmla="*/ 2147483646 w 107"/>
              <a:gd name="T9" fmla="*/ 2147483646 h 672"/>
              <a:gd name="T10" fmla="*/ 2147483646 w 107"/>
              <a:gd name="T11" fmla="*/ 2147483646 h 67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07"/>
              <a:gd name="T19" fmla="*/ 0 h 672"/>
              <a:gd name="T20" fmla="*/ 107 w 107"/>
              <a:gd name="T21" fmla="*/ 672 h 67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07" h="672">
                <a:moveTo>
                  <a:pt x="0" y="0"/>
                </a:moveTo>
                <a:cubicBezTo>
                  <a:pt x="3" y="77"/>
                  <a:pt x="99" y="163"/>
                  <a:pt x="104" y="240"/>
                </a:cubicBezTo>
                <a:cubicBezTo>
                  <a:pt x="105" y="255"/>
                  <a:pt x="102" y="305"/>
                  <a:pt x="104" y="312"/>
                </a:cubicBezTo>
                <a:cubicBezTo>
                  <a:pt x="107" y="320"/>
                  <a:pt x="72" y="384"/>
                  <a:pt x="72" y="384"/>
                </a:cubicBezTo>
                <a:cubicBezTo>
                  <a:pt x="86" y="526"/>
                  <a:pt x="53" y="434"/>
                  <a:pt x="40" y="648"/>
                </a:cubicBezTo>
                <a:cubicBezTo>
                  <a:pt x="39" y="656"/>
                  <a:pt x="32" y="672"/>
                  <a:pt x="32" y="672"/>
                </a:cubicBezTo>
              </a:path>
            </a:pathLst>
          </a:custGeom>
          <a:noFill/>
          <a:ln w="38100" cmpd="sng">
            <a:solidFill>
              <a:schemeClr val="folHlink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95606" name="Freeform 483"/>
          <p:cNvSpPr>
            <a:spLocks/>
          </p:cNvSpPr>
          <p:nvPr/>
        </p:nvSpPr>
        <p:spPr bwMode="auto">
          <a:xfrm>
            <a:off x="3098800" y="5035550"/>
            <a:ext cx="77788" cy="808038"/>
          </a:xfrm>
          <a:custGeom>
            <a:avLst/>
            <a:gdLst>
              <a:gd name="T0" fmla="*/ 2147483646 w 164"/>
              <a:gd name="T1" fmla="*/ 0 h 688"/>
              <a:gd name="T2" fmla="*/ 2147483646 w 164"/>
              <a:gd name="T3" fmla="*/ 2147483646 h 688"/>
              <a:gd name="T4" fmla="*/ 2147483646 w 164"/>
              <a:gd name="T5" fmla="*/ 2147483646 h 688"/>
              <a:gd name="T6" fmla="*/ 2147483646 w 164"/>
              <a:gd name="T7" fmla="*/ 2147483646 h 688"/>
              <a:gd name="T8" fmla="*/ 0 60000 65536"/>
              <a:gd name="T9" fmla="*/ 0 60000 65536"/>
              <a:gd name="T10" fmla="*/ 0 60000 65536"/>
              <a:gd name="T11" fmla="*/ 0 60000 65536"/>
              <a:gd name="T12" fmla="*/ 0 w 164"/>
              <a:gd name="T13" fmla="*/ 0 h 688"/>
              <a:gd name="T14" fmla="*/ 164 w 164"/>
              <a:gd name="T15" fmla="*/ 688 h 6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4" h="688">
                <a:moveTo>
                  <a:pt x="164" y="0"/>
                </a:moveTo>
                <a:cubicBezTo>
                  <a:pt x="140" y="36"/>
                  <a:pt x="110" y="41"/>
                  <a:pt x="76" y="64"/>
                </a:cubicBezTo>
                <a:cubicBezTo>
                  <a:pt x="7" y="167"/>
                  <a:pt x="50" y="295"/>
                  <a:pt x="12" y="408"/>
                </a:cubicBezTo>
                <a:cubicBezTo>
                  <a:pt x="0" y="503"/>
                  <a:pt x="20" y="594"/>
                  <a:pt x="20" y="688"/>
                </a:cubicBezTo>
              </a:path>
            </a:pathLst>
          </a:custGeom>
          <a:noFill/>
          <a:ln w="38100" cmpd="sng">
            <a:solidFill>
              <a:schemeClr val="folHlink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95607" name="Rectangle 484"/>
          <p:cNvSpPr>
            <a:spLocks noChangeArrowheads="1"/>
          </p:cNvSpPr>
          <p:nvPr/>
        </p:nvSpPr>
        <p:spPr bwMode="auto">
          <a:xfrm>
            <a:off x="695325" y="3106738"/>
            <a:ext cx="8208963" cy="3600450"/>
          </a:xfrm>
          <a:prstGeom prst="rect">
            <a:avLst/>
          </a:prstGeom>
          <a:solidFill>
            <a:schemeClr val="bg1">
              <a:alpha val="85097"/>
            </a:schemeClr>
          </a:solidFill>
          <a:ln w="9525">
            <a:solidFill>
              <a:srgbClr val="FF0000"/>
            </a:solidFill>
            <a:prstDash val="dash"/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fontAlgn="t"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  <a:latin typeface="华文中宋" panose="02010600040101010101" pitchFamily="2" charset="-122"/>
              <a:ea typeface="楷体_GB2312" pitchFamily="1" charset="-122"/>
            </a:endParaRPr>
          </a:p>
        </p:txBody>
      </p:sp>
      <p:sp>
        <p:nvSpPr>
          <p:cNvPr id="13797" name="Rectangle 491"/>
          <p:cNvSpPr>
            <a:spLocks noChangeArrowheads="1"/>
          </p:cNvSpPr>
          <p:nvPr/>
        </p:nvSpPr>
        <p:spPr bwMode="auto">
          <a:xfrm>
            <a:off x="925513" y="3251200"/>
            <a:ext cx="7689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fontAlgn="t"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rgbClr val="CC0000"/>
                </a:solidFill>
                <a:latin typeface="华文中宋" panose="02010600040101010101" pitchFamily="2" charset="-122"/>
                <a:ea typeface="楷体_GB2312" pitchFamily="1" charset="-122"/>
              </a:rPr>
              <a:t>故障</a:t>
            </a:r>
            <a:r>
              <a:rPr lang="en-US" altLang="zh-CN" sz="2400" b="1">
                <a:solidFill>
                  <a:srgbClr val="CC0000"/>
                </a:solidFill>
                <a:latin typeface="华文中宋" panose="02010600040101010101" pitchFamily="2" charset="-122"/>
                <a:ea typeface="楷体_GB2312" pitchFamily="1" charset="-122"/>
              </a:rPr>
              <a:t>5</a:t>
            </a:r>
            <a:r>
              <a:rPr lang="zh-CN" altLang="en-US" sz="2400" b="1">
                <a:solidFill>
                  <a:srgbClr val="CC0000"/>
                </a:solidFill>
                <a:latin typeface="华文中宋" panose="02010600040101010101" pitchFamily="2" charset="-122"/>
                <a:ea typeface="楷体_GB2312" pitchFamily="1" charset="-122"/>
              </a:rPr>
              <a:t>：</a:t>
            </a:r>
            <a:r>
              <a:rPr lang="zh-CN" altLang="en-US" sz="2400" b="1">
                <a:solidFill>
                  <a:srgbClr val="000000"/>
                </a:solidFill>
                <a:latin typeface="华文中宋" panose="02010600040101010101" pitchFamily="2" charset="-122"/>
                <a:ea typeface="楷体_GB2312" pitchFamily="1" charset="-122"/>
              </a:rPr>
              <a:t>闭合开关，灯泡不亮，电流表、电压表无示数。</a:t>
            </a:r>
          </a:p>
        </p:txBody>
      </p:sp>
      <p:sp>
        <p:nvSpPr>
          <p:cNvPr id="13798" name="Rectangle 492"/>
          <p:cNvSpPr>
            <a:spLocks noChangeArrowheads="1"/>
          </p:cNvSpPr>
          <p:nvPr/>
        </p:nvSpPr>
        <p:spPr bwMode="auto">
          <a:xfrm>
            <a:off x="1774825" y="3754438"/>
            <a:ext cx="648017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fontAlgn="t"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rgbClr val="000000"/>
                </a:solidFill>
                <a:latin typeface="华文中宋" panose="02010600040101010101" pitchFamily="2" charset="-122"/>
                <a:ea typeface="楷体_GB2312" pitchFamily="1" charset="-122"/>
              </a:rPr>
              <a:t>判断：</a:t>
            </a:r>
            <a:r>
              <a:rPr lang="zh-CN" altLang="en-US" sz="2400" b="1">
                <a:solidFill>
                  <a:srgbClr val="FF0000"/>
                </a:solidFill>
                <a:latin typeface="华文中宋" panose="02010600040101010101" pitchFamily="2" charset="-122"/>
                <a:ea typeface="楷体_GB2312" pitchFamily="1" charset="-122"/>
              </a:rPr>
              <a:t>①滑动变阻器阻值太大。      </a:t>
            </a:r>
          </a:p>
          <a:p>
            <a:pPr fontAlgn="t"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rgbClr val="FF0000"/>
                </a:solidFill>
                <a:latin typeface="华文中宋" panose="02010600040101010101" pitchFamily="2" charset="-122"/>
                <a:ea typeface="楷体_GB2312" pitchFamily="1" charset="-122"/>
              </a:rPr>
              <a:t>      ②接触不良或灯丝等断开</a:t>
            </a:r>
          </a:p>
          <a:p>
            <a:pPr fontAlgn="t"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rgbClr val="FF0000"/>
                </a:solidFill>
                <a:latin typeface="华文中宋" panose="02010600040101010101" pitchFamily="2" charset="-122"/>
                <a:ea typeface="楷体_GB2312" pitchFamily="1" charset="-122"/>
              </a:rPr>
              <a:t>      ③电源等原件可能损坏；</a:t>
            </a:r>
          </a:p>
        </p:txBody>
      </p:sp>
      <p:sp>
        <p:nvSpPr>
          <p:cNvPr id="13799" name="Rectangle 493"/>
          <p:cNvSpPr>
            <a:spLocks noChangeArrowheads="1"/>
          </p:cNvSpPr>
          <p:nvPr/>
        </p:nvSpPr>
        <p:spPr bwMode="auto">
          <a:xfrm>
            <a:off x="930275" y="5097463"/>
            <a:ext cx="7685088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Aft>
                <a:spcPct val="0"/>
              </a:spcAft>
              <a:buClrTx/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rgbClr val="CC0000"/>
                </a:solidFill>
                <a:latin typeface="华文中宋" panose="02010600040101010101" pitchFamily="2" charset="-122"/>
                <a:ea typeface="楷体_GB2312" pitchFamily="1" charset="-122"/>
              </a:rPr>
              <a:t>故障</a:t>
            </a:r>
            <a:r>
              <a:rPr lang="en-US" altLang="zh-CN" sz="2400" b="1">
                <a:solidFill>
                  <a:srgbClr val="CC0000"/>
                </a:solidFill>
                <a:latin typeface="华文中宋" panose="02010600040101010101" pitchFamily="2" charset="-122"/>
                <a:ea typeface="楷体_GB2312" pitchFamily="1" charset="-122"/>
              </a:rPr>
              <a:t>6</a:t>
            </a:r>
            <a:r>
              <a:rPr lang="zh-CN" altLang="en-US" sz="2400" b="1">
                <a:solidFill>
                  <a:srgbClr val="CC0000"/>
                </a:solidFill>
                <a:latin typeface="华文中宋" panose="02010600040101010101" pitchFamily="2" charset="-122"/>
                <a:ea typeface="楷体_GB2312" pitchFamily="1" charset="-122"/>
              </a:rPr>
              <a:t>：</a:t>
            </a:r>
            <a:r>
              <a:rPr lang="zh-CN" altLang="en-US" sz="2400" b="1">
                <a:solidFill>
                  <a:srgbClr val="000000"/>
                </a:solidFill>
                <a:latin typeface="华文中宋" panose="02010600040101010101" pitchFamily="2" charset="-122"/>
                <a:ea typeface="楷体_GB2312" pitchFamily="1" charset="-122"/>
              </a:rPr>
              <a:t>闭合开关，灯泡不亮，电流表几乎无示数，</a:t>
            </a:r>
          </a:p>
          <a:p>
            <a:pPr fontAlgn="base">
              <a:spcAft>
                <a:spcPct val="0"/>
              </a:spcAft>
              <a:buClrTx/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rgbClr val="000000"/>
                </a:solidFill>
                <a:latin typeface="华文中宋" panose="02010600040101010101" pitchFamily="2" charset="-122"/>
                <a:ea typeface="楷体_GB2312" pitchFamily="1" charset="-122"/>
              </a:rPr>
              <a:t>       电压表指针明显偏转（或示数等于电源电压）。</a:t>
            </a:r>
          </a:p>
        </p:txBody>
      </p:sp>
      <p:sp>
        <p:nvSpPr>
          <p:cNvPr id="13800" name="Rectangle 494"/>
          <p:cNvSpPr>
            <a:spLocks noChangeArrowheads="1"/>
          </p:cNvSpPr>
          <p:nvPr/>
        </p:nvSpPr>
        <p:spPr bwMode="auto">
          <a:xfrm>
            <a:off x="1774825" y="6034088"/>
            <a:ext cx="6924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fontAlgn="t"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rgbClr val="000000"/>
                </a:solidFill>
                <a:latin typeface="华文中宋" panose="02010600040101010101" pitchFamily="2" charset="-122"/>
                <a:ea typeface="楷体_GB2312" pitchFamily="1" charset="-122"/>
              </a:rPr>
              <a:t>判断：</a:t>
            </a:r>
            <a:r>
              <a:rPr lang="zh-CN" altLang="en-US" sz="2400" b="1">
                <a:solidFill>
                  <a:srgbClr val="FF0000"/>
                </a:solidFill>
                <a:latin typeface="华文中宋" panose="02010600040101010101" pitchFamily="2" charset="-122"/>
                <a:ea typeface="楷体_GB2312" pitchFamily="1" charset="-122"/>
              </a:rPr>
              <a:t>灯泡的灯丝可能断了或灯座与灯泡接触不良</a:t>
            </a:r>
          </a:p>
        </p:txBody>
      </p:sp>
    </p:spTree>
    <p:extLst>
      <p:ext uri="{BB962C8B-B14F-4D97-AF65-F5344CB8AC3E}">
        <p14:creationId xmlns:p14="http://schemas.microsoft.com/office/powerpoint/2010/main" val="306207577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607" grpId="0" animBg="1"/>
      <p:bldP spid="13797" grpId="0"/>
      <p:bldP spid="13798" grpId="0"/>
      <p:bldP spid="13799" grpId="0"/>
      <p:bldP spid="1380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ChangeArrowheads="1"/>
          </p:cNvSpPr>
          <p:nvPr/>
        </p:nvSpPr>
        <p:spPr bwMode="auto">
          <a:xfrm rot="-5400000">
            <a:off x="3922712" y="-2187574"/>
            <a:ext cx="73025" cy="6985000"/>
          </a:xfrm>
          <a:prstGeom prst="rect">
            <a:avLst/>
          </a:prstGeom>
          <a:gradFill rotWithShape="1">
            <a:gsLst>
              <a:gs pos="0">
                <a:srgbClr val="006600"/>
              </a:gs>
              <a:gs pos="100000">
                <a:srgbClr val="FEFEFE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fontAlgn="t"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  <a:latin typeface="华文中宋" panose="02010600040101010101" pitchFamily="2" charset="-122"/>
              <a:ea typeface="楷体_GB2312" pitchFamily="1" charset="-122"/>
            </a:endParaRPr>
          </a:p>
        </p:txBody>
      </p:sp>
      <p:sp>
        <p:nvSpPr>
          <p:cNvPr id="196611" name="Rectangle 3"/>
          <p:cNvSpPr>
            <a:spLocks noChangeArrowheads="1"/>
          </p:cNvSpPr>
          <p:nvPr/>
        </p:nvSpPr>
        <p:spPr bwMode="auto">
          <a:xfrm>
            <a:off x="0" y="0"/>
            <a:ext cx="539750" cy="6858000"/>
          </a:xfrm>
          <a:prstGeom prst="rect">
            <a:avLst/>
          </a:prstGeom>
          <a:gradFill rotWithShape="1">
            <a:gsLst>
              <a:gs pos="0">
                <a:srgbClr val="006600"/>
              </a:gs>
              <a:gs pos="100000">
                <a:srgbClr val="E4EFE4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fontAlgn="t"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  <a:latin typeface="华文中宋" panose="02010600040101010101" pitchFamily="2" charset="-122"/>
              <a:ea typeface="楷体_GB2312" pitchFamily="1" charset="-122"/>
            </a:endParaRPr>
          </a:p>
        </p:txBody>
      </p:sp>
      <p:sp>
        <p:nvSpPr>
          <p:cNvPr id="196612" name="Rectangle 4"/>
          <p:cNvSpPr>
            <a:spLocks noChangeArrowheads="1"/>
          </p:cNvSpPr>
          <p:nvPr/>
        </p:nvSpPr>
        <p:spPr bwMode="auto">
          <a:xfrm>
            <a:off x="755650" y="476250"/>
            <a:ext cx="36718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 typeface="Arial" panose="020B0604020202020204" pitchFamily="34" charset="0"/>
              <a:buNone/>
            </a:pPr>
            <a:r>
              <a:rPr lang="zh-CN" altLang="en-US" sz="3600" b="1" i="1">
                <a:solidFill>
                  <a:srgbClr val="990000"/>
                </a:solidFill>
                <a:latin typeface="Tahoma" panose="020B0604030504040204" pitchFamily="34" charset="0"/>
              </a:rPr>
              <a:t>实验过程</a:t>
            </a:r>
          </a:p>
        </p:txBody>
      </p:sp>
      <p:sp>
        <p:nvSpPr>
          <p:cNvPr id="196613" name="Rectangle 5"/>
          <p:cNvSpPr>
            <a:spLocks noChangeArrowheads="1"/>
          </p:cNvSpPr>
          <p:nvPr/>
        </p:nvSpPr>
        <p:spPr bwMode="auto">
          <a:xfrm>
            <a:off x="900113" y="1484313"/>
            <a:ext cx="4103687" cy="72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fontAlgn="t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Font typeface="Wingdings" panose="05000000000000000000" pitchFamily="2" charset="2"/>
              <a:buChar char="p"/>
            </a:pPr>
            <a:r>
              <a:rPr lang="en-US" altLang="zh-CN" sz="3200" b="1">
                <a:solidFill>
                  <a:srgbClr val="006600"/>
                </a:solidFill>
                <a:latin typeface="华文中宋" panose="02010600040101010101" pitchFamily="2" charset="-122"/>
                <a:ea typeface="楷体_GB2312" pitchFamily="1" charset="-122"/>
              </a:rPr>
              <a:t> </a:t>
            </a:r>
            <a:r>
              <a:rPr lang="zh-CN" altLang="en-US" sz="3200" b="1">
                <a:solidFill>
                  <a:srgbClr val="006600"/>
                </a:solidFill>
                <a:latin typeface="华文中宋" panose="02010600040101010101" pitchFamily="2" charset="-122"/>
                <a:ea typeface="楷体_GB2312" pitchFamily="1" charset="-122"/>
              </a:rPr>
              <a:t>电路连接：</a:t>
            </a:r>
          </a:p>
        </p:txBody>
      </p:sp>
      <p:sp>
        <p:nvSpPr>
          <p:cNvPr id="196614" name="Text Box 6"/>
          <p:cNvSpPr txBox="1">
            <a:spLocks noChangeArrowheads="1"/>
          </p:cNvSpPr>
          <p:nvPr/>
        </p:nvSpPr>
        <p:spPr bwMode="auto">
          <a:xfrm>
            <a:off x="1619250" y="2338388"/>
            <a:ext cx="647700" cy="595312"/>
          </a:xfrm>
          <a:prstGeom prst="rect">
            <a:avLst/>
          </a:prstGeom>
          <a:solidFill>
            <a:srgbClr val="FFCC99"/>
          </a:solidFill>
          <a:ln w="15875">
            <a:solidFill>
              <a:schemeClr val="accent2"/>
            </a:solidFill>
            <a:prstDash val="dash"/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fontAlgn="t">
              <a:spcBef>
                <a:spcPct val="50000"/>
              </a:spcBef>
              <a:spcAft>
                <a:spcPct val="0"/>
              </a:spcAft>
              <a:buClrTx/>
              <a:buFont typeface="Arial" panose="020B0604020202020204" pitchFamily="34" charset="0"/>
              <a:buNone/>
            </a:pPr>
            <a:r>
              <a:rPr lang="zh-CN" altLang="en-US" sz="3200" b="1">
                <a:solidFill>
                  <a:srgbClr val="000000"/>
                </a:solidFill>
                <a:latin typeface="华文中宋" panose="02010600040101010101" pitchFamily="2" charset="-122"/>
                <a:ea typeface="楷体_GB2312" pitchFamily="1" charset="-122"/>
              </a:rPr>
              <a:t>摆</a:t>
            </a:r>
          </a:p>
        </p:txBody>
      </p:sp>
      <p:sp>
        <p:nvSpPr>
          <p:cNvPr id="196615" name="Text Box 7"/>
          <p:cNvSpPr txBox="1">
            <a:spLocks noChangeArrowheads="1"/>
          </p:cNvSpPr>
          <p:nvPr/>
        </p:nvSpPr>
        <p:spPr bwMode="auto">
          <a:xfrm>
            <a:off x="2700338" y="2338388"/>
            <a:ext cx="647700" cy="595312"/>
          </a:xfrm>
          <a:prstGeom prst="rect">
            <a:avLst/>
          </a:prstGeom>
          <a:solidFill>
            <a:srgbClr val="FFCC99"/>
          </a:solidFill>
          <a:ln w="15875">
            <a:solidFill>
              <a:schemeClr val="accent2"/>
            </a:solidFill>
            <a:prstDash val="dash"/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fontAlgn="t">
              <a:spcBef>
                <a:spcPct val="50000"/>
              </a:spcBef>
              <a:spcAft>
                <a:spcPct val="0"/>
              </a:spcAft>
              <a:buClrTx/>
              <a:buFont typeface="Arial" panose="020B0604020202020204" pitchFamily="34" charset="0"/>
              <a:buNone/>
            </a:pPr>
            <a:r>
              <a:rPr lang="zh-CN" altLang="en-US" sz="3200" b="1">
                <a:solidFill>
                  <a:srgbClr val="000000"/>
                </a:solidFill>
                <a:latin typeface="华文中宋" panose="02010600040101010101" pitchFamily="2" charset="-122"/>
                <a:ea typeface="楷体_GB2312" pitchFamily="1" charset="-122"/>
              </a:rPr>
              <a:t>连</a:t>
            </a:r>
          </a:p>
        </p:txBody>
      </p:sp>
      <p:sp>
        <p:nvSpPr>
          <p:cNvPr id="196616" name="Text Box 8"/>
          <p:cNvSpPr txBox="1">
            <a:spLocks noChangeArrowheads="1"/>
          </p:cNvSpPr>
          <p:nvPr/>
        </p:nvSpPr>
        <p:spPr bwMode="auto">
          <a:xfrm>
            <a:off x="4857750" y="2338388"/>
            <a:ext cx="647700" cy="595312"/>
          </a:xfrm>
          <a:prstGeom prst="rect">
            <a:avLst/>
          </a:prstGeom>
          <a:solidFill>
            <a:srgbClr val="FFCC99"/>
          </a:solidFill>
          <a:ln w="15875">
            <a:solidFill>
              <a:schemeClr val="accent2"/>
            </a:solidFill>
            <a:prstDash val="dash"/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fontAlgn="t">
              <a:spcBef>
                <a:spcPct val="50000"/>
              </a:spcBef>
              <a:spcAft>
                <a:spcPct val="0"/>
              </a:spcAft>
              <a:buClrTx/>
              <a:buFont typeface="Arial" panose="020B0604020202020204" pitchFamily="34" charset="0"/>
              <a:buNone/>
            </a:pPr>
            <a:r>
              <a:rPr lang="zh-CN" altLang="en-US" sz="3200" b="1">
                <a:solidFill>
                  <a:srgbClr val="000000"/>
                </a:solidFill>
                <a:latin typeface="华文中宋" panose="02010600040101010101" pitchFamily="2" charset="-122"/>
                <a:ea typeface="楷体_GB2312" pitchFamily="1" charset="-122"/>
              </a:rPr>
              <a:t>调</a:t>
            </a:r>
          </a:p>
        </p:txBody>
      </p:sp>
      <p:sp>
        <p:nvSpPr>
          <p:cNvPr id="196617" name="Text Box 9"/>
          <p:cNvSpPr txBox="1">
            <a:spLocks noChangeArrowheads="1"/>
          </p:cNvSpPr>
          <p:nvPr/>
        </p:nvSpPr>
        <p:spPr bwMode="auto">
          <a:xfrm>
            <a:off x="3778250" y="2338388"/>
            <a:ext cx="647700" cy="595312"/>
          </a:xfrm>
          <a:prstGeom prst="rect">
            <a:avLst/>
          </a:prstGeom>
          <a:solidFill>
            <a:srgbClr val="FFCC99"/>
          </a:solidFill>
          <a:ln w="15875">
            <a:solidFill>
              <a:schemeClr val="accent2"/>
            </a:solidFill>
            <a:prstDash val="dash"/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fontAlgn="t">
              <a:spcBef>
                <a:spcPct val="50000"/>
              </a:spcBef>
              <a:spcAft>
                <a:spcPct val="0"/>
              </a:spcAft>
              <a:buClrTx/>
              <a:buFont typeface="Arial" panose="020B0604020202020204" pitchFamily="34" charset="0"/>
              <a:buNone/>
            </a:pPr>
            <a:r>
              <a:rPr lang="zh-CN" altLang="en-US" sz="3200" b="1">
                <a:solidFill>
                  <a:srgbClr val="000000"/>
                </a:solidFill>
                <a:latin typeface="华文中宋" panose="02010600040101010101" pitchFamily="2" charset="-122"/>
                <a:ea typeface="楷体_GB2312" pitchFamily="1" charset="-122"/>
              </a:rPr>
              <a:t>检</a:t>
            </a:r>
          </a:p>
        </p:txBody>
      </p:sp>
      <p:grpSp>
        <p:nvGrpSpPr>
          <p:cNvPr id="196618" name="Group 10"/>
          <p:cNvGrpSpPr>
            <a:grpSpLocks noChangeAspect="1"/>
          </p:cNvGrpSpPr>
          <p:nvPr/>
        </p:nvGrpSpPr>
        <p:grpSpPr bwMode="auto">
          <a:xfrm>
            <a:off x="3160713" y="3546475"/>
            <a:ext cx="1638300" cy="654050"/>
            <a:chOff x="0" y="0"/>
            <a:chExt cx="1440" cy="569"/>
          </a:xfrm>
        </p:grpSpPr>
        <p:grpSp>
          <p:nvGrpSpPr>
            <p:cNvPr id="197065" name="Group 11"/>
            <p:cNvGrpSpPr>
              <a:grpSpLocks noChangeAspect="1"/>
            </p:cNvGrpSpPr>
            <p:nvPr/>
          </p:nvGrpSpPr>
          <p:grpSpPr bwMode="auto">
            <a:xfrm>
              <a:off x="0" y="69"/>
              <a:ext cx="1440" cy="500"/>
              <a:chOff x="0" y="0"/>
              <a:chExt cx="1440" cy="500"/>
            </a:xfrm>
          </p:grpSpPr>
          <p:graphicFrame>
            <p:nvGraphicFramePr>
              <p:cNvPr id="197068" name="Object 12"/>
              <p:cNvGraphicFramePr>
                <a:graphicFrameLocks noChangeAspect="1"/>
              </p:cNvGraphicFramePr>
              <p:nvPr/>
            </p:nvGraphicFramePr>
            <p:xfrm>
              <a:off x="0" y="0"/>
              <a:ext cx="1440" cy="5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122" r:id="rId3" imgW="3834921" imgH="1612698" progId="">
                      <p:embed/>
                    </p:oleObj>
                  </mc:Choice>
                  <mc:Fallback>
                    <p:oleObj r:id="rId3" imgW="3834921" imgH="1612698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lum bright="4000"/>
                            <a:grayscl/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0" y="0"/>
                            <a:ext cx="1440" cy="5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197069" name="Group 13"/>
              <p:cNvGrpSpPr>
                <a:grpSpLocks noChangeAspect="1"/>
              </p:cNvGrpSpPr>
              <p:nvPr/>
            </p:nvGrpSpPr>
            <p:grpSpPr bwMode="auto">
              <a:xfrm rot="5400000">
                <a:off x="813" y="39"/>
                <a:ext cx="227" cy="433"/>
                <a:chOff x="0" y="0"/>
                <a:chExt cx="1036" cy="1898"/>
              </a:xfrm>
            </p:grpSpPr>
            <p:sp>
              <p:nvSpPr>
                <p:cNvPr id="197084" name="AutoShape 14"/>
                <p:cNvSpPr>
                  <a:spLocks noChangeAspect="1" noChangeArrowheads="1"/>
                </p:cNvSpPr>
                <p:nvPr/>
              </p:nvSpPr>
              <p:spPr bwMode="auto">
                <a:xfrm>
                  <a:off x="0" y="715"/>
                  <a:ext cx="1036" cy="1183"/>
                </a:xfrm>
                <a:prstGeom prst="can">
                  <a:avLst>
                    <a:gd name="adj" fmla="val 46987"/>
                  </a:avLst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o"/>
                    <a:defRPr sz="30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n"/>
                    <a:defRPr sz="26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o"/>
                    <a:defRPr sz="23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5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t">
                    <a:spcBef>
                      <a:spcPct val="0"/>
                    </a:spcBef>
                    <a:spcAft>
                      <a:spcPct val="0"/>
                    </a:spcAft>
                    <a:buClrTx/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  <a:latin typeface="华文中宋" panose="02010600040101010101" pitchFamily="2" charset="-122"/>
                    <a:ea typeface="楷体_GB2312" pitchFamily="1" charset="-122"/>
                  </a:endParaRPr>
                </a:p>
              </p:txBody>
            </p:sp>
            <p:sp>
              <p:nvSpPr>
                <p:cNvPr id="197085" name="AutoShape 15"/>
                <p:cNvSpPr>
                  <a:spLocks noChangeAspect="1" noChangeArrowheads="1"/>
                </p:cNvSpPr>
                <p:nvPr/>
              </p:nvSpPr>
              <p:spPr bwMode="auto">
                <a:xfrm>
                  <a:off x="0" y="0"/>
                  <a:ext cx="1036" cy="1183"/>
                </a:xfrm>
                <a:prstGeom prst="can">
                  <a:avLst>
                    <a:gd name="adj" fmla="val 46987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o"/>
                    <a:defRPr sz="30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n"/>
                    <a:defRPr sz="26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o"/>
                    <a:defRPr sz="23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5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t">
                    <a:spcBef>
                      <a:spcPct val="0"/>
                    </a:spcBef>
                    <a:spcAft>
                      <a:spcPct val="0"/>
                    </a:spcAft>
                    <a:buClrTx/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  <a:latin typeface="华文中宋" panose="02010600040101010101" pitchFamily="2" charset="-122"/>
                    <a:ea typeface="楷体_GB2312" pitchFamily="1" charset="-122"/>
                  </a:endParaRPr>
                </a:p>
              </p:txBody>
            </p:sp>
            <p:sp>
              <p:nvSpPr>
                <p:cNvPr id="197086" name="Oval 16"/>
                <p:cNvSpPr>
                  <a:spLocks noChangeAspect="1" noChangeArrowheads="1"/>
                </p:cNvSpPr>
                <p:nvPr/>
              </p:nvSpPr>
              <p:spPr bwMode="auto">
                <a:xfrm>
                  <a:off x="144" y="66"/>
                  <a:ext cx="763" cy="299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o"/>
                    <a:defRPr sz="30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n"/>
                    <a:defRPr sz="26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o"/>
                    <a:defRPr sz="23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5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t">
                    <a:spcBef>
                      <a:spcPct val="0"/>
                    </a:spcBef>
                    <a:spcAft>
                      <a:spcPct val="0"/>
                    </a:spcAft>
                    <a:buClrTx/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  <a:latin typeface="华文中宋" panose="02010600040101010101" pitchFamily="2" charset="-122"/>
                    <a:ea typeface="楷体_GB2312" pitchFamily="1" charset="-122"/>
                  </a:endParaRPr>
                </a:p>
              </p:txBody>
            </p:sp>
            <p:grpSp>
              <p:nvGrpSpPr>
                <p:cNvPr id="197087" name="Group 17"/>
                <p:cNvGrpSpPr>
                  <a:grpSpLocks noChangeAspect="1"/>
                </p:cNvGrpSpPr>
                <p:nvPr/>
              </p:nvGrpSpPr>
              <p:grpSpPr bwMode="auto">
                <a:xfrm>
                  <a:off x="389" y="48"/>
                  <a:ext cx="231" cy="191"/>
                  <a:chOff x="0" y="0"/>
                  <a:chExt cx="231" cy="191"/>
                </a:xfrm>
              </p:grpSpPr>
              <p:sp>
                <p:nvSpPr>
                  <p:cNvPr id="197092" name="Oval 1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0" y="79"/>
                    <a:ext cx="231" cy="112"/>
                  </a:xfrm>
                  <a:prstGeom prst="ellipse">
                    <a:avLst/>
                  </a:prstGeom>
                  <a:solidFill>
                    <a:srgbClr val="C0C0C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lr>
                        <a:schemeClr val="accent2"/>
                      </a:buClr>
                      <a:buFont typeface="Wingdings" panose="05000000000000000000" pitchFamily="2" charset="2"/>
                      <a:buChar char="o"/>
                      <a:defRPr sz="300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宋体" panose="02010600030101010101" pitchFamily="2" charset="-122"/>
                      </a:defRPr>
                    </a:lvl1pPr>
                    <a:lvl2pPr marL="742950" indent="-285750">
                      <a:spcBef>
                        <a:spcPct val="20000"/>
                      </a:spcBef>
                      <a:buClr>
                        <a:schemeClr val="accent2"/>
                      </a:buClr>
                      <a:buFont typeface="Wingdings" panose="05000000000000000000" pitchFamily="2" charset="2"/>
                      <a:buChar char="n"/>
                      <a:defRPr sz="260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宋体" panose="02010600030101010101" pitchFamily="2" charset="-122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chemeClr val="accent2"/>
                      </a:buClr>
                      <a:buFont typeface="Wingdings" panose="05000000000000000000" pitchFamily="2" charset="2"/>
                      <a:buChar char="o"/>
                      <a:defRPr sz="230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宋体" panose="02010600030101010101" pitchFamily="2" charset="-122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chemeClr val="accent2"/>
                      </a:buClr>
                      <a:buFont typeface="Wingdings" panose="05000000000000000000" pitchFamily="2" charset="2"/>
                      <a:buChar char="n"/>
                      <a:defRPr sz="200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宋体" panose="02010600030101010101" pitchFamily="2" charset="-122"/>
                      </a:defRPr>
                    </a:lvl4pPr>
                    <a:lvl5pPr marL="2057400" indent="-228600">
                      <a:spcBef>
                        <a:spcPct val="25000"/>
                      </a:spcBef>
                      <a:buClr>
                        <a:schemeClr val="accent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25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25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25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25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fontAlgn="t"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Font typeface="Arial" panose="020B0604020202020204" pitchFamily="34" charset="0"/>
                      <a:buNone/>
                    </a:pPr>
                    <a:endParaRPr lang="zh-CN" altLang="en-US" sz="2400">
                      <a:solidFill>
                        <a:srgbClr val="000000"/>
                      </a:solidFill>
                      <a:latin typeface="华文中宋" panose="02010600040101010101" pitchFamily="2" charset="-122"/>
                      <a:ea typeface="楷体_GB2312" pitchFamily="1" charset="-122"/>
                    </a:endParaRPr>
                  </a:p>
                </p:txBody>
              </p:sp>
              <p:sp>
                <p:nvSpPr>
                  <p:cNvPr id="197093" name="Rectangle 1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0" y="74"/>
                    <a:ext cx="231" cy="49"/>
                  </a:xfrm>
                  <a:prstGeom prst="rect">
                    <a:avLst/>
                  </a:prstGeom>
                  <a:solidFill>
                    <a:srgbClr val="C0C0C0"/>
                  </a:solidFill>
                  <a:ln w="9525">
                    <a:solidFill>
                      <a:srgbClr val="FFFFFF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lr>
                        <a:schemeClr val="accent2"/>
                      </a:buClr>
                      <a:buFont typeface="Wingdings" panose="05000000000000000000" pitchFamily="2" charset="2"/>
                      <a:buChar char="o"/>
                      <a:defRPr sz="300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宋体" panose="02010600030101010101" pitchFamily="2" charset="-122"/>
                      </a:defRPr>
                    </a:lvl1pPr>
                    <a:lvl2pPr marL="742950" indent="-285750">
                      <a:spcBef>
                        <a:spcPct val="20000"/>
                      </a:spcBef>
                      <a:buClr>
                        <a:schemeClr val="accent2"/>
                      </a:buClr>
                      <a:buFont typeface="Wingdings" panose="05000000000000000000" pitchFamily="2" charset="2"/>
                      <a:buChar char="n"/>
                      <a:defRPr sz="260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宋体" panose="02010600030101010101" pitchFamily="2" charset="-122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chemeClr val="accent2"/>
                      </a:buClr>
                      <a:buFont typeface="Wingdings" panose="05000000000000000000" pitchFamily="2" charset="2"/>
                      <a:buChar char="o"/>
                      <a:defRPr sz="230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宋体" panose="02010600030101010101" pitchFamily="2" charset="-122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chemeClr val="accent2"/>
                      </a:buClr>
                      <a:buFont typeface="Wingdings" panose="05000000000000000000" pitchFamily="2" charset="2"/>
                      <a:buChar char="n"/>
                      <a:defRPr sz="200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宋体" panose="02010600030101010101" pitchFamily="2" charset="-122"/>
                      </a:defRPr>
                    </a:lvl4pPr>
                    <a:lvl5pPr marL="2057400" indent="-228600">
                      <a:spcBef>
                        <a:spcPct val="25000"/>
                      </a:spcBef>
                      <a:buClr>
                        <a:schemeClr val="accent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25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25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25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25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fontAlgn="t"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Font typeface="Arial" panose="020B0604020202020204" pitchFamily="34" charset="0"/>
                      <a:buNone/>
                    </a:pPr>
                    <a:endParaRPr lang="zh-CN" altLang="en-US" sz="2400">
                      <a:solidFill>
                        <a:srgbClr val="000000"/>
                      </a:solidFill>
                      <a:latin typeface="华文中宋" panose="02010600040101010101" pitchFamily="2" charset="-122"/>
                      <a:ea typeface="楷体_GB2312" pitchFamily="1" charset="-122"/>
                    </a:endParaRPr>
                  </a:p>
                </p:txBody>
              </p:sp>
              <p:sp>
                <p:nvSpPr>
                  <p:cNvPr id="197094" name="Oval 2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0" y="0"/>
                    <a:ext cx="231" cy="112"/>
                  </a:xfrm>
                  <a:prstGeom prst="ellipse">
                    <a:avLst/>
                  </a:prstGeom>
                  <a:solidFill>
                    <a:srgbClr val="C0C0C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lr>
                        <a:schemeClr val="accent2"/>
                      </a:buClr>
                      <a:buFont typeface="Wingdings" panose="05000000000000000000" pitchFamily="2" charset="2"/>
                      <a:buChar char="o"/>
                      <a:defRPr sz="300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宋体" panose="02010600030101010101" pitchFamily="2" charset="-122"/>
                      </a:defRPr>
                    </a:lvl1pPr>
                    <a:lvl2pPr marL="742950" indent="-285750">
                      <a:spcBef>
                        <a:spcPct val="20000"/>
                      </a:spcBef>
                      <a:buClr>
                        <a:schemeClr val="accent2"/>
                      </a:buClr>
                      <a:buFont typeface="Wingdings" panose="05000000000000000000" pitchFamily="2" charset="2"/>
                      <a:buChar char="n"/>
                      <a:defRPr sz="260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宋体" panose="02010600030101010101" pitchFamily="2" charset="-122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chemeClr val="accent2"/>
                      </a:buClr>
                      <a:buFont typeface="Wingdings" panose="05000000000000000000" pitchFamily="2" charset="2"/>
                      <a:buChar char="o"/>
                      <a:defRPr sz="230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宋体" panose="02010600030101010101" pitchFamily="2" charset="-122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chemeClr val="accent2"/>
                      </a:buClr>
                      <a:buFont typeface="Wingdings" panose="05000000000000000000" pitchFamily="2" charset="2"/>
                      <a:buChar char="n"/>
                      <a:defRPr sz="200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宋体" panose="02010600030101010101" pitchFamily="2" charset="-122"/>
                      </a:defRPr>
                    </a:lvl4pPr>
                    <a:lvl5pPr marL="2057400" indent="-228600">
                      <a:spcBef>
                        <a:spcPct val="25000"/>
                      </a:spcBef>
                      <a:buClr>
                        <a:schemeClr val="accent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25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25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25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25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fontAlgn="t"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Font typeface="Arial" panose="020B0604020202020204" pitchFamily="34" charset="0"/>
                      <a:buNone/>
                    </a:pPr>
                    <a:endParaRPr lang="zh-CN" altLang="en-US" sz="2400">
                      <a:solidFill>
                        <a:srgbClr val="000000"/>
                      </a:solidFill>
                      <a:latin typeface="华文中宋" panose="02010600040101010101" pitchFamily="2" charset="-122"/>
                      <a:ea typeface="楷体_GB2312" pitchFamily="1" charset="-122"/>
                    </a:endParaRPr>
                  </a:p>
                </p:txBody>
              </p:sp>
              <p:sp>
                <p:nvSpPr>
                  <p:cNvPr id="197095" name="Line 2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31" y="68"/>
                    <a:ext cx="0" cy="74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zh-CN" altLang="en-US">
                      <a:solidFill>
                        <a:srgbClr val="000000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197096" name="Line 2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0" y="55"/>
                    <a:ext cx="0" cy="74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zh-CN" altLang="en-US">
                      <a:solidFill>
                        <a:srgbClr val="000000"/>
                      </a:solidFill>
                      <a:latin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197088" name="Line 23"/>
                <p:cNvSpPr>
                  <a:spLocks noChangeAspect="1" noChangeShapeType="1"/>
                </p:cNvSpPr>
                <p:nvPr/>
              </p:nvSpPr>
              <p:spPr bwMode="auto">
                <a:xfrm>
                  <a:off x="159" y="1078"/>
                  <a:ext cx="0" cy="712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97089" name="Line 24"/>
                <p:cNvSpPr>
                  <a:spLocks noChangeAspect="1" noChangeShapeType="1"/>
                </p:cNvSpPr>
                <p:nvPr/>
              </p:nvSpPr>
              <p:spPr bwMode="auto">
                <a:xfrm>
                  <a:off x="632" y="1171"/>
                  <a:ext cx="0" cy="715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97090" name="Line 25"/>
                <p:cNvSpPr>
                  <a:spLocks noChangeAspect="1" noChangeShapeType="1"/>
                </p:cNvSpPr>
                <p:nvPr/>
              </p:nvSpPr>
              <p:spPr bwMode="auto">
                <a:xfrm>
                  <a:off x="260" y="461"/>
                  <a:ext cx="0" cy="68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97091" name="Line 26"/>
                <p:cNvSpPr>
                  <a:spLocks noChangeAspect="1" noChangeShapeType="1"/>
                </p:cNvSpPr>
                <p:nvPr/>
              </p:nvSpPr>
              <p:spPr bwMode="auto">
                <a:xfrm>
                  <a:off x="790" y="461"/>
                  <a:ext cx="0" cy="68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197070" name="Group 27"/>
              <p:cNvGrpSpPr>
                <a:grpSpLocks noChangeAspect="1"/>
              </p:cNvGrpSpPr>
              <p:nvPr/>
            </p:nvGrpSpPr>
            <p:grpSpPr bwMode="auto">
              <a:xfrm rot="5400000">
                <a:off x="394" y="39"/>
                <a:ext cx="227" cy="442"/>
                <a:chOff x="0" y="0"/>
                <a:chExt cx="1036" cy="1898"/>
              </a:xfrm>
            </p:grpSpPr>
            <p:sp>
              <p:nvSpPr>
                <p:cNvPr id="197071" name="AutoShape 28"/>
                <p:cNvSpPr>
                  <a:spLocks noChangeAspect="1" noChangeArrowheads="1"/>
                </p:cNvSpPr>
                <p:nvPr/>
              </p:nvSpPr>
              <p:spPr bwMode="auto">
                <a:xfrm>
                  <a:off x="0" y="715"/>
                  <a:ext cx="1036" cy="1183"/>
                </a:xfrm>
                <a:prstGeom prst="can">
                  <a:avLst>
                    <a:gd name="adj" fmla="val 46987"/>
                  </a:avLst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o"/>
                    <a:defRPr sz="30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n"/>
                    <a:defRPr sz="26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o"/>
                    <a:defRPr sz="23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5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t">
                    <a:spcBef>
                      <a:spcPct val="0"/>
                    </a:spcBef>
                    <a:spcAft>
                      <a:spcPct val="0"/>
                    </a:spcAft>
                    <a:buClrTx/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  <a:latin typeface="华文中宋" panose="02010600040101010101" pitchFamily="2" charset="-122"/>
                    <a:ea typeface="楷体_GB2312" pitchFamily="1" charset="-122"/>
                  </a:endParaRPr>
                </a:p>
              </p:txBody>
            </p:sp>
            <p:sp>
              <p:nvSpPr>
                <p:cNvPr id="197072" name="AutoShape 29"/>
                <p:cNvSpPr>
                  <a:spLocks noChangeAspect="1" noChangeArrowheads="1"/>
                </p:cNvSpPr>
                <p:nvPr/>
              </p:nvSpPr>
              <p:spPr bwMode="auto">
                <a:xfrm>
                  <a:off x="0" y="0"/>
                  <a:ext cx="1036" cy="1183"/>
                </a:xfrm>
                <a:prstGeom prst="can">
                  <a:avLst>
                    <a:gd name="adj" fmla="val 46987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o"/>
                    <a:defRPr sz="30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n"/>
                    <a:defRPr sz="26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o"/>
                    <a:defRPr sz="23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5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t">
                    <a:spcBef>
                      <a:spcPct val="0"/>
                    </a:spcBef>
                    <a:spcAft>
                      <a:spcPct val="0"/>
                    </a:spcAft>
                    <a:buClrTx/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  <a:latin typeface="华文中宋" panose="02010600040101010101" pitchFamily="2" charset="-122"/>
                    <a:ea typeface="楷体_GB2312" pitchFamily="1" charset="-122"/>
                  </a:endParaRPr>
                </a:p>
              </p:txBody>
            </p:sp>
            <p:sp>
              <p:nvSpPr>
                <p:cNvPr id="197073" name="Oval 30"/>
                <p:cNvSpPr>
                  <a:spLocks noChangeAspect="1" noChangeArrowheads="1"/>
                </p:cNvSpPr>
                <p:nvPr/>
              </p:nvSpPr>
              <p:spPr bwMode="auto">
                <a:xfrm>
                  <a:off x="144" y="66"/>
                  <a:ext cx="763" cy="299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o"/>
                    <a:defRPr sz="30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n"/>
                    <a:defRPr sz="26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o"/>
                    <a:defRPr sz="23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5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t">
                    <a:spcBef>
                      <a:spcPct val="0"/>
                    </a:spcBef>
                    <a:spcAft>
                      <a:spcPct val="0"/>
                    </a:spcAft>
                    <a:buClrTx/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  <a:latin typeface="华文中宋" panose="02010600040101010101" pitchFamily="2" charset="-122"/>
                    <a:ea typeface="楷体_GB2312" pitchFamily="1" charset="-122"/>
                  </a:endParaRPr>
                </a:p>
              </p:txBody>
            </p:sp>
            <p:grpSp>
              <p:nvGrpSpPr>
                <p:cNvPr id="197074" name="Group 31"/>
                <p:cNvGrpSpPr>
                  <a:grpSpLocks noChangeAspect="1"/>
                </p:cNvGrpSpPr>
                <p:nvPr/>
              </p:nvGrpSpPr>
              <p:grpSpPr bwMode="auto">
                <a:xfrm>
                  <a:off x="389" y="48"/>
                  <a:ext cx="231" cy="191"/>
                  <a:chOff x="0" y="0"/>
                  <a:chExt cx="231" cy="191"/>
                </a:xfrm>
              </p:grpSpPr>
              <p:sp>
                <p:nvSpPr>
                  <p:cNvPr id="197079" name="Oval 3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0" y="79"/>
                    <a:ext cx="231" cy="112"/>
                  </a:xfrm>
                  <a:prstGeom prst="ellipse">
                    <a:avLst/>
                  </a:prstGeom>
                  <a:solidFill>
                    <a:srgbClr val="C0C0C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lr>
                        <a:schemeClr val="accent2"/>
                      </a:buClr>
                      <a:buFont typeface="Wingdings" panose="05000000000000000000" pitchFamily="2" charset="2"/>
                      <a:buChar char="o"/>
                      <a:defRPr sz="300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宋体" panose="02010600030101010101" pitchFamily="2" charset="-122"/>
                      </a:defRPr>
                    </a:lvl1pPr>
                    <a:lvl2pPr marL="742950" indent="-285750">
                      <a:spcBef>
                        <a:spcPct val="20000"/>
                      </a:spcBef>
                      <a:buClr>
                        <a:schemeClr val="accent2"/>
                      </a:buClr>
                      <a:buFont typeface="Wingdings" panose="05000000000000000000" pitchFamily="2" charset="2"/>
                      <a:buChar char="n"/>
                      <a:defRPr sz="260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宋体" panose="02010600030101010101" pitchFamily="2" charset="-122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chemeClr val="accent2"/>
                      </a:buClr>
                      <a:buFont typeface="Wingdings" panose="05000000000000000000" pitchFamily="2" charset="2"/>
                      <a:buChar char="o"/>
                      <a:defRPr sz="230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宋体" panose="02010600030101010101" pitchFamily="2" charset="-122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chemeClr val="accent2"/>
                      </a:buClr>
                      <a:buFont typeface="Wingdings" panose="05000000000000000000" pitchFamily="2" charset="2"/>
                      <a:buChar char="n"/>
                      <a:defRPr sz="200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宋体" panose="02010600030101010101" pitchFamily="2" charset="-122"/>
                      </a:defRPr>
                    </a:lvl4pPr>
                    <a:lvl5pPr marL="2057400" indent="-228600">
                      <a:spcBef>
                        <a:spcPct val="25000"/>
                      </a:spcBef>
                      <a:buClr>
                        <a:schemeClr val="accent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25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25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25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25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fontAlgn="t"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Font typeface="Arial" panose="020B0604020202020204" pitchFamily="34" charset="0"/>
                      <a:buNone/>
                    </a:pPr>
                    <a:endParaRPr lang="zh-CN" altLang="en-US" sz="2400">
                      <a:solidFill>
                        <a:srgbClr val="000000"/>
                      </a:solidFill>
                      <a:latin typeface="华文中宋" panose="02010600040101010101" pitchFamily="2" charset="-122"/>
                      <a:ea typeface="楷体_GB2312" pitchFamily="1" charset="-122"/>
                    </a:endParaRPr>
                  </a:p>
                </p:txBody>
              </p:sp>
              <p:sp>
                <p:nvSpPr>
                  <p:cNvPr id="197080" name="Rectangle 3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0" y="74"/>
                    <a:ext cx="231" cy="49"/>
                  </a:xfrm>
                  <a:prstGeom prst="rect">
                    <a:avLst/>
                  </a:prstGeom>
                  <a:solidFill>
                    <a:srgbClr val="C0C0C0"/>
                  </a:solidFill>
                  <a:ln w="9525">
                    <a:solidFill>
                      <a:srgbClr val="FFFFFF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lr>
                        <a:schemeClr val="accent2"/>
                      </a:buClr>
                      <a:buFont typeface="Wingdings" panose="05000000000000000000" pitchFamily="2" charset="2"/>
                      <a:buChar char="o"/>
                      <a:defRPr sz="300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宋体" panose="02010600030101010101" pitchFamily="2" charset="-122"/>
                      </a:defRPr>
                    </a:lvl1pPr>
                    <a:lvl2pPr marL="742950" indent="-285750">
                      <a:spcBef>
                        <a:spcPct val="20000"/>
                      </a:spcBef>
                      <a:buClr>
                        <a:schemeClr val="accent2"/>
                      </a:buClr>
                      <a:buFont typeface="Wingdings" panose="05000000000000000000" pitchFamily="2" charset="2"/>
                      <a:buChar char="n"/>
                      <a:defRPr sz="260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宋体" panose="02010600030101010101" pitchFamily="2" charset="-122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chemeClr val="accent2"/>
                      </a:buClr>
                      <a:buFont typeface="Wingdings" panose="05000000000000000000" pitchFamily="2" charset="2"/>
                      <a:buChar char="o"/>
                      <a:defRPr sz="230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宋体" panose="02010600030101010101" pitchFamily="2" charset="-122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chemeClr val="accent2"/>
                      </a:buClr>
                      <a:buFont typeface="Wingdings" panose="05000000000000000000" pitchFamily="2" charset="2"/>
                      <a:buChar char="n"/>
                      <a:defRPr sz="200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宋体" panose="02010600030101010101" pitchFamily="2" charset="-122"/>
                      </a:defRPr>
                    </a:lvl4pPr>
                    <a:lvl5pPr marL="2057400" indent="-228600">
                      <a:spcBef>
                        <a:spcPct val="25000"/>
                      </a:spcBef>
                      <a:buClr>
                        <a:schemeClr val="accent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25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25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25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25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fontAlgn="t"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Font typeface="Arial" panose="020B0604020202020204" pitchFamily="34" charset="0"/>
                      <a:buNone/>
                    </a:pPr>
                    <a:endParaRPr lang="zh-CN" altLang="en-US" sz="2400">
                      <a:solidFill>
                        <a:srgbClr val="000000"/>
                      </a:solidFill>
                      <a:latin typeface="华文中宋" panose="02010600040101010101" pitchFamily="2" charset="-122"/>
                      <a:ea typeface="楷体_GB2312" pitchFamily="1" charset="-122"/>
                    </a:endParaRPr>
                  </a:p>
                </p:txBody>
              </p:sp>
              <p:sp>
                <p:nvSpPr>
                  <p:cNvPr id="197081" name="Oval 3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0" y="0"/>
                    <a:ext cx="231" cy="112"/>
                  </a:xfrm>
                  <a:prstGeom prst="ellipse">
                    <a:avLst/>
                  </a:prstGeom>
                  <a:solidFill>
                    <a:srgbClr val="C0C0C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lr>
                        <a:schemeClr val="accent2"/>
                      </a:buClr>
                      <a:buFont typeface="Wingdings" panose="05000000000000000000" pitchFamily="2" charset="2"/>
                      <a:buChar char="o"/>
                      <a:defRPr sz="300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宋体" panose="02010600030101010101" pitchFamily="2" charset="-122"/>
                      </a:defRPr>
                    </a:lvl1pPr>
                    <a:lvl2pPr marL="742950" indent="-285750">
                      <a:spcBef>
                        <a:spcPct val="20000"/>
                      </a:spcBef>
                      <a:buClr>
                        <a:schemeClr val="accent2"/>
                      </a:buClr>
                      <a:buFont typeface="Wingdings" panose="05000000000000000000" pitchFamily="2" charset="2"/>
                      <a:buChar char="n"/>
                      <a:defRPr sz="260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宋体" panose="02010600030101010101" pitchFamily="2" charset="-122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chemeClr val="accent2"/>
                      </a:buClr>
                      <a:buFont typeface="Wingdings" panose="05000000000000000000" pitchFamily="2" charset="2"/>
                      <a:buChar char="o"/>
                      <a:defRPr sz="230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宋体" panose="02010600030101010101" pitchFamily="2" charset="-122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chemeClr val="accent2"/>
                      </a:buClr>
                      <a:buFont typeface="Wingdings" panose="05000000000000000000" pitchFamily="2" charset="2"/>
                      <a:buChar char="n"/>
                      <a:defRPr sz="200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宋体" panose="02010600030101010101" pitchFamily="2" charset="-122"/>
                      </a:defRPr>
                    </a:lvl4pPr>
                    <a:lvl5pPr marL="2057400" indent="-228600">
                      <a:spcBef>
                        <a:spcPct val="25000"/>
                      </a:spcBef>
                      <a:buClr>
                        <a:schemeClr val="accent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25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25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25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25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fontAlgn="t"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Font typeface="Arial" panose="020B0604020202020204" pitchFamily="34" charset="0"/>
                      <a:buNone/>
                    </a:pPr>
                    <a:endParaRPr lang="zh-CN" altLang="en-US" sz="2400">
                      <a:solidFill>
                        <a:srgbClr val="000000"/>
                      </a:solidFill>
                      <a:latin typeface="华文中宋" panose="02010600040101010101" pitchFamily="2" charset="-122"/>
                      <a:ea typeface="楷体_GB2312" pitchFamily="1" charset="-122"/>
                    </a:endParaRPr>
                  </a:p>
                </p:txBody>
              </p:sp>
              <p:sp>
                <p:nvSpPr>
                  <p:cNvPr id="197082" name="Line 3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31" y="68"/>
                    <a:ext cx="0" cy="74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zh-CN" altLang="en-US">
                      <a:solidFill>
                        <a:srgbClr val="000000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197083" name="Line 36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0" y="55"/>
                    <a:ext cx="0" cy="74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zh-CN" altLang="en-US">
                      <a:solidFill>
                        <a:srgbClr val="000000"/>
                      </a:solidFill>
                      <a:latin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197075" name="Line 37"/>
                <p:cNvSpPr>
                  <a:spLocks noChangeAspect="1" noChangeShapeType="1"/>
                </p:cNvSpPr>
                <p:nvPr/>
              </p:nvSpPr>
              <p:spPr bwMode="auto">
                <a:xfrm>
                  <a:off x="159" y="1078"/>
                  <a:ext cx="0" cy="712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97076" name="Line 38"/>
                <p:cNvSpPr>
                  <a:spLocks noChangeAspect="1" noChangeShapeType="1"/>
                </p:cNvSpPr>
                <p:nvPr/>
              </p:nvSpPr>
              <p:spPr bwMode="auto">
                <a:xfrm>
                  <a:off x="632" y="1171"/>
                  <a:ext cx="0" cy="715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97077" name="Line 39"/>
                <p:cNvSpPr>
                  <a:spLocks noChangeAspect="1" noChangeShapeType="1"/>
                </p:cNvSpPr>
                <p:nvPr/>
              </p:nvSpPr>
              <p:spPr bwMode="auto">
                <a:xfrm>
                  <a:off x="260" y="461"/>
                  <a:ext cx="0" cy="68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97078" name="Line 40"/>
                <p:cNvSpPr>
                  <a:spLocks noChangeAspect="1" noChangeShapeType="1"/>
                </p:cNvSpPr>
                <p:nvPr/>
              </p:nvSpPr>
              <p:spPr bwMode="auto">
                <a:xfrm>
                  <a:off x="790" y="461"/>
                  <a:ext cx="0" cy="68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197066" name="Text Box 41"/>
            <p:cNvSpPr txBox="1">
              <a:spLocks noChangeAspect="1" noChangeArrowheads="1"/>
            </p:cNvSpPr>
            <p:nvPr/>
          </p:nvSpPr>
          <p:spPr bwMode="auto">
            <a:xfrm>
              <a:off x="1170" y="12"/>
              <a:ext cx="210" cy="3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3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23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algn="just" fontAlgn="t">
                <a:spcBef>
                  <a:spcPct val="0"/>
                </a:spcBef>
                <a:spcAft>
                  <a:spcPct val="0"/>
                </a:spcAft>
                <a:buClrTx/>
                <a:buFont typeface="Arial" panose="020B0604020202020204" pitchFamily="34" charset="0"/>
                <a:buNone/>
              </a:pPr>
              <a:r>
                <a:rPr lang="zh-CN" altLang="en-US" sz="20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＋</a:t>
              </a:r>
              <a:endParaRPr lang="zh-CN" altLang="en-US" sz="2000">
                <a:solidFill>
                  <a:srgbClr val="000000"/>
                </a:solidFill>
                <a:latin typeface="华文中宋" panose="02010600040101010101" pitchFamily="2" charset="-122"/>
                <a:ea typeface="楷体_GB2312" pitchFamily="1" charset="-122"/>
              </a:endParaRPr>
            </a:p>
          </p:txBody>
        </p:sp>
        <p:sp>
          <p:nvSpPr>
            <p:cNvPr id="197067" name="Text Box 42"/>
            <p:cNvSpPr txBox="1">
              <a:spLocks noChangeAspect="1" noChangeArrowheads="1"/>
            </p:cNvSpPr>
            <p:nvPr/>
          </p:nvSpPr>
          <p:spPr bwMode="auto">
            <a:xfrm>
              <a:off x="15" y="0"/>
              <a:ext cx="261" cy="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3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23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algn="just" fontAlgn="t">
                <a:spcBef>
                  <a:spcPct val="0"/>
                </a:spcBef>
                <a:spcAft>
                  <a:spcPct val="0"/>
                </a:spcAft>
                <a:buClrTx/>
                <a:buFont typeface="Arial" panose="020B0604020202020204" pitchFamily="34" charset="0"/>
                <a:buNone/>
              </a:pPr>
              <a:r>
                <a:rPr lang="zh-CN" altLang="en-US" sz="20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－</a:t>
              </a:r>
              <a:endParaRPr lang="zh-CN" altLang="en-US" sz="2000">
                <a:solidFill>
                  <a:srgbClr val="000000"/>
                </a:solidFill>
                <a:latin typeface="华文中宋" panose="02010600040101010101" pitchFamily="2" charset="-122"/>
                <a:ea typeface="楷体_GB2312" pitchFamily="1" charset="-122"/>
              </a:endParaRPr>
            </a:p>
          </p:txBody>
        </p:sp>
      </p:grpSp>
      <p:grpSp>
        <p:nvGrpSpPr>
          <p:cNvPr id="196619" name="Group 43"/>
          <p:cNvGrpSpPr>
            <a:grpSpLocks noChangeAspect="1"/>
          </p:cNvGrpSpPr>
          <p:nvPr/>
        </p:nvGrpSpPr>
        <p:grpSpPr bwMode="auto">
          <a:xfrm>
            <a:off x="1635125" y="5149850"/>
            <a:ext cx="955675" cy="919163"/>
            <a:chOff x="0" y="0"/>
            <a:chExt cx="679" cy="645"/>
          </a:xfrm>
        </p:grpSpPr>
        <p:sp>
          <p:nvSpPr>
            <p:cNvPr id="196950" name="Line 44"/>
            <p:cNvSpPr>
              <a:spLocks noChangeAspect="1" noChangeShapeType="1"/>
            </p:cNvSpPr>
            <p:nvPr/>
          </p:nvSpPr>
          <p:spPr bwMode="auto">
            <a:xfrm>
              <a:off x="115" y="433"/>
              <a:ext cx="42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6951" name="Line 45"/>
            <p:cNvSpPr>
              <a:spLocks noChangeAspect="1" noChangeShapeType="1"/>
            </p:cNvSpPr>
            <p:nvPr/>
          </p:nvSpPr>
          <p:spPr bwMode="auto">
            <a:xfrm>
              <a:off x="182" y="0"/>
              <a:ext cx="439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6952" name="Line 46"/>
            <p:cNvSpPr>
              <a:spLocks noChangeAspect="1" noChangeShapeType="1"/>
            </p:cNvSpPr>
            <p:nvPr/>
          </p:nvSpPr>
          <p:spPr bwMode="auto">
            <a:xfrm flipH="1">
              <a:off x="112" y="0"/>
              <a:ext cx="70" cy="33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6953" name="Line 47"/>
            <p:cNvSpPr>
              <a:spLocks noChangeAspect="1" noChangeShapeType="1"/>
            </p:cNvSpPr>
            <p:nvPr/>
          </p:nvSpPr>
          <p:spPr bwMode="auto">
            <a:xfrm flipH="1">
              <a:off x="544" y="0"/>
              <a:ext cx="77" cy="33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6954" name="Line 48"/>
            <p:cNvSpPr>
              <a:spLocks noChangeAspect="1" noChangeShapeType="1"/>
            </p:cNvSpPr>
            <p:nvPr/>
          </p:nvSpPr>
          <p:spPr bwMode="auto">
            <a:xfrm>
              <a:off x="133" y="271"/>
              <a:ext cx="42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6955" name="Line 49"/>
            <p:cNvSpPr>
              <a:spLocks noChangeAspect="1" noChangeShapeType="1"/>
            </p:cNvSpPr>
            <p:nvPr/>
          </p:nvSpPr>
          <p:spPr bwMode="auto">
            <a:xfrm>
              <a:off x="121" y="316"/>
              <a:ext cx="42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6956" name="Line 50"/>
            <p:cNvSpPr>
              <a:spLocks noChangeAspect="1" noChangeShapeType="1"/>
            </p:cNvSpPr>
            <p:nvPr/>
          </p:nvSpPr>
          <p:spPr bwMode="auto">
            <a:xfrm>
              <a:off x="115" y="330"/>
              <a:ext cx="42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6957" name="Line 51"/>
            <p:cNvSpPr>
              <a:spLocks noChangeAspect="1" noChangeShapeType="1"/>
            </p:cNvSpPr>
            <p:nvPr/>
          </p:nvSpPr>
          <p:spPr bwMode="auto">
            <a:xfrm>
              <a:off x="115" y="330"/>
              <a:ext cx="0" cy="8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6958" name="Line 52"/>
            <p:cNvSpPr>
              <a:spLocks noChangeAspect="1" noChangeShapeType="1"/>
            </p:cNvSpPr>
            <p:nvPr/>
          </p:nvSpPr>
          <p:spPr bwMode="auto">
            <a:xfrm>
              <a:off x="544" y="337"/>
              <a:ext cx="0" cy="8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6959" name="Line 53"/>
            <p:cNvSpPr>
              <a:spLocks noChangeAspect="1" noChangeShapeType="1"/>
            </p:cNvSpPr>
            <p:nvPr/>
          </p:nvSpPr>
          <p:spPr bwMode="auto">
            <a:xfrm>
              <a:off x="146" y="330"/>
              <a:ext cx="0" cy="8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6960" name="Line 54"/>
            <p:cNvSpPr>
              <a:spLocks noChangeAspect="1" noChangeShapeType="1"/>
            </p:cNvSpPr>
            <p:nvPr/>
          </p:nvSpPr>
          <p:spPr bwMode="auto">
            <a:xfrm>
              <a:off x="178" y="330"/>
              <a:ext cx="0" cy="8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6961" name="Line 55"/>
            <p:cNvSpPr>
              <a:spLocks noChangeAspect="1" noChangeShapeType="1"/>
            </p:cNvSpPr>
            <p:nvPr/>
          </p:nvSpPr>
          <p:spPr bwMode="auto">
            <a:xfrm>
              <a:off x="211" y="330"/>
              <a:ext cx="0" cy="8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6962" name="Line 56"/>
            <p:cNvSpPr>
              <a:spLocks noChangeAspect="1" noChangeShapeType="1"/>
            </p:cNvSpPr>
            <p:nvPr/>
          </p:nvSpPr>
          <p:spPr bwMode="auto">
            <a:xfrm>
              <a:off x="250" y="330"/>
              <a:ext cx="0" cy="8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6963" name="Line 57"/>
            <p:cNvSpPr>
              <a:spLocks noChangeAspect="1" noChangeShapeType="1"/>
            </p:cNvSpPr>
            <p:nvPr/>
          </p:nvSpPr>
          <p:spPr bwMode="auto">
            <a:xfrm>
              <a:off x="436" y="337"/>
              <a:ext cx="0" cy="8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6964" name="Line 58"/>
            <p:cNvSpPr>
              <a:spLocks noChangeAspect="1" noChangeShapeType="1"/>
            </p:cNvSpPr>
            <p:nvPr/>
          </p:nvSpPr>
          <p:spPr bwMode="auto">
            <a:xfrm>
              <a:off x="473" y="337"/>
              <a:ext cx="0" cy="8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6965" name="Line 59"/>
            <p:cNvSpPr>
              <a:spLocks noChangeAspect="1" noChangeShapeType="1"/>
            </p:cNvSpPr>
            <p:nvPr/>
          </p:nvSpPr>
          <p:spPr bwMode="auto">
            <a:xfrm>
              <a:off x="519" y="337"/>
              <a:ext cx="0" cy="8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6966" name="Line 60"/>
            <p:cNvSpPr>
              <a:spLocks noChangeAspect="1" noChangeShapeType="1"/>
            </p:cNvSpPr>
            <p:nvPr/>
          </p:nvSpPr>
          <p:spPr bwMode="auto">
            <a:xfrm flipH="1">
              <a:off x="90" y="412"/>
              <a:ext cx="25" cy="7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6967" name="Line 61"/>
            <p:cNvSpPr>
              <a:spLocks noChangeAspect="1" noChangeShapeType="1"/>
            </p:cNvSpPr>
            <p:nvPr/>
          </p:nvSpPr>
          <p:spPr bwMode="auto">
            <a:xfrm>
              <a:off x="527" y="467"/>
              <a:ext cx="0" cy="9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6968" name="Line 62"/>
            <p:cNvSpPr>
              <a:spLocks noChangeAspect="1" noChangeShapeType="1"/>
            </p:cNvSpPr>
            <p:nvPr/>
          </p:nvSpPr>
          <p:spPr bwMode="auto">
            <a:xfrm flipH="1">
              <a:off x="0" y="485"/>
              <a:ext cx="92" cy="10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6969" name="Line 63"/>
            <p:cNvSpPr>
              <a:spLocks noChangeAspect="1" noChangeShapeType="1"/>
            </p:cNvSpPr>
            <p:nvPr/>
          </p:nvSpPr>
          <p:spPr bwMode="auto">
            <a:xfrm flipH="1">
              <a:off x="448" y="444"/>
              <a:ext cx="92" cy="14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6970" name="Line 64"/>
            <p:cNvSpPr>
              <a:spLocks noChangeAspect="1" noChangeShapeType="1"/>
            </p:cNvSpPr>
            <p:nvPr/>
          </p:nvSpPr>
          <p:spPr bwMode="auto">
            <a:xfrm>
              <a:off x="6" y="588"/>
              <a:ext cx="44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grpSp>
          <p:nvGrpSpPr>
            <p:cNvPr id="196971" name="Group 65"/>
            <p:cNvGrpSpPr>
              <a:grpSpLocks noChangeAspect="1"/>
            </p:cNvGrpSpPr>
            <p:nvPr/>
          </p:nvGrpSpPr>
          <p:grpSpPr bwMode="auto">
            <a:xfrm>
              <a:off x="390" y="507"/>
              <a:ext cx="77" cy="30"/>
              <a:chOff x="0" y="0"/>
              <a:chExt cx="260" cy="140"/>
            </a:xfrm>
          </p:grpSpPr>
          <p:sp>
            <p:nvSpPr>
              <p:cNvPr id="197062" name="Line 66"/>
              <p:cNvSpPr>
                <a:spLocks noChangeAspect="1" noChangeShapeType="1"/>
              </p:cNvSpPr>
              <p:nvPr/>
            </p:nvSpPr>
            <p:spPr bwMode="auto">
              <a:xfrm>
                <a:off x="0" y="0"/>
                <a:ext cx="0" cy="6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97063" name="Oval 67"/>
              <p:cNvSpPr>
                <a:spLocks noChangeAspect="1" noChangeArrowheads="1"/>
              </p:cNvSpPr>
              <p:nvPr/>
            </p:nvSpPr>
            <p:spPr bwMode="auto">
              <a:xfrm>
                <a:off x="0" y="20"/>
                <a:ext cx="260" cy="12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o"/>
                  <a:defRPr sz="3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o"/>
                  <a:defRPr sz="23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5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t">
                  <a:spcBef>
                    <a:spcPct val="0"/>
                  </a:spcBef>
                  <a:spcAft>
                    <a:spcPct val="0"/>
                  </a:spcAft>
                  <a:buClrTx/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latin typeface="华文中宋" panose="02010600040101010101" pitchFamily="2" charset="-122"/>
                  <a:ea typeface="楷体_GB2312" pitchFamily="1" charset="-122"/>
                </a:endParaRPr>
              </a:p>
            </p:txBody>
          </p:sp>
          <p:sp>
            <p:nvSpPr>
              <p:cNvPr id="197064" name="Line 68"/>
              <p:cNvSpPr>
                <a:spLocks noChangeAspect="1" noChangeShapeType="1"/>
              </p:cNvSpPr>
              <p:nvPr/>
            </p:nvSpPr>
            <p:spPr bwMode="auto">
              <a:xfrm>
                <a:off x="260" y="0"/>
                <a:ext cx="0" cy="6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96972" name="Oval 69"/>
            <p:cNvSpPr>
              <a:spLocks noChangeAspect="1" noChangeArrowheads="1"/>
            </p:cNvSpPr>
            <p:nvPr/>
          </p:nvSpPr>
          <p:spPr bwMode="auto">
            <a:xfrm>
              <a:off x="390" y="498"/>
              <a:ext cx="77" cy="26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3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23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fontAlgn="t">
                <a:spcBef>
                  <a:spcPct val="0"/>
                </a:spcBef>
                <a:spcAft>
                  <a:spcPct val="0"/>
                </a:spcAft>
                <a:buClrTx/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  <a:latin typeface="华文中宋" panose="02010600040101010101" pitchFamily="2" charset="-122"/>
                <a:ea typeface="楷体_GB2312" pitchFamily="1" charset="-122"/>
              </a:endParaRPr>
            </a:p>
          </p:txBody>
        </p:sp>
        <p:sp>
          <p:nvSpPr>
            <p:cNvPr id="196973" name="Line 70"/>
            <p:cNvSpPr>
              <a:spLocks noChangeAspect="1" noChangeShapeType="1"/>
            </p:cNvSpPr>
            <p:nvPr/>
          </p:nvSpPr>
          <p:spPr bwMode="auto">
            <a:xfrm flipV="1">
              <a:off x="96" y="469"/>
              <a:ext cx="427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6974" name="Line 71"/>
            <p:cNvSpPr>
              <a:spLocks noChangeAspect="1" noChangeShapeType="1"/>
            </p:cNvSpPr>
            <p:nvPr/>
          </p:nvSpPr>
          <p:spPr bwMode="auto">
            <a:xfrm>
              <a:off x="4" y="588"/>
              <a:ext cx="0" cy="5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6975" name="Line 72"/>
            <p:cNvSpPr>
              <a:spLocks noChangeAspect="1" noChangeShapeType="1"/>
            </p:cNvSpPr>
            <p:nvPr/>
          </p:nvSpPr>
          <p:spPr bwMode="auto">
            <a:xfrm>
              <a:off x="448" y="588"/>
              <a:ext cx="0" cy="5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6976" name="Line 73"/>
            <p:cNvSpPr>
              <a:spLocks noChangeAspect="1" noChangeShapeType="1"/>
            </p:cNvSpPr>
            <p:nvPr/>
          </p:nvSpPr>
          <p:spPr bwMode="auto">
            <a:xfrm>
              <a:off x="6" y="640"/>
              <a:ext cx="442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6977" name="Line 74"/>
            <p:cNvSpPr>
              <a:spLocks noChangeAspect="1" noChangeShapeType="1"/>
            </p:cNvSpPr>
            <p:nvPr/>
          </p:nvSpPr>
          <p:spPr bwMode="auto">
            <a:xfrm>
              <a:off x="620" y="4"/>
              <a:ext cx="55" cy="5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6978" name="Line 75"/>
            <p:cNvSpPr>
              <a:spLocks noChangeAspect="1" noChangeShapeType="1"/>
            </p:cNvSpPr>
            <p:nvPr/>
          </p:nvSpPr>
          <p:spPr bwMode="auto">
            <a:xfrm>
              <a:off x="673" y="53"/>
              <a:ext cx="0" cy="39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6979" name="Line 76"/>
            <p:cNvSpPr>
              <a:spLocks noChangeAspect="1" noChangeShapeType="1"/>
            </p:cNvSpPr>
            <p:nvPr/>
          </p:nvSpPr>
          <p:spPr bwMode="auto">
            <a:xfrm flipV="1">
              <a:off x="448" y="440"/>
              <a:ext cx="231" cy="2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6980" name="Line 77"/>
            <p:cNvSpPr>
              <a:spLocks noChangeAspect="1" noChangeShapeType="1"/>
            </p:cNvSpPr>
            <p:nvPr/>
          </p:nvSpPr>
          <p:spPr bwMode="auto">
            <a:xfrm>
              <a:off x="640" y="28"/>
              <a:ext cx="7" cy="43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6981" name="Line 78"/>
            <p:cNvSpPr>
              <a:spLocks noChangeAspect="1" noChangeShapeType="1"/>
            </p:cNvSpPr>
            <p:nvPr/>
          </p:nvSpPr>
          <p:spPr bwMode="auto">
            <a:xfrm>
              <a:off x="611" y="56"/>
              <a:ext cx="0" cy="4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6982" name="Line 79"/>
            <p:cNvSpPr>
              <a:spLocks noChangeAspect="1" noChangeShapeType="1"/>
            </p:cNvSpPr>
            <p:nvPr/>
          </p:nvSpPr>
          <p:spPr bwMode="auto">
            <a:xfrm flipH="1">
              <a:off x="574" y="206"/>
              <a:ext cx="1" cy="31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6983" name="Line 80"/>
            <p:cNvSpPr>
              <a:spLocks noChangeAspect="1" noChangeShapeType="1"/>
            </p:cNvSpPr>
            <p:nvPr/>
          </p:nvSpPr>
          <p:spPr bwMode="auto">
            <a:xfrm>
              <a:off x="544" y="426"/>
              <a:ext cx="0" cy="1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6984" name="Line 81"/>
            <p:cNvSpPr>
              <a:spLocks noChangeAspect="1" noChangeShapeType="1"/>
            </p:cNvSpPr>
            <p:nvPr/>
          </p:nvSpPr>
          <p:spPr bwMode="auto">
            <a:xfrm>
              <a:off x="507" y="501"/>
              <a:ext cx="0" cy="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6985" name="Line 82"/>
            <p:cNvSpPr>
              <a:spLocks noChangeAspect="1" noChangeShapeType="1"/>
            </p:cNvSpPr>
            <p:nvPr/>
          </p:nvSpPr>
          <p:spPr bwMode="auto">
            <a:xfrm flipH="1">
              <a:off x="485" y="535"/>
              <a:ext cx="0" cy="7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6986" name="Line 83"/>
            <p:cNvSpPr>
              <a:spLocks noChangeAspect="1" noChangeShapeType="1"/>
            </p:cNvSpPr>
            <p:nvPr/>
          </p:nvSpPr>
          <p:spPr bwMode="auto">
            <a:xfrm>
              <a:off x="18" y="588"/>
              <a:ext cx="0" cy="5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6987" name="Line 84"/>
            <p:cNvSpPr>
              <a:spLocks noChangeAspect="1" noChangeShapeType="1"/>
            </p:cNvSpPr>
            <p:nvPr/>
          </p:nvSpPr>
          <p:spPr bwMode="auto">
            <a:xfrm>
              <a:off x="73" y="588"/>
              <a:ext cx="0" cy="5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6988" name="Line 85"/>
            <p:cNvSpPr>
              <a:spLocks noChangeAspect="1" noChangeShapeType="1"/>
            </p:cNvSpPr>
            <p:nvPr/>
          </p:nvSpPr>
          <p:spPr bwMode="auto">
            <a:xfrm>
              <a:off x="115" y="588"/>
              <a:ext cx="0" cy="5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6989" name="Line 86"/>
            <p:cNvSpPr>
              <a:spLocks noChangeAspect="1" noChangeShapeType="1"/>
            </p:cNvSpPr>
            <p:nvPr/>
          </p:nvSpPr>
          <p:spPr bwMode="auto">
            <a:xfrm>
              <a:off x="115" y="588"/>
              <a:ext cx="0" cy="5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6990" name="Line 87"/>
            <p:cNvSpPr>
              <a:spLocks noChangeAspect="1" noChangeShapeType="1"/>
            </p:cNvSpPr>
            <p:nvPr/>
          </p:nvSpPr>
          <p:spPr bwMode="auto">
            <a:xfrm>
              <a:off x="171" y="588"/>
              <a:ext cx="0" cy="5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6991" name="Line 88"/>
            <p:cNvSpPr>
              <a:spLocks noChangeAspect="1" noChangeShapeType="1"/>
            </p:cNvSpPr>
            <p:nvPr/>
          </p:nvSpPr>
          <p:spPr bwMode="auto">
            <a:xfrm>
              <a:off x="211" y="588"/>
              <a:ext cx="0" cy="5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6992" name="Line 89"/>
            <p:cNvSpPr>
              <a:spLocks noChangeAspect="1" noChangeShapeType="1"/>
            </p:cNvSpPr>
            <p:nvPr/>
          </p:nvSpPr>
          <p:spPr bwMode="auto">
            <a:xfrm>
              <a:off x="250" y="588"/>
              <a:ext cx="0" cy="5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6993" name="Line 90"/>
            <p:cNvSpPr>
              <a:spLocks noChangeAspect="1" noChangeShapeType="1"/>
            </p:cNvSpPr>
            <p:nvPr/>
          </p:nvSpPr>
          <p:spPr bwMode="auto">
            <a:xfrm>
              <a:off x="287" y="588"/>
              <a:ext cx="0" cy="5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6994" name="Line 91"/>
            <p:cNvSpPr>
              <a:spLocks noChangeAspect="1" noChangeShapeType="1"/>
            </p:cNvSpPr>
            <p:nvPr/>
          </p:nvSpPr>
          <p:spPr bwMode="auto">
            <a:xfrm>
              <a:off x="339" y="588"/>
              <a:ext cx="0" cy="5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6995" name="Line 92"/>
            <p:cNvSpPr>
              <a:spLocks noChangeAspect="1" noChangeShapeType="1"/>
            </p:cNvSpPr>
            <p:nvPr/>
          </p:nvSpPr>
          <p:spPr bwMode="auto">
            <a:xfrm>
              <a:off x="377" y="588"/>
              <a:ext cx="0" cy="5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6996" name="Line 93"/>
            <p:cNvSpPr>
              <a:spLocks noChangeAspect="1" noChangeShapeType="1"/>
            </p:cNvSpPr>
            <p:nvPr/>
          </p:nvSpPr>
          <p:spPr bwMode="auto">
            <a:xfrm>
              <a:off x="422" y="588"/>
              <a:ext cx="0" cy="5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grpSp>
          <p:nvGrpSpPr>
            <p:cNvPr id="196997" name="Group 94"/>
            <p:cNvGrpSpPr>
              <a:grpSpLocks noChangeAspect="1"/>
            </p:cNvGrpSpPr>
            <p:nvPr/>
          </p:nvGrpSpPr>
          <p:grpSpPr bwMode="auto">
            <a:xfrm>
              <a:off x="97" y="507"/>
              <a:ext cx="70" cy="30"/>
              <a:chOff x="0" y="0"/>
              <a:chExt cx="260" cy="140"/>
            </a:xfrm>
          </p:grpSpPr>
          <p:sp>
            <p:nvSpPr>
              <p:cNvPr id="197059" name="Line 95"/>
              <p:cNvSpPr>
                <a:spLocks noChangeAspect="1" noChangeShapeType="1"/>
              </p:cNvSpPr>
              <p:nvPr/>
            </p:nvSpPr>
            <p:spPr bwMode="auto">
              <a:xfrm>
                <a:off x="0" y="0"/>
                <a:ext cx="0" cy="6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97060" name="Oval 96"/>
              <p:cNvSpPr>
                <a:spLocks noChangeAspect="1" noChangeArrowheads="1"/>
              </p:cNvSpPr>
              <p:nvPr/>
            </p:nvSpPr>
            <p:spPr bwMode="auto">
              <a:xfrm>
                <a:off x="0" y="20"/>
                <a:ext cx="260" cy="12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o"/>
                  <a:defRPr sz="3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o"/>
                  <a:defRPr sz="23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5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t">
                  <a:spcBef>
                    <a:spcPct val="0"/>
                  </a:spcBef>
                  <a:spcAft>
                    <a:spcPct val="0"/>
                  </a:spcAft>
                  <a:buClrTx/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latin typeface="华文中宋" panose="02010600040101010101" pitchFamily="2" charset="-122"/>
                  <a:ea typeface="楷体_GB2312" pitchFamily="1" charset="-122"/>
                </a:endParaRPr>
              </a:p>
            </p:txBody>
          </p:sp>
          <p:sp>
            <p:nvSpPr>
              <p:cNvPr id="197061" name="Line 97"/>
              <p:cNvSpPr>
                <a:spLocks noChangeAspect="1" noChangeShapeType="1"/>
              </p:cNvSpPr>
              <p:nvPr/>
            </p:nvSpPr>
            <p:spPr bwMode="auto">
              <a:xfrm>
                <a:off x="260" y="0"/>
                <a:ext cx="0" cy="6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96998" name="Oval 98"/>
            <p:cNvSpPr>
              <a:spLocks noChangeAspect="1" noChangeArrowheads="1"/>
            </p:cNvSpPr>
            <p:nvPr/>
          </p:nvSpPr>
          <p:spPr bwMode="auto">
            <a:xfrm>
              <a:off x="97" y="499"/>
              <a:ext cx="70" cy="2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3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23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fontAlgn="t">
                <a:spcBef>
                  <a:spcPct val="0"/>
                </a:spcBef>
                <a:spcAft>
                  <a:spcPct val="0"/>
                </a:spcAft>
                <a:buClrTx/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  <a:latin typeface="华文中宋" panose="02010600040101010101" pitchFamily="2" charset="-122"/>
                <a:ea typeface="楷体_GB2312" pitchFamily="1" charset="-122"/>
              </a:endParaRPr>
            </a:p>
          </p:txBody>
        </p:sp>
        <p:sp>
          <p:nvSpPr>
            <p:cNvPr id="196999" name="Line 99"/>
            <p:cNvSpPr>
              <a:spLocks noChangeAspect="1" noChangeShapeType="1"/>
            </p:cNvSpPr>
            <p:nvPr/>
          </p:nvSpPr>
          <p:spPr bwMode="auto">
            <a:xfrm>
              <a:off x="84" y="564"/>
              <a:ext cx="5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7000" name="AutoShape 100"/>
            <p:cNvSpPr>
              <a:spLocks noChangeAspect="1" noChangeArrowheads="1"/>
            </p:cNvSpPr>
            <p:nvPr/>
          </p:nvSpPr>
          <p:spPr bwMode="auto">
            <a:xfrm>
              <a:off x="279" y="351"/>
              <a:ext cx="125" cy="63"/>
            </a:xfrm>
            <a:prstGeom prst="parallelogram">
              <a:avLst>
                <a:gd name="adj" fmla="val 22046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3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23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fontAlgn="t">
                <a:spcBef>
                  <a:spcPct val="0"/>
                </a:spcBef>
                <a:spcAft>
                  <a:spcPct val="0"/>
                </a:spcAft>
                <a:buClrTx/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  <a:latin typeface="华文中宋" panose="02010600040101010101" pitchFamily="2" charset="-122"/>
                <a:ea typeface="楷体_GB2312" pitchFamily="1" charset="-122"/>
              </a:endParaRPr>
            </a:p>
          </p:txBody>
        </p:sp>
        <p:grpSp>
          <p:nvGrpSpPr>
            <p:cNvPr id="197001" name="Group 101"/>
            <p:cNvGrpSpPr>
              <a:grpSpLocks noChangeAspect="1"/>
            </p:cNvGrpSpPr>
            <p:nvPr/>
          </p:nvGrpSpPr>
          <p:grpSpPr bwMode="auto">
            <a:xfrm>
              <a:off x="242" y="507"/>
              <a:ext cx="71" cy="30"/>
              <a:chOff x="0" y="0"/>
              <a:chExt cx="260" cy="140"/>
            </a:xfrm>
          </p:grpSpPr>
          <p:sp>
            <p:nvSpPr>
              <p:cNvPr id="197056" name="Line 102"/>
              <p:cNvSpPr>
                <a:spLocks noChangeAspect="1" noChangeShapeType="1"/>
              </p:cNvSpPr>
              <p:nvPr/>
            </p:nvSpPr>
            <p:spPr bwMode="auto">
              <a:xfrm>
                <a:off x="0" y="0"/>
                <a:ext cx="0" cy="6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97057" name="Oval 103"/>
              <p:cNvSpPr>
                <a:spLocks noChangeAspect="1" noChangeArrowheads="1"/>
              </p:cNvSpPr>
              <p:nvPr/>
            </p:nvSpPr>
            <p:spPr bwMode="auto">
              <a:xfrm>
                <a:off x="0" y="20"/>
                <a:ext cx="260" cy="12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o"/>
                  <a:defRPr sz="3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o"/>
                  <a:defRPr sz="23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5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t">
                  <a:spcBef>
                    <a:spcPct val="0"/>
                  </a:spcBef>
                  <a:spcAft>
                    <a:spcPct val="0"/>
                  </a:spcAft>
                  <a:buClrTx/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latin typeface="华文中宋" panose="02010600040101010101" pitchFamily="2" charset="-122"/>
                  <a:ea typeface="楷体_GB2312" pitchFamily="1" charset="-122"/>
                </a:endParaRPr>
              </a:p>
            </p:txBody>
          </p:sp>
          <p:sp>
            <p:nvSpPr>
              <p:cNvPr id="197058" name="Line 104"/>
              <p:cNvSpPr>
                <a:spLocks noChangeAspect="1" noChangeShapeType="1"/>
              </p:cNvSpPr>
              <p:nvPr/>
            </p:nvSpPr>
            <p:spPr bwMode="auto">
              <a:xfrm>
                <a:off x="260" y="0"/>
                <a:ext cx="0" cy="6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97002" name="Oval 105"/>
            <p:cNvSpPr>
              <a:spLocks noChangeAspect="1" noChangeArrowheads="1"/>
            </p:cNvSpPr>
            <p:nvPr/>
          </p:nvSpPr>
          <p:spPr bwMode="auto">
            <a:xfrm>
              <a:off x="241" y="498"/>
              <a:ext cx="72" cy="26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3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23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fontAlgn="t">
                <a:spcBef>
                  <a:spcPct val="0"/>
                </a:spcBef>
                <a:spcAft>
                  <a:spcPct val="0"/>
                </a:spcAft>
                <a:buClrTx/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  <a:latin typeface="华文中宋" panose="02010600040101010101" pitchFamily="2" charset="-122"/>
                <a:ea typeface="楷体_GB2312" pitchFamily="1" charset="-122"/>
              </a:endParaRPr>
            </a:p>
          </p:txBody>
        </p:sp>
        <p:grpSp>
          <p:nvGrpSpPr>
            <p:cNvPr id="197003" name="Group 106"/>
            <p:cNvGrpSpPr>
              <a:grpSpLocks noChangeAspect="1"/>
            </p:cNvGrpSpPr>
            <p:nvPr/>
          </p:nvGrpSpPr>
          <p:grpSpPr bwMode="auto">
            <a:xfrm>
              <a:off x="317" y="363"/>
              <a:ext cx="47" cy="45"/>
              <a:chOff x="0" y="0"/>
              <a:chExt cx="180" cy="150"/>
            </a:xfrm>
          </p:grpSpPr>
          <p:sp>
            <p:nvSpPr>
              <p:cNvPr id="197054" name="Oval 107"/>
              <p:cNvSpPr>
                <a:spLocks noChangeAspect="1" noChangeArrowheads="1"/>
              </p:cNvSpPr>
              <p:nvPr/>
            </p:nvSpPr>
            <p:spPr bwMode="auto">
              <a:xfrm>
                <a:off x="0" y="0"/>
                <a:ext cx="180" cy="15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o"/>
                  <a:defRPr sz="3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o"/>
                  <a:defRPr sz="23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5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t">
                  <a:spcBef>
                    <a:spcPct val="0"/>
                  </a:spcBef>
                  <a:spcAft>
                    <a:spcPct val="0"/>
                  </a:spcAft>
                  <a:buClrTx/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latin typeface="华文中宋" panose="02010600040101010101" pitchFamily="2" charset="-122"/>
                  <a:ea typeface="楷体_GB2312" pitchFamily="1" charset="-122"/>
                </a:endParaRPr>
              </a:p>
            </p:txBody>
          </p:sp>
          <p:sp>
            <p:nvSpPr>
              <p:cNvPr id="197055" name="Line 108"/>
              <p:cNvSpPr>
                <a:spLocks noChangeAspect="1" noChangeShapeType="1"/>
              </p:cNvSpPr>
              <p:nvPr/>
            </p:nvSpPr>
            <p:spPr bwMode="auto">
              <a:xfrm>
                <a:off x="30" y="76"/>
                <a:ext cx="1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97004" name="WordArt 109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216" y="545"/>
              <a:ext cx="96" cy="3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40667"/>
                </a:avLst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200" kern="10"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0.6</a:t>
              </a:r>
              <a:endParaRPr lang="zh-CN" altLang="en-US" sz="1200" kern="10">
                <a:ln w="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7005" name="WordArt 110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369" y="545"/>
              <a:ext cx="62" cy="3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30898"/>
                </a:avLst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200" kern="10"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zh-CN" altLang="en-US" sz="1200" kern="10">
                <a:ln w="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7006" name="AutoShape 111"/>
            <p:cNvSpPr>
              <a:spLocks noChangeAspect="1" noChangeArrowheads="1"/>
            </p:cNvSpPr>
            <p:nvPr/>
          </p:nvSpPr>
          <p:spPr bwMode="auto">
            <a:xfrm>
              <a:off x="148" y="28"/>
              <a:ext cx="448" cy="226"/>
            </a:xfrm>
            <a:prstGeom prst="parallelogram">
              <a:avLst>
                <a:gd name="adj" fmla="val 20245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3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23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fontAlgn="t">
                <a:spcBef>
                  <a:spcPct val="0"/>
                </a:spcBef>
                <a:spcAft>
                  <a:spcPct val="0"/>
                </a:spcAft>
                <a:buClrTx/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  <a:latin typeface="华文中宋" panose="02010600040101010101" pitchFamily="2" charset="-122"/>
                <a:ea typeface="楷体_GB2312" pitchFamily="1" charset="-122"/>
              </a:endParaRPr>
            </a:p>
          </p:txBody>
        </p:sp>
        <p:sp>
          <p:nvSpPr>
            <p:cNvPr id="197007" name="WordArt 112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318" y="160"/>
              <a:ext cx="96" cy="6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44287"/>
                </a:avLst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3600" kern="10"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zh-CN" altLang="en-US" sz="3600" kern="10">
                <a:ln w="31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7008" name="Line 113"/>
            <p:cNvSpPr>
              <a:spLocks noChangeAspect="1" noChangeShapeType="1"/>
            </p:cNvSpPr>
            <p:nvPr/>
          </p:nvSpPr>
          <p:spPr bwMode="auto">
            <a:xfrm>
              <a:off x="121" y="295"/>
              <a:ext cx="42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7009" name="Line 114"/>
            <p:cNvSpPr>
              <a:spLocks noChangeAspect="1" noChangeShapeType="1"/>
            </p:cNvSpPr>
            <p:nvPr/>
          </p:nvSpPr>
          <p:spPr bwMode="auto">
            <a:xfrm>
              <a:off x="218" y="131"/>
              <a:ext cx="121" cy="1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grpSp>
          <p:nvGrpSpPr>
            <p:cNvPr id="197010" name="Group 115"/>
            <p:cNvGrpSpPr>
              <a:grpSpLocks noChangeAspect="1"/>
            </p:cNvGrpSpPr>
            <p:nvPr/>
          </p:nvGrpSpPr>
          <p:grpSpPr bwMode="auto">
            <a:xfrm>
              <a:off x="162" y="26"/>
              <a:ext cx="439" cy="315"/>
              <a:chOff x="0" y="0"/>
              <a:chExt cx="2707" cy="1910"/>
            </a:xfrm>
          </p:grpSpPr>
          <p:sp>
            <p:nvSpPr>
              <p:cNvPr id="197041" name="Arc 116"/>
              <p:cNvSpPr>
                <a:spLocks noChangeAspect="1"/>
              </p:cNvSpPr>
              <p:nvPr/>
            </p:nvSpPr>
            <p:spPr bwMode="auto">
              <a:xfrm rot="-2752491">
                <a:off x="676" y="178"/>
                <a:ext cx="1375" cy="1411"/>
              </a:xfrm>
              <a:custGeom>
                <a:avLst/>
                <a:gdLst>
                  <a:gd name="T0" fmla="*/ 0 w 21478"/>
                  <a:gd name="T1" fmla="*/ 0 h 21478"/>
                  <a:gd name="T2" fmla="*/ 0 w 21478"/>
                  <a:gd name="T3" fmla="*/ 0 h 21478"/>
                  <a:gd name="T4" fmla="*/ 0 w 21478"/>
                  <a:gd name="T5" fmla="*/ 0 h 21478"/>
                  <a:gd name="T6" fmla="*/ 0 60000 65536"/>
                  <a:gd name="T7" fmla="*/ 0 60000 65536"/>
                  <a:gd name="T8" fmla="*/ 0 60000 65536"/>
                  <a:gd name="T9" fmla="*/ 0 w 21478"/>
                  <a:gd name="T10" fmla="*/ 0 h 21478"/>
                  <a:gd name="T11" fmla="*/ 21478 w 21478"/>
                  <a:gd name="T12" fmla="*/ 21478 h 2147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478" h="21478" fill="none" extrusionOk="0">
                    <a:moveTo>
                      <a:pt x="2293" y="0"/>
                    </a:moveTo>
                    <a:cubicBezTo>
                      <a:pt x="12408" y="1080"/>
                      <a:pt x="20398" y="9071"/>
                      <a:pt x="21478" y="19185"/>
                    </a:cubicBezTo>
                  </a:path>
                  <a:path w="21478" h="21478" stroke="0" extrusionOk="0">
                    <a:moveTo>
                      <a:pt x="2293" y="0"/>
                    </a:moveTo>
                    <a:cubicBezTo>
                      <a:pt x="12408" y="1080"/>
                      <a:pt x="20398" y="9071"/>
                      <a:pt x="21478" y="19185"/>
                    </a:cubicBezTo>
                    <a:lnTo>
                      <a:pt x="0" y="21478"/>
                    </a:lnTo>
                    <a:lnTo>
                      <a:pt x="2293" y="0"/>
                    </a:lnTo>
                    <a:close/>
                  </a:path>
                </a:pathLst>
              </a:custGeom>
              <a:noFill/>
              <a:ln w="3175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97042" name="Arc 117"/>
              <p:cNvSpPr>
                <a:spLocks noChangeAspect="1"/>
              </p:cNvSpPr>
              <p:nvPr/>
            </p:nvSpPr>
            <p:spPr bwMode="auto">
              <a:xfrm rot="-2752491">
                <a:off x="593" y="-21"/>
                <a:ext cx="1546" cy="1588"/>
              </a:xfrm>
              <a:custGeom>
                <a:avLst/>
                <a:gdLst>
                  <a:gd name="T0" fmla="*/ 0 w 21478"/>
                  <a:gd name="T1" fmla="*/ 0 h 21478"/>
                  <a:gd name="T2" fmla="*/ 0 w 21478"/>
                  <a:gd name="T3" fmla="*/ 0 h 21478"/>
                  <a:gd name="T4" fmla="*/ 0 w 21478"/>
                  <a:gd name="T5" fmla="*/ 0 h 21478"/>
                  <a:gd name="T6" fmla="*/ 0 60000 65536"/>
                  <a:gd name="T7" fmla="*/ 0 60000 65536"/>
                  <a:gd name="T8" fmla="*/ 0 60000 65536"/>
                  <a:gd name="T9" fmla="*/ 0 w 21478"/>
                  <a:gd name="T10" fmla="*/ 0 h 21478"/>
                  <a:gd name="T11" fmla="*/ 21478 w 21478"/>
                  <a:gd name="T12" fmla="*/ 21478 h 2147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478" h="21478" fill="none" extrusionOk="0">
                    <a:moveTo>
                      <a:pt x="2293" y="0"/>
                    </a:moveTo>
                    <a:cubicBezTo>
                      <a:pt x="12408" y="1080"/>
                      <a:pt x="20398" y="9071"/>
                      <a:pt x="21478" y="19185"/>
                    </a:cubicBezTo>
                  </a:path>
                  <a:path w="21478" h="21478" stroke="0" extrusionOk="0">
                    <a:moveTo>
                      <a:pt x="2293" y="0"/>
                    </a:moveTo>
                    <a:cubicBezTo>
                      <a:pt x="12408" y="1080"/>
                      <a:pt x="20398" y="9071"/>
                      <a:pt x="21478" y="19185"/>
                    </a:cubicBezTo>
                    <a:lnTo>
                      <a:pt x="0" y="21478"/>
                    </a:lnTo>
                    <a:lnTo>
                      <a:pt x="2293" y="0"/>
                    </a:lnTo>
                    <a:close/>
                  </a:path>
                </a:pathLst>
              </a:custGeom>
              <a:noFill/>
              <a:ln w="3175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grpSp>
            <p:nvGrpSpPr>
              <p:cNvPr id="197043" name="Group 118"/>
              <p:cNvGrpSpPr>
                <a:grpSpLocks noChangeAspect="1"/>
              </p:cNvGrpSpPr>
              <p:nvPr/>
            </p:nvGrpSpPr>
            <p:grpSpPr bwMode="auto">
              <a:xfrm>
                <a:off x="0" y="150"/>
                <a:ext cx="2707" cy="1760"/>
                <a:chOff x="0" y="0"/>
                <a:chExt cx="2707" cy="1760"/>
              </a:xfrm>
            </p:grpSpPr>
            <p:sp>
              <p:nvSpPr>
                <p:cNvPr id="197044" name="WordArt 119"/>
                <p:cNvSpPr>
                  <a:spLocks noChangeAspect="1" noChangeArrowheads="1" noChangeShapeType="1" noTextEdit="1"/>
                </p:cNvSpPr>
                <p:nvPr/>
              </p:nvSpPr>
              <p:spPr bwMode="auto">
                <a:xfrm>
                  <a:off x="370" y="473"/>
                  <a:ext cx="2024" cy="1287"/>
                </a:xfrm>
                <a:prstGeom prst="rect">
                  <a:avLst/>
                </a:prstGeom>
              </p:spPr>
              <p:txBody>
                <a:bodyPr spcFirstLastPara="1" wrap="none" fromWordArt="1">
                  <a:prstTxWarp prst="textArchUp">
                    <a:avLst>
                      <a:gd name="adj" fmla="val 12060828"/>
                    </a:avLst>
                  </a:prstTxWarp>
                </a:bodyPr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zh-CN" sz="1200" kern="10">
                      <a:ln w="31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0        0.2        0.4        0.6</a:t>
                  </a:r>
                  <a:endParaRPr lang="zh-CN" altLang="en-US" sz="1200" kern="10"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97045" name="WordArt 120"/>
                <p:cNvSpPr>
                  <a:spLocks noChangeAspect="1" noChangeArrowheads="1" noChangeShapeType="1" noTextEdit="1"/>
                </p:cNvSpPr>
                <p:nvPr/>
              </p:nvSpPr>
              <p:spPr bwMode="auto">
                <a:xfrm>
                  <a:off x="256" y="244"/>
                  <a:ext cx="2202" cy="1414"/>
                </a:xfrm>
                <a:prstGeom prst="rect">
                  <a:avLst/>
                </a:prstGeom>
              </p:spPr>
              <p:txBody>
                <a:bodyPr spcFirstLastPara="1" wrap="none" fromWordArt="1">
                  <a:prstTxWarp prst="textArchUp">
                    <a:avLst>
                      <a:gd name="adj" fmla="val 12005244"/>
                    </a:avLst>
                  </a:prstTxWarp>
                </a:bodyPr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zh-CN" sz="3600" kern="10">
                      <a:ln w="31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solidFill>
                        <a:srgbClr val="FFFFFF"/>
                      </a:solidFill>
                      <a:latin typeface="宋体" panose="02010600030101010101" pitchFamily="2" charset="-122"/>
                    </a:rPr>
                    <a:t>|||||||||||||||||||||||||||||||</a:t>
                  </a:r>
                  <a:endParaRPr lang="zh-CN" altLang="en-US" sz="3600" kern="10"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FFFFFF"/>
                    </a:solidFill>
                    <a:latin typeface="宋体" panose="02010600030101010101" pitchFamily="2" charset="-122"/>
                  </a:endParaRPr>
                </a:p>
              </p:txBody>
            </p:sp>
            <p:sp>
              <p:nvSpPr>
                <p:cNvPr id="197046" name="Line 121"/>
                <p:cNvSpPr>
                  <a:spLocks noChangeAspect="1" noChangeShapeType="1"/>
                </p:cNvSpPr>
                <p:nvPr/>
              </p:nvSpPr>
              <p:spPr bwMode="auto">
                <a:xfrm>
                  <a:off x="1353" y="83"/>
                  <a:ext cx="0" cy="104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97047" name="Line 122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696" y="134"/>
                  <a:ext cx="27" cy="104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97048" name="Line 123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2020" y="279"/>
                  <a:ext cx="46" cy="89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97049" name="Line 124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2272" y="459"/>
                  <a:ext cx="137" cy="137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97050" name="Line 125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642" y="276"/>
                  <a:ext cx="46" cy="88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97051" name="Line 126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307" y="456"/>
                  <a:ext cx="137" cy="136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97052" name="Line 127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987" y="137"/>
                  <a:ext cx="42" cy="188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97053" name="WordArt 128"/>
                <p:cNvSpPr>
                  <a:spLocks noChangeAspect="1" noChangeArrowheads="1" noChangeShapeType="1" noTextEdit="1"/>
                </p:cNvSpPr>
                <p:nvPr/>
              </p:nvSpPr>
              <p:spPr bwMode="auto">
                <a:xfrm>
                  <a:off x="0" y="0"/>
                  <a:ext cx="2707" cy="1742"/>
                </a:xfrm>
                <a:prstGeom prst="rect">
                  <a:avLst/>
                </a:prstGeom>
              </p:spPr>
              <p:txBody>
                <a:bodyPr spcFirstLastPara="1" wrap="none" fromWordArt="1">
                  <a:prstTxWarp prst="textArchUp">
                    <a:avLst>
                      <a:gd name="adj" fmla="val 12074644"/>
                    </a:avLst>
                  </a:prstTxWarp>
                </a:bodyPr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zh-CN" sz="900" kern="10">
                      <a:ln w="31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0               1               2               3</a:t>
                  </a:r>
                  <a:endParaRPr lang="zh-CN" altLang="en-US" sz="900" kern="10"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  <p:grpSp>
          <p:nvGrpSpPr>
            <p:cNvPr id="197011" name="Group 129"/>
            <p:cNvGrpSpPr>
              <a:grpSpLocks noChangeAspect="1"/>
            </p:cNvGrpSpPr>
            <p:nvPr/>
          </p:nvGrpSpPr>
          <p:grpSpPr bwMode="auto">
            <a:xfrm>
              <a:off x="106" y="437"/>
              <a:ext cx="50" cy="82"/>
              <a:chOff x="0" y="0"/>
              <a:chExt cx="117" cy="189"/>
            </a:xfrm>
          </p:grpSpPr>
          <p:sp>
            <p:nvSpPr>
              <p:cNvPr id="197032" name="Freeform 130"/>
              <p:cNvSpPr>
                <a:spLocks noChangeAspect="1" noChangeArrowheads="1"/>
              </p:cNvSpPr>
              <p:nvPr/>
            </p:nvSpPr>
            <p:spPr bwMode="auto">
              <a:xfrm>
                <a:off x="0" y="0"/>
                <a:ext cx="117" cy="188"/>
              </a:xfrm>
              <a:custGeom>
                <a:avLst/>
                <a:gdLst>
                  <a:gd name="T0" fmla="*/ 0 w 480"/>
                  <a:gd name="T1" fmla="*/ 0 h 768"/>
                  <a:gd name="T2" fmla="*/ 0 w 480"/>
                  <a:gd name="T3" fmla="*/ 0 h 768"/>
                  <a:gd name="T4" fmla="*/ 0 w 480"/>
                  <a:gd name="T5" fmla="*/ 0 h 768"/>
                  <a:gd name="T6" fmla="*/ 0 w 480"/>
                  <a:gd name="T7" fmla="*/ 0 h 768"/>
                  <a:gd name="T8" fmla="*/ 1 w 480"/>
                  <a:gd name="T9" fmla="*/ 0 h 768"/>
                  <a:gd name="T10" fmla="*/ 1 w 480"/>
                  <a:gd name="T11" fmla="*/ 0 h 768"/>
                  <a:gd name="T12" fmla="*/ 1 w 480"/>
                  <a:gd name="T13" fmla="*/ 0 h 768"/>
                  <a:gd name="T14" fmla="*/ 1 w 480"/>
                  <a:gd name="T15" fmla="*/ 0 h 768"/>
                  <a:gd name="T16" fmla="*/ 1 w 480"/>
                  <a:gd name="T17" fmla="*/ 0 h 768"/>
                  <a:gd name="T18" fmla="*/ 2 w 480"/>
                  <a:gd name="T19" fmla="*/ 2 h 768"/>
                  <a:gd name="T20" fmla="*/ 1 w 480"/>
                  <a:gd name="T21" fmla="*/ 2 h 768"/>
                  <a:gd name="T22" fmla="*/ 1 w 480"/>
                  <a:gd name="T23" fmla="*/ 3 h 768"/>
                  <a:gd name="T24" fmla="*/ 1 w 480"/>
                  <a:gd name="T25" fmla="*/ 3 h 768"/>
                  <a:gd name="T26" fmla="*/ 1 w 480"/>
                  <a:gd name="T27" fmla="*/ 3 h 768"/>
                  <a:gd name="T28" fmla="*/ 0 w 480"/>
                  <a:gd name="T29" fmla="*/ 3 h 768"/>
                  <a:gd name="T30" fmla="*/ 0 w 480"/>
                  <a:gd name="T31" fmla="*/ 3 h 768"/>
                  <a:gd name="T32" fmla="*/ 0 w 480"/>
                  <a:gd name="T33" fmla="*/ 2 h 768"/>
                  <a:gd name="T34" fmla="*/ 0 w 480"/>
                  <a:gd name="T35" fmla="*/ 2 h 768"/>
                  <a:gd name="T36" fmla="*/ 0 w 480"/>
                  <a:gd name="T37" fmla="*/ 0 h 76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480"/>
                  <a:gd name="T58" fmla="*/ 0 h 768"/>
                  <a:gd name="T59" fmla="*/ 480 w 480"/>
                  <a:gd name="T60" fmla="*/ 768 h 76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480" h="768">
                    <a:moveTo>
                      <a:pt x="62" y="99"/>
                    </a:moveTo>
                    <a:lnTo>
                      <a:pt x="78" y="57"/>
                    </a:lnTo>
                    <a:lnTo>
                      <a:pt x="120" y="24"/>
                    </a:lnTo>
                    <a:lnTo>
                      <a:pt x="174" y="6"/>
                    </a:lnTo>
                    <a:lnTo>
                      <a:pt x="242" y="0"/>
                    </a:lnTo>
                    <a:lnTo>
                      <a:pt x="302" y="9"/>
                    </a:lnTo>
                    <a:lnTo>
                      <a:pt x="362" y="21"/>
                    </a:lnTo>
                    <a:lnTo>
                      <a:pt x="408" y="57"/>
                    </a:lnTo>
                    <a:lnTo>
                      <a:pt x="428" y="108"/>
                    </a:lnTo>
                    <a:lnTo>
                      <a:pt x="480" y="636"/>
                    </a:lnTo>
                    <a:lnTo>
                      <a:pt x="432" y="693"/>
                    </a:lnTo>
                    <a:lnTo>
                      <a:pt x="384" y="726"/>
                    </a:lnTo>
                    <a:lnTo>
                      <a:pt x="326" y="750"/>
                    </a:lnTo>
                    <a:lnTo>
                      <a:pt x="252" y="768"/>
                    </a:lnTo>
                    <a:lnTo>
                      <a:pt x="144" y="756"/>
                    </a:lnTo>
                    <a:lnTo>
                      <a:pt x="78" y="720"/>
                    </a:lnTo>
                    <a:lnTo>
                      <a:pt x="26" y="669"/>
                    </a:lnTo>
                    <a:lnTo>
                      <a:pt x="0" y="651"/>
                    </a:lnTo>
                    <a:lnTo>
                      <a:pt x="62" y="9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grpSp>
            <p:nvGrpSpPr>
              <p:cNvPr id="197033" name="Group 131"/>
              <p:cNvGrpSpPr>
                <a:grpSpLocks noChangeAspect="1"/>
              </p:cNvGrpSpPr>
              <p:nvPr/>
            </p:nvGrpSpPr>
            <p:grpSpPr bwMode="auto">
              <a:xfrm>
                <a:off x="0" y="2"/>
                <a:ext cx="116" cy="187"/>
                <a:chOff x="0" y="0"/>
                <a:chExt cx="116" cy="187"/>
              </a:xfrm>
            </p:grpSpPr>
            <p:sp>
              <p:nvSpPr>
                <p:cNvPr id="197034" name="Line 132"/>
                <p:cNvSpPr>
                  <a:spLocks noChangeAspect="1" noChangeShapeType="1"/>
                </p:cNvSpPr>
                <p:nvPr/>
              </p:nvSpPr>
              <p:spPr bwMode="auto">
                <a:xfrm>
                  <a:off x="59" y="56"/>
                  <a:ext cx="0" cy="123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97035" name="Oval 133"/>
                <p:cNvSpPr>
                  <a:spLocks noChangeAspect="1" noChangeArrowheads="1"/>
                </p:cNvSpPr>
                <p:nvPr/>
              </p:nvSpPr>
              <p:spPr bwMode="auto">
                <a:xfrm>
                  <a:off x="15" y="0"/>
                  <a:ext cx="86" cy="48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o"/>
                    <a:defRPr sz="30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n"/>
                    <a:defRPr sz="26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o"/>
                    <a:defRPr sz="23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5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t">
                    <a:spcBef>
                      <a:spcPct val="0"/>
                    </a:spcBef>
                    <a:spcAft>
                      <a:spcPct val="0"/>
                    </a:spcAft>
                    <a:buClrTx/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  <a:latin typeface="华文中宋" panose="02010600040101010101" pitchFamily="2" charset="-122"/>
                    <a:ea typeface="楷体_GB2312" pitchFamily="1" charset="-122"/>
                  </a:endParaRPr>
                </a:p>
              </p:txBody>
            </p:sp>
            <p:sp>
              <p:nvSpPr>
                <p:cNvPr id="197036" name="Arc 134"/>
                <p:cNvSpPr>
                  <a:spLocks noChangeAspect="1"/>
                </p:cNvSpPr>
                <p:nvPr/>
              </p:nvSpPr>
              <p:spPr bwMode="auto">
                <a:xfrm flipV="1">
                  <a:off x="1" y="130"/>
                  <a:ext cx="113" cy="57"/>
                </a:xfrm>
                <a:custGeom>
                  <a:avLst/>
                  <a:gdLst>
                    <a:gd name="T0" fmla="*/ 0 w 38205"/>
                    <a:gd name="T1" fmla="*/ 0 h 21600"/>
                    <a:gd name="T2" fmla="*/ 0 w 38205"/>
                    <a:gd name="T3" fmla="*/ 0 h 21600"/>
                    <a:gd name="T4" fmla="*/ 0 w 38205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38205"/>
                    <a:gd name="T10" fmla="*/ 0 h 21600"/>
                    <a:gd name="T11" fmla="*/ 38205 w 38205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8205" h="21600" fill="none" extrusionOk="0">
                      <a:moveTo>
                        <a:pt x="0" y="11137"/>
                      </a:moveTo>
                      <a:cubicBezTo>
                        <a:pt x="3805" y="4264"/>
                        <a:pt x="11041" y="-1"/>
                        <a:pt x="18897" y="0"/>
                      </a:cubicBezTo>
                      <a:cubicBezTo>
                        <a:pt x="27069" y="0"/>
                        <a:pt x="34542" y="4612"/>
                        <a:pt x="38205" y="11917"/>
                      </a:cubicBezTo>
                    </a:path>
                    <a:path w="38205" h="21600" stroke="0" extrusionOk="0">
                      <a:moveTo>
                        <a:pt x="0" y="11137"/>
                      </a:moveTo>
                      <a:cubicBezTo>
                        <a:pt x="3805" y="4264"/>
                        <a:pt x="11041" y="-1"/>
                        <a:pt x="18897" y="0"/>
                      </a:cubicBezTo>
                      <a:cubicBezTo>
                        <a:pt x="27069" y="0"/>
                        <a:pt x="34542" y="4612"/>
                        <a:pt x="38205" y="11917"/>
                      </a:cubicBezTo>
                      <a:lnTo>
                        <a:pt x="18897" y="21600"/>
                      </a:lnTo>
                      <a:lnTo>
                        <a:pt x="0" y="11137"/>
                      </a:lnTo>
                      <a:close/>
                    </a:path>
                  </a:pathLst>
                </a:custGeom>
                <a:noFill/>
                <a:ln w="9525" cmpd="sng">
                  <a:solidFill>
                    <a:srgbClr val="000000"/>
                  </a:solidFill>
                  <a:bevel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97037" name="Line 135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0" y="26"/>
                  <a:ext cx="13" cy="13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97038" name="Line 136"/>
                <p:cNvSpPr>
                  <a:spLocks noChangeAspect="1" noChangeShapeType="1"/>
                </p:cNvSpPr>
                <p:nvPr/>
              </p:nvSpPr>
              <p:spPr bwMode="auto">
                <a:xfrm>
                  <a:off x="103" y="26"/>
                  <a:ext cx="13" cy="13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97039" name="Line 137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27" y="50"/>
                  <a:ext cx="7" cy="128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97040" name="Line 138"/>
                <p:cNvSpPr>
                  <a:spLocks noChangeAspect="1" noChangeShapeType="1"/>
                </p:cNvSpPr>
                <p:nvPr/>
              </p:nvSpPr>
              <p:spPr bwMode="auto">
                <a:xfrm>
                  <a:off x="81" y="45"/>
                  <a:ext cx="10" cy="127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197012" name="Group 139"/>
            <p:cNvGrpSpPr>
              <a:grpSpLocks noChangeAspect="1"/>
            </p:cNvGrpSpPr>
            <p:nvPr/>
          </p:nvGrpSpPr>
          <p:grpSpPr bwMode="auto">
            <a:xfrm>
              <a:off x="251" y="437"/>
              <a:ext cx="51" cy="82"/>
              <a:chOff x="0" y="0"/>
              <a:chExt cx="117" cy="189"/>
            </a:xfrm>
          </p:grpSpPr>
          <p:sp>
            <p:nvSpPr>
              <p:cNvPr id="197023" name="Freeform 140"/>
              <p:cNvSpPr>
                <a:spLocks noChangeAspect="1" noChangeArrowheads="1"/>
              </p:cNvSpPr>
              <p:nvPr/>
            </p:nvSpPr>
            <p:spPr bwMode="auto">
              <a:xfrm>
                <a:off x="0" y="0"/>
                <a:ext cx="117" cy="188"/>
              </a:xfrm>
              <a:custGeom>
                <a:avLst/>
                <a:gdLst>
                  <a:gd name="T0" fmla="*/ 0 w 480"/>
                  <a:gd name="T1" fmla="*/ 0 h 768"/>
                  <a:gd name="T2" fmla="*/ 0 w 480"/>
                  <a:gd name="T3" fmla="*/ 0 h 768"/>
                  <a:gd name="T4" fmla="*/ 0 w 480"/>
                  <a:gd name="T5" fmla="*/ 0 h 768"/>
                  <a:gd name="T6" fmla="*/ 0 w 480"/>
                  <a:gd name="T7" fmla="*/ 0 h 768"/>
                  <a:gd name="T8" fmla="*/ 1 w 480"/>
                  <a:gd name="T9" fmla="*/ 0 h 768"/>
                  <a:gd name="T10" fmla="*/ 1 w 480"/>
                  <a:gd name="T11" fmla="*/ 0 h 768"/>
                  <a:gd name="T12" fmla="*/ 1 w 480"/>
                  <a:gd name="T13" fmla="*/ 0 h 768"/>
                  <a:gd name="T14" fmla="*/ 1 w 480"/>
                  <a:gd name="T15" fmla="*/ 0 h 768"/>
                  <a:gd name="T16" fmla="*/ 1 w 480"/>
                  <a:gd name="T17" fmla="*/ 0 h 768"/>
                  <a:gd name="T18" fmla="*/ 2 w 480"/>
                  <a:gd name="T19" fmla="*/ 2 h 768"/>
                  <a:gd name="T20" fmla="*/ 1 w 480"/>
                  <a:gd name="T21" fmla="*/ 2 h 768"/>
                  <a:gd name="T22" fmla="*/ 1 w 480"/>
                  <a:gd name="T23" fmla="*/ 3 h 768"/>
                  <a:gd name="T24" fmla="*/ 1 w 480"/>
                  <a:gd name="T25" fmla="*/ 3 h 768"/>
                  <a:gd name="T26" fmla="*/ 1 w 480"/>
                  <a:gd name="T27" fmla="*/ 3 h 768"/>
                  <a:gd name="T28" fmla="*/ 0 w 480"/>
                  <a:gd name="T29" fmla="*/ 3 h 768"/>
                  <a:gd name="T30" fmla="*/ 0 w 480"/>
                  <a:gd name="T31" fmla="*/ 3 h 768"/>
                  <a:gd name="T32" fmla="*/ 0 w 480"/>
                  <a:gd name="T33" fmla="*/ 2 h 768"/>
                  <a:gd name="T34" fmla="*/ 0 w 480"/>
                  <a:gd name="T35" fmla="*/ 2 h 768"/>
                  <a:gd name="T36" fmla="*/ 0 w 480"/>
                  <a:gd name="T37" fmla="*/ 0 h 76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480"/>
                  <a:gd name="T58" fmla="*/ 0 h 768"/>
                  <a:gd name="T59" fmla="*/ 480 w 480"/>
                  <a:gd name="T60" fmla="*/ 768 h 76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480" h="768">
                    <a:moveTo>
                      <a:pt x="62" y="99"/>
                    </a:moveTo>
                    <a:lnTo>
                      <a:pt x="78" y="57"/>
                    </a:lnTo>
                    <a:lnTo>
                      <a:pt x="120" y="24"/>
                    </a:lnTo>
                    <a:lnTo>
                      <a:pt x="174" y="6"/>
                    </a:lnTo>
                    <a:lnTo>
                      <a:pt x="242" y="0"/>
                    </a:lnTo>
                    <a:lnTo>
                      <a:pt x="302" y="9"/>
                    </a:lnTo>
                    <a:lnTo>
                      <a:pt x="362" y="21"/>
                    </a:lnTo>
                    <a:lnTo>
                      <a:pt x="408" y="57"/>
                    </a:lnTo>
                    <a:lnTo>
                      <a:pt x="428" y="108"/>
                    </a:lnTo>
                    <a:lnTo>
                      <a:pt x="480" y="636"/>
                    </a:lnTo>
                    <a:lnTo>
                      <a:pt x="432" y="693"/>
                    </a:lnTo>
                    <a:lnTo>
                      <a:pt x="384" y="726"/>
                    </a:lnTo>
                    <a:lnTo>
                      <a:pt x="326" y="750"/>
                    </a:lnTo>
                    <a:lnTo>
                      <a:pt x="252" y="768"/>
                    </a:lnTo>
                    <a:lnTo>
                      <a:pt x="144" y="756"/>
                    </a:lnTo>
                    <a:lnTo>
                      <a:pt x="78" y="720"/>
                    </a:lnTo>
                    <a:lnTo>
                      <a:pt x="26" y="669"/>
                    </a:lnTo>
                    <a:lnTo>
                      <a:pt x="0" y="651"/>
                    </a:lnTo>
                    <a:lnTo>
                      <a:pt x="62" y="9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grpSp>
            <p:nvGrpSpPr>
              <p:cNvPr id="197024" name="Group 141"/>
              <p:cNvGrpSpPr>
                <a:grpSpLocks noChangeAspect="1"/>
              </p:cNvGrpSpPr>
              <p:nvPr/>
            </p:nvGrpSpPr>
            <p:grpSpPr bwMode="auto">
              <a:xfrm>
                <a:off x="0" y="2"/>
                <a:ext cx="116" cy="187"/>
                <a:chOff x="0" y="0"/>
                <a:chExt cx="116" cy="187"/>
              </a:xfrm>
            </p:grpSpPr>
            <p:sp>
              <p:nvSpPr>
                <p:cNvPr id="197025" name="Line 142"/>
                <p:cNvSpPr>
                  <a:spLocks noChangeAspect="1" noChangeShapeType="1"/>
                </p:cNvSpPr>
                <p:nvPr/>
              </p:nvSpPr>
              <p:spPr bwMode="auto">
                <a:xfrm>
                  <a:off x="59" y="56"/>
                  <a:ext cx="0" cy="123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97026" name="Oval 143"/>
                <p:cNvSpPr>
                  <a:spLocks noChangeAspect="1" noChangeArrowheads="1"/>
                </p:cNvSpPr>
                <p:nvPr/>
              </p:nvSpPr>
              <p:spPr bwMode="auto">
                <a:xfrm>
                  <a:off x="15" y="0"/>
                  <a:ext cx="86" cy="48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o"/>
                    <a:defRPr sz="30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n"/>
                    <a:defRPr sz="26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o"/>
                    <a:defRPr sz="23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5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t">
                    <a:spcBef>
                      <a:spcPct val="0"/>
                    </a:spcBef>
                    <a:spcAft>
                      <a:spcPct val="0"/>
                    </a:spcAft>
                    <a:buClrTx/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  <a:latin typeface="华文中宋" panose="02010600040101010101" pitchFamily="2" charset="-122"/>
                    <a:ea typeface="楷体_GB2312" pitchFamily="1" charset="-122"/>
                  </a:endParaRPr>
                </a:p>
              </p:txBody>
            </p:sp>
            <p:sp>
              <p:nvSpPr>
                <p:cNvPr id="197027" name="Arc 144"/>
                <p:cNvSpPr>
                  <a:spLocks noChangeAspect="1"/>
                </p:cNvSpPr>
                <p:nvPr/>
              </p:nvSpPr>
              <p:spPr bwMode="auto">
                <a:xfrm flipV="1">
                  <a:off x="1" y="130"/>
                  <a:ext cx="113" cy="57"/>
                </a:xfrm>
                <a:custGeom>
                  <a:avLst/>
                  <a:gdLst>
                    <a:gd name="T0" fmla="*/ 0 w 38205"/>
                    <a:gd name="T1" fmla="*/ 0 h 21600"/>
                    <a:gd name="T2" fmla="*/ 0 w 38205"/>
                    <a:gd name="T3" fmla="*/ 0 h 21600"/>
                    <a:gd name="T4" fmla="*/ 0 w 38205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38205"/>
                    <a:gd name="T10" fmla="*/ 0 h 21600"/>
                    <a:gd name="T11" fmla="*/ 38205 w 38205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8205" h="21600" fill="none" extrusionOk="0">
                      <a:moveTo>
                        <a:pt x="0" y="11137"/>
                      </a:moveTo>
                      <a:cubicBezTo>
                        <a:pt x="3805" y="4264"/>
                        <a:pt x="11041" y="-1"/>
                        <a:pt x="18897" y="0"/>
                      </a:cubicBezTo>
                      <a:cubicBezTo>
                        <a:pt x="27069" y="0"/>
                        <a:pt x="34542" y="4612"/>
                        <a:pt x="38205" y="11917"/>
                      </a:cubicBezTo>
                    </a:path>
                    <a:path w="38205" h="21600" stroke="0" extrusionOk="0">
                      <a:moveTo>
                        <a:pt x="0" y="11137"/>
                      </a:moveTo>
                      <a:cubicBezTo>
                        <a:pt x="3805" y="4264"/>
                        <a:pt x="11041" y="-1"/>
                        <a:pt x="18897" y="0"/>
                      </a:cubicBezTo>
                      <a:cubicBezTo>
                        <a:pt x="27069" y="0"/>
                        <a:pt x="34542" y="4612"/>
                        <a:pt x="38205" y="11917"/>
                      </a:cubicBezTo>
                      <a:lnTo>
                        <a:pt x="18897" y="21600"/>
                      </a:lnTo>
                      <a:lnTo>
                        <a:pt x="0" y="11137"/>
                      </a:lnTo>
                      <a:close/>
                    </a:path>
                  </a:pathLst>
                </a:custGeom>
                <a:noFill/>
                <a:ln w="9525" cmpd="sng">
                  <a:solidFill>
                    <a:srgbClr val="000000"/>
                  </a:solidFill>
                  <a:bevel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97028" name="Line 145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0" y="26"/>
                  <a:ext cx="13" cy="13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97029" name="Line 146"/>
                <p:cNvSpPr>
                  <a:spLocks noChangeAspect="1" noChangeShapeType="1"/>
                </p:cNvSpPr>
                <p:nvPr/>
              </p:nvSpPr>
              <p:spPr bwMode="auto">
                <a:xfrm>
                  <a:off x="103" y="26"/>
                  <a:ext cx="13" cy="13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97030" name="Line 147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27" y="50"/>
                  <a:ext cx="7" cy="128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97031" name="Line 148"/>
                <p:cNvSpPr>
                  <a:spLocks noChangeAspect="1" noChangeShapeType="1"/>
                </p:cNvSpPr>
                <p:nvPr/>
              </p:nvSpPr>
              <p:spPr bwMode="auto">
                <a:xfrm>
                  <a:off x="81" y="45"/>
                  <a:ext cx="10" cy="127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197013" name="Group 149"/>
            <p:cNvGrpSpPr>
              <a:grpSpLocks noChangeAspect="1"/>
            </p:cNvGrpSpPr>
            <p:nvPr/>
          </p:nvGrpSpPr>
          <p:grpSpPr bwMode="auto">
            <a:xfrm>
              <a:off x="404" y="437"/>
              <a:ext cx="50" cy="82"/>
              <a:chOff x="0" y="0"/>
              <a:chExt cx="117" cy="189"/>
            </a:xfrm>
          </p:grpSpPr>
          <p:sp>
            <p:nvSpPr>
              <p:cNvPr id="197014" name="Freeform 150"/>
              <p:cNvSpPr>
                <a:spLocks noChangeAspect="1" noChangeArrowheads="1"/>
              </p:cNvSpPr>
              <p:nvPr/>
            </p:nvSpPr>
            <p:spPr bwMode="auto">
              <a:xfrm>
                <a:off x="0" y="0"/>
                <a:ext cx="117" cy="188"/>
              </a:xfrm>
              <a:custGeom>
                <a:avLst/>
                <a:gdLst>
                  <a:gd name="T0" fmla="*/ 0 w 480"/>
                  <a:gd name="T1" fmla="*/ 0 h 768"/>
                  <a:gd name="T2" fmla="*/ 0 w 480"/>
                  <a:gd name="T3" fmla="*/ 0 h 768"/>
                  <a:gd name="T4" fmla="*/ 0 w 480"/>
                  <a:gd name="T5" fmla="*/ 0 h 768"/>
                  <a:gd name="T6" fmla="*/ 0 w 480"/>
                  <a:gd name="T7" fmla="*/ 0 h 768"/>
                  <a:gd name="T8" fmla="*/ 1 w 480"/>
                  <a:gd name="T9" fmla="*/ 0 h 768"/>
                  <a:gd name="T10" fmla="*/ 1 w 480"/>
                  <a:gd name="T11" fmla="*/ 0 h 768"/>
                  <a:gd name="T12" fmla="*/ 1 w 480"/>
                  <a:gd name="T13" fmla="*/ 0 h 768"/>
                  <a:gd name="T14" fmla="*/ 1 w 480"/>
                  <a:gd name="T15" fmla="*/ 0 h 768"/>
                  <a:gd name="T16" fmla="*/ 1 w 480"/>
                  <a:gd name="T17" fmla="*/ 0 h 768"/>
                  <a:gd name="T18" fmla="*/ 2 w 480"/>
                  <a:gd name="T19" fmla="*/ 2 h 768"/>
                  <a:gd name="T20" fmla="*/ 1 w 480"/>
                  <a:gd name="T21" fmla="*/ 2 h 768"/>
                  <a:gd name="T22" fmla="*/ 1 w 480"/>
                  <a:gd name="T23" fmla="*/ 3 h 768"/>
                  <a:gd name="T24" fmla="*/ 1 w 480"/>
                  <a:gd name="T25" fmla="*/ 3 h 768"/>
                  <a:gd name="T26" fmla="*/ 1 w 480"/>
                  <a:gd name="T27" fmla="*/ 3 h 768"/>
                  <a:gd name="T28" fmla="*/ 0 w 480"/>
                  <a:gd name="T29" fmla="*/ 3 h 768"/>
                  <a:gd name="T30" fmla="*/ 0 w 480"/>
                  <a:gd name="T31" fmla="*/ 3 h 768"/>
                  <a:gd name="T32" fmla="*/ 0 w 480"/>
                  <a:gd name="T33" fmla="*/ 2 h 768"/>
                  <a:gd name="T34" fmla="*/ 0 w 480"/>
                  <a:gd name="T35" fmla="*/ 2 h 768"/>
                  <a:gd name="T36" fmla="*/ 0 w 480"/>
                  <a:gd name="T37" fmla="*/ 0 h 76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480"/>
                  <a:gd name="T58" fmla="*/ 0 h 768"/>
                  <a:gd name="T59" fmla="*/ 480 w 480"/>
                  <a:gd name="T60" fmla="*/ 768 h 76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480" h="768">
                    <a:moveTo>
                      <a:pt x="62" y="99"/>
                    </a:moveTo>
                    <a:lnTo>
                      <a:pt x="78" y="57"/>
                    </a:lnTo>
                    <a:lnTo>
                      <a:pt x="120" y="24"/>
                    </a:lnTo>
                    <a:lnTo>
                      <a:pt x="174" y="6"/>
                    </a:lnTo>
                    <a:lnTo>
                      <a:pt x="242" y="0"/>
                    </a:lnTo>
                    <a:lnTo>
                      <a:pt x="302" y="9"/>
                    </a:lnTo>
                    <a:lnTo>
                      <a:pt x="362" y="21"/>
                    </a:lnTo>
                    <a:lnTo>
                      <a:pt x="408" y="57"/>
                    </a:lnTo>
                    <a:lnTo>
                      <a:pt x="428" y="108"/>
                    </a:lnTo>
                    <a:lnTo>
                      <a:pt x="480" y="636"/>
                    </a:lnTo>
                    <a:lnTo>
                      <a:pt x="432" y="693"/>
                    </a:lnTo>
                    <a:lnTo>
                      <a:pt x="384" y="726"/>
                    </a:lnTo>
                    <a:lnTo>
                      <a:pt x="326" y="750"/>
                    </a:lnTo>
                    <a:lnTo>
                      <a:pt x="252" y="768"/>
                    </a:lnTo>
                    <a:lnTo>
                      <a:pt x="144" y="756"/>
                    </a:lnTo>
                    <a:lnTo>
                      <a:pt x="78" y="720"/>
                    </a:lnTo>
                    <a:lnTo>
                      <a:pt x="26" y="669"/>
                    </a:lnTo>
                    <a:lnTo>
                      <a:pt x="0" y="651"/>
                    </a:lnTo>
                    <a:lnTo>
                      <a:pt x="62" y="9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grpSp>
            <p:nvGrpSpPr>
              <p:cNvPr id="197015" name="Group 151"/>
              <p:cNvGrpSpPr>
                <a:grpSpLocks noChangeAspect="1"/>
              </p:cNvGrpSpPr>
              <p:nvPr/>
            </p:nvGrpSpPr>
            <p:grpSpPr bwMode="auto">
              <a:xfrm>
                <a:off x="0" y="2"/>
                <a:ext cx="116" cy="187"/>
                <a:chOff x="0" y="0"/>
                <a:chExt cx="116" cy="187"/>
              </a:xfrm>
            </p:grpSpPr>
            <p:sp>
              <p:nvSpPr>
                <p:cNvPr id="197016" name="Line 152"/>
                <p:cNvSpPr>
                  <a:spLocks noChangeAspect="1" noChangeShapeType="1"/>
                </p:cNvSpPr>
                <p:nvPr/>
              </p:nvSpPr>
              <p:spPr bwMode="auto">
                <a:xfrm>
                  <a:off x="59" y="56"/>
                  <a:ext cx="0" cy="123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97017" name="Oval 153"/>
                <p:cNvSpPr>
                  <a:spLocks noChangeAspect="1" noChangeArrowheads="1"/>
                </p:cNvSpPr>
                <p:nvPr/>
              </p:nvSpPr>
              <p:spPr bwMode="auto">
                <a:xfrm>
                  <a:off x="15" y="0"/>
                  <a:ext cx="86" cy="48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o"/>
                    <a:defRPr sz="30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n"/>
                    <a:defRPr sz="26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o"/>
                    <a:defRPr sz="23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5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t">
                    <a:spcBef>
                      <a:spcPct val="0"/>
                    </a:spcBef>
                    <a:spcAft>
                      <a:spcPct val="0"/>
                    </a:spcAft>
                    <a:buClrTx/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  <a:latin typeface="华文中宋" panose="02010600040101010101" pitchFamily="2" charset="-122"/>
                    <a:ea typeface="楷体_GB2312" pitchFamily="1" charset="-122"/>
                  </a:endParaRPr>
                </a:p>
              </p:txBody>
            </p:sp>
            <p:sp>
              <p:nvSpPr>
                <p:cNvPr id="197018" name="Arc 154"/>
                <p:cNvSpPr>
                  <a:spLocks noChangeAspect="1"/>
                </p:cNvSpPr>
                <p:nvPr/>
              </p:nvSpPr>
              <p:spPr bwMode="auto">
                <a:xfrm flipV="1">
                  <a:off x="1" y="130"/>
                  <a:ext cx="113" cy="57"/>
                </a:xfrm>
                <a:custGeom>
                  <a:avLst/>
                  <a:gdLst>
                    <a:gd name="T0" fmla="*/ 0 w 38205"/>
                    <a:gd name="T1" fmla="*/ 0 h 21600"/>
                    <a:gd name="T2" fmla="*/ 0 w 38205"/>
                    <a:gd name="T3" fmla="*/ 0 h 21600"/>
                    <a:gd name="T4" fmla="*/ 0 w 38205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38205"/>
                    <a:gd name="T10" fmla="*/ 0 h 21600"/>
                    <a:gd name="T11" fmla="*/ 38205 w 38205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8205" h="21600" fill="none" extrusionOk="0">
                      <a:moveTo>
                        <a:pt x="0" y="11137"/>
                      </a:moveTo>
                      <a:cubicBezTo>
                        <a:pt x="3805" y="4264"/>
                        <a:pt x="11041" y="-1"/>
                        <a:pt x="18897" y="0"/>
                      </a:cubicBezTo>
                      <a:cubicBezTo>
                        <a:pt x="27069" y="0"/>
                        <a:pt x="34542" y="4612"/>
                        <a:pt x="38205" y="11917"/>
                      </a:cubicBezTo>
                    </a:path>
                    <a:path w="38205" h="21600" stroke="0" extrusionOk="0">
                      <a:moveTo>
                        <a:pt x="0" y="11137"/>
                      </a:moveTo>
                      <a:cubicBezTo>
                        <a:pt x="3805" y="4264"/>
                        <a:pt x="11041" y="-1"/>
                        <a:pt x="18897" y="0"/>
                      </a:cubicBezTo>
                      <a:cubicBezTo>
                        <a:pt x="27069" y="0"/>
                        <a:pt x="34542" y="4612"/>
                        <a:pt x="38205" y="11917"/>
                      </a:cubicBezTo>
                      <a:lnTo>
                        <a:pt x="18897" y="21600"/>
                      </a:lnTo>
                      <a:lnTo>
                        <a:pt x="0" y="11137"/>
                      </a:lnTo>
                      <a:close/>
                    </a:path>
                  </a:pathLst>
                </a:custGeom>
                <a:noFill/>
                <a:ln w="9525" cmpd="sng">
                  <a:solidFill>
                    <a:srgbClr val="000000"/>
                  </a:solidFill>
                  <a:bevel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97019" name="Line 155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0" y="26"/>
                  <a:ext cx="13" cy="13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97020" name="Line 156"/>
                <p:cNvSpPr>
                  <a:spLocks noChangeAspect="1" noChangeShapeType="1"/>
                </p:cNvSpPr>
                <p:nvPr/>
              </p:nvSpPr>
              <p:spPr bwMode="auto">
                <a:xfrm>
                  <a:off x="103" y="26"/>
                  <a:ext cx="13" cy="13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97021" name="Line 157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27" y="50"/>
                  <a:ext cx="7" cy="128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97022" name="Line 158"/>
                <p:cNvSpPr>
                  <a:spLocks noChangeAspect="1" noChangeShapeType="1"/>
                </p:cNvSpPr>
                <p:nvPr/>
              </p:nvSpPr>
              <p:spPr bwMode="auto">
                <a:xfrm>
                  <a:off x="81" y="45"/>
                  <a:ext cx="10" cy="127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</p:grpSp>
        </p:grpSp>
      </p:grpSp>
      <p:grpSp>
        <p:nvGrpSpPr>
          <p:cNvPr id="196620" name="Group 159"/>
          <p:cNvGrpSpPr>
            <a:grpSpLocks noChangeAspect="1"/>
          </p:cNvGrpSpPr>
          <p:nvPr/>
        </p:nvGrpSpPr>
        <p:grpSpPr bwMode="auto">
          <a:xfrm>
            <a:off x="3184525" y="4248150"/>
            <a:ext cx="957263" cy="885825"/>
            <a:chOff x="0" y="0"/>
            <a:chExt cx="680" cy="621"/>
          </a:xfrm>
        </p:grpSpPr>
        <p:sp>
          <p:nvSpPr>
            <p:cNvPr id="196838" name="Line 160"/>
            <p:cNvSpPr>
              <a:spLocks noChangeAspect="1" noChangeShapeType="1"/>
            </p:cNvSpPr>
            <p:nvPr/>
          </p:nvSpPr>
          <p:spPr bwMode="auto">
            <a:xfrm>
              <a:off x="114" y="422"/>
              <a:ext cx="43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6839" name="Line 161"/>
            <p:cNvSpPr>
              <a:spLocks noChangeAspect="1" noChangeShapeType="1"/>
            </p:cNvSpPr>
            <p:nvPr/>
          </p:nvSpPr>
          <p:spPr bwMode="auto">
            <a:xfrm flipV="1">
              <a:off x="180" y="4"/>
              <a:ext cx="443" cy="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6840" name="Line 162"/>
            <p:cNvSpPr>
              <a:spLocks noChangeAspect="1" noChangeShapeType="1"/>
            </p:cNvSpPr>
            <p:nvPr/>
          </p:nvSpPr>
          <p:spPr bwMode="auto">
            <a:xfrm flipH="1">
              <a:off x="114" y="4"/>
              <a:ext cx="70" cy="31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6841" name="Line 163"/>
            <p:cNvSpPr>
              <a:spLocks noChangeAspect="1" noChangeShapeType="1"/>
            </p:cNvSpPr>
            <p:nvPr/>
          </p:nvSpPr>
          <p:spPr bwMode="auto">
            <a:xfrm flipH="1">
              <a:off x="546" y="4"/>
              <a:ext cx="77" cy="31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6842" name="Line 164"/>
            <p:cNvSpPr>
              <a:spLocks noChangeAspect="1" noChangeShapeType="1"/>
            </p:cNvSpPr>
            <p:nvPr/>
          </p:nvSpPr>
          <p:spPr bwMode="auto">
            <a:xfrm>
              <a:off x="134" y="265"/>
              <a:ext cx="43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6843" name="Line 165"/>
            <p:cNvSpPr>
              <a:spLocks noChangeAspect="1" noChangeShapeType="1"/>
            </p:cNvSpPr>
            <p:nvPr/>
          </p:nvSpPr>
          <p:spPr bwMode="auto">
            <a:xfrm>
              <a:off x="121" y="309"/>
              <a:ext cx="42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6844" name="Line 166"/>
            <p:cNvSpPr>
              <a:spLocks noChangeAspect="1" noChangeShapeType="1"/>
            </p:cNvSpPr>
            <p:nvPr/>
          </p:nvSpPr>
          <p:spPr bwMode="auto">
            <a:xfrm>
              <a:off x="121" y="289"/>
              <a:ext cx="42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6845" name="Line 167"/>
            <p:cNvSpPr>
              <a:spLocks noChangeAspect="1" noChangeShapeType="1"/>
            </p:cNvSpPr>
            <p:nvPr/>
          </p:nvSpPr>
          <p:spPr bwMode="auto">
            <a:xfrm>
              <a:off x="114" y="310"/>
              <a:ext cx="0" cy="1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6846" name="Line 168"/>
            <p:cNvSpPr>
              <a:spLocks noChangeAspect="1" noChangeShapeType="1"/>
            </p:cNvSpPr>
            <p:nvPr/>
          </p:nvSpPr>
          <p:spPr bwMode="auto">
            <a:xfrm>
              <a:off x="546" y="330"/>
              <a:ext cx="0" cy="8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6847" name="Line 169"/>
            <p:cNvSpPr>
              <a:spLocks noChangeAspect="1" noChangeShapeType="1"/>
            </p:cNvSpPr>
            <p:nvPr/>
          </p:nvSpPr>
          <p:spPr bwMode="auto">
            <a:xfrm>
              <a:off x="147" y="323"/>
              <a:ext cx="0" cy="8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6848" name="Line 170"/>
            <p:cNvSpPr>
              <a:spLocks noChangeAspect="1" noChangeShapeType="1"/>
            </p:cNvSpPr>
            <p:nvPr/>
          </p:nvSpPr>
          <p:spPr bwMode="auto">
            <a:xfrm>
              <a:off x="193" y="323"/>
              <a:ext cx="0" cy="8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6849" name="Line 171"/>
            <p:cNvSpPr>
              <a:spLocks noChangeAspect="1" noChangeShapeType="1"/>
            </p:cNvSpPr>
            <p:nvPr/>
          </p:nvSpPr>
          <p:spPr bwMode="auto">
            <a:xfrm>
              <a:off x="211" y="323"/>
              <a:ext cx="0" cy="8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6850" name="Line 172"/>
            <p:cNvSpPr>
              <a:spLocks noChangeAspect="1" noChangeShapeType="1"/>
            </p:cNvSpPr>
            <p:nvPr/>
          </p:nvSpPr>
          <p:spPr bwMode="auto">
            <a:xfrm>
              <a:off x="263" y="330"/>
              <a:ext cx="0" cy="8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6851" name="Line 173"/>
            <p:cNvSpPr>
              <a:spLocks noChangeAspect="1" noChangeShapeType="1"/>
            </p:cNvSpPr>
            <p:nvPr/>
          </p:nvSpPr>
          <p:spPr bwMode="auto">
            <a:xfrm>
              <a:off x="435" y="330"/>
              <a:ext cx="0" cy="8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6852" name="Line 174"/>
            <p:cNvSpPr>
              <a:spLocks noChangeAspect="1" noChangeShapeType="1"/>
            </p:cNvSpPr>
            <p:nvPr/>
          </p:nvSpPr>
          <p:spPr bwMode="auto">
            <a:xfrm>
              <a:off x="474" y="330"/>
              <a:ext cx="0" cy="8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6853" name="Line 175"/>
            <p:cNvSpPr>
              <a:spLocks noChangeAspect="1" noChangeShapeType="1"/>
            </p:cNvSpPr>
            <p:nvPr/>
          </p:nvSpPr>
          <p:spPr bwMode="auto">
            <a:xfrm>
              <a:off x="500" y="330"/>
              <a:ext cx="0" cy="8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6854" name="Line 176"/>
            <p:cNvSpPr>
              <a:spLocks noChangeAspect="1" noChangeShapeType="1"/>
            </p:cNvSpPr>
            <p:nvPr/>
          </p:nvSpPr>
          <p:spPr bwMode="auto">
            <a:xfrm flipH="1">
              <a:off x="532" y="415"/>
              <a:ext cx="14" cy="7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6855" name="Line 177"/>
            <p:cNvSpPr>
              <a:spLocks noChangeAspect="1" noChangeShapeType="1"/>
            </p:cNvSpPr>
            <p:nvPr/>
          </p:nvSpPr>
          <p:spPr bwMode="auto">
            <a:xfrm flipH="1">
              <a:off x="6" y="438"/>
              <a:ext cx="102" cy="13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6856" name="Line 178"/>
            <p:cNvSpPr>
              <a:spLocks noChangeAspect="1" noChangeShapeType="1"/>
            </p:cNvSpPr>
            <p:nvPr/>
          </p:nvSpPr>
          <p:spPr bwMode="auto">
            <a:xfrm flipH="1">
              <a:off x="448" y="451"/>
              <a:ext cx="89" cy="1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6857" name="Line 179"/>
            <p:cNvSpPr>
              <a:spLocks noChangeAspect="1" noChangeShapeType="1"/>
            </p:cNvSpPr>
            <p:nvPr/>
          </p:nvSpPr>
          <p:spPr bwMode="auto">
            <a:xfrm>
              <a:off x="5" y="571"/>
              <a:ext cx="44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6858" name="Line 180"/>
            <p:cNvSpPr>
              <a:spLocks noChangeAspect="1" noChangeShapeType="1"/>
            </p:cNvSpPr>
            <p:nvPr/>
          </p:nvSpPr>
          <p:spPr bwMode="auto">
            <a:xfrm>
              <a:off x="94" y="492"/>
              <a:ext cx="0" cy="1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6859" name="Oval 181"/>
            <p:cNvSpPr>
              <a:spLocks noChangeAspect="1" noChangeArrowheads="1"/>
            </p:cNvSpPr>
            <p:nvPr/>
          </p:nvSpPr>
          <p:spPr bwMode="auto">
            <a:xfrm>
              <a:off x="94" y="495"/>
              <a:ext cx="69" cy="26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3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23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fontAlgn="t">
                <a:spcBef>
                  <a:spcPct val="0"/>
                </a:spcBef>
                <a:spcAft>
                  <a:spcPct val="0"/>
                </a:spcAft>
                <a:buClrTx/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  <a:latin typeface="华文中宋" panose="02010600040101010101" pitchFamily="2" charset="-122"/>
                <a:ea typeface="楷体_GB2312" pitchFamily="1" charset="-122"/>
              </a:endParaRPr>
            </a:p>
          </p:txBody>
        </p:sp>
        <p:sp>
          <p:nvSpPr>
            <p:cNvPr id="196860" name="Line 182"/>
            <p:cNvSpPr>
              <a:spLocks noChangeAspect="1" noChangeShapeType="1"/>
            </p:cNvSpPr>
            <p:nvPr/>
          </p:nvSpPr>
          <p:spPr bwMode="auto">
            <a:xfrm>
              <a:off x="163" y="492"/>
              <a:ext cx="0" cy="1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6861" name="Oval 183"/>
            <p:cNvSpPr>
              <a:spLocks noChangeAspect="1" noChangeArrowheads="1"/>
            </p:cNvSpPr>
            <p:nvPr/>
          </p:nvSpPr>
          <p:spPr bwMode="auto">
            <a:xfrm>
              <a:off x="94" y="484"/>
              <a:ext cx="69" cy="2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3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23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fontAlgn="t">
                <a:spcBef>
                  <a:spcPct val="0"/>
                </a:spcBef>
                <a:spcAft>
                  <a:spcPct val="0"/>
                </a:spcAft>
                <a:buClrTx/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  <a:latin typeface="华文中宋" panose="02010600040101010101" pitchFamily="2" charset="-122"/>
                <a:ea typeface="楷体_GB2312" pitchFamily="1" charset="-122"/>
              </a:endParaRPr>
            </a:p>
          </p:txBody>
        </p:sp>
        <p:sp>
          <p:nvSpPr>
            <p:cNvPr id="196862" name="Line 184"/>
            <p:cNvSpPr>
              <a:spLocks noChangeAspect="1" noChangeShapeType="1"/>
            </p:cNvSpPr>
            <p:nvPr/>
          </p:nvSpPr>
          <p:spPr bwMode="auto">
            <a:xfrm>
              <a:off x="390" y="492"/>
              <a:ext cx="0" cy="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6863" name="Oval 185"/>
            <p:cNvSpPr>
              <a:spLocks noChangeAspect="1" noChangeArrowheads="1"/>
            </p:cNvSpPr>
            <p:nvPr/>
          </p:nvSpPr>
          <p:spPr bwMode="auto">
            <a:xfrm>
              <a:off x="390" y="496"/>
              <a:ext cx="78" cy="26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3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23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fontAlgn="t">
                <a:spcBef>
                  <a:spcPct val="0"/>
                </a:spcBef>
                <a:spcAft>
                  <a:spcPct val="0"/>
                </a:spcAft>
                <a:buClrTx/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  <a:latin typeface="华文中宋" panose="02010600040101010101" pitchFamily="2" charset="-122"/>
                <a:ea typeface="楷体_GB2312" pitchFamily="1" charset="-122"/>
              </a:endParaRPr>
            </a:p>
          </p:txBody>
        </p:sp>
        <p:sp>
          <p:nvSpPr>
            <p:cNvPr id="196864" name="Line 186"/>
            <p:cNvSpPr>
              <a:spLocks noChangeAspect="1" noChangeShapeType="1"/>
            </p:cNvSpPr>
            <p:nvPr/>
          </p:nvSpPr>
          <p:spPr bwMode="auto">
            <a:xfrm>
              <a:off x="468" y="492"/>
              <a:ext cx="0" cy="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6865" name="Oval 187"/>
            <p:cNvSpPr>
              <a:spLocks noChangeAspect="1" noChangeArrowheads="1"/>
            </p:cNvSpPr>
            <p:nvPr/>
          </p:nvSpPr>
          <p:spPr bwMode="auto">
            <a:xfrm>
              <a:off x="390" y="486"/>
              <a:ext cx="78" cy="2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3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23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fontAlgn="t">
                <a:spcBef>
                  <a:spcPct val="0"/>
                </a:spcBef>
                <a:spcAft>
                  <a:spcPct val="0"/>
                </a:spcAft>
                <a:buClrTx/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  <a:latin typeface="华文中宋" panose="02010600040101010101" pitchFamily="2" charset="-122"/>
                <a:ea typeface="楷体_GB2312" pitchFamily="1" charset="-122"/>
              </a:endParaRPr>
            </a:p>
          </p:txBody>
        </p:sp>
        <p:sp>
          <p:nvSpPr>
            <p:cNvPr id="196866" name="Line 188"/>
            <p:cNvSpPr>
              <a:spLocks noChangeAspect="1" noChangeShapeType="1"/>
            </p:cNvSpPr>
            <p:nvPr/>
          </p:nvSpPr>
          <p:spPr bwMode="auto">
            <a:xfrm>
              <a:off x="95" y="457"/>
              <a:ext cx="44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6867" name="Line 189"/>
            <p:cNvSpPr>
              <a:spLocks noChangeAspect="1" noChangeShapeType="1"/>
            </p:cNvSpPr>
            <p:nvPr/>
          </p:nvSpPr>
          <p:spPr bwMode="auto">
            <a:xfrm>
              <a:off x="5" y="571"/>
              <a:ext cx="0" cy="5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6868" name="Line 190"/>
            <p:cNvSpPr>
              <a:spLocks noChangeAspect="1" noChangeShapeType="1"/>
            </p:cNvSpPr>
            <p:nvPr/>
          </p:nvSpPr>
          <p:spPr bwMode="auto">
            <a:xfrm>
              <a:off x="448" y="571"/>
              <a:ext cx="0" cy="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6869" name="Line 191"/>
            <p:cNvSpPr>
              <a:spLocks noChangeAspect="1" noChangeShapeType="1"/>
            </p:cNvSpPr>
            <p:nvPr/>
          </p:nvSpPr>
          <p:spPr bwMode="auto">
            <a:xfrm flipV="1">
              <a:off x="0" y="621"/>
              <a:ext cx="451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6870" name="Line 192"/>
            <p:cNvSpPr>
              <a:spLocks noChangeAspect="1" noChangeShapeType="1"/>
            </p:cNvSpPr>
            <p:nvPr/>
          </p:nvSpPr>
          <p:spPr bwMode="auto">
            <a:xfrm>
              <a:off x="618" y="0"/>
              <a:ext cx="59" cy="6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6871" name="Line 193"/>
            <p:cNvSpPr>
              <a:spLocks noChangeAspect="1" noChangeShapeType="1"/>
            </p:cNvSpPr>
            <p:nvPr/>
          </p:nvSpPr>
          <p:spPr bwMode="auto">
            <a:xfrm>
              <a:off x="673" y="60"/>
              <a:ext cx="0" cy="37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6872" name="Line 194"/>
            <p:cNvSpPr>
              <a:spLocks noChangeAspect="1" noChangeShapeType="1"/>
            </p:cNvSpPr>
            <p:nvPr/>
          </p:nvSpPr>
          <p:spPr bwMode="auto">
            <a:xfrm flipV="1">
              <a:off x="448" y="428"/>
              <a:ext cx="232" cy="19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6873" name="Line 195"/>
            <p:cNvSpPr>
              <a:spLocks noChangeAspect="1" noChangeShapeType="1"/>
            </p:cNvSpPr>
            <p:nvPr/>
          </p:nvSpPr>
          <p:spPr bwMode="auto">
            <a:xfrm>
              <a:off x="642" y="31"/>
              <a:ext cx="6" cy="4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6874" name="Line 196"/>
            <p:cNvSpPr>
              <a:spLocks noChangeAspect="1" noChangeShapeType="1"/>
            </p:cNvSpPr>
            <p:nvPr/>
          </p:nvSpPr>
          <p:spPr bwMode="auto">
            <a:xfrm>
              <a:off x="617" y="52"/>
              <a:ext cx="0" cy="43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6875" name="Line 197"/>
            <p:cNvSpPr>
              <a:spLocks noChangeAspect="1" noChangeShapeType="1"/>
            </p:cNvSpPr>
            <p:nvPr/>
          </p:nvSpPr>
          <p:spPr bwMode="auto">
            <a:xfrm>
              <a:off x="583" y="216"/>
              <a:ext cx="0" cy="29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6876" name="Line 198"/>
            <p:cNvSpPr>
              <a:spLocks noChangeAspect="1" noChangeShapeType="1"/>
            </p:cNvSpPr>
            <p:nvPr/>
          </p:nvSpPr>
          <p:spPr bwMode="auto">
            <a:xfrm>
              <a:off x="546" y="415"/>
              <a:ext cx="0" cy="12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6877" name="Line 199"/>
            <p:cNvSpPr>
              <a:spLocks noChangeAspect="1" noChangeShapeType="1"/>
            </p:cNvSpPr>
            <p:nvPr/>
          </p:nvSpPr>
          <p:spPr bwMode="auto">
            <a:xfrm>
              <a:off x="529" y="470"/>
              <a:ext cx="0" cy="8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6878" name="Line 200"/>
            <p:cNvSpPr>
              <a:spLocks noChangeAspect="1" noChangeShapeType="1"/>
            </p:cNvSpPr>
            <p:nvPr/>
          </p:nvSpPr>
          <p:spPr bwMode="auto">
            <a:xfrm>
              <a:off x="507" y="499"/>
              <a:ext cx="0" cy="7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6879" name="Line 201"/>
            <p:cNvSpPr>
              <a:spLocks noChangeAspect="1" noChangeShapeType="1"/>
            </p:cNvSpPr>
            <p:nvPr/>
          </p:nvSpPr>
          <p:spPr bwMode="auto">
            <a:xfrm>
              <a:off x="487" y="536"/>
              <a:ext cx="0" cy="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6880" name="Line 202"/>
            <p:cNvSpPr>
              <a:spLocks noChangeAspect="1" noChangeShapeType="1"/>
            </p:cNvSpPr>
            <p:nvPr/>
          </p:nvSpPr>
          <p:spPr bwMode="auto">
            <a:xfrm>
              <a:off x="44" y="571"/>
              <a:ext cx="0" cy="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6881" name="Line 203"/>
            <p:cNvSpPr>
              <a:spLocks noChangeAspect="1" noChangeShapeType="1"/>
            </p:cNvSpPr>
            <p:nvPr/>
          </p:nvSpPr>
          <p:spPr bwMode="auto">
            <a:xfrm>
              <a:off x="83" y="571"/>
              <a:ext cx="0" cy="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6882" name="Line 204"/>
            <p:cNvSpPr>
              <a:spLocks noChangeAspect="1" noChangeShapeType="1"/>
            </p:cNvSpPr>
            <p:nvPr/>
          </p:nvSpPr>
          <p:spPr bwMode="auto">
            <a:xfrm>
              <a:off x="114" y="571"/>
              <a:ext cx="0" cy="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6883" name="Line 205"/>
            <p:cNvSpPr>
              <a:spLocks noChangeAspect="1" noChangeShapeType="1"/>
            </p:cNvSpPr>
            <p:nvPr/>
          </p:nvSpPr>
          <p:spPr bwMode="auto">
            <a:xfrm>
              <a:off x="160" y="571"/>
              <a:ext cx="0" cy="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6884" name="Line 206"/>
            <p:cNvSpPr>
              <a:spLocks noChangeAspect="1" noChangeShapeType="1"/>
            </p:cNvSpPr>
            <p:nvPr/>
          </p:nvSpPr>
          <p:spPr bwMode="auto">
            <a:xfrm>
              <a:off x="198" y="571"/>
              <a:ext cx="0" cy="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6885" name="Line 207"/>
            <p:cNvSpPr>
              <a:spLocks noChangeAspect="1" noChangeShapeType="1"/>
            </p:cNvSpPr>
            <p:nvPr/>
          </p:nvSpPr>
          <p:spPr bwMode="auto">
            <a:xfrm>
              <a:off x="237" y="571"/>
              <a:ext cx="0" cy="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6886" name="Line 208"/>
            <p:cNvSpPr>
              <a:spLocks noChangeAspect="1" noChangeShapeType="1"/>
            </p:cNvSpPr>
            <p:nvPr/>
          </p:nvSpPr>
          <p:spPr bwMode="auto">
            <a:xfrm>
              <a:off x="288" y="571"/>
              <a:ext cx="0" cy="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6887" name="Line 209"/>
            <p:cNvSpPr>
              <a:spLocks noChangeAspect="1" noChangeShapeType="1"/>
            </p:cNvSpPr>
            <p:nvPr/>
          </p:nvSpPr>
          <p:spPr bwMode="auto">
            <a:xfrm>
              <a:off x="326" y="571"/>
              <a:ext cx="0" cy="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6888" name="Line 210"/>
            <p:cNvSpPr>
              <a:spLocks noChangeAspect="1" noChangeShapeType="1"/>
            </p:cNvSpPr>
            <p:nvPr/>
          </p:nvSpPr>
          <p:spPr bwMode="auto">
            <a:xfrm>
              <a:off x="326" y="571"/>
              <a:ext cx="0" cy="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6889" name="Line 211"/>
            <p:cNvSpPr>
              <a:spLocks noChangeAspect="1" noChangeShapeType="1"/>
            </p:cNvSpPr>
            <p:nvPr/>
          </p:nvSpPr>
          <p:spPr bwMode="auto">
            <a:xfrm>
              <a:off x="326" y="571"/>
              <a:ext cx="0" cy="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6890" name="Line 212"/>
            <p:cNvSpPr>
              <a:spLocks noChangeAspect="1" noChangeShapeType="1"/>
            </p:cNvSpPr>
            <p:nvPr/>
          </p:nvSpPr>
          <p:spPr bwMode="auto">
            <a:xfrm>
              <a:off x="353" y="571"/>
              <a:ext cx="0" cy="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6891" name="Line 213"/>
            <p:cNvSpPr>
              <a:spLocks noChangeAspect="1" noChangeShapeType="1"/>
            </p:cNvSpPr>
            <p:nvPr/>
          </p:nvSpPr>
          <p:spPr bwMode="auto">
            <a:xfrm>
              <a:off x="378" y="571"/>
              <a:ext cx="0" cy="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6892" name="Line 214"/>
            <p:cNvSpPr>
              <a:spLocks noChangeAspect="1" noChangeShapeType="1"/>
            </p:cNvSpPr>
            <p:nvPr/>
          </p:nvSpPr>
          <p:spPr bwMode="auto">
            <a:xfrm>
              <a:off x="410" y="571"/>
              <a:ext cx="0" cy="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6893" name="Line 215"/>
            <p:cNvSpPr>
              <a:spLocks noChangeAspect="1" noChangeShapeType="1"/>
            </p:cNvSpPr>
            <p:nvPr/>
          </p:nvSpPr>
          <p:spPr bwMode="auto">
            <a:xfrm>
              <a:off x="84" y="548"/>
              <a:ext cx="5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6894" name="AutoShape 216"/>
            <p:cNvSpPr>
              <a:spLocks noChangeAspect="1" noChangeArrowheads="1"/>
            </p:cNvSpPr>
            <p:nvPr/>
          </p:nvSpPr>
          <p:spPr bwMode="auto">
            <a:xfrm>
              <a:off x="257" y="333"/>
              <a:ext cx="158" cy="76"/>
            </a:xfrm>
            <a:prstGeom prst="parallelogram">
              <a:avLst>
                <a:gd name="adj" fmla="val 4581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3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23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fontAlgn="t">
                <a:spcBef>
                  <a:spcPct val="0"/>
                </a:spcBef>
                <a:spcAft>
                  <a:spcPct val="0"/>
                </a:spcAft>
                <a:buClrTx/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  <a:latin typeface="华文中宋" panose="02010600040101010101" pitchFamily="2" charset="-122"/>
                <a:ea typeface="楷体_GB2312" pitchFamily="1" charset="-122"/>
              </a:endParaRPr>
            </a:p>
          </p:txBody>
        </p:sp>
        <p:sp>
          <p:nvSpPr>
            <p:cNvPr id="196895" name="Line 217"/>
            <p:cNvSpPr>
              <a:spLocks noChangeAspect="1" noChangeShapeType="1"/>
            </p:cNvSpPr>
            <p:nvPr/>
          </p:nvSpPr>
          <p:spPr bwMode="auto">
            <a:xfrm>
              <a:off x="244" y="488"/>
              <a:ext cx="0" cy="1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6896" name="Oval 218"/>
            <p:cNvSpPr>
              <a:spLocks noChangeAspect="1" noChangeArrowheads="1"/>
            </p:cNvSpPr>
            <p:nvPr/>
          </p:nvSpPr>
          <p:spPr bwMode="auto">
            <a:xfrm>
              <a:off x="244" y="493"/>
              <a:ext cx="70" cy="2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3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23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fontAlgn="t">
                <a:spcBef>
                  <a:spcPct val="0"/>
                </a:spcBef>
                <a:spcAft>
                  <a:spcPct val="0"/>
                </a:spcAft>
                <a:buClrTx/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  <a:latin typeface="华文中宋" panose="02010600040101010101" pitchFamily="2" charset="-122"/>
                <a:ea typeface="楷体_GB2312" pitchFamily="1" charset="-122"/>
              </a:endParaRPr>
            </a:p>
          </p:txBody>
        </p:sp>
        <p:sp>
          <p:nvSpPr>
            <p:cNvPr id="196897" name="Line 219"/>
            <p:cNvSpPr>
              <a:spLocks noChangeAspect="1" noChangeShapeType="1"/>
            </p:cNvSpPr>
            <p:nvPr/>
          </p:nvSpPr>
          <p:spPr bwMode="auto">
            <a:xfrm>
              <a:off x="314" y="488"/>
              <a:ext cx="0" cy="1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6898" name="Oval 220"/>
            <p:cNvSpPr>
              <a:spLocks noChangeAspect="1" noChangeArrowheads="1"/>
            </p:cNvSpPr>
            <p:nvPr/>
          </p:nvSpPr>
          <p:spPr bwMode="auto">
            <a:xfrm>
              <a:off x="242" y="483"/>
              <a:ext cx="70" cy="2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3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23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fontAlgn="t">
                <a:spcBef>
                  <a:spcPct val="0"/>
                </a:spcBef>
                <a:spcAft>
                  <a:spcPct val="0"/>
                </a:spcAft>
                <a:buClrTx/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  <a:latin typeface="华文中宋" panose="02010600040101010101" pitchFamily="2" charset="-122"/>
                <a:ea typeface="楷体_GB2312" pitchFamily="1" charset="-122"/>
              </a:endParaRPr>
            </a:p>
          </p:txBody>
        </p:sp>
        <p:sp>
          <p:nvSpPr>
            <p:cNvPr id="196899" name="Oval 221"/>
            <p:cNvSpPr>
              <a:spLocks noChangeAspect="1" noChangeArrowheads="1"/>
            </p:cNvSpPr>
            <p:nvPr/>
          </p:nvSpPr>
          <p:spPr bwMode="auto">
            <a:xfrm>
              <a:off x="300" y="343"/>
              <a:ext cx="62" cy="5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3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23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fontAlgn="t">
                <a:spcBef>
                  <a:spcPct val="0"/>
                </a:spcBef>
                <a:spcAft>
                  <a:spcPct val="0"/>
                </a:spcAft>
                <a:buClrTx/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  <a:latin typeface="华文中宋" panose="02010600040101010101" pitchFamily="2" charset="-122"/>
                <a:ea typeface="楷体_GB2312" pitchFamily="1" charset="-122"/>
              </a:endParaRPr>
            </a:p>
          </p:txBody>
        </p:sp>
        <p:sp>
          <p:nvSpPr>
            <p:cNvPr id="196900" name="Line 222"/>
            <p:cNvSpPr>
              <a:spLocks noChangeAspect="1" noChangeShapeType="1"/>
            </p:cNvSpPr>
            <p:nvPr/>
          </p:nvSpPr>
          <p:spPr bwMode="auto">
            <a:xfrm>
              <a:off x="311" y="370"/>
              <a:ext cx="4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6901" name="WordArt 223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359" y="527"/>
              <a:ext cx="98" cy="3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40667"/>
                </a:avLst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200" kern="10"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15</a:t>
              </a:r>
              <a:endParaRPr lang="zh-CN" altLang="en-US" sz="1200" kern="10">
                <a:ln w="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6902" name="WordArt 224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227" y="523"/>
              <a:ext cx="59" cy="4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30898"/>
                </a:avLst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200" kern="10"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zh-CN" altLang="en-US" sz="1200" kern="10">
                <a:ln w="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6903" name="AutoShape 225"/>
            <p:cNvSpPr>
              <a:spLocks noChangeAspect="1" noChangeArrowheads="1"/>
            </p:cNvSpPr>
            <p:nvPr/>
          </p:nvSpPr>
          <p:spPr bwMode="auto">
            <a:xfrm>
              <a:off x="149" y="24"/>
              <a:ext cx="444" cy="219"/>
            </a:xfrm>
            <a:prstGeom prst="parallelogram">
              <a:avLst>
                <a:gd name="adj" fmla="val 20706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3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23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fontAlgn="t">
                <a:spcBef>
                  <a:spcPct val="0"/>
                </a:spcBef>
                <a:spcAft>
                  <a:spcPct val="0"/>
                </a:spcAft>
                <a:buClrTx/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  <a:latin typeface="华文中宋" panose="02010600040101010101" pitchFamily="2" charset="-122"/>
                <a:ea typeface="楷体_GB2312" pitchFamily="1" charset="-122"/>
              </a:endParaRPr>
            </a:p>
          </p:txBody>
        </p:sp>
        <p:sp>
          <p:nvSpPr>
            <p:cNvPr id="196904" name="WordArt 226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306" y="170"/>
              <a:ext cx="95" cy="61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38755"/>
                </a:avLst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3600" kern="10"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</a:t>
              </a:r>
              <a:endParaRPr lang="zh-CN" altLang="en-US" sz="3600" kern="10">
                <a:ln w="31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6905" name="Line 227"/>
            <p:cNvSpPr>
              <a:spLocks noChangeAspect="1" noChangeShapeType="1"/>
            </p:cNvSpPr>
            <p:nvPr/>
          </p:nvSpPr>
          <p:spPr bwMode="auto">
            <a:xfrm flipH="1">
              <a:off x="93" y="411"/>
              <a:ext cx="21" cy="4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6906" name="Line 228"/>
            <p:cNvSpPr>
              <a:spLocks noChangeAspect="1" noChangeShapeType="1"/>
            </p:cNvSpPr>
            <p:nvPr/>
          </p:nvSpPr>
          <p:spPr bwMode="auto">
            <a:xfrm>
              <a:off x="227" y="128"/>
              <a:ext cx="101" cy="11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grpSp>
          <p:nvGrpSpPr>
            <p:cNvPr id="196907" name="Group 229"/>
            <p:cNvGrpSpPr>
              <a:grpSpLocks noChangeAspect="1"/>
            </p:cNvGrpSpPr>
            <p:nvPr/>
          </p:nvGrpSpPr>
          <p:grpSpPr bwMode="auto">
            <a:xfrm>
              <a:off x="178" y="49"/>
              <a:ext cx="415" cy="271"/>
              <a:chOff x="0" y="0"/>
              <a:chExt cx="3099" cy="1995"/>
            </a:xfrm>
          </p:grpSpPr>
          <p:sp>
            <p:nvSpPr>
              <p:cNvPr id="196940" name="WordArt 230"/>
              <p:cNvSpPr>
                <a:spLocks noChangeAspect="1" noChangeArrowheads="1" noChangeShapeType="1" noTextEdit="1"/>
              </p:cNvSpPr>
              <p:nvPr/>
            </p:nvSpPr>
            <p:spPr bwMode="auto">
              <a:xfrm>
                <a:off x="0" y="0"/>
                <a:ext cx="3099" cy="1485"/>
              </a:xfrm>
              <a:prstGeom prst="rect">
                <a:avLst/>
              </a:prstGeom>
            </p:spPr>
            <p:txBody>
              <a:bodyPr spcFirstLastPara="1" wrap="none" fromWordArt="1">
                <a:prstTxWarp prst="textArchUp">
                  <a:avLst>
                    <a:gd name="adj" fmla="val 11561068"/>
                  </a:avLst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900" kern="10"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0            5           10          15</a:t>
                </a:r>
                <a:endParaRPr lang="zh-CN" altLang="en-US" sz="900" kern="10"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6941" name="WordArt 231"/>
              <p:cNvSpPr>
                <a:spLocks noChangeAspect="1" noChangeArrowheads="1" noChangeShapeType="1" noTextEdit="1"/>
              </p:cNvSpPr>
              <p:nvPr/>
            </p:nvSpPr>
            <p:spPr bwMode="auto">
              <a:xfrm>
                <a:off x="333" y="507"/>
                <a:ext cx="2341" cy="1488"/>
              </a:xfrm>
              <a:prstGeom prst="rect">
                <a:avLst/>
              </a:prstGeom>
            </p:spPr>
            <p:txBody>
              <a:bodyPr spcFirstLastPara="1" wrap="none" fromWordArt="1">
                <a:prstTxWarp prst="textArchUp">
                  <a:avLst>
                    <a:gd name="adj" fmla="val 12060388"/>
                  </a:avLst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1200" kern="10"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0         1         2         3</a:t>
                </a:r>
                <a:endParaRPr lang="zh-CN" altLang="en-US" sz="1200" kern="10"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6942" name="WordArt 232"/>
              <p:cNvSpPr>
                <a:spLocks noChangeAspect="1" noChangeArrowheads="1" noChangeShapeType="1" noTextEdit="1"/>
              </p:cNvSpPr>
              <p:nvPr/>
            </p:nvSpPr>
            <p:spPr bwMode="auto">
              <a:xfrm>
                <a:off x="236" y="259"/>
                <a:ext cx="2547" cy="1635"/>
              </a:xfrm>
              <a:prstGeom prst="rect">
                <a:avLst/>
              </a:prstGeom>
            </p:spPr>
            <p:txBody>
              <a:bodyPr spcFirstLastPara="1" wrap="none" fromWordArt="1">
                <a:prstTxWarp prst="textArchUp">
                  <a:avLst>
                    <a:gd name="adj" fmla="val 12004884"/>
                  </a:avLst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3600" kern="10"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FFFFFF"/>
                    </a:solidFill>
                    <a:latin typeface="宋体" panose="02010600030101010101" pitchFamily="2" charset="-122"/>
                  </a:rPr>
                  <a:t>|||||||||||||||||||||||||||||||</a:t>
                </a:r>
                <a:endParaRPr lang="zh-CN" altLang="en-US" sz="3600" kern="10"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宋体" panose="02010600030101010101" pitchFamily="2" charset="-122"/>
                </a:endParaRPr>
              </a:p>
            </p:txBody>
          </p:sp>
          <p:sp>
            <p:nvSpPr>
              <p:cNvPr id="196943" name="Line 233"/>
              <p:cNvSpPr>
                <a:spLocks noChangeAspect="1" noChangeShapeType="1"/>
              </p:cNvSpPr>
              <p:nvPr/>
            </p:nvSpPr>
            <p:spPr bwMode="auto">
              <a:xfrm>
                <a:off x="1505" y="73"/>
                <a:ext cx="0" cy="12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96944" name="Line 234"/>
              <p:cNvSpPr>
                <a:spLocks noChangeAspect="1" noChangeShapeType="1"/>
              </p:cNvSpPr>
              <p:nvPr/>
            </p:nvSpPr>
            <p:spPr bwMode="auto">
              <a:xfrm flipV="1">
                <a:off x="1902" y="132"/>
                <a:ext cx="31" cy="12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96945" name="Line 235"/>
              <p:cNvSpPr>
                <a:spLocks noChangeAspect="1" noChangeShapeType="1"/>
              </p:cNvSpPr>
              <p:nvPr/>
            </p:nvSpPr>
            <p:spPr bwMode="auto">
              <a:xfrm flipV="1">
                <a:off x="2277" y="300"/>
                <a:ext cx="53" cy="102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96946" name="Line 236"/>
              <p:cNvSpPr>
                <a:spLocks noChangeAspect="1" noChangeShapeType="1"/>
              </p:cNvSpPr>
              <p:nvPr/>
            </p:nvSpPr>
            <p:spPr bwMode="auto">
              <a:xfrm flipV="1">
                <a:off x="2568" y="508"/>
                <a:ext cx="158" cy="158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96947" name="Line 237"/>
              <p:cNvSpPr>
                <a:spLocks noChangeAspect="1" noChangeShapeType="1"/>
              </p:cNvSpPr>
              <p:nvPr/>
            </p:nvSpPr>
            <p:spPr bwMode="auto">
              <a:xfrm flipH="1" flipV="1">
                <a:off x="683" y="296"/>
                <a:ext cx="53" cy="102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96948" name="Line 238"/>
              <p:cNvSpPr>
                <a:spLocks noChangeAspect="1" noChangeShapeType="1"/>
              </p:cNvSpPr>
              <p:nvPr/>
            </p:nvSpPr>
            <p:spPr bwMode="auto">
              <a:xfrm flipH="1" flipV="1">
                <a:off x="295" y="504"/>
                <a:ext cx="158" cy="158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96949" name="Line 239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082" y="135"/>
                <a:ext cx="48" cy="218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96908" name="Arc 240"/>
            <p:cNvSpPr>
              <a:spLocks noChangeAspect="1"/>
            </p:cNvSpPr>
            <p:nvPr/>
          </p:nvSpPr>
          <p:spPr bwMode="auto">
            <a:xfrm rot="-2752491">
              <a:off x="273" y="53"/>
              <a:ext cx="216" cy="218"/>
            </a:xfrm>
            <a:custGeom>
              <a:avLst/>
              <a:gdLst>
                <a:gd name="T0" fmla="*/ 0 w 21478"/>
                <a:gd name="T1" fmla="*/ 0 h 21478"/>
                <a:gd name="T2" fmla="*/ 0 w 21478"/>
                <a:gd name="T3" fmla="*/ 0 h 21478"/>
                <a:gd name="T4" fmla="*/ 0 w 21478"/>
                <a:gd name="T5" fmla="*/ 0 h 21478"/>
                <a:gd name="T6" fmla="*/ 0 60000 65536"/>
                <a:gd name="T7" fmla="*/ 0 60000 65536"/>
                <a:gd name="T8" fmla="*/ 0 60000 65536"/>
                <a:gd name="T9" fmla="*/ 0 w 21478"/>
                <a:gd name="T10" fmla="*/ 0 h 21478"/>
                <a:gd name="T11" fmla="*/ 21478 w 21478"/>
                <a:gd name="T12" fmla="*/ 21478 h 2147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478" h="21478" fill="none" extrusionOk="0">
                  <a:moveTo>
                    <a:pt x="2293" y="0"/>
                  </a:moveTo>
                  <a:cubicBezTo>
                    <a:pt x="12408" y="1080"/>
                    <a:pt x="20398" y="9071"/>
                    <a:pt x="21478" y="19185"/>
                  </a:cubicBezTo>
                </a:path>
                <a:path w="21478" h="21478" stroke="0" extrusionOk="0">
                  <a:moveTo>
                    <a:pt x="2293" y="0"/>
                  </a:moveTo>
                  <a:cubicBezTo>
                    <a:pt x="12408" y="1080"/>
                    <a:pt x="20398" y="9071"/>
                    <a:pt x="21478" y="19185"/>
                  </a:cubicBezTo>
                  <a:lnTo>
                    <a:pt x="0" y="21478"/>
                  </a:lnTo>
                  <a:lnTo>
                    <a:pt x="2293" y="0"/>
                  </a:lnTo>
                  <a:close/>
                </a:path>
              </a:pathLst>
            </a:custGeom>
            <a:noFill/>
            <a:ln w="3175" cmpd="sng">
              <a:solidFill>
                <a:srgbClr val="000000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6909" name="Arc 241"/>
            <p:cNvSpPr>
              <a:spLocks noChangeAspect="1"/>
            </p:cNvSpPr>
            <p:nvPr/>
          </p:nvSpPr>
          <p:spPr bwMode="auto">
            <a:xfrm rot="-2752491">
              <a:off x="260" y="21"/>
              <a:ext cx="241" cy="245"/>
            </a:xfrm>
            <a:custGeom>
              <a:avLst/>
              <a:gdLst>
                <a:gd name="T0" fmla="*/ 0 w 21478"/>
                <a:gd name="T1" fmla="*/ 0 h 21478"/>
                <a:gd name="T2" fmla="*/ 0 w 21478"/>
                <a:gd name="T3" fmla="*/ 0 h 21478"/>
                <a:gd name="T4" fmla="*/ 0 w 21478"/>
                <a:gd name="T5" fmla="*/ 0 h 21478"/>
                <a:gd name="T6" fmla="*/ 0 60000 65536"/>
                <a:gd name="T7" fmla="*/ 0 60000 65536"/>
                <a:gd name="T8" fmla="*/ 0 60000 65536"/>
                <a:gd name="T9" fmla="*/ 0 w 21478"/>
                <a:gd name="T10" fmla="*/ 0 h 21478"/>
                <a:gd name="T11" fmla="*/ 21478 w 21478"/>
                <a:gd name="T12" fmla="*/ 21478 h 2147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478" h="21478" fill="none" extrusionOk="0">
                  <a:moveTo>
                    <a:pt x="2293" y="0"/>
                  </a:moveTo>
                  <a:cubicBezTo>
                    <a:pt x="12408" y="1080"/>
                    <a:pt x="20398" y="9071"/>
                    <a:pt x="21478" y="19185"/>
                  </a:cubicBezTo>
                </a:path>
                <a:path w="21478" h="21478" stroke="0" extrusionOk="0">
                  <a:moveTo>
                    <a:pt x="2293" y="0"/>
                  </a:moveTo>
                  <a:cubicBezTo>
                    <a:pt x="12408" y="1080"/>
                    <a:pt x="20398" y="9071"/>
                    <a:pt x="21478" y="19185"/>
                  </a:cubicBezTo>
                  <a:lnTo>
                    <a:pt x="0" y="21478"/>
                  </a:lnTo>
                  <a:lnTo>
                    <a:pt x="2293" y="0"/>
                  </a:lnTo>
                  <a:close/>
                </a:path>
              </a:pathLst>
            </a:custGeom>
            <a:noFill/>
            <a:ln w="3175" cmpd="sng">
              <a:solidFill>
                <a:srgbClr val="000000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6910" name="Line 242"/>
            <p:cNvSpPr>
              <a:spLocks noChangeAspect="1" noChangeShapeType="1"/>
            </p:cNvSpPr>
            <p:nvPr/>
          </p:nvSpPr>
          <p:spPr bwMode="auto">
            <a:xfrm>
              <a:off x="232" y="323"/>
              <a:ext cx="0" cy="8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6911" name="Line 243"/>
            <p:cNvSpPr>
              <a:spLocks noChangeAspect="1" noChangeShapeType="1"/>
            </p:cNvSpPr>
            <p:nvPr/>
          </p:nvSpPr>
          <p:spPr bwMode="auto">
            <a:xfrm>
              <a:off x="544" y="310"/>
              <a:ext cx="0" cy="11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6912" name="Freeform 244"/>
            <p:cNvSpPr>
              <a:spLocks noChangeAspect="1" noChangeArrowheads="1"/>
            </p:cNvSpPr>
            <p:nvPr/>
          </p:nvSpPr>
          <p:spPr bwMode="auto">
            <a:xfrm>
              <a:off x="99" y="400"/>
              <a:ext cx="59" cy="103"/>
            </a:xfrm>
            <a:custGeom>
              <a:avLst/>
              <a:gdLst>
                <a:gd name="T0" fmla="*/ 0 w 480"/>
                <a:gd name="T1" fmla="*/ 0 h 768"/>
                <a:gd name="T2" fmla="*/ 0 w 480"/>
                <a:gd name="T3" fmla="*/ 0 h 768"/>
                <a:gd name="T4" fmla="*/ 0 w 480"/>
                <a:gd name="T5" fmla="*/ 0 h 768"/>
                <a:gd name="T6" fmla="*/ 0 w 480"/>
                <a:gd name="T7" fmla="*/ 0 h 768"/>
                <a:gd name="T8" fmla="*/ 0 w 480"/>
                <a:gd name="T9" fmla="*/ 0 h 768"/>
                <a:gd name="T10" fmla="*/ 0 w 480"/>
                <a:gd name="T11" fmla="*/ 0 h 768"/>
                <a:gd name="T12" fmla="*/ 0 w 480"/>
                <a:gd name="T13" fmla="*/ 0 h 768"/>
                <a:gd name="T14" fmla="*/ 0 w 480"/>
                <a:gd name="T15" fmla="*/ 0 h 768"/>
                <a:gd name="T16" fmla="*/ 0 w 480"/>
                <a:gd name="T17" fmla="*/ 0 h 768"/>
                <a:gd name="T18" fmla="*/ 0 w 480"/>
                <a:gd name="T19" fmla="*/ 0 h 768"/>
                <a:gd name="T20" fmla="*/ 0 w 480"/>
                <a:gd name="T21" fmla="*/ 0 h 768"/>
                <a:gd name="T22" fmla="*/ 0 w 480"/>
                <a:gd name="T23" fmla="*/ 0 h 768"/>
                <a:gd name="T24" fmla="*/ 0 w 480"/>
                <a:gd name="T25" fmla="*/ 0 h 768"/>
                <a:gd name="T26" fmla="*/ 0 w 480"/>
                <a:gd name="T27" fmla="*/ 0 h 768"/>
                <a:gd name="T28" fmla="*/ 0 w 480"/>
                <a:gd name="T29" fmla="*/ 0 h 768"/>
                <a:gd name="T30" fmla="*/ 0 w 480"/>
                <a:gd name="T31" fmla="*/ 0 h 768"/>
                <a:gd name="T32" fmla="*/ 0 w 480"/>
                <a:gd name="T33" fmla="*/ 0 h 768"/>
                <a:gd name="T34" fmla="*/ 0 w 480"/>
                <a:gd name="T35" fmla="*/ 0 h 768"/>
                <a:gd name="T36" fmla="*/ 0 w 480"/>
                <a:gd name="T37" fmla="*/ 0 h 76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80"/>
                <a:gd name="T58" fmla="*/ 0 h 768"/>
                <a:gd name="T59" fmla="*/ 480 w 480"/>
                <a:gd name="T60" fmla="*/ 768 h 76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80" h="768">
                  <a:moveTo>
                    <a:pt x="62" y="99"/>
                  </a:moveTo>
                  <a:lnTo>
                    <a:pt x="78" y="57"/>
                  </a:lnTo>
                  <a:lnTo>
                    <a:pt x="120" y="24"/>
                  </a:lnTo>
                  <a:lnTo>
                    <a:pt x="174" y="6"/>
                  </a:lnTo>
                  <a:lnTo>
                    <a:pt x="242" y="0"/>
                  </a:lnTo>
                  <a:lnTo>
                    <a:pt x="302" y="9"/>
                  </a:lnTo>
                  <a:lnTo>
                    <a:pt x="362" y="21"/>
                  </a:lnTo>
                  <a:lnTo>
                    <a:pt x="408" y="57"/>
                  </a:lnTo>
                  <a:lnTo>
                    <a:pt x="428" y="108"/>
                  </a:lnTo>
                  <a:lnTo>
                    <a:pt x="480" y="636"/>
                  </a:lnTo>
                  <a:lnTo>
                    <a:pt x="432" y="693"/>
                  </a:lnTo>
                  <a:lnTo>
                    <a:pt x="384" y="726"/>
                  </a:lnTo>
                  <a:lnTo>
                    <a:pt x="326" y="750"/>
                  </a:lnTo>
                  <a:lnTo>
                    <a:pt x="252" y="768"/>
                  </a:lnTo>
                  <a:lnTo>
                    <a:pt x="144" y="756"/>
                  </a:lnTo>
                  <a:lnTo>
                    <a:pt x="78" y="720"/>
                  </a:lnTo>
                  <a:lnTo>
                    <a:pt x="26" y="669"/>
                  </a:lnTo>
                  <a:lnTo>
                    <a:pt x="0" y="651"/>
                  </a:lnTo>
                  <a:lnTo>
                    <a:pt x="62" y="9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grpSp>
          <p:nvGrpSpPr>
            <p:cNvPr id="196913" name="Group 245"/>
            <p:cNvGrpSpPr>
              <a:grpSpLocks noChangeAspect="1"/>
            </p:cNvGrpSpPr>
            <p:nvPr/>
          </p:nvGrpSpPr>
          <p:grpSpPr bwMode="auto">
            <a:xfrm>
              <a:off x="99" y="402"/>
              <a:ext cx="59" cy="102"/>
              <a:chOff x="0" y="0"/>
              <a:chExt cx="116" cy="187"/>
            </a:xfrm>
          </p:grpSpPr>
          <p:sp>
            <p:nvSpPr>
              <p:cNvPr id="196933" name="Line 246"/>
              <p:cNvSpPr>
                <a:spLocks noChangeAspect="1" noChangeShapeType="1"/>
              </p:cNvSpPr>
              <p:nvPr/>
            </p:nvSpPr>
            <p:spPr bwMode="auto">
              <a:xfrm>
                <a:off x="59" y="56"/>
                <a:ext cx="0" cy="12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96934" name="Oval 247"/>
              <p:cNvSpPr>
                <a:spLocks noChangeAspect="1" noChangeArrowheads="1"/>
              </p:cNvSpPr>
              <p:nvPr/>
            </p:nvSpPr>
            <p:spPr bwMode="auto">
              <a:xfrm>
                <a:off x="15" y="0"/>
                <a:ext cx="86" cy="48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o"/>
                  <a:defRPr sz="3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o"/>
                  <a:defRPr sz="23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5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t">
                  <a:spcBef>
                    <a:spcPct val="0"/>
                  </a:spcBef>
                  <a:spcAft>
                    <a:spcPct val="0"/>
                  </a:spcAft>
                  <a:buClrTx/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latin typeface="华文中宋" panose="02010600040101010101" pitchFamily="2" charset="-122"/>
                  <a:ea typeface="楷体_GB2312" pitchFamily="1" charset="-122"/>
                </a:endParaRPr>
              </a:p>
            </p:txBody>
          </p:sp>
          <p:sp>
            <p:nvSpPr>
              <p:cNvPr id="196935" name="Arc 248"/>
              <p:cNvSpPr>
                <a:spLocks noChangeAspect="1"/>
              </p:cNvSpPr>
              <p:nvPr/>
            </p:nvSpPr>
            <p:spPr bwMode="auto">
              <a:xfrm flipV="1">
                <a:off x="1" y="130"/>
                <a:ext cx="113" cy="57"/>
              </a:xfrm>
              <a:custGeom>
                <a:avLst/>
                <a:gdLst>
                  <a:gd name="T0" fmla="*/ 0 w 38205"/>
                  <a:gd name="T1" fmla="*/ 0 h 21600"/>
                  <a:gd name="T2" fmla="*/ 0 w 38205"/>
                  <a:gd name="T3" fmla="*/ 0 h 21600"/>
                  <a:gd name="T4" fmla="*/ 0 w 38205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38205"/>
                  <a:gd name="T10" fmla="*/ 0 h 21600"/>
                  <a:gd name="T11" fmla="*/ 38205 w 38205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8205" h="21600" fill="none" extrusionOk="0">
                    <a:moveTo>
                      <a:pt x="0" y="11137"/>
                    </a:moveTo>
                    <a:cubicBezTo>
                      <a:pt x="3805" y="4264"/>
                      <a:pt x="11041" y="-1"/>
                      <a:pt x="18897" y="0"/>
                    </a:cubicBezTo>
                    <a:cubicBezTo>
                      <a:pt x="27069" y="0"/>
                      <a:pt x="34542" y="4612"/>
                      <a:pt x="38205" y="11917"/>
                    </a:cubicBezTo>
                  </a:path>
                  <a:path w="38205" h="21600" stroke="0" extrusionOk="0">
                    <a:moveTo>
                      <a:pt x="0" y="11137"/>
                    </a:moveTo>
                    <a:cubicBezTo>
                      <a:pt x="3805" y="4264"/>
                      <a:pt x="11041" y="-1"/>
                      <a:pt x="18897" y="0"/>
                    </a:cubicBezTo>
                    <a:cubicBezTo>
                      <a:pt x="27069" y="0"/>
                      <a:pt x="34542" y="4612"/>
                      <a:pt x="38205" y="11917"/>
                    </a:cubicBezTo>
                    <a:lnTo>
                      <a:pt x="18897" y="21600"/>
                    </a:lnTo>
                    <a:lnTo>
                      <a:pt x="0" y="11137"/>
                    </a:lnTo>
                    <a:close/>
                  </a:path>
                </a:pathLst>
              </a:custGeom>
              <a:noFill/>
              <a:ln w="9525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96936" name="Line 249"/>
              <p:cNvSpPr>
                <a:spLocks noChangeAspect="1" noChangeShapeType="1"/>
              </p:cNvSpPr>
              <p:nvPr/>
            </p:nvSpPr>
            <p:spPr bwMode="auto">
              <a:xfrm flipH="1">
                <a:off x="0" y="26"/>
                <a:ext cx="13" cy="13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96937" name="Line 250"/>
              <p:cNvSpPr>
                <a:spLocks noChangeAspect="1" noChangeShapeType="1"/>
              </p:cNvSpPr>
              <p:nvPr/>
            </p:nvSpPr>
            <p:spPr bwMode="auto">
              <a:xfrm>
                <a:off x="103" y="26"/>
                <a:ext cx="13" cy="13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96938" name="Line 251"/>
              <p:cNvSpPr>
                <a:spLocks noChangeAspect="1" noChangeShapeType="1"/>
              </p:cNvSpPr>
              <p:nvPr/>
            </p:nvSpPr>
            <p:spPr bwMode="auto">
              <a:xfrm flipH="1">
                <a:off x="27" y="50"/>
                <a:ext cx="7" cy="128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96939" name="Line 252"/>
              <p:cNvSpPr>
                <a:spLocks noChangeAspect="1" noChangeShapeType="1"/>
              </p:cNvSpPr>
              <p:nvPr/>
            </p:nvSpPr>
            <p:spPr bwMode="auto">
              <a:xfrm>
                <a:off x="81" y="45"/>
                <a:ext cx="10" cy="127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96914" name="Freeform 253"/>
            <p:cNvSpPr>
              <a:spLocks noChangeAspect="1" noChangeArrowheads="1"/>
            </p:cNvSpPr>
            <p:nvPr/>
          </p:nvSpPr>
          <p:spPr bwMode="auto">
            <a:xfrm>
              <a:off x="247" y="399"/>
              <a:ext cx="59" cy="103"/>
            </a:xfrm>
            <a:custGeom>
              <a:avLst/>
              <a:gdLst>
                <a:gd name="T0" fmla="*/ 0 w 480"/>
                <a:gd name="T1" fmla="*/ 0 h 768"/>
                <a:gd name="T2" fmla="*/ 0 w 480"/>
                <a:gd name="T3" fmla="*/ 0 h 768"/>
                <a:gd name="T4" fmla="*/ 0 w 480"/>
                <a:gd name="T5" fmla="*/ 0 h 768"/>
                <a:gd name="T6" fmla="*/ 0 w 480"/>
                <a:gd name="T7" fmla="*/ 0 h 768"/>
                <a:gd name="T8" fmla="*/ 0 w 480"/>
                <a:gd name="T9" fmla="*/ 0 h 768"/>
                <a:gd name="T10" fmla="*/ 0 w 480"/>
                <a:gd name="T11" fmla="*/ 0 h 768"/>
                <a:gd name="T12" fmla="*/ 0 w 480"/>
                <a:gd name="T13" fmla="*/ 0 h 768"/>
                <a:gd name="T14" fmla="*/ 0 w 480"/>
                <a:gd name="T15" fmla="*/ 0 h 768"/>
                <a:gd name="T16" fmla="*/ 0 w 480"/>
                <a:gd name="T17" fmla="*/ 0 h 768"/>
                <a:gd name="T18" fmla="*/ 0 w 480"/>
                <a:gd name="T19" fmla="*/ 0 h 768"/>
                <a:gd name="T20" fmla="*/ 0 w 480"/>
                <a:gd name="T21" fmla="*/ 0 h 768"/>
                <a:gd name="T22" fmla="*/ 0 w 480"/>
                <a:gd name="T23" fmla="*/ 0 h 768"/>
                <a:gd name="T24" fmla="*/ 0 w 480"/>
                <a:gd name="T25" fmla="*/ 0 h 768"/>
                <a:gd name="T26" fmla="*/ 0 w 480"/>
                <a:gd name="T27" fmla="*/ 0 h 768"/>
                <a:gd name="T28" fmla="*/ 0 w 480"/>
                <a:gd name="T29" fmla="*/ 0 h 768"/>
                <a:gd name="T30" fmla="*/ 0 w 480"/>
                <a:gd name="T31" fmla="*/ 0 h 768"/>
                <a:gd name="T32" fmla="*/ 0 w 480"/>
                <a:gd name="T33" fmla="*/ 0 h 768"/>
                <a:gd name="T34" fmla="*/ 0 w 480"/>
                <a:gd name="T35" fmla="*/ 0 h 768"/>
                <a:gd name="T36" fmla="*/ 0 w 480"/>
                <a:gd name="T37" fmla="*/ 0 h 76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80"/>
                <a:gd name="T58" fmla="*/ 0 h 768"/>
                <a:gd name="T59" fmla="*/ 480 w 480"/>
                <a:gd name="T60" fmla="*/ 768 h 76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80" h="768">
                  <a:moveTo>
                    <a:pt x="62" y="99"/>
                  </a:moveTo>
                  <a:lnTo>
                    <a:pt x="78" y="57"/>
                  </a:lnTo>
                  <a:lnTo>
                    <a:pt x="120" y="24"/>
                  </a:lnTo>
                  <a:lnTo>
                    <a:pt x="174" y="6"/>
                  </a:lnTo>
                  <a:lnTo>
                    <a:pt x="242" y="0"/>
                  </a:lnTo>
                  <a:lnTo>
                    <a:pt x="302" y="9"/>
                  </a:lnTo>
                  <a:lnTo>
                    <a:pt x="362" y="21"/>
                  </a:lnTo>
                  <a:lnTo>
                    <a:pt x="408" y="57"/>
                  </a:lnTo>
                  <a:lnTo>
                    <a:pt x="428" y="108"/>
                  </a:lnTo>
                  <a:lnTo>
                    <a:pt x="480" y="636"/>
                  </a:lnTo>
                  <a:lnTo>
                    <a:pt x="432" y="693"/>
                  </a:lnTo>
                  <a:lnTo>
                    <a:pt x="384" y="726"/>
                  </a:lnTo>
                  <a:lnTo>
                    <a:pt x="326" y="750"/>
                  </a:lnTo>
                  <a:lnTo>
                    <a:pt x="252" y="768"/>
                  </a:lnTo>
                  <a:lnTo>
                    <a:pt x="144" y="756"/>
                  </a:lnTo>
                  <a:lnTo>
                    <a:pt x="78" y="720"/>
                  </a:lnTo>
                  <a:lnTo>
                    <a:pt x="26" y="669"/>
                  </a:lnTo>
                  <a:lnTo>
                    <a:pt x="0" y="651"/>
                  </a:lnTo>
                  <a:lnTo>
                    <a:pt x="62" y="9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grpSp>
          <p:nvGrpSpPr>
            <p:cNvPr id="196915" name="Group 254"/>
            <p:cNvGrpSpPr>
              <a:grpSpLocks noChangeAspect="1"/>
            </p:cNvGrpSpPr>
            <p:nvPr/>
          </p:nvGrpSpPr>
          <p:grpSpPr bwMode="auto">
            <a:xfrm>
              <a:off x="247" y="400"/>
              <a:ext cx="59" cy="102"/>
              <a:chOff x="0" y="0"/>
              <a:chExt cx="116" cy="187"/>
            </a:xfrm>
          </p:grpSpPr>
          <p:sp>
            <p:nvSpPr>
              <p:cNvPr id="196926" name="Line 255"/>
              <p:cNvSpPr>
                <a:spLocks noChangeAspect="1" noChangeShapeType="1"/>
              </p:cNvSpPr>
              <p:nvPr/>
            </p:nvSpPr>
            <p:spPr bwMode="auto">
              <a:xfrm>
                <a:off x="59" y="56"/>
                <a:ext cx="0" cy="12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96927" name="Oval 256"/>
              <p:cNvSpPr>
                <a:spLocks noChangeAspect="1" noChangeArrowheads="1"/>
              </p:cNvSpPr>
              <p:nvPr/>
            </p:nvSpPr>
            <p:spPr bwMode="auto">
              <a:xfrm>
                <a:off x="15" y="0"/>
                <a:ext cx="86" cy="48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o"/>
                  <a:defRPr sz="3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o"/>
                  <a:defRPr sz="23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5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t">
                  <a:spcBef>
                    <a:spcPct val="0"/>
                  </a:spcBef>
                  <a:spcAft>
                    <a:spcPct val="0"/>
                  </a:spcAft>
                  <a:buClrTx/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latin typeface="华文中宋" panose="02010600040101010101" pitchFamily="2" charset="-122"/>
                  <a:ea typeface="楷体_GB2312" pitchFamily="1" charset="-122"/>
                </a:endParaRPr>
              </a:p>
            </p:txBody>
          </p:sp>
          <p:sp>
            <p:nvSpPr>
              <p:cNvPr id="196928" name="Arc 257"/>
              <p:cNvSpPr>
                <a:spLocks noChangeAspect="1"/>
              </p:cNvSpPr>
              <p:nvPr/>
            </p:nvSpPr>
            <p:spPr bwMode="auto">
              <a:xfrm flipV="1">
                <a:off x="1" y="130"/>
                <a:ext cx="113" cy="57"/>
              </a:xfrm>
              <a:custGeom>
                <a:avLst/>
                <a:gdLst>
                  <a:gd name="T0" fmla="*/ 0 w 38205"/>
                  <a:gd name="T1" fmla="*/ 0 h 21600"/>
                  <a:gd name="T2" fmla="*/ 0 w 38205"/>
                  <a:gd name="T3" fmla="*/ 0 h 21600"/>
                  <a:gd name="T4" fmla="*/ 0 w 38205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38205"/>
                  <a:gd name="T10" fmla="*/ 0 h 21600"/>
                  <a:gd name="T11" fmla="*/ 38205 w 38205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8205" h="21600" fill="none" extrusionOk="0">
                    <a:moveTo>
                      <a:pt x="0" y="11137"/>
                    </a:moveTo>
                    <a:cubicBezTo>
                      <a:pt x="3805" y="4264"/>
                      <a:pt x="11041" y="-1"/>
                      <a:pt x="18897" y="0"/>
                    </a:cubicBezTo>
                    <a:cubicBezTo>
                      <a:pt x="27069" y="0"/>
                      <a:pt x="34542" y="4612"/>
                      <a:pt x="38205" y="11917"/>
                    </a:cubicBezTo>
                  </a:path>
                  <a:path w="38205" h="21600" stroke="0" extrusionOk="0">
                    <a:moveTo>
                      <a:pt x="0" y="11137"/>
                    </a:moveTo>
                    <a:cubicBezTo>
                      <a:pt x="3805" y="4264"/>
                      <a:pt x="11041" y="-1"/>
                      <a:pt x="18897" y="0"/>
                    </a:cubicBezTo>
                    <a:cubicBezTo>
                      <a:pt x="27069" y="0"/>
                      <a:pt x="34542" y="4612"/>
                      <a:pt x="38205" y="11917"/>
                    </a:cubicBezTo>
                    <a:lnTo>
                      <a:pt x="18897" y="21600"/>
                    </a:lnTo>
                    <a:lnTo>
                      <a:pt x="0" y="11137"/>
                    </a:lnTo>
                    <a:close/>
                  </a:path>
                </a:pathLst>
              </a:custGeom>
              <a:noFill/>
              <a:ln w="9525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96929" name="Line 258"/>
              <p:cNvSpPr>
                <a:spLocks noChangeAspect="1" noChangeShapeType="1"/>
              </p:cNvSpPr>
              <p:nvPr/>
            </p:nvSpPr>
            <p:spPr bwMode="auto">
              <a:xfrm flipH="1">
                <a:off x="0" y="26"/>
                <a:ext cx="13" cy="13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96930" name="Line 259"/>
              <p:cNvSpPr>
                <a:spLocks noChangeAspect="1" noChangeShapeType="1"/>
              </p:cNvSpPr>
              <p:nvPr/>
            </p:nvSpPr>
            <p:spPr bwMode="auto">
              <a:xfrm>
                <a:off x="103" y="26"/>
                <a:ext cx="13" cy="13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96931" name="Line 260"/>
              <p:cNvSpPr>
                <a:spLocks noChangeAspect="1" noChangeShapeType="1"/>
              </p:cNvSpPr>
              <p:nvPr/>
            </p:nvSpPr>
            <p:spPr bwMode="auto">
              <a:xfrm flipH="1">
                <a:off x="27" y="50"/>
                <a:ext cx="7" cy="128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96932" name="Line 261"/>
              <p:cNvSpPr>
                <a:spLocks noChangeAspect="1" noChangeShapeType="1"/>
              </p:cNvSpPr>
              <p:nvPr/>
            </p:nvSpPr>
            <p:spPr bwMode="auto">
              <a:xfrm>
                <a:off x="81" y="45"/>
                <a:ext cx="10" cy="127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96916" name="Group 262"/>
            <p:cNvGrpSpPr>
              <a:grpSpLocks noChangeAspect="1"/>
            </p:cNvGrpSpPr>
            <p:nvPr/>
          </p:nvGrpSpPr>
          <p:grpSpPr bwMode="auto">
            <a:xfrm>
              <a:off x="398" y="403"/>
              <a:ext cx="59" cy="103"/>
              <a:chOff x="0" y="0"/>
              <a:chExt cx="91" cy="152"/>
            </a:xfrm>
          </p:grpSpPr>
          <p:sp>
            <p:nvSpPr>
              <p:cNvPr id="196917" name="Freeform 263"/>
              <p:cNvSpPr>
                <a:spLocks noChangeAspect="1" noChangeArrowheads="1"/>
              </p:cNvSpPr>
              <p:nvPr/>
            </p:nvSpPr>
            <p:spPr bwMode="auto">
              <a:xfrm>
                <a:off x="0" y="0"/>
                <a:ext cx="91" cy="151"/>
              </a:xfrm>
              <a:custGeom>
                <a:avLst/>
                <a:gdLst>
                  <a:gd name="T0" fmla="*/ 0 w 480"/>
                  <a:gd name="T1" fmla="*/ 0 h 768"/>
                  <a:gd name="T2" fmla="*/ 0 w 480"/>
                  <a:gd name="T3" fmla="*/ 0 h 768"/>
                  <a:gd name="T4" fmla="*/ 0 w 480"/>
                  <a:gd name="T5" fmla="*/ 0 h 768"/>
                  <a:gd name="T6" fmla="*/ 0 w 480"/>
                  <a:gd name="T7" fmla="*/ 0 h 768"/>
                  <a:gd name="T8" fmla="*/ 0 w 480"/>
                  <a:gd name="T9" fmla="*/ 0 h 768"/>
                  <a:gd name="T10" fmla="*/ 0 w 480"/>
                  <a:gd name="T11" fmla="*/ 0 h 768"/>
                  <a:gd name="T12" fmla="*/ 0 w 480"/>
                  <a:gd name="T13" fmla="*/ 0 h 768"/>
                  <a:gd name="T14" fmla="*/ 1 w 480"/>
                  <a:gd name="T15" fmla="*/ 0 h 768"/>
                  <a:gd name="T16" fmla="*/ 1 w 480"/>
                  <a:gd name="T17" fmla="*/ 0 h 768"/>
                  <a:gd name="T18" fmla="*/ 1 w 480"/>
                  <a:gd name="T19" fmla="*/ 1 h 768"/>
                  <a:gd name="T20" fmla="*/ 1 w 480"/>
                  <a:gd name="T21" fmla="*/ 1 h 768"/>
                  <a:gd name="T22" fmla="*/ 1 w 480"/>
                  <a:gd name="T23" fmla="*/ 1 h 768"/>
                  <a:gd name="T24" fmla="*/ 0 w 480"/>
                  <a:gd name="T25" fmla="*/ 1 h 768"/>
                  <a:gd name="T26" fmla="*/ 0 w 480"/>
                  <a:gd name="T27" fmla="*/ 1 h 768"/>
                  <a:gd name="T28" fmla="*/ 0 w 480"/>
                  <a:gd name="T29" fmla="*/ 1 h 768"/>
                  <a:gd name="T30" fmla="*/ 0 w 480"/>
                  <a:gd name="T31" fmla="*/ 1 h 768"/>
                  <a:gd name="T32" fmla="*/ 0 w 480"/>
                  <a:gd name="T33" fmla="*/ 1 h 768"/>
                  <a:gd name="T34" fmla="*/ 0 w 480"/>
                  <a:gd name="T35" fmla="*/ 1 h 768"/>
                  <a:gd name="T36" fmla="*/ 0 w 480"/>
                  <a:gd name="T37" fmla="*/ 0 h 76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480"/>
                  <a:gd name="T58" fmla="*/ 0 h 768"/>
                  <a:gd name="T59" fmla="*/ 480 w 480"/>
                  <a:gd name="T60" fmla="*/ 768 h 76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480" h="768">
                    <a:moveTo>
                      <a:pt x="62" y="99"/>
                    </a:moveTo>
                    <a:lnTo>
                      <a:pt x="78" y="57"/>
                    </a:lnTo>
                    <a:lnTo>
                      <a:pt x="120" y="24"/>
                    </a:lnTo>
                    <a:lnTo>
                      <a:pt x="174" y="6"/>
                    </a:lnTo>
                    <a:lnTo>
                      <a:pt x="242" y="0"/>
                    </a:lnTo>
                    <a:lnTo>
                      <a:pt x="302" y="9"/>
                    </a:lnTo>
                    <a:lnTo>
                      <a:pt x="362" y="21"/>
                    </a:lnTo>
                    <a:lnTo>
                      <a:pt x="408" y="57"/>
                    </a:lnTo>
                    <a:lnTo>
                      <a:pt x="428" y="108"/>
                    </a:lnTo>
                    <a:lnTo>
                      <a:pt x="480" y="636"/>
                    </a:lnTo>
                    <a:lnTo>
                      <a:pt x="432" y="693"/>
                    </a:lnTo>
                    <a:lnTo>
                      <a:pt x="384" y="726"/>
                    </a:lnTo>
                    <a:lnTo>
                      <a:pt x="326" y="750"/>
                    </a:lnTo>
                    <a:lnTo>
                      <a:pt x="252" y="768"/>
                    </a:lnTo>
                    <a:lnTo>
                      <a:pt x="144" y="756"/>
                    </a:lnTo>
                    <a:lnTo>
                      <a:pt x="78" y="720"/>
                    </a:lnTo>
                    <a:lnTo>
                      <a:pt x="26" y="669"/>
                    </a:lnTo>
                    <a:lnTo>
                      <a:pt x="0" y="651"/>
                    </a:lnTo>
                    <a:lnTo>
                      <a:pt x="62" y="9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grpSp>
            <p:nvGrpSpPr>
              <p:cNvPr id="196918" name="Group 264"/>
              <p:cNvGrpSpPr>
                <a:grpSpLocks noChangeAspect="1"/>
              </p:cNvGrpSpPr>
              <p:nvPr/>
            </p:nvGrpSpPr>
            <p:grpSpPr bwMode="auto">
              <a:xfrm>
                <a:off x="0" y="2"/>
                <a:ext cx="90" cy="150"/>
                <a:chOff x="0" y="0"/>
                <a:chExt cx="116" cy="187"/>
              </a:xfrm>
            </p:grpSpPr>
            <p:sp>
              <p:nvSpPr>
                <p:cNvPr id="196919" name="Line 265"/>
                <p:cNvSpPr>
                  <a:spLocks noChangeAspect="1" noChangeShapeType="1"/>
                </p:cNvSpPr>
                <p:nvPr/>
              </p:nvSpPr>
              <p:spPr bwMode="auto">
                <a:xfrm>
                  <a:off x="59" y="56"/>
                  <a:ext cx="0" cy="123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96920" name="Oval 266"/>
                <p:cNvSpPr>
                  <a:spLocks noChangeAspect="1" noChangeArrowheads="1"/>
                </p:cNvSpPr>
                <p:nvPr/>
              </p:nvSpPr>
              <p:spPr bwMode="auto">
                <a:xfrm>
                  <a:off x="15" y="0"/>
                  <a:ext cx="86" cy="48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o"/>
                    <a:defRPr sz="30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n"/>
                    <a:defRPr sz="26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o"/>
                    <a:defRPr sz="23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5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t">
                    <a:spcBef>
                      <a:spcPct val="0"/>
                    </a:spcBef>
                    <a:spcAft>
                      <a:spcPct val="0"/>
                    </a:spcAft>
                    <a:buClrTx/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  <a:latin typeface="华文中宋" panose="02010600040101010101" pitchFamily="2" charset="-122"/>
                    <a:ea typeface="楷体_GB2312" pitchFamily="1" charset="-122"/>
                  </a:endParaRPr>
                </a:p>
              </p:txBody>
            </p:sp>
            <p:sp>
              <p:nvSpPr>
                <p:cNvPr id="196921" name="Arc 267"/>
                <p:cNvSpPr>
                  <a:spLocks noChangeAspect="1"/>
                </p:cNvSpPr>
                <p:nvPr/>
              </p:nvSpPr>
              <p:spPr bwMode="auto">
                <a:xfrm flipV="1">
                  <a:off x="1" y="130"/>
                  <a:ext cx="113" cy="57"/>
                </a:xfrm>
                <a:custGeom>
                  <a:avLst/>
                  <a:gdLst>
                    <a:gd name="T0" fmla="*/ 0 w 38205"/>
                    <a:gd name="T1" fmla="*/ 0 h 21600"/>
                    <a:gd name="T2" fmla="*/ 0 w 38205"/>
                    <a:gd name="T3" fmla="*/ 0 h 21600"/>
                    <a:gd name="T4" fmla="*/ 0 w 38205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38205"/>
                    <a:gd name="T10" fmla="*/ 0 h 21600"/>
                    <a:gd name="T11" fmla="*/ 38205 w 38205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8205" h="21600" fill="none" extrusionOk="0">
                      <a:moveTo>
                        <a:pt x="0" y="11137"/>
                      </a:moveTo>
                      <a:cubicBezTo>
                        <a:pt x="3805" y="4264"/>
                        <a:pt x="11041" y="-1"/>
                        <a:pt x="18897" y="0"/>
                      </a:cubicBezTo>
                      <a:cubicBezTo>
                        <a:pt x="27069" y="0"/>
                        <a:pt x="34542" y="4612"/>
                        <a:pt x="38205" y="11917"/>
                      </a:cubicBezTo>
                    </a:path>
                    <a:path w="38205" h="21600" stroke="0" extrusionOk="0">
                      <a:moveTo>
                        <a:pt x="0" y="11137"/>
                      </a:moveTo>
                      <a:cubicBezTo>
                        <a:pt x="3805" y="4264"/>
                        <a:pt x="11041" y="-1"/>
                        <a:pt x="18897" y="0"/>
                      </a:cubicBezTo>
                      <a:cubicBezTo>
                        <a:pt x="27069" y="0"/>
                        <a:pt x="34542" y="4612"/>
                        <a:pt x="38205" y="11917"/>
                      </a:cubicBezTo>
                      <a:lnTo>
                        <a:pt x="18897" y="21600"/>
                      </a:lnTo>
                      <a:lnTo>
                        <a:pt x="0" y="11137"/>
                      </a:lnTo>
                      <a:close/>
                    </a:path>
                  </a:pathLst>
                </a:custGeom>
                <a:noFill/>
                <a:ln w="9525" cmpd="sng">
                  <a:solidFill>
                    <a:srgbClr val="000000"/>
                  </a:solidFill>
                  <a:bevel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96922" name="Line 268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0" y="26"/>
                  <a:ext cx="13" cy="13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96923" name="Line 269"/>
                <p:cNvSpPr>
                  <a:spLocks noChangeAspect="1" noChangeShapeType="1"/>
                </p:cNvSpPr>
                <p:nvPr/>
              </p:nvSpPr>
              <p:spPr bwMode="auto">
                <a:xfrm>
                  <a:off x="103" y="26"/>
                  <a:ext cx="13" cy="13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96924" name="Line 270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27" y="50"/>
                  <a:ext cx="7" cy="128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96925" name="Line 271"/>
                <p:cNvSpPr>
                  <a:spLocks noChangeAspect="1" noChangeShapeType="1"/>
                </p:cNvSpPr>
                <p:nvPr/>
              </p:nvSpPr>
              <p:spPr bwMode="auto">
                <a:xfrm>
                  <a:off x="81" y="45"/>
                  <a:ext cx="10" cy="127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</p:grpSp>
        </p:grpSp>
      </p:grpSp>
      <p:grpSp>
        <p:nvGrpSpPr>
          <p:cNvPr id="196621" name="Group 272"/>
          <p:cNvGrpSpPr>
            <a:grpSpLocks noChangeAspect="1"/>
          </p:cNvGrpSpPr>
          <p:nvPr/>
        </p:nvGrpSpPr>
        <p:grpSpPr bwMode="auto">
          <a:xfrm>
            <a:off x="5321300" y="3802063"/>
            <a:ext cx="815975" cy="822325"/>
            <a:chOff x="0" y="0"/>
            <a:chExt cx="514" cy="518"/>
          </a:xfrm>
        </p:grpSpPr>
        <p:grpSp>
          <p:nvGrpSpPr>
            <p:cNvPr id="196770" name="Group 273"/>
            <p:cNvGrpSpPr>
              <a:grpSpLocks noChangeAspect="1"/>
            </p:cNvGrpSpPr>
            <p:nvPr/>
          </p:nvGrpSpPr>
          <p:grpSpPr bwMode="auto">
            <a:xfrm>
              <a:off x="0" y="182"/>
              <a:ext cx="514" cy="336"/>
              <a:chOff x="0" y="0"/>
              <a:chExt cx="580" cy="374"/>
            </a:xfrm>
          </p:grpSpPr>
          <p:sp>
            <p:nvSpPr>
              <p:cNvPr id="196772" name="Freeform 274"/>
              <p:cNvSpPr>
                <a:spLocks noChangeAspect="1"/>
              </p:cNvSpPr>
              <p:nvPr/>
            </p:nvSpPr>
            <p:spPr bwMode="auto">
              <a:xfrm>
                <a:off x="377" y="0"/>
                <a:ext cx="88" cy="79"/>
              </a:xfrm>
              <a:custGeom>
                <a:avLst/>
                <a:gdLst>
                  <a:gd name="T0" fmla="*/ 0 w 326"/>
                  <a:gd name="T1" fmla="*/ 1 h 243"/>
                  <a:gd name="T2" fmla="*/ 1 w 326"/>
                  <a:gd name="T3" fmla="*/ 0 h 243"/>
                  <a:gd name="T4" fmla="*/ 2 w 326"/>
                  <a:gd name="T5" fmla="*/ 2 h 243"/>
                  <a:gd name="T6" fmla="*/ 1 w 326"/>
                  <a:gd name="T7" fmla="*/ 3 h 243"/>
                  <a:gd name="T8" fmla="*/ 0 w 326"/>
                  <a:gd name="T9" fmla="*/ 2 h 243"/>
                  <a:gd name="T10" fmla="*/ 0 w 326"/>
                  <a:gd name="T11" fmla="*/ 1 h 2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26"/>
                  <a:gd name="T19" fmla="*/ 0 h 243"/>
                  <a:gd name="T20" fmla="*/ 326 w 326"/>
                  <a:gd name="T21" fmla="*/ 243 h 24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26" h="243">
                    <a:moveTo>
                      <a:pt x="48" y="99"/>
                    </a:moveTo>
                    <a:lnTo>
                      <a:pt x="266" y="0"/>
                    </a:lnTo>
                    <a:lnTo>
                      <a:pt x="326" y="138"/>
                    </a:lnTo>
                    <a:lnTo>
                      <a:pt x="98" y="243"/>
                    </a:lnTo>
                    <a:lnTo>
                      <a:pt x="0" y="213"/>
                    </a:lnTo>
                    <a:lnTo>
                      <a:pt x="48" y="99"/>
                    </a:lnTo>
                    <a:close/>
                  </a:path>
                </a:pathLst>
              </a:custGeom>
              <a:solidFill>
                <a:srgbClr val="FFFFFF"/>
              </a:solidFill>
              <a:ln w="9525" cmpd="sng">
                <a:solidFill>
                  <a:srgbClr val="000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96773" name="AutoShape 275"/>
              <p:cNvSpPr>
                <a:spLocks noChangeAspect="1" noChangeArrowheads="1"/>
              </p:cNvSpPr>
              <p:nvPr/>
            </p:nvSpPr>
            <p:spPr bwMode="auto">
              <a:xfrm>
                <a:off x="0" y="227"/>
                <a:ext cx="580" cy="147"/>
              </a:xfrm>
              <a:prstGeom prst="cube">
                <a:avLst>
                  <a:gd name="adj" fmla="val 76144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o"/>
                  <a:defRPr sz="3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o"/>
                  <a:defRPr sz="23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5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t">
                  <a:spcBef>
                    <a:spcPct val="0"/>
                  </a:spcBef>
                  <a:spcAft>
                    <a:spcPct val="0"/>
                  </a:spcAft>
                  <a:buClrTx/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latin typeface="华文中宋" panose="02010600040101010101" pitchFamily="2" charset="-122"/>
                  <a:ea typeface="楷体_GB2312" pitchFamily="1" charset="-122"/>
                </a:endParaRPr>
              </a:p>
            </p:txBody>
          </p:sp>
          <p:grpSp>
            <p:nvGrpSpPr>
              <p:cNvPr id="196774" name="Group 276"/>
              <p:cNvGrpSpPr>
                <a:grpSpLocks noChangeAspect="1"/>
              </p:cNvGrpSpPr>
              <p:nvPr/>
            </p:nvGrpSpPr>
            <p:grpSpPr bwMode="auto">
              <a:xfrm>
                <a:off x="437" y="200"/>
                <a:ext cx="72" cy="92"/>
                <a:chOff x="0" y="0"/>
                <a:chExt cx="288" cy="358"/>
              </a:xfrm>
            </p:grpSpPr>
            <p:grpSp>
              <p:nvGrpSpPr>
                <p:cNvPr id="196817" name="Group 277"/>
                <p:cNvGrpSpPr>
                  <a:grpSpLocks noChangeAspect="1"/>
                </p:cNvGrpSpPr>
                <p:nvPr/>
              </p:nvGrpSpPr>
              <p:grpSpPr bwMode="auto">
                <a:xfrm>
                  <a:off x="0" y="240"/>
                  <a:ext cx="288" cy="118"/>
                  <a:chOff x="0" y="0"/>
                  <a:chExt cx="1594" cy="655"/>
                </a:xfrm>
              </p:grpSpPr>
              <p:grpSp>
                <p:nvGrpSpPr>
                  <p:cNvPr id="196828" name="Group 278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2" y="0"/>
                    <a:ext cx="1592" cy="652"/>
                    <a:chOff x="0" y="0"/>
                    <a:chExt cx="1592" cy="652"/>
                  </a:xfrm>
                </p:grpSpPr>
                <p:sp>
                  <p:nvSpPr>
                    <p:cNvPr id="196834" name="Oval 27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0" y="0"/>
                      <a:ext cx="1584" cy="450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o"/>
                        <a:defRPr sz="3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n"/>
                        <a:defRPr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o"/>
                        <a:defRPr sz="23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n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§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§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§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§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§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fontAlgn="t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Font typeface="Arial" panose="020B0604020202020204" pitchFamily="34" charset="0"/>
                        <a:buNone/>
                      </a:pPr>
                      <a:endParaRPr lang="zh-CN" altLang="en-US" sz="2400">
                        <a:solidFill>
                          <a:srgbClr val="000000"/>
                        </a:solidFill>
                        <a:latin typeface="华文中宋" panose="02010600040101010101" pitchFamily="2" charset="-122"/>
                        <a:ea typeface="楷体_GB2312" pitchFamily="1" charset="-122"/>
                      </a:endParaRPr>
                    </a:p>
                  </p:txBody>
                </p:sp>
                <p:sp>
                  <p:nvSpPr>
                    <p:cNvPr id="196835" name="Arc 280"/>
                    <p:cNvSpPr>
                      <a:spLocks noChangeAspect="1" noChangeArrowheads="1"/>
                    </p:cNvSpPr>
                    <p:nvPr/>
                  </p:nvSpPr>
                  <p:spPr bwMode="auto">
                    <a:xfrm flipV="1">
                      <a:off x="1" y="355"/>
                      <a:ext cx="1588" cy="297"/>
                    </a:xfrm>
                    <a:custGeom>
                      <a:avLst/>
                      <a:gdLst>
                        <a:gd name="T0" fmla="*/ 0 w 41130"/>
                        <a:gd name="T1" fmla="*/ 0 h 21600"/>
                        <a:gd name="T2" fmla="*/ 0 w 41130"/>
                        <a:gd name="T3" fmla="*/ 0 h 21600"/>
                        <a:gd name="T4" fmla="*/ 0 w 41130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41130"/>
                        <a:gd name="T10" fmla="*/ 0 h 21600"/>
                        <a:gd name="T11" fmla="*/ 41130 w 4113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41130" h="21600" fill="none" extrusionOk="0">
                          <a:moveTo>
                            <a:pt x="-1" y="15582"/>
                          </a:moveTo>
                          <a:cubicBezTo>
                            <a:pt x="2677" y="6351"/>
                            <a:pt x="11133" y="-1"/>
                            <a:pt x="20745" y="0"/>
                          </a:cubicBezTo>
                          <a:cubicBezTo>
                            <a:pt x="29920" y="0"/>
                            <a:pt x="38095" y="5797"/>
                            <a:pt x="41129" y="14457"/>
                          </a:cubicBezTo>
                        </a:path>
                        <a:path w="41130" h="21600" stroke="0" extrusionOk="0">
                          <a:moveTo>
                            <a:pt x="-1" y="15582"/>
                          </a:moveTo>
                          <a:cubicBezTo>
                            <a:pt x="2677" y="6351"/>
                            <a:pt x="11133" y="-1"/>
                            <a:pt x="20745" y="0"/>
                          </a:cubicBezTo>
                          <a:cubicBezTo>
                            <a:pt x="29920" y="0"/>
                            <a:pt x="38095" y="5797"/>
                            <a:pt x="41129" y="14457"/>
                          </a:cubicBezTo>
                          <a:lnTo>
                            <a:pt x="20745" y="21600"/>
                          </a:lnTo>
                          <a:lnTo>
                            <a:pt x="-1" y="15582"/>
                          </a:lnTo>
                          <a:close/>
                        </a:path>
                      </a:pathLst>
                    </a:cu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96836" name="Line 281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" y="258"/>
                      <a:ext cx="8" cy="192"/>
                    </a:xfrm>
                    <a:prstGeom prst="line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96837" name="Line 282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84" y="249"/>
                      <a:ext cx="8" cy="192"/>
                    </a:xfrm>
                    <a:prstGeom prst="line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</p:grpSp>
              <p:grpSp>
                <p:nvGrpSpPr>
                  <p:cNvPr id="196829" name="Group 283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0" y="3"/>
                    <a:ext cx="1592" cy="652"/>
                    <a:chOff x="0" y="0"/>
                    <a:chExt cx="1592" cy="652"/>
                  </a:xfrm>
                </p:grpSpPr>
                <p:sp>
                  <p:nvSpPr>
                    <p:cNvPr id="196830" name="Oval 28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0" y="0"/>
                      <a:ext cx="1584" cy="450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o"/>
                        <a:defRPr sz="3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n"/>
                        <a:defRPr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o"/>
                        <a:defRPr sz="23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n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§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§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§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§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§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fontAlgn="t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Font typeface="Arial" panose="020B0604020202020204" pitchFamily="34" charset="0"/>
                        <a:buNone/>
                      </a:pPr>
                      <a:endParaRPr lang="zh-CN" altLang="en-US" sz="2400">
                        <a:solidFill>
                          <a:srgbClr val="000000"/>
                        </a:solidFill>
                        <a:latin typeface="华文中宋" panose="02010600040101010101" pitchFamily="2" charset="-122"/>
                        <a:ea typeface="楷体_GB2312" pitchFamily="1" charset="-122"/>
                      </a:endParaRPr>
                    </a:p>
                  </p:txBody>
                </p:sp>
                <p:sp>
                  <p:nvSpPr>
                    <p:cNvPr id="196831" name="Arc 285"/>
                    <p:cNvSpPr>
                      <a:spLocks noChangeAspect="1"/>
                    </p:cNvSpPr>
                    <p:nvPr/>
                  </p:nvSpPr>
                  <p:spPr bwMode="auto">
                    <a:xfrm flipV="1">
                      <a:off x="1" y="355"/>
                      <a:ext cx="1588" cy="297"/>
                    </a:xfrm>
                    <a:custGeom>
                      <a:avLst/>
                      <a:gdLst>
                        <a:gd name="T0" fmla="*/ 0 w 41130"/>
                        <a:gd name="T1" fmla="*/ 0 h 21600"/>
                        <a:gd name="T2" fmla="*/ 0 w 41130"/>
                        <a:gd name="T3" fmla="*/ 0 h 21600"/>
                        <a:gd name="T4" fmla="*/ 0 w 41130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41130"/>
                        <a:gd name="T10" fmla="*/ 0 h 21600"/>
                        <a:gd name="T11" fmla="*/ 41130 w 4113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41130" h="21600" fill="none" extrusionOk="0">
                          <a:moveTo>
                            <a:pt x="-1" y="15582"/>
                          </a:moveTo>
                          <a:cubicBezTo>
                            <a:pt x="2677" y="6351"/>
                            <a:pt x="11133" y="-1"/>
                            <a:pt x="20745" y="0"/>
                          </a:cubicBezTo>
                          <a:cubicBezTo>
                            <a:pt x="29920" y="0"/>
                            <a:pt x="38095" y="5797"/>
                            <a:pt x="41129" y="14457"/>
                          </a:cubicBezTo>
                        </a:path>
                        <a:path w="41130" h="21600" stroke="0" extrusionOk="0">
                          <a:moveTo>
                            <a:pt x="-1" y="15582"/>
                          </a:moveTo>
                          <a:cubicBezTo>
                            <a:pt x="2677" y="6351"/>
                            <a:pt x="11133" y="-1"/>
                            <a:pt x="20745" y="0"/>
                          </a:cubicBezTo>
                          <a:cubicBezTo>
                            <a:pt x="29920" y="0"/>
                            <a:pt x="38095" y="5797"/>
                            <a:pt x="41129" y="14457"/>
                          </a:cubicBezTo>
                          <a:lnTo>
                            <a:pt x="20745" y="21600"/>
                          </a:lnTo>
                          <a:lnTo>
                            <a:pt x="-1" y="15582"/>
                          </a:lnTo>
                          <a:close/>
                        </a:path>
                      </a:pathLst>
                    </a:custGeom>
                    <a:noFill/>
                    <a:ln w="9525" cmpd="sng">
                      <a:solidFill>
                        <a:srgbClr val="000000"/>
                      </a:solidFill>
                      <a:bevel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96832" name="Line 28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" y="258"/>
                      <a:ext cx="8" cy="192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96833" name="Line 28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84" y="249"/>
                      <a:ext cx="8" cy="192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196818" name="Group 288"/>
                <p:cNvGrpSpPr>
                  <a:grpSpLocks noChangeAspect="1"/>
                </p:cNvGrpSpPr>
                <p:nvPr/>
              </p:nvGrpSpPr>
              <p:grpSpPr bwMode="auto">
                <a:xfrm>
                  <a:off x="54" y="0"/>
                  <a:ext cx="189" cy="318"/>
                  <a:chOff x="0" y="0"/>
                  <a:chExt cx="117" cy="189"/>
                </a:xfrm>
              </p:grpSpPr>
              <p:sp>
                <p:nvSpPr>
                  <p:cNvPr id="196819" name="Freeform 28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0" y="0"/>
                    <a:ext cx="117" cy="188"/>
                  </a:xfrm>
                  <a:custGeom>
                    <a:avLst/>
                    <a:gdLst>
                      <a:gd name="T0" fmla="*/ 0 w 480"/>
                      <a:gd name="T1" fmla="*/ 0 h 768"/>
                      <a:gd name="T2" fmla="*/ 0 w 480"/>
                      <a:gd name="T3" fmla="*/ 0 h 768"/>
                      <a:gd name="T4" fmla="*/ 0 w 480"/>
                      <a:gd name="T5" fmla="*/ 0 h 768"/>
                      <a:gd name="T6" fmla="*/ 0 w 480"/>
                      <a:gd name="T7" fmla="*/ 0 h 768"/>
                      <a:gd name="T8" fmla="*/ 1 w 480"/>
                      <a:gd name="T9" fmla="*/ 0 h 768"/>
                      <a:gd name="T10" fmla="*/ 1 w 480"/>
                      <a:gd name="T11" fmla="*/ 0 h 768"/>
                      <a:gd name="T12" fmla="*/ 1 w 480"/>
                      <a:gd name="T13" fmla="*/ 0 h 768"/>
                      <a:gd name="T14" fmla="*/ 1 w 480"/>
                      <a:gd name="T15" fmla="*/ 0 h 768"/>
                      <a:gd name="T16" fmla="*/ 1 w 480"/>
                      <a:gd name="T17" fmla="*/ 0 h 768"/>
                      <a:gd name="T18" fmla="*/ 2 w 480"/>
                      <a:gd name="T19" fmla="*/ 2 h 768"/>
                      <a:gd name="T20" fmla="*/ 1 w 480"/>
                      <a:gd name="T21" fmla="*/ 2 h 768"/>
                      <a:gd name="T22" fmla="*/ 1 w 480"/>
                      <a:gd name="T23" fmla="*/ 3 h 768"/>
                      <a:gd name="T24" fmla="*/ 1 w 480"/>
                      <a:gd name="T25" fmla="*/ 3 h 768"/>
                      <a:gd name="T26" fmla="*/ 1 w 480"/>
                      <a:gd name="T27" fmla="*/ 3 h 768"/>
                      <a:gd name="T28" fmla="*/ 0 w 480"/>
                      <a:gd name="T29" fmla="*/ 3 h 768"/>
                      <a:gd name="T30" fmla="*/ 0 w 480"/>
                      <a:gd name="T31" fmla="*/ 3 h 768"/>
                      <a:gd name="T32" fmla="*/ 0 w 480"/>
                      <a:gd name="T33" fmla="*/ 2 h 768"/>
                      <a:gd name="T34" fmla="*/ 0 w 480"/>
                      <a:gd name="T35" fmla="*/ 2 h 768"/>
                      <a:gd name="T36" fmla="*/ 0 w 480"/>
                      <a:gd name="T37" fmla="*/ 0 h 768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w 480"/>
                      <a:gd name="T58" fmla="*/ 0 h 768"/>
                      <a:gd name="T59" fmla="*/ 480 w 480"/>
                      <a:gd name="T60" fmla="*/ 768 h 768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T57" t="T58" r="T59" b="T60"/>
                    <a:pathLst>
                      <a:path w="480" h="768">
                        <a:moveTo>
                          <a:pt x="62" y="99"/>
                        </a:moveTo>
                        <a:lnTo>
                          <a:pt x="78" y="57"/>
                        </a:lnTo>
                        <a:lnTo>
                          <a:pt x="120" y="24"/>
                        </a:lnTo>
                        <a:lnTo>
                          <a:pt x="174" y="6"/>
                        </a:lnTo>
                        <a:lnTo>
                          <a:pt x="242" y="0"/>
                        </a:lnTo>
                        <a:lnTo>
                          <a:pt x="302" y="9"/>
                        </a:lnTo>
                        <a:lnTo>
                          <a:pt x="362" y="21"/>
                        </a:lnTo>
                        <a:lnTo>
                          <a:pt x="408" y="57"/>
                        </a:lnTo>
                        <a:lnTo>
                          <a:pt x="428" y="108"/>
                        </a:lnTo>
                        <a:lnTo>
                          <a:pt x="480" y="636"/>
                        </a:lnTo>
                        <a:lnTo>
                          <a:pt x="432" y="693"/>
                        </a:lnTo>
                        <a:lnTo>
                          <a:pt x="384" y="726"/>
                        </a:lnTo>
                        <a:lnTo>
                          <a:pt x="326" y="750"/>
                        </a:lnTo>
                        <a:lnTo>
                          <a:pt x="252" y="768"/>
                        </a:lnTo>
                        <a:lnTo>
                          <a:pt x="144" y="756"/>
                        </a:lnTo>
                        <a:lnTo>
                          <a:pt x="78" y="720"/>
                        </a:lnTo>
                        <a:lnTo>
                          <a:pt x="26" y="669"/>
                        </a:lnTo>
                        <a:lnTo>
                          <a:pt x="0" y="651"/>
                        </a:lnTo>
                        <a:lnTo>
                          <a:pt x="62" y="99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zh-CN" altLang="en-US">
                      <a:solidFill>
                        <a:srgbClr val="000000"/>
                      </a:solidFill>
                      <a:latin typeface="Arial" panose="020B0604020202020204" pitchFamily="34" charset="0"/>
                    </a:endParaRPr>
                  </a:p>
                </p:txBody>
              </p:sp>
              <p:grpSp>
                <p:nvGrpSpPr>
                  <p:cNvPr id="196820" name="Group 290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0" y="2"/>
                    <a:ext cx="116" cy="187"/>
                    <a:chOff x="0" y="0"/>
                    <a:chExt cx="116" cy="187"/>
                  </a:xfrm>
                </p:grpSpPr>
                <p:sp>
                  <p:nvSpPr>
                    <p:cNvPr id="196821" name="Line 291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59" y="56"/>
                      <a:ext cx="0" cy="123"/>
                    </a:xfrm>
                    <a:prstGeom prst="line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96822" name="Oval 29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5" y="0"/>
                      <a:ext cx="86" cy="48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o"/>
                        <a:defRPr sz="3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n"/>
                        <a:defRPr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o"/>
                        <a:defRPr sz="23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n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§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§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§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§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§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fontAlgn="t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Font typeface="Arial" panose="020B0604020202020204" pitchFamily="34" charset="0"/>
                        <a:buNone/>
                      </a:pPr>
                      <a:endParaRPr lang="zh-CN" altLang="en-US" sz="2400">
                        <a:solidFill>
                          <a:srgbClr val="000000"/>
                        </a:solidFill>
                        <a:latin typeface="华文中宋" panose="02010600040101010101" pitchFamily="2" charset="-122"/>
                        <a:ea typeface="楷体_GB2312" pitchFamily="1" charset="-122"/>
                      </a:endParaRPr>
                    </a:p>
                  </p:txBody>
                </p:sp>
                <p:sp>
                  <p:nvSpPr>
                    <p:cNvPr id="196823" name="Arc 293"/>
                    <p:cNvSpPr>
                      <a:spLocks noChangeAspect="1"/>
                    </p:cNvSpPr>
                    <p:nvPr/>
                  </p:nvSpPr>
                  <p:spPr bwMode="auto">
                    <a:xfrm flipV="1">
                      <a:off x="1" y="130"/>
                      <a:ext cx="113" cy="57"/>
                    </a:xfrm>
                    <a:custGeom>
                      <a:avLst/>
                      <a:gdLst>
                        <a:gd name="T0" fmla="*/ 0 w 38205"/>
                        <a:gd name="T1" fmla="*/ 0 h 21600"/>
                        <a:gd name="T2" fmla="*/ 0 w 38205"/>
                        <a:gd name="T3" fmla="*/ 0 h 21600"/>
                        <a:gd name="T4" fmla="*/ 0 w 38205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38205"/>
                        <a:gd name="T10" fmla="*/ 0 h 21600"/>
                        <a:gd name="T11" fmla="*/ 38205 w 38205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38205" h="21600" fill="none" extrusionOk="0">
                          <a:moveTo>
                            <a:pt x="0" y="11137"/>
                          </a:moveTo>
                          <a:cubicBezTo>
                            <a:pt x="3805" y="4264"/>
                            <a:pt x="11041" y="-1"/>
                            <a:pt x="18897" y="0"/>
                          </a:cubicBezTo>
                          <a:cubicBezTo>
                            <a:pt x="27069" y="0"/>
                            <a:pt x="34542" y="4612"/>
                            <a:pt x="38205" y="11917"/>
                          </a:cubicBezTo>
                        </a:path>
                        <a:path w="38205" h="21600" stroke="0" extrusionOk="0">
                          <a:moveTo>
                            <a:pt x="0" y="11137"/>
                          </a:moveTo>
                          <a:cubicBezTo>
                            <a:pt x="3805" y="4264"/>
                            <a:pt x="11041" y="-1"/>
                            <a:pt x="18897" y="0"/>
                          </a:cubicBezTo>
                          <a:cubicBezTo>
                            <a:pt x="27069" y="0"/>
                            <a:pt x="34542" y="4612"/>
                            <a:pt x="38205" y="11917"/>
                          </a:cubicBezTo>
                          <a:lnTo>
                            <a:pt x="18897" y="21600"/>
                          </a:lnTo>
                          <a:lnTo>
                            <a:pt x="0" y="11137"/>
                          </a:lnTo>
                          <a:close/>
                        </a:path>
                      </a:pathLst>
                    </a:custGeom>
                    <a:noFill/>
                    <a:ln w="9525" cmpd="sng">
                      <a:solidFill>
                        <a:srgbClr val="000000"/>
                      </a:solidFill>
                      <a:bevel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96824" name="Line 294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0" y="26"/>
                      <a:ext cx="13" cy="135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96825" name="Line 295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3" y="26"/>
                      <a:ext cx="13" cy="135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96826" name="Line 296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7" y="50"/>
                      <a:ext cx="7" cy="128"/>
                    </a:xfrm>
                    <a:prstGeom prst="line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96827" name="Line 29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81" y="45"/>
                      <a:ext cx="10" cy="127"/>
                    </a:xfrm>
                    <a:prstGeom prst="line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</p:grpSp>
            </p:grpSp>
          </p:grpSp>
          <p:grpSp>
            <p:nvGrpSpPr>
              <p:cNvPr id="196775" name="Group 298"/>
              <p:cNvGrpSpPr>
                <a:grpSpLocks noChangeAspect="1"/>
              </p:cNvGrpSpPr>
              <p:nvPr/>
            </p:nvGrpSpPr>
            <p:grpSpPr bwMode="auto">
              <a:xfrm>
                <a:off x="50" y="210"/>
                <a:ext cx="76" cy="92"/>
                <a:chOff x="0" y="0"/>
                <a:chExt cx="288" cy="358"/>
              </a:xfrm>
            </p:grpSpPr>
            <p:grpSp>
              <p:nvGrpSpPr>
                <p:cNvPr id="196796" name="Group 299"/>
                <p:cNvGrpSpPr>
                  <a:grpSpLocks noChangeAspect="1"/>
                </p:cNvGrpSpPr>
                <p:nvPr/>
              </p:nvGrpSpPr>
              <p:grpSpPr bwMode="auto">
                <a:xfrm>
                  <a:off x="0" y="240"/>
                  <a:ext cx="288" cy="118"/>
                  <a:chOff x="0" y="0"/>
                  <a:chExt cx="1594" cy="655"/>
                </a:xfrm>
              </p:grpSpPr>
              <p:grpSp>
                <p:nvGrpSpPr>
                  <p:cNvPr id="196807" name="Group 300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2" y="0"/>
                    <a:ext cx="1592" cy="652"/>
                    <a:chOff x="0" y="0"/>
                    <a:chExt cx="1592" cy="652"/>
                  </a:xfrm>
                </p:grpSpPr>
                <p:sp>
                  <p:nvSpPr>
                    <p:cNvPr id="196813" name="Oval 30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0" y="0"/>
                      <a:ext cx="1584" cy="450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o"/>
                        <a:defRPr sz="3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n"/>
                        <a:defRPr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o"/>
                        <a:defRPr sz="23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n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§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§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§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§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§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fontAlgn="t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Font typeface="Arial" panose="020B0604020202020204" pitchFamily="34" charset="0"/>
                        <a:buNone/>
                      </a:pPr>
                      <a:endParaRPr lang="zh-CN" altLang="en-US" sz="2400">
                        <a:solidFill>
                          <a:srgbClr val="000000"/>
                        </a:solidFill>
                        <a:latin typeface="华文中宋" panose="02010600040101010101" pitchFamily="2" charset="-122"/>
                        <a:ea typeface="楷体_GB2312" pitchFamily="1" charset="-122"/>
                      </a:endParaRPr>
                    </a:p>
                  </p:txBody>
                </p:sp>
                <p:sp>
                  <p:nvSpPr>
                    <p:cNvPr id="196814" name="Arc 302"/>
                    <p:cNvSpPr>
                      <a:spLocks noChangeAspect="1" noChangeArrowheads="1"/>
                    </p:cNvSpPr>
                    <p:nvPr/>
                  </p:nvSpPr>
                  <p:spPr bwMode="auto">
                    <a:xfrm flipV="1">
                      <a:off x="1" y="355"/>
                      <a:ext cx="1588" cy="297"/>
                    </a:xfrm>
                    <a:custGeom>
                      <a:avLst/>
                      <a:gdLst>
                        <a:gd name="T0" fmla="*/ 0 w 41130"/>
                        <a:gd name="T1" fmla="*/ 0 h 21600"/>
                        <a:gd name="T2" fmla="*/ 0 w 41130"/>
                        <a:gd name="T3" fmla="*/ 0 h 21600"/>
                        <a:gd name="T4" fmla="*/ 0 w 41130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41130"/>
                        <a:gd name="T10" fmla="*/ 0 h 21600"/>
                        <a:gd name="T11" fmla="*/ 41130 w 4113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41130" h="21600" fill="none" extrusionOk="0">
                          <a:moveTo>
                            <a:pt x="-1" y="15582"/>
                          </a:moveTo>
                          <a:cubicBezTo>
                            <a:pt x="2677" y="6351"/>
                            <a:pt x="11133" y="-1"/>
                            <a:pt x="20745" y="0"/>
                          </a:cubicBezTo>
                          <a:cubicBezTo>
                            <a:pt x="29920" y="0"/>
                            <a:pt x="38095" y="5797"/>
                            <a:pt x="41129" y="14457"/>
                          </a:cubicBezTo>
                        </a:path>
                        <a:path w="41130" h="21600" stroke="0" extrusionOk="0">
                          <a:moveTo>
                            <a:pt x="-1" y="15582"/>
                          </a:moveTo>
                          <a:cubicBezTo>
                            <a:pt x="2677" y="6351"/>
                            <a:pt x="11133" y="-1"/>
                            <a:pt x="20745" y="0"/>
                          </a:cubicBezTo>
                          <a:cubicBezTo>
                            <a:pt x="29920" y="0"/>
                            <a:pt x="38095" y="5797"/>
                            <a:pt x="41129" y="14457"/>
                          </a:cubicBezTo>
                          <a:lnTo>
                            <a:pt x="20745" y="21600"/>
                          </a:lnTo>
                          <a:lnTo>
                            <a:pt x="-1" y="15582"/>
                          </a:lnTo>
                          <a:close/>
                        </a:path>
                      </a:pathLst>
                    </a:cu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96815" name="Line 303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" y="258"/>
                      <a:ext cx="8" cy="192"/>
                    </a:xfrm>
                    <a:prstGeom prst="line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96816" name="Line 304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84" y="249"/>
                      <a:ext cx="8" cy="192"/>
                    </a:xfrm>
                    <a:prstGeom prst="line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</p:grpSp>
              <p:grpSp>
                <p:nvGrpSpPr>
                  <p:cNvPr id="196808" name="Group 305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0" y="3"/>
                    <a:ext cx="1592" cy="652"/>
                    <a:chOff x="0" y="0"/>
                    <a:chExt cx="1592" cy="652"/>
                  </a:xfrm>
                </p:grpSpPr>
                <p:sp>
                  <p:nvSpPr>
                    <p:cNvPr id="196809" name="Oval 30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0" y="0"/>
                      <a:ext cx="1584" cy="450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o"/>
                        <a:defRPr sz="3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n"/>
                        <a:defRPr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o"/>
                        <a:defRPr sz="23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n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§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§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§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§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§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fontAlgn="t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Font typeface="Arial" panose="020B0604020202020204" pitchFamily="34" charset="0"/>
                        <a:buNone/>
                      </a:pPr>
                      <a:endParaRPr lang="zh-CN" altLang="en-US" sz="2400">
                        <a:solidFill>
                          <a:srgbClr val="000000"/>
                        </a:solidFill>
                        <a:latin typeface="华文中宋" panose="02010600040101010101" pitchFamily="2" charset="-122"/>
                        <a:ea typeface="楷体_GB2312" pitchFamily="1" charset="-122"/>
                      </a:endParaRPr>
                    </a:p>
                  </p:txBody>
                </p:sp>
                <p:sp>
                  <p:nvSpPr>
                    <p:cNvPr id="196810" name="Arc 307"/>
                    <p:cNvSpPr>
                      <a:spLocks noChangeAspect="1"/>
                    </p:cNvSpPr>
                    <p:nvPr/>
                  </p:nvSpPr>
                  <p:spPr bwMode="auto">
                    <a:xfrm flipV="1">
                      <a:off x="1" y="355"/>
                      <a:ext cx="1588" cy="297"/>
                    </a:xfrm>
                    <a:custGeom>
                      <a:avLst/>
                      <a:gdLst>
                        <a:gd name="T0" fmla="*/ 0 w 41130"/>
                        <a:gd name="T1" fmla="*/ 0 h 21600"/>
                        <a:gd name="T2" fmla="*/ 0 w 41130"/>
                        <a:gd name="T3" fmla="*/ 0 h 21600"/>
                        <a:gd name="T4" fmla="*/ 0 w 41130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41130"/>
                        <a:gd name="T10" fmla="*/ 0 h 21600"/>
                        <a:gd name="T11" fmla="*/ 41130 w 4113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41130" h="21600" fill="none" extrusionOk="0">
                          <a:moveTo>
                            <a:pt x="-1" y="15582"/>
                          </a:moveTo>
                          <a:cubicBezTo>
                            <a:pt x="2677" y="6351"/>
                            <a:pt x="11133" y="-1"/>
                            <a:pt x="20745" y="0"/>
                          </a:cubicBezTo>
                          <a:cubicBezTo>
                            <a:pt x="29920" y="0"/>
                            <a:pt x="38095" y="5797"/>
                            <a:pt x="41129" y="14457"/>
                          </a:cubicBezTo>
                        </a:path>
                        <a:path w="41130" h="21600" stroke="0" extrusionOk="0">
                          <a:moveTo>
                            <a:pt x="-1" y="15582"/>
                          </a:moveTo>
                          <a:cubicBezTo>
                            <a:pt x="2677" y="6351"/>
                            <a:pt x="11133" y="-1"/>
                            <a:pt x="20745" y="0"/>
                          </a:cubicBezTo>
                          <a:cubicBezTo>
                            <a:pt x="29920" y="0"/>
                            <a:pt x="38095" y="5797"/>
                            <a:pt x="41129" y="14457"/>
                          </a:cubicBezTo>
                          <a:lnTo>
                            <a:pt x="20745" y="21600"/>
                          </a:lnTo>
                          <a:lnTo>
                            <a:pt x="-1" y="15582"/>
                          </a:lnTo>
                          <a:close/>
                        </a:path>
                      </a:pathLst>
                    </a:custGeom>
                    <a:noFill/>
                    <a:ln w="9525" cmpd="sng">
                      <a:solidFill>
                        <a:srgbClr val="000000"/>
                      </a:solidFill>
                      <a:bevel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96811" name="Line 30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" y="258"/>
                      <a:ext cx="8" cy="192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96812" name="Line 309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84" y="249"/>
                      <a:ext cx="8" cy="192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196797" name="Group 310"/>
                <p:cNvGrpSpPr>
                  <a:grpSpLocks noChangeAspect="1"/>
                </p:cNvGrpSpPr>
                <p:nvPr/>
              </p:nvGrpSpPr>
              <p:grpSpPr bwMode="auto">
                <a:xfrm>
                  <a:off x="54" y="0"/>
                  <a:ext cx="189" cy="318"/>
                  <a:chOff x="0" y="0"/>
                  <a:chExt cx="117" cy="189"/>
                </a:xfrm>
              </p:grpSpPr>
              <p:sp>
                <p:nvSpPr>
                  <p:cNvPr id="196798" name="Freeform 31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0" y="0"/>
                    <a:ext cx="117" cy="188"/>
                  </a:xfrm>
                  <a:custGeom>
                    <a:avLst/>
                    <a:gdLst>
                      <a:gd name="T0" fmla="*/ 0 w 480"/>
                      <a:gd name="T1" fmla="*/ 0 h 768"/>
                      <a:gd name="T2" fmla="*/ 0 w 480"/>
                      <a:gd name="T3" fmla="*/ 0 h 768"/>
                      <a:gd name="T4" fmla="*/ 0 w 480"/>
                      <a:gd name="T5" fmla="*/ 0 h 768"/>
                      <a:gd name="T6" fmla="*/ 0 w 480"/>
                      <a:gd name="T7" fmla="*/ 0 h 768"/>
                      <a:gd name="T8" fmla="*/ 1 w 480"/>
                      <a:gd name="T9" fmla="*/ 0 h 768"/>
                      <a:gd name="T10" fmla="*/ 1 w 480"/>
                      <a:gd name="T11" fmla="*/ 0 h 768"/>
                      <a:gd name="T12" fmla="*/ 1 w 480"/>
                      <a:gd name="T13" fmla="*/ 0 h 768"/>
                      <a:gd name="T14" fmla="*/ 1 w 480"/>
                      <a:gd name="T15" fmla="*/ 0 h 768"/>
                      <a:gd name="T16" fmla="*/ 1 w 480"/>
                      <a:gd name="T17" fmla="*/ 0 h 768"/>
                      <a:gd name="T18" fmla="*/ 2 w 480"/>
                      <a:gd name="T19" fmla="*/ 2 h 768"/>
                      <a:gd name="T20" fmla="*/ 1 w 480"/>
                      <a:gd name="T21" fmla="*/ 2 h 768"/>
                      <a:gd name="T22" fmla="*/ 1 w 480"/>
                      <a:gd name="T23" fmla="*/ 3 h 768"/>
                      <a:gd name="T24" fmla="*/ 1 w 480"/>
                      <a:gd name="T25" fmla="*/ 3 h 768"/>
                      <a:gd name="T26" fmla="*/ 1 w 480"/>
                      <a:gd name="T27" fmla="*/ 3 h 768"/>
                      <a:gd name="T28" fmla="*/ 0 w 480"/>
                      <a:gd name="T29" fmla="*/ 3 h 768"/>
                      <a:gd name="T30" fmla="*/ 0 w 480"/>
                      <a:gd name="T31" fmla="*/ 3 h 768"/>
                      <a:gd name="T32" fmla="*/ 0 w 480"/>
                      <a:gd name="T33" fmla="*/ 2 h 768"/>
                      <a:gd name="T34" fmla="*/ 0 w 480"/>
                      <a:gd name="T35" fmla="*/ 2 h 768"/>
                      <a:gd name="T36" fmla="*/ 0 w 480"/>
                      <a:gd name="T37" fmla="*/ 0 h 768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w 480"/>
                      <a:gd name="T58" fmla="*/ 0 h 768"/>
                      <a:gd name="T59" fmla="*/ 480 w 480"/>
                      <a:gd name="T60" fmla="*/ 768 h 768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T57" t="T58" r="T59" b="T60"/>
                    <a:pathLst>
                      <a:path w="480" h="768">
                        <a:moveTo>
                          <a:pt x="62" y="99"/>
                        </a:moveTo>
                        <a:lnTo>
                          <a:pt x="78" y="57"/>
                        </a:lnTo>
                        <a:lnTo>
                          <a:pt x="120" y="24"/>
                        </a:lnTo>
                        <a:lnTo>
                          <a:pt x="174" y="6"/>
                        </a:lnTo>
                        <a:lnTo>
                          <a:pt x="242" y="0"/>
                        </a:lnTo>
                        <a:lnTo>
                          <a:pt x="302" y="9"/>
                        </a:lnTo>
                        <a:lnTo>
                          <a:pt x="362" y="21"/>
                        </a:lnTo>
                        <a:lnTo>
                          <a:pt x="408" y="57"/>
                        </a:lnTo>
                        <a:lnTo>
                          <a:pt x="428" y="108"/>
                        </a:lnTo>
                        <a:lnTo>
                          <a:pt x="480" y="636"/>
                        </a:lnTo>
                        <a:lnTo>
                          <a:pt x="432" y="693"/>
                        </a:lnTo>
                        <a:lnTo>
                          <a:pt x="384" y="726"/>
                        </a:lnTo>
                        <a:lnTo>
                          <a:pt x="326" y="750"/>
                        </a:lnTo>
                        <a:lnTo>
                          <a:pt x="252" y="768"/>
                        </a:lnTo>
                        <a:lnTo>
                          <a:pt x="144" y="756"/>
                        </a:lnTo>
                        <a:lnTo>
                          <a:pt x="78" y="720"/>
                        </a:lnTo>
                        <a:lnTo>
                          <a:pt x="26" y="669"/>
                        </a:lnTo>
                        <a:lnTo>
                          <a:pt x="0" y="651"/>
                        </a:lnTo>
                        <a:lnTo>
                          <a:pt x="62" y="99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zh-CN" altLang="en-US">
                      <a:solidFill>
                        <a:srgbClr val="000000"/>
                      </a:solidFill>
                      <a:latin typeface="Arial" panose="020B0604020202020204" pitchFamily="34" charset="0"/>
                    </a:endParaRPr>
                  </a:p>
                </p:txBody>
              </p:sp>
              <p:grpSp>
                <p:nvGrpSpPr>
                  <p:cNvPr id="196799" name="Group 312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0" y="2"/>
                    <a:ext cx="116" cy="187"/>
                    <a:chOff x="0" y="0"/>
                    <a:chExt cx="116" cy="187"/>
                  </a:xfrm>
                </p:grpSpPr>
                <p:sp>
                  <p:nvSpPr>
                    <p:cNvPr id="196800" name="Line 313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59" y="56"/>
                      <a:ext cx="0" cy="123"/>
                    </a:xfrm>
                    <a:prstGeom prst="line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96801" name="Oval 31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5" y="0"/>
                      <a:ext cx="86" cy="48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o"/>
                        <a:defRPr sz="3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n"/>
                        <a:defRPr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o"/>
                        <a:defRPr sz="23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n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§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§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§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§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§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fontAlgn="t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Font typeface="Arial" panose="020B0604020202020204" pitchFamily="34" charset="0"/>
                        <a:buNone/>
                      </a:pPr>
                      <a:endParaRPr lang="zh-CN" altLang="en-US" sz="2400">
                        <a:solidFill>
                          <a:srgbClr val="000000"/>
                        </a:solidFill>
                        <a:latin typeface="华文中宋" panose="02010600040101010101" pitchFamily="2" charset="-122"/>
                        <a:ea typeface="楷体_GB2312" pitchFamily="1" charset="-122"/>
                      </a:endParaRPr>
                    </a:p>
                  </p:txBody>
                </p:sp>
                <p:sp>
                  <p:nvSpPr>
                    <p:cNvPr id="196802" name="Arc 315"/>
                    <p:cNvSpPr>
                      <a:spLocks noChangeAspect="1"/>
                    </p:cNvSpPr>
                    <p:nvPr/>
                  </p:nvSpPr>
                  <p:spPr bwMode="auto">
                    <a:xfrm flipV="1">
                      <a:off x="1" y="130"/>
                      <a:ext cx="113" cy="57"/>
                    </a:xfrm>
                    <a:custGeom>
                      <a:avLst/>
                      <a:gdLst>
                        <a:gd name="T0" fmla="*/ 0 w 38205"/>
                        <a:gd name="T1" fmla="*/ 0 h 21600"/>
                        <a:gd name="T2" fmla="*/ 0 w 38205"/>
                        <a:gd name="T3" fmla="*/ 0 h 21600"/>
                        <a:gd name="T4" fmla="*/ 0 w 38205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38205"/>
                        <a:gd name="T10" fmla="*/ 0 h 21600"/>
                        <a:gd name="T11" fmla="*/ 38205 w 38205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38205" h="21600" fill="none" extrusionOk="0">
                          <a:moveTo>
                            <a:pt x="0" y="11137"/>
                          </a:moveTo>
                          <a:cubicBezTo>
                            <a:pt x="3805" y="4264"/>
                            <a:pt x="11041" y="-1"/>
                            <a:pt x="18897" y="0"/>
                          </a:cubicBezTo>
                          <a:cubicBezTo>
                            <a:pt x="27069" y="0"/>
                            <a:pt x="34542" y="4612"/>
                            <a:pt x="38205" y="11917"/>
                          </a:cubicBezTo>
                        </a:path>
                        <a:path w="38205" h="21600" stroke="0" extrusionOk="0">
                          <a:moveTo>
                            <a:pt x="0" y="11137"/>
                          </a:moveTo>
                          <a:cubicBezTo>
                            <a:pt x="3805" y="4264"/>
                            <a:pt x="11041" y="-1"/>
                            <a:pt x="18897" y="0"/>
                          </a:cubicBezTo>
                          <a:cubicBezTo>
                            <a:pt x="27069" y="0"/>
                            <a:pt x="34542" y="4612"/>
                            <a:pt x="38205" y="11917"/>
                          </a:cubicBezTo>
                          <a:lnTo>
                            <a:pt x="18897" y="21600"/>
                          </a:lnTo>
                          <a:lnTo>
                            <a:pt x="0" y="11137"/>
                          </a:lnTo>
                          <a:close/>
                        </a:path>
                      </a:pathLst>
                    </a:custGeom>
                    <a:noFill/>
                    <a:ln w="9525" cmpd="sng">
                      <a:solidFill>
                        <a:srgbClr val="000000"/>
                      </a:solidFill>
                      <a:bevel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96803" name="Line 316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0" y="26"/>
                      <a:ext cx="13" cy="135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96804" name="Line 31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3" y="26"/>
                      <a:ext cx="13" cy="135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96805" name="Line 318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7" y="50"/>
                      <a:ext cx="7" cy="128"/>
                    </a:xfrm>
                    <a:prstGeom prst="line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96806" name="Line 319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81" y="45"/>
                      <a:ext cx="10" cy="127"/>
                    </a:xfrm>
                    <a:prstGeom prst="line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</p:grpSp>
            </p:grpSp>
          </p:grpSp>
          <p:sp>
            <p:nvSpPr>
              <p:cNvPr id="196776" name="Oval 320"/>
              <p:cNvSpPr>
                <a:spLocks noChangeAspect="1" noChangeArrowheads="1"/>
              </p:cNvSpPr>
              <p:nvPr/>
            </p:nvSpPr>
            <p:spPr bwMode="auto">
              <a:xfrm>
                <a:off x="177" y="185"/>
                <a:ext cx="12" cy="14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o"/>
                  <a:defRPr sz="3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o"/>
                  <a:defRPr sz="23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5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t">
                  <a:spcBef>
                    <a:spcPct val="0"/>
                  </a:spcBef>
                  <a:spcAft>
                    <a:spcPct val="0"/>
                  </a:spcAft>
                  <a:buClrTx/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latin typeface="华文中宋" panose="02010600040101010101" pitchFamily="2" charset="-122"/>
                  <a:ea typeface="楷体_GB2312" pitchFamily="1" charset="-122"/>
                </a:endParaRPr>
              </a:p>
            </p:txBody>
          </p:sp>
          <p:sp>
            <p:nvSpPr>
              <p:cNvPr id="196777" name="Freeform 321"/>
              <p:cNvSpPr>
                <a:spLocks noChangeAspect="1"/>
              </p:cNvSpPr>
              <p:nvPr/>
            </p:nvSpPr>
            <p:spPr bwMode="auto">
              <a:xfrm>
                <a:off x="119" y="132"/>
                <a:ext cx="109" cy="190"/>
              </a:xfrm>
              <a:custGeom>
                <a:avLst/>
                <a:gdLst>
                  <a:gd name="T0" fmla="*/ 0 w 440"/>
                  <a:gd name="T1" fmla="*/ 0 h 765"/>
                  <a:gd name="T2" fmla="*/ 0 w 440"/>
                  <a:gd name="T3" fmla="*/ 2 h 765"/>
                  <a:gd name="T4" fmla="*/ 0 w 440"/>
                  <a:gd name="T5" fmla="*/ 3 h 765"/>
                  <a:gd name="T6" fmla="*/ 0 w 440"/>
                  <a:gd name="T7" fmla="*/ 3 h 765"/>
                  <a:gd name="T8" fmla="*/ 0 w 440"/>
                  <a:gd name="T9" fmla="*/ 3 h 765"/>
                  <a:gd name="T10" fmla="*/ 1 w 440"/>
                  <a:gd name="T11" fmla="*/ 3 h 765"/>
                  <a:gd name="T12" fmla="*/ 2 w 440"/>
                  <a:gd name="T13" fmla="*/ 2 h 765"/>
                  <a:gd name="T14" fmla="*/ 2 w 440"/>
                  <a:gd name="T15" fmla="*/ 2 h 765"/>
                  <a:gd name="T16" fmla="*/ 1 w 440"/>
                  <a:gd name="T17" fmla="*/ 2 h 765"/>
                  <a:gd name="T18" fmla="*/ 1 w 440"/>
                  <a:gd name="T19" fmla="*/ 0 h 765"/>
                  <a:gd name="T20" fmla="*/ 1 w 440"/>
                  <a:gd name="T21" fmla="*/ 0 h 765"/>
                  <a:gd name="T22" fmla="*/ 0 w 440"/>
                  <a:gd name="T23" fmla="*/ 0 h 765"/>
                  <a:gd name="T24" fmla="*/ 0 w 440"/>
                  <a:gd name="T25" fmla="*/ 0 h 765"/>
                  <a:gd name="T26" fmla="*/ 0 w 440"/>
                  <a:gd name="T27" fmla="*/ 0 h 76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40"/>
                  <a:gd name="T43" fmla="*/ 0 h 765"/>
                  <a:gd name="T44" fmla="*/ 440 w 440"/>
                  <a:gd name="T45" fmla="*/ 765 h 76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40" h="765">
                    <a:moveTo>
                      <a:pt x="110" y="69"/>
                    </a:moveTo>
                    <a:lnTo>
                      <a:pt x="108" y="609"/>
                    </a:lnTo>
                    <a:lnTo>
                      <a:pt x="0" y="720"/>
                    </a:lnTo>
                    <a:lnTo>
                      <a:pt x="36" y="765"/>
                    </a:lnTo>
                    <a:lnTo>
                      <a:pt x="158" y="765"/>
                    </a:lnTo>
                    <a:lnTo>
                      <a:pt x="216" y="750"/>
                    </a:lnTo>
                    <a:lnTo>
                      <a:pt x="440" y="513"/>
                    </a:lnTo>
                    <a:lnTo>
                      <a:pt x="432" y="480"/>
                    </a:lnTo>
                    <a:lnTo>
                      <a:pt x="348" y="480"/>
                    </a:lnTo>
                    <a:lnTo>
                      <a:pt x="348" y="60"/>
                    </a:lnTo>
                    <a:lnTo>
                      <a:pt x="314" y="27"/>
                    </a:lnTo>
                    <a:lnTo>
                      <a:pt x="144" y="0"/>
                    </a:lnTo>
                    <a:lnTo>
                      <a:pt x="116" y="27"/>
                    </a:lnTo>
                    <a:lnTo>
                      <a:pt x="110" y="69"/>
                    </a:lnTo>
                    <a:close/>
                  </a:path>
                </a:pathLst>
              </a:custGeom>
              <a:solidFill>
                <a:srgbClr val="FFFFFF"/>
              </a:solidFill>
              <a:ln w="9525" cmpd="sng">
                <a:solidFill>
                  <a:srgbClr val="000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96778" name="Line 322"/>
              <p:cNvSpPr>
                <a:spLocks noChangeAspect="1" noChangeShapeType="1"/>
              </p:cNvSpPr>
              <p:nvPr/>
            </p:nvSpPr>
            <p:spPr bwMode="auto">
              <a:xfrm>
                <a:off x="147" y="282"/>
                <a:ext cx="57" cy="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96779" name="Line 323"/>
              <p:cNvSpPr>
                <a:spLocks noChangeAspect="1" noChangeShapeType="1"/>
              </p:cNvSpPr>
              <p:nvPr/>
            </p:nvSpPr>
            <p:spPr bwMode="auto">
              <a:xfrm>
                <a:off x="204" y="247"/>
                <a:ext cx="0" cy="3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96780" name="Freeform 324"/>
              <p:cNvSpPr>
                <a:spLocks noChangeAspect="1"/>
              </p:cNvSpPr>
              <p:nvPr/>
            </p:nvSpPr>
            <p:spPr bwMode="auto">
              <a:xfrm>
                <a:off x="318" y="132"/>
                <a:ext cx="109" cy="189"/>
              </a:xfrm>
              <a:custGeom>
                <a:avLst/>
                <a:gdLst>
                  <a:gd name="T0" fmla="*/ 0 w 440"/>
                  <a:gd name="T1" fmla="*/ 0 h 765"/>
                  <a:gd name="T2" fmla="*/ 0 w 440"/>
                  <a:gd name="T3" fmla="*/ 2 h 765"/>
                  <a:gd name="T4" fmla="*/ 0 w 440"/>
                  <a:gd name="T5" fmla="*/ 3 h 765"/>
                  <a:gd name="T6" fmla="*/ 0 w 440"/>
                  <a:gd name="T7" fmla="*/ 3 h 765"/>
                  <a:gd name="T8" fmla="*/ 0 w 440"/>
                  <a:gd name="T9" fmla="*/ 3 h 765"/>
                  <a:gd name="T10" fmla="*/ 1 w 440"/>
                  <a:gd name="T11" fmla="*/ 3 h 765"/>
                  <a:gd name="T12" fmla="*/ 2 w 440"/>
                  <a:gd name="T13" fmla="*/ 2 h 765"/>
                  <a:gd name="T14" fmla="*/ 2 w 440"/>
                  <a:gd name="T15" fmla="*/ 2 h 765"/>
                  <a:gd name="T16" fmla="*/ 1 w 440"/>
                  <a:gd name="T17" fmla="*/ 2 h 765"/>
                  <a:gd name="T18" fmla="*/ 1 w 440"/>
                  <a:gd name="T19" fmla="*/ 0 h 765"/>
                  <a:gd name="T20" fmla="*/ 1 w 440"/>
                  <a:gd name="T21" fmla="*/ 0 h 765"/>
                  <a:gd name="T22" fmla="*/ 0 w 440"/>
                  <a:gd name="T23" fmla="*/ 0 h 765"/>
                  <a:gd name="T24" fmla="*/ 0 w 440"/>
                  <a:gd name="T25" fmla="*/ 0 h 765"/>
                  <a:gd name="T26" fmla="*/ 0 w 440"/>
                  <a:gd name="T27" fmla="*/ 0 h 76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40"/>
                  <a:gd name="T43" fmla="*/ 0 h 765"/>
                  <a:gd name="T44" fmla="*/ 440 w 440"/>
                  <a:gd name="T45" fmla="*/ 765 h 76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40" h="765">
                    <a:moveTo>
                      <a:pt x="110" y="69"/>
                    </a:moveTo>
                    <a:lnTo>
                      <a:pt x="108" y="609"/>
                    </a:lnTo>
                    <a:lnTo>
                      <a:pt x="0" y="720"/>
                    </a:lnTo>
                    <a:lnTo>
                      <a:pt x="36" y="765"/>
                    </a:lnTo>
                    <a:lnTo>
                      <a:pt x="158" y="765"/>
                    </a:lnTo>
                    <a:lnTo>
                      <a:pt x="216" y="750"/>
                    </a:lnTo>
                    <a:lnTo>
                      <a:pt x="440" y="513"/>
                    </a:lnTo>
                    <a:lnTo>
                      <a:pt x="432" y="480"/>
                    </a:lnTo>
                    <a:lnTo>
                      <a:pt x="348" y="480"/>
                    </a:lnTo>
                    <a:lnTo>
                      <a:pt x="348" y="60"/>
                    </a:lnTo>
                    <a:lnTo>
                      <a:pt x="314" y="27"/>
                    </a:lnTo>
                    <a:lnTo>
                      <a:pt x="144" y="0"/>
                    </a:lnTo>
                    <a:lnTo>
                      <a:pt x="116" y="27"/>
                    </a:lnTo>
                    <a:lnTo>
                      <a:pt x="110" y="69"/>
                    </a:lnTo>
                    <a:close/>
                  </a:path>
                </a:pathLst>
              </a:custGeom>
              <a:solidFill>
                <a:srgbClr val="FFFFFF"/>
              </a:solidFill>
              <a:ln w="9525" cmpd="sng">
                <a:solidFill>
                  <a:srgbClr val="000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96781" name="Rectangle 325"/>
              <p:cNvSpPr>
                <a:spLocks noChangeAspect="1" noChangeArrowheads="1"/>
              </p:cNvSpPr>
              <p:nvPr/>
            </p:nvSpPr>
            <p:spPr bwMode="auto">
              <a:xfrm>
                <a:off x="336" y="124"/>
                <a:ext cx="78" cy="2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o"/>
                  <a:defRPr sz="3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o"/>
                  <a:defRPr sz="23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5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t">
                  <a:spcBef>
                    <a:spcPct val="0"/>
                  </a:spcBef>
                  <a:spcAft>
                    <a:spcPct val="0"/>
                  </a:spcAft>
                  <a:buClrTx/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latin typeface="华文中宋" panose="02010600040101010101" pitchFamily="2" charset="-122"/>
                  <a:ea typeface="楷体_GB2312" pitchFamily="1" charset="-122"/>
                </a:endParaRPr>
              </a:p>
            </p:txBody>
          </p:sp>
          <p:sp>
            <p:nvSpPr>
              <p:cNvPr id="196782" name="Line 326"/>
              <p:cNvSpPr>
                <a:spLocks noChangeAspect="1" noChangeShapeType="1"/>
              </p:cNvSpPr>
              <p:nvPr/>
            </p:nvSpPr>
            <p:spPr bwMode="auto">
              <a:xfrm>
                <a:off x="404" y="248"/>
                <a:ext cx="0" cy="3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96783" name="Line 327"/>
              <p:cNvSpPr>
                <a:spLocks noChangeAspect="1" noChangeShapeType="1"/>
              </p:cNvSpPr>
              <p:nvPr/>
            </p:nvSpPr>
            <p:spPr bwMode="auto">
              <a:xfrm>
                <a:off x="349" y="279"/>
                <a:ext cx="5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96784" name="Line 328"/>
              <p:cNvSpPr>
                <a:spLocks noChangeAspect="1" noChangeShapeType="1"/>
              </p:cNvSpPr>
              <p:nvPr/>
            </p:nvSpPr>
            <p:spPr bwMode="auto">
              <a:xfrm>
                <a:off x="408" y="147"/>
                <a:ext cx="0" cy="13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96785" name="Rectangle 329"/>
              <p:cNvSpPr>
                <a:spLocks noChangeAspect="1" noChangeArrowheads="1"/>
              </p:cNvSpPr>
              <p:nvPr/>
            </p:nvSpPr>
            <p:spPr bwMode="auto">
              <a:xfrm rot="-1505015">
                <a:off x="144" y="96"/>
                <a:ext cx="256" cy="3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o"/>
                  <a:defRPr sz="3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o"/>
                  <a:defRPr sz="23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5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t">
                  <a:spcBef>
                    <a:spcPct val="0"/>
                  </a:spcBef>
                  <a:spcAft>
                    <a:spcPct val="0"/>
                  </a:spcAft>
                  <a:buClrTx/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latin typeface="华文中宋" panose="02010600040101010101" pitchFamily="2" charset="-122"/>
                  <a:ea typeface="楷体_GB2312" pitchFamily="1" charset="-122"/>
                </a:endParaRPr>
              </a:p>
            </p:txBody>
          </p:sp>
          <p:sp>
            <p:nvSpPr>
              <p:cNvPr id="196786" name="Line 330"/>
              <p:cNvSpPr>
                <a:spLocks noChangeAspect="1" noChangeShapeType="1"/>
              </p:cNvSpPr>
              <p:nvPr/>
            </p:nvSpPr>
            <p:spPr bwMode="auto">
              <a:xfrm>
                <a:off x="347" y="155"/>
                <a:ext cx="56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96787" name="Line 331"/>
              <p:cNvSpPr>
                <a:spLocks noChangeAspect="1" noChangeShapeType="1"/>
              </p:cNvSpPr>
              <p:nvPr/>
            </p:nvSpPr>
            <p:spPr bwMode="auto">
              <a:xfrm>
                <a:off x="346" y="148"/>
                <a:ext cx="62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96788" name="Line 332"/>
              <p:cNvSpPr>
                <a:spLocks noChangeAspect="1" noChangeShapeType="1"/>
              </p:cNvSpPr>
              <p:nvPr/>
            </p:nvSpPr>
            <p:spPr bwMode="auto">
              <a:xfrm flipH="1">
                <a:off x="344" y="149"/>
                <a:ext cx="2" cy="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96789" name="AutoShape 333"/>
              <p:cNvSpPr>
                <a:spLocks noChangeAspect="1" noChangeArrowheads="1"/>
              </p:cNvSpPr>
              <p:nvPr/>
            </p:nvSpPr>
            <p:spPr bwMode="auto">
              <a:xfrm>
                <a:off x="145" y="132"/>
                <a:ext cx="58" cy="151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o"/>
                  <a:defRPr sz="3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o"/>
                  <a:defRPr sz="23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5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t">
                  <a:spcBef>
                    <a:spcPct val="0"/>
                  </a:spcBef>
                  <a:spcAft>
                    <a:spcPct val="0"/>
                  </a:spcAft>
                  <a:buClrTx/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latin typeface="华文中宋" panose="02010600040101010101" pitchFamily="2" charset="-122"/>
                  <a:ea typeface="楷体_GB2312" pitchFamily="1" charset="-122"/>
                </a:endParaRPr>
              </a:p>
            </p:txBody>
          </p:sp>
          <p:sp>
            <p:nvSpPr>
              <p:cNvPr id="196790" name="Oval 334"/>
              <p:cNvSpPr>
                <a:spLocks noChangeAspect="1" noChangeArrowheads="1"/>
              </p:cNvSpPr>
              <p:nvPr/>
            </p:nvSpPr>
            <p:spPr bwMode="auto">
              <a:xfrm>
                <a:off x="169" y="152"/>
                <a:ext cx="13" cy="13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o"/>
                  <a:defRPr sz="3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o"/>
                  <a:defRPr sz="23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5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t">
                  <a:spcBef>
                    <a:spcPct val="0"/>
                  </a:spcBef>
                  <a:spcAft>
                    <a:spcPct val="0"/>
                  </a:spcAft>
                  <a:buClrTx/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latin typeface="华文中宋" panose="02010600040101010101" pitchFamily="2" charset="-122"/>
                  <a:ea typeface="楷体_GB2312" pitchFamily="1" charset="-122"/>
                </a:endParaRPr>
              </a:p>
            </p:txBody>
          </p:sp>
          <p:sp>
            <p:nvSpPr>
              <p:cNvPr id="196791" name="Line 335"/>
              <p:cNvSpPr>
                <a:spLocks noChangeAspect="1" noChangeShapeType="1"/>
              </p:cNvSpPr>
              <p:nvPr/>
            </p:nvSpPr>
            <p:spPr bwMode="auto">
              <a:xfrm flipV="1">
                <a:off x="389" y="7"/>
                <a:ext cx="64" cy="34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96792" name="Line 336"/>
              <p:cNvSpPr>
                <a:spLocks noChangeAspect="1" noChangeShapeType="1"/>
              </p:cNvSpPr>
              <p:nvPr/>
            </p:nvSpPr>
            <p:spPr bwMode="auto">
              <a:xfrm flipV="1">
                <a:off x="387" y="17"/>
                <a:ext cx="63" cy="35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96793" name="Line 337"/>
              <p:cNvSpPr>
                <a:spLocks noChangeAspect="1" noChangeShapeType="1"/>
              </p:cNvSpPr>
              <p:nvPr/>
            </p:nvSpPr>
            <p:spPr bwMode="auto">
              <a:xfrm flipV="1">
                <a:off x="389" y="26"/>
                <a:ext cx="64" cy="3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96794" name="Line 338"/>
              <p:cNvSpPr>
                <a:spLocks noChangeAspect="1" noChangeShapeType="1"/>
              </p:cNvSpPr>
              <p:nvPr/>
            </p:nvSpPr>
            <p:spPr bwMode="auto">
              <a:xfrm flipV="1">
                <a:off x="394" y="31"/>
                <a:ext cx="63" cy="34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96795" name="Line 339"/>
              <p:cNvSpPr>
                <a:spLocks noChangeAspect="1" noChangeShapeType="1"/>
              </p:cNvSpPr>
              <p:nvPr/>
            </p:nvSpPr>
            <p:spPr bwMode="auto">
              <a:xfrm flipV="1">
                <a:off x="398" y="37"/>
                <a:ext cx="63" cy="35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96771" name="Text Box 340"/>
            <p:cNvSpPr txBox="1">
              <a:spLocks noChangeAspect="1" noChangeArrowheads="1"/>
            </p:cNvSpPr>
            <p:nvPr/>
          </p:nvSpPr>
          <p:spPr bwMode="auto">
            <a:xfrm>
              <a:off x="136" y="0"/>
              <a:ext cx="148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3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23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algn="just" fontAlgn="t">
                <a:spcBef>
                  <a:spcPct val="0"/>
                </a:spcBef>
                <a:spcAft>
                  <a:spcPct val="0"/>
                </a:spcAft>
                <a:buClrTx/>
                <a:buFont typeface="Arial" panose="020B0604020202020204" pitchFamily="34" charset="0"/>
                <a:buNone/>
              </a:pPr>
              <a:r>
                <a:rPr lang="en-US" altLang="zh-CN" sz="2000">
                  <a:solidFill>
                    <a:srgbClr val="000000"/>
                  </a:solidFill>
                  <a:latin typeface="Times New Roman" panose="02020603050405020304" pitchFamily="18" charset="0"/>
                </a:rPr>
                <a:t>S</a:t>
              </a:r>
              <a:endParaRPr lang="en-US" altLang="zh-CN" sz="2000">
                <a:solidFill>
                  <a:srgbClr val="000000"/>
                </a:solidFill>
                <a:latin typeface="华文中宋" panose="02010600040101010101" pitchFamily="2" charset="-122"/>
                <a:ea typeface="楷体_GB2312" pitchFamily="1" charset="-122"/>
              </a:endParaRPr>
            </a:p>
          </p:txBody>
        </p:sp>
      </p:grpSp>
      <p:grpSp>
        <p:nvGrpSpPr>
          <p:cNvPr id="196622" name="Group 341"/>
          <p:cNvGrpSpPr>
            <a:grpSpLocks/>
          </p:cNvGrpSpPr>
          <p:nvPr/>
        </p:nvGrpSpPr>
        <p:grpSpPr bwMode="auto">
          <a:xfrm>
            <a:off x="4889500" y="4776788"/>
            <a:ext cx="1352550" cy="1165225"/>
            <a:chOff x="0" y="0"/>
            <a:chExt cx="1069" cy="911"/>
          </a:xfrm>
        </p:grpSpPr>
        <p:sp>
          <p:nvSpPr>
            <p:cNvPr id="196656" name="Text Box 342"/>
            <p:cNvSpPr txBox="1">
              <a:spLocks noChangeAspect="1" noChangeArrowheads="1"/>
            </p:cNvSpPr>
            <p:nvPr/>
          </p:nvSpPr>
          <p:spPr bwMode="auto">
            <a:xfrm>
              <a:off x="270" y="0"/>
              <a:ext cx="163" cy="2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3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23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algn="just" fontAlgn="t">
                <a:spcBef>
                  <a:spcPct val="0"/>
                </a:spcBef>
                <a:spcAft>
                  <a:spcPct val="0"/>
                </a:spcAft>
                <a:buClrTx/>
                <a:buFont typeface="Arial" panose="020B0604020202020204" pitchFamily="34" charset="0"/>
                <a:buNone/>
              </a:pPr>
              <a:r>
                <a:rPr lang="en-US" altLang="zh-CN" sz="2000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P</a:t>
              </a:r>
              <a:endParaRPr lang="en-US" altLang="zh-CN" sz="2000">
                <a:solidFill>
                  <a:srgbClr val="000000"/>
                </a:solidFill>
                <a:latin typeface="华文中宋" panose="02010600040101010101" pitchFamily="2" charset="-122"/>
                <a:ea typeface="楷体_GB2312" pitchFamily="1" charset="-122"/>
              </a:endParaRPr>
            </a:p>
          </p:txBody>
        </p:sp>
        <p:sp>
          <p:nvSpPr>
            <p:cNvPr id="196657" name="AutoShape 343"/>
            <p:cNvSpPr>
              <a:spLocks noChangeAspect="1" noChangeArrowheads="1"/>
            </p:cNvSpPr>
            <p:nvPr/>
          </p:nvSpPr>
          <p:spPr bwMode="auto">
            <a:xfrm rot="5400000">
              <a:off x="11" y="363"/>
              <a:ext cx="70" cy="91"/>
            </a:xfrm>
            <a:prstGeom prst="can">
              <a:avLst>
                <a:gd name="adj" fmla="val 32500"/>
              </a:avLst>
            </a:prstGeom>
            <a:solidFill>
              <a:srgbClr val="33333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3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23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fontAlgn="t">
                <a:spcBef>
                  <a:spcPct val="0"/>
                </a:spcBef>
                <a:spcAft>
                  <a:spcPct val="0"/>
                </a:spcAft>
                <a:buClrTx/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  <a:latin typeface="华文中宋" panose="02010600040101010101" pitchFamily="2" charset="-122"/>
                <a:ea typeface="楷体_GB2312" pitchFamily="1" charset="-122"/>
              </a:endParaRPr>
            </a:p>
          </p:txBody>
        </p:sp>
        <p:sp>
          <p:nvSpPr>
            <p:cNvPr id="196658" name="Line 344"/>
            <p:cNvSpPr>
              <a:spLocks noChangeAspect="1" noChangeShapeType="1"/>
            </p:cNvSpPr>
            <p:nvPr/>
          </p:nvSpPr>
          <p:spPr bwMode="auto">
            <a:xfrm rot="5400000">
              <a:off x="34" y="389"/>
              <a:ext cx="0" cy="5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6659" name="Line 345"/>
            <p:cNvSpPr>
              <a:spLocks noChangeAspect="1" noChangeShapeType="1"/>
            </p:cNvSpPr>
            <p:nvPr/>
          </p:nvSpPr>
          <p:spPr bwMode="auto">
            <a:xfrm rot="5400000">
              <a:off x="38" y="364"/>
              <a:ext cx="0" cy="57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6660" name="Oval 346"/>
            <p:cNvSpPr>
              <a:spLocks noChangeAspect="1" noChangeArrowheads="1"/>
            </p:cNvSpPr>
            <p:nvPr/>
          </p:nvSpPr>
          <p:spPr bwMode="auto">
            <a:xfrm>
              <a:off x="69" y="358"/>
              <a:ext cx="73" cy="24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3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23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fontAlgn="t">
                <a:spcBef>
                  <a:spcPct val="0"/>
                </a:spcBef>
                <a:spcAft>
                  <a:spcPct val="0"/>
                </a:spcAft>
                <a:buClrTx/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  <a:latin typeface="华文中宋" panose="02010600040101010101" pitchFamily="2" charset="-122"/>
                <a:ea typeface="楷体_GB2312" pitchFamily="1" charset="-122"/>
              </a:endParaRPr>
            </a:p>
          </p:txBody>
        </p:sp>
        <p:sp>
          <p:nvSpPr>
            <p:cNvPr id="196661" name="Oval 347"/>
            <p:cNvSpPr>
              <a:spLocks noChangeAspect="1" noChangeArrowheads="1"/>
            </p:cNvSpPr>
            <p:nvPr/>
          </p:nvSpPr>
          <p:spPr bwMode="auto">
            <a:xfrm>
              <a:off x="47" y="422"/>
              <a:ext cx="141" cy="35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3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23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fontAlgn="t">
                <a:spcBef>
                  <a:spcPct val="0"/>
                </a:spcBef>
                <a:spcAft>
                  <a:spcPct val="0"/>
                </a:spcAft>
                <a:buClrTx/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  <a:latin typeface="华文中宋" panose="02010600040101010101" pitchFamily="2" charset="-122"/>
                <a:ea typeface="楷体_GB2312" pitchFamily="1" charset="-122"/>
              </a:endParaRPr>
            </a:p>
          </p:txBody>
        </p:sp>
        <p:sp>
          <p:nvSpPr>
            <p:cNvPr id="196662" name="AutoShape 348"/>
            <p:cNvSpPr>
              <a:spLocks noChangeArrowheads="1"/>
            </p:cNvSpPr>
            <p:nvPr/>
          </p:nvSpPr>
          <p:spPr bwMode="auto">
            <a:xfrm>
              <a:off x="104" y="391"/>
              <a:ext cx="831" cy="37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3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23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fontAlgn="t">
                <a:spcBef>
                  <a:spcPct val="0"/>
                </a:spcBef>
                <a:spcAft>
                  <a:spcPct val="0"/>
                </a:spcAft>
                <a:buClrTx/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  <a:latin typeface="华文中宋" panose="02010600040101010101" pitchFamily="2" charset="-122"/>
                <a:ea typeface="楷体_GB2312" pitchFamily="1" charset="-122"/>
              </a:endParaRPr>
            </a:p>
          </p:txBody>
        </p:sp>
        <p:sp>
          <p:nvSpPr>
            <p:cNvPr id="196663" name="AutoShape 349"/>
            <p:cNvSpPr>
              <a:spLocks noChangeAspect="1" noChangeArrowheads="1"/>
            </p:cNvSpPr>
            <p:nvPr/>
          </p:nvSpPr>
          <p:spPr bwMode="auto">
            <a:xfrm flipH="1">
              <a:off x="118" y="699"/>
              <a:ext cx="65" cy="172"/>
            </a:xfrm>
            <a:prstGeom prst="parallelogram">
              <a:avLst>
                <a:gd name="adj" fmla="val 40514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3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23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fontAlgn="t">
                <a:spcBef>
                  <a:spcPct val="0"/>
                </a:spcBef>
                <a:spcAft>
                  <a:spcPct val="0"/>
                </a:spcAft>
                <a:buClrTx/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  <a:latin typeface="华文中宋" panose="02010600040101010101" pitchFamily="2" charset="-122"/>
                <a:ea typeface="楷体_GB2312" pitchFamily="1" charset="-122"/>
              </a:endParaRPr>
            </a:p>
          </p:txBody>
        </p:sp>
        <p:sp>
          <p:nvSpPr>
            <p:cNvPr id="196664" name="AutoShape 350"/>
            <p:cNvSpPr>
              <a:spLocks noChangeAspect="1" noChangeArrowheads="1"/>
            </p:cNvSpPr>
            <p:nvPr/>
          </p:nvSpPr>
          <p:spPr bwMode="auto">
            <a:xfrm>
              <a:off x="30" y="738"/>
              <a:ext cx="105" cy="173"/>
            </a:xfrm>
            <a:prstGeom prst="parallelogram">
              <a:avLst>
                <a:gd name="adj" fmla="val 40514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3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23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fontAlgn="t">
                <a:spcBef>
                  <a:spcPct val="0"/>
                </a:spcBef>
                <a:spcAft>
                  <a:spcPct val="0"/>
                </a:spcAft>
                <a:buClrTx/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  <a:latin typeface="华文中宋" panose="02010600040101010101" pitchFamily="2" charset="-122"/>
                <a:ea typeface="楷体_GB2312" pitchFamily="1" charset="-122"/>
              </a:endParaRPr>
            </a:p>
          </p:txBody>
        </p:sp>
        <p:sp>
          <p:nvSpPr>
            <p:cNvPr id="196665" name="Line 351"/>
            <p:cNvSpPr>
              <a:spLocks noChangeAspect="1" noChangeShapeType="1"/>
            </p:cNvSpPr>
            <p:nvPr/>
          </p:nvSpPr>
          <p:spPr bwMode="auto">
            <a:xfrm>
              <a:off x="41" y="879"/>
              <a:ext cx="4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6666" name="Oval 352"/>
            <p:cNvSpPr>
              <a:spLocks noChangeAspect="1" noChangeArrowheads="1"/>
            </p:cNvSpPr>
            <p:nvPr/>
          </p:nvSpPr>
          <p:spPr bwMode="auto">
            <a:xfrm>
              <a:off x="82" y="473"/>
              <a:ext cx="94" cy="249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3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23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fontAlgn="t">
                <a:spcBef>
                  <a:spcPct val="0"/>
                </a:spcBef>
                <a:spcAft>
                  <a:spcPct val="0"/>
                </a:spcAft>
                <a:buClrTx/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  <a:latin typeface="华文中宋" panose="02010600040101010101" pitchFamily="2" charset="-122"/>
                <a:ea typeface="楷体_GB2312" pitchFamily="1" charset="-122"/>
              </a:endParaRPr>
            </a:p>
          </p:txBody>
        </p:sp>
        <p:sp>
          <p:nvSpPr>
            <p:cNvPr id="196667" name="Oval 353"/>
            <p:cNvSpPr>
              <a:spLocks noChangeAspect="1" noChangeArrowheads="1"/>
            </p:cNvSpPr>
            <p:nvPr/>
          </p:nvSpPr>
          <p:spPr bwMode="auto">
            <a:xfrm>
              <a:off x="101" y="513"/>
              <a:ext cx="63" cy="171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3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23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fontAlgn="t">
                <a:spcBef>
                  <a:spcPct val="0"/>
                </a:spcBef>
                <a:spcAft>
                  <a:spcPct val="0"/>
                </a:spcAft>
                <a:buClrTx/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  <a:latin typeface="华文中宋" panose="02010600040101010101" pitchFamily="2" charset="-122"/>
                <a:ea typeface="楷体_GB2312" pitchFamily="1" charset="-122"/>
              </a:endParaRPr>
            </a:p>
          </p:txBody>
        </p:sp>
        <p:sp>
          <p:nvSpPr>
            <p:cNvPr id="196668" name="Line 354"/>
            <p:cNvSpPr>
              <a:spLocks noChangeAspect="1" noChangeShapeType="1"/>
            </p:cNvSpPr>
            <p:nvPr/>
          </p:nvSpPr>
          <p:spPr bwMode="auto">
            <a:xfrm flipV="1">
              <a:off x="118" y="554"/>
              <a:ext cx="22" cy="1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6669" name="Line 355"/>
            <p:cNvSpPr>
              <a:spLocks noChangeAspect="1" noChangeShapeType="1"/>
            </p:cNvSpPr>
            <p:nvPr/>
          </p:nvSpPr>
          <p:spPr bwMode="auto">
            <a:xfrm flipV="1">
              <a:off x="130" y="604"/>
              <a:ext cx="23" cy="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6670" name="Line 356"/>
            <p:cNvSpPr>
              <a:spLocks noChangeAspect="1" noChangeShapeType="1"/>
            </p:cNvSpPr>
            <p:nvPr/>
          </p:nvSpPr>
          <p:spPr bwMode="auto">
            <a:xfrm flipV="1">
              <a:off x="124" y="645"/>
              <a:ext cx="2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6671" name="AutoShape 357"/>
            <p:cNvSpPr>
              <a:spLocks noChangeAspect="1" noChangeArrowheads="1"/>
            </p:cNvSpPr>
            <p:nvPr/>
          </p:nvSpPr>
          <p:spPr bwMode="auto">
            <a:xfrm rot="5400000">
              <a:off x="41" y="507"/>
              <a:ext cx="243" cy="185"/>
            </a:xfrm>
            <a:prstGeom prst="can">
              <a:avLst>
                <a:gd name="adj" fmla="val 50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3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23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fontAlgn="t">
                <a:spcBef>
                  <a:spcPct val="0"/>
                </a:spcBef>
                <a:spcAft>
                  <a:spcPct val="0"/>
                </a:spcAft>
                <a:buClrTx/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  <a:latin typeface="华文中宋" panose="02010600040101010101" pitchFamily="2" charset="-122"/>
                <a:ea typeface="楷体_GB2312" pitchFamily="1" charset="-122"/>
              </a:endParaRPr>
            </a:p>
          </p:txBody>
        </p:sp>
        <p:sp>
          <p:nvSpPr>
            <p:cNvPr id="196672" name="AutoShape 358"/>
            <p:cNvSpPr>
              <a:spLocks noChangeAspect="1" noChangeArrowheads="1"/>
            </p:cNvSpPr>
            <p:nvPr/>
          </p:nvSpPr>
          <p:spPr bwMode="auto">
            <a:xfrm rot="5400000">
              <a:off x="86" y="556"/>
              <a:ext cx="243" cy="88"/>
            </a:xfrm>
            <a:prstGeom prst="can">
              <a:avLst>
                <a:gd name="adj" fmla="val 50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3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23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fontAlgn="t">
                <a:spcBef>
                  <a:spcPct val="0"/>
                </a:spcBef>
                <a:spcAft>
                  <a:spcPct val="0"/>
                </a:spcAft>
                <a:buClrTx/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  <a:latin typeface="华文中宋" panose="02010600040101010101" pitchFamily="2" charset="-122"/>
                <a:ea typeface="楷体_GB2312" pitchFamily="1" charset="-122"/>
              </a:endParaRPr>
            </a:p>
          </p:txBody>
        </p:sp>
        <p:sp>
          <p:nvSpPr>
            <p:cNvPr id="196673" name="Line 359"/>
            <p:cNvSpPr>
              <a:spLocks noChangeAspect="1" noChangeShapeType="1"/>
            </p:cNvSpPr>
            <p:nvPr/>
          </p:nvSpPr>
          <p:spPr bwMode="auto">
            <a:xfrm flipH="1">
              <a:off x="82" y="604"/>
              <a:ext cx="8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6674" name="Line 360"/>
            <p:cNvSpPr>
              <a:spLocks noChangeAspect="1" noChangeShapeType="1"/>
            </p:cNvSpPr>
            <p:nvPr/>
          </p:nvSpPr>
          <p:spPr bwMode="auto">
            <a:xfrm flipH="1">
              <a:off x="82" y="550"/>
              <a:ext cx="8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6675" name="Line 361"/>
            <p:cNvSpPr>
              <a:spLocks noChangeAspect="1" noChangeShapeType="1"/>
            </p:cNvSpPr>
            <p:nvPr/>
          </p:nvSpPr>
          <p:spPr bwMode="auto">
            <a:xfrm flipH="1">
              <a:off x="82" y="659"/>
              <a:ext cx="8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6676" name="Line 362"/>
            <p:cNvSpPr>
              <a:spLocks noChangeAspect="1" noChangeShapeType="1"/>
            </p:cNvSpPr>
            <p:nvPr/>
          </p:nvSpPr>
          <p:spPr bwMode="auto">
            <a:xfrm flipH="1">
              <a:off x="87" y="699"/>
              <a:ext cx="8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6677" name="Oval 363"/>
            <p:cNvSpPr>
              <a:spLocks noChangeAspect="1" noChangeArrowheads="1"/>
            </p:cNvSpPr>
            <p:nvPr/>
          </p:nvSpPr>
          <p:spPr bwMode="auto">
            <a:xfrm flipH="1">
              <a:off x="84" y="428"/>
              <a:ext cx="24" cy="47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3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23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fontAlgn="t">
                <a:spcBef>
                  <a:spcPct val="0"/>
                </a:spcBef>
                <a:spcAft>
                  <a:spcPct val="0"/>
                </a:spcAft>
                <a:buClrTx/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  <a:latin typeface="华文中宋" panose="02010600040101010101" pitchFamily="2" charset="-122"/>
                <a:ea typeface="楷体_GB2312" pitchFamily="1" charset="-122"/>
              </a:endParaRPr>
            </a:p>
          </p:txBody>
        </p:sp>
        <p:sp>
          <p:nvSpPr>
            <p:cNvPr id="196678" name="Line 364"/>
            <p:cNvSpPr>
              <a:spLocks noChangeAspect="1" noChangeShapeType="1"/>
            </p:cNvSpPr>
            <p:nvPr/>
          </p:nvSpPr>
          <p:spPr bwMode="auto">
            <a:xfrm flipH="1">
              <a:off x="95" y="732"/>
              <a:ext cx="12" cy="5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6679" name="Line 365"/>
            <p:cNvSpPr>
              <a:spLocks noChangeAspect="1" noChangeShapeType="1"/>
            </p:cNvSpPr>
            <p:nvPr/>
          </p:nvSpPr>
          <p:spPr bwMode="auto">
            <a:xfrm>
              <a:off x="125" y="738"/>
              <a:ext cx="8" cy="31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6680" name="Line 366"/>
            <p:cNvSpPr>
              <a:spLocks noChangeAspect="1" noChangeShapeType="1"/>
            </p:cNvSpPr>
            <p:nvPr/>
          </p:nvSpPr>
          <p:spPr bwMode="auto">
            <a:xfrm>
              <a:off x="535" y="554"/>
              <a:ext cx="206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6681" name="AutoShape 367"/>
            <p:cNvSpPr>
              <a:spLocks noChangeAspect="1" noChangeArrowheads="1"/>
            </p:cNvSpPr>
            <p:nvPr/>
          </p:nvSpPr>
          <p:spPr bwMode="auto">
            <a:xfrm rot="5400000">
              <a:off x="389" y="277"/>
              <a:ext cx="243" cy="646"/>
            </a:xfrm>
            <a:prstGeom prst="can">
              <a:avLst>
                <a:gd name="adj" fmla="val 3411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3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23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fontAlgn="t">
                <a:spcBef>
                  <a:spcPct val="0"/>
                </a:spcBef>
                <a:spcAft>
                  <a:spcPct val="0"/>
                </a:spcAft>
                <a:buClrTx/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  <a:latin typeface="华文中宋" panose="02010600040101010101" pitchFamily="2" charset="-122"/>
                <a:ea typeface="楷体_GB2312" pitchFamily="1" charset="-122"/>
              </a:endParaRPr>
            </a:p>
          </p:txBody>
        </p:sp>
        <p:sp>
          <p:nvSpPr>
            <p:cNvPr id="196682" name="AutoShape 368"/>
            <p:cNvSpPr>
              <a:spLocks noChangeAspect="1" noChangeArrowheads="1"/>
            </p:cNvSpPr>
            <p:nvPr/>
          </p:nvSpPr>
          <p:spPr bwMode="auto">
            <a:xfrm rot="5400000">
              <a:off x="708" y="555"/>
              <a:ext cx="242" cy="89"/>
            </a:xfrm>
            <a:prstGeom prst="can">
              <a:avLst>
                <a:gd name="adj" fmla="val 50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3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23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fontAlgn="t">
                <a:spcBef>
                  <a:spcPct val="0"/>
                </a:spcBef>
                <a:spcAft>
                  <a:spcPct val="0"/>
                </a:spcAft>
                <a:buClrTx/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  <a:latin typeface="华文中宋" panose="02010600040101010101" pitchFamily="2" charset="-122"/>
                <a:ea typeface="楷体_GB2312" pitchFamily="1" charset="-122"/>
              </a:endParaRPr>
            </a:p>
          </p:txBody>
        </p:sp>
        <p:grpSp>
          <p:nvGrpSpPr>
            <p:cNvPr id="196683" name="Group 369"/>
            <p:cNvGrpSpPr>
              <a:grpSpLocks noChangeAspect="1"/>
            </p:cNvGrpSpPr>
            <p:nvPr/>
          </p:nvGrpSpPr>
          <p:grpSpPr bwMode="auto">
            <a:xfrm>
              <a:off x="826" y="543"/>
              <a:ext cx="90" cy="147"/>
              <a:chOff x="0" y="0"/>
              <a:chExt cx="225" cy="285"/>
            </a:xfrm>
          </p:grpSpPr>
          <p:sp>
            <p:nvSpPr>
              <p:cNvPr id="196766" name="Line 370"/>
              <p:cNvSpPr>
                <a:spLocks noChangeAspect="1" noChangeShapeType="1"/>
              </p:cNvSpPr>
              <p:nvPr/>
            </p:nvSpPr>
            <p:spPr bwMode="auto">
              <a:xfrm flipH="1">
                <a:off x="0" y="105"/>
                <a:ext cx="21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96767" name="Line 371"/>
              <p:cNvSpPr>
                <a:spLocks noChangeAspect="1" noChangeShapeType="1"/>
              </p:cNvSpPr>
              <p:nvPr/>
            </p:nvSpPr>
            <p:spPr bwMode="auto">
              <a:xfrm flipH="1">
                <a:off x="0" y="0"/>
                <a:ext cx="21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96768" name="Line 372"/>
              <p:cNvSpPr>
                <a:spLocks noChangeAspect="1" noChangeShapeType="1"/>
              </p:cNvSpPr>
              <p:nvPr/>
            </p:nvSpPr>
            <p:spPr bwMode="auto">
              <a:xfrm flipH="1">
                <a:off x="0" y="210"/>
                <a:ext cx="21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96769" name="Line 373"/>
              <p:cNvSpPr>
                <a:spLocks noChangeAspect="1" noChangeShapeType="1"/>
              </p:cNvSpPr>
              <p:nvPr/>
            </p:nvSpPr>
            <p:spPr bwMode="auto">
              <a:xfrm flipH="1">
                <a:off x="15" y="285"/>
                <a:ext cx="21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96684" name="Line 374"/>
            <p:cNvSpPr>
              <a:spLocks noChangeAspect="1" noChangeShapeType="1"/>
            </p:cNvSpPr>
            <p:nvPr/>
          </p:nvSpPr>
          <p:spPr bwMode="auto">
            <a:xfrm>
              <a:off x="945" y="416"/>
              <a:ext cx="5" cy="46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6685" name="Line 375"/>
            <p:cNvSpPr>
              <a:spLocks noChangeAspect="1" noChangeShapeType="1"/>
            </p:cNvSpPr>
            <p:nvPr/>
          </p:nvSpPr>
          <p:spPr bwMode="auto">
            <a:xfrm>
              <a:off x="944" y="427"/>
              <a:ext cx="0" cy="66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6686" name="AutoShape 376"/>
            <p:cNvSpPr>
              <a:spLocks noChangeAspect="1" noChangeArrowheads="1"/>
            </p:cNvSpPr>
            <p:nvPr/>
          </p:nvSpPr>
          <p:spPr bwMode="auto">
            <a:xfrm rot="5400000">
              <a:off x="773" y="531"/>
              <a:ext cx="243" cy="138"/>
            </a:xfrm>
            <a:prstGeom prst="can">
              <a:avLst>
                <a:gd name="adj" fmla="val 50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3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23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fontAlgn="t">
                <a:spcBef>
                  <a:spcPct val="0"/>
                </a:spcBef>
                <a:spcAft>
                  <a:spcPct val="0"/>
                </a:spcAft>
                <a:buClrTx/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  <a:latin typeface="华文中宋" panose="02010600040101010101" pitchFamily="2" charset="-122"/>
                <a:ea typeface="楷体_GB2312" pitchFamily="1" charset="-122"/>
              </a:endParaRPr>
            </a:p>
          </p:txBody>
        </p:sp>
        <p:sp>
          <p:nvSpPr>
            <p:cNvPr id="196687" name="Line 377"/>
            <p:cNvSpPr>
              <a:spLocks noChangeAspect="1" noChangeShapeType="1"/>
            </p:cNvSpPr>
            <p:nvPr/>
          </p:nvSpPr>
          <p:spPr bwMode="auto">
            <a:xfrm>
              <a:off x="837" y="534"/>
              <a:ext cx="5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6688" name="Line 378"/>
            <p:cNvSpPr>
              <a:spLocks noChangeAspect="1" noChangeShapeType="1"/>
            </p:cNvSpPr>
            <p:nvPr/>
          </p:nvSpPr>
          <p:spPr bwMode="auto">
            <a:xfrm>
              <a:off x="837" y="574"/>
              <a:ext cx="5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6689" name="Line 379"/>
            <p:cNvSpPr>
              <a:spLocks noChangeAspect="1" noChangeShapeType="1"/>
            </p:cNvSpPr>
            <p:nvPr/>
          </p:nvSpPr>
          <p:spPr bwMode="auto">
            <a:xfrm>
              <a:off x="837" y="632"/>
              <a:ext cx="5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6690" name="Line 380"/>
            <p:cNvSpPr>
              <a:spLocks noChangeAspect="1" noChangeShapeType="1"/>
            </p:cNvSpPr>
            <p:nvPr/>
          </p:nvSpPr>
          <p:spPr bwMode="auto">
            <a:xfrm>
              <a:off x="842" y="672"/>
              <a:ext cx="5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6691" name="AutoShape 381"/>
            <p:cNvSpPr>
              <a:spLocks noChangeAspect="1" noChangeArrowheads="1"/>
            </p:cNvSpPr>
            <p:nvPr/>
          </p:nvSpPr>
          <p:spPr bwMode="auto">
            <a:xfrm>
              <a:off x="157" y="534"/>
              <a:ext cx="55" cy="145"/>
            </a:xfrm>
            <a:prstGeom prst="can">
              <a:avLst>
                <a:gd name="adj" fmla="val 65909"/>
              </a:avLst>
            </a:prstGeom>
            <a:solidFill>
              <a:srgbClr val="5F5F5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3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23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fontAlgn="t">
                <a:spcBef>
                  <a:spcPct val="0"/>
                </a:spcBef>
                <a:spcAft>
                  <a:spcPct val="0"/>
                </a:spcAft>
                <a:buClrTx/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  <a:latin typeface="华文中宋" panose="02010600040101010101" pitchFamily="2" charset="-122"/>
                <a:ea typeface="楷体_GB2312" pitchFamily="1" charset="-122"/>
              </a:endParaRPr>
            </a:p>
          </p:txBody>
        </p:sp>
        <p:sp>
          <p:nvSpPr>
            <p:cNvPr id="196692" name="AutoShape 382"/>
            <p:cNvSpPr>
              <a:spLocks noChangeAspect="1"/>
            </p:cNvSpPr>
            <p:nvPr/>
          </p:nvSpPr>
          <p:spPr bwMode="auto">
            <a:xfrm>
              <a:off x="213" y="480"/>
              <a:ext cx="41" cy="245"/>
            </a:xfrm>
            <a:prstGeom prst="leftBracket">
              <a:avLst>
                <a:gd name="adj" fmla="val 29878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3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23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fontAlgn="t">
                <a:spcBef>
                  <a:spcPct val="0"/>
                </a:spcBef>
                <a:spcAft>
                  <a:spcPct val="0"/>
                </a:spcAft>
                <a:buClrTx/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  <a:latin typeface="华文中宋" panose="02010600040101010101" pitchFamily="2" charset="-122"/>
                <a:ea typeface="楷体_GB2312" pitchFamily="1" charset="-122"/>
              </a:endParaRPr>
            </a:p>
          </p:txBody>
        </p:sp>
        <p:sp>
          <p:nvSpPr>
            <p:cNvPr id="196693" name="AutoShape 383"/>
            <p:cNvSpPr>
              <a:spLocks noChangeAspect="1"/>
            </p:cNvSpPr>
            <p:nvPr/>
          </p:nvSpPr>
          <p:spPr bwMode="auto">
            <a:xfrm>
              <a:off x="235" y="477"/>
              <a:ext cx="41" cy="245"/>
            </a:xfrm>
            <a:prstGeom prst="leftBracket">
              <a:avLst>
                <a:gd name="adj" fmla="val 29878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3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23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fontAlgn="t">
                <a:spcBef>
                  <a:spcPct val="0"/>
                </a:spcBef>
                <a:spcAft>
                  <a:spcPct val="0"/>
                </a:spcAft>
                <a:buClrTx/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  <a:latin typeface="华文中宋" panose="02010600040101010101" pitchFamily="2" charset="-122"/>
                <a:ea typeface="楷体_GB2312" pitchFamily="1" charset="-122"/>
              </a:endParaRPr>
            </a:p>
          </p:txBody>
        </p:sp>
        <p:sp>
          <p:nvSpPr>
            <p:cNvPr id="196694" name="Line 384"/>
            <p:cNvSpPr>
              <a:spLocks noChangeAspect="1" noChangeShapeType="1"/>
            </p:cNvSpPr>
            <p:nvPr/>
          </p:nvSpPr>
          <p:spPr bwMode="auto">
            <a:xfrm>
              <a:off x="522" y="548"/>
              <a:ext cx="209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6695" name="Line 385"/>
            <p:cNvSpPr>
              <a:spLocks noChangeAspect="1" noChangeShapeType="1"/>
            </p:cNvSpPr>
            <p:nvPr/>
          </p:nvSpPr>
          <p:spPr bwMode="auto">
            <a:xfrm>
              <a:off x="253" y="548"/>
              <a:ext cx="208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grpSp>
          <p:nvGrpSpPr>
            <p:cNvPr id="196696" name="Group 386"/>
            <p:cNvGrpSpPr>
              <a:grpSpLocks noChangeAspect="1"/>
            </p:cNvGrpSpPr>
            <p:nvPr/>
          </p:nvGrpSpPr>
          <p:grpSpPr bwMode="auto">
            <a:xfrm>
              <a:off x="258" y="477"/>
              <a:ext cx="64" cy="245"/>
              <a:chOff x="0" y="0"/>
              <a:chExt cx="174" cy="525"/>
            </a:xfrm>
          </p:grpSpPr>
          <p:sp>
            <p:nvSpPr>
              <p:cNvPr id="196764" name="AutoShape 387"/>
              <p:cNvSpPr>
                <a:spLocks noChangeAspect="1"/>
              </p:cNvSpPr>
              <p:nvPr/>
            </p:nvSpPr>
            <p:spPr bwMode="auto">
              <a:xfrm>
                <a:off x="0" y="0"/>
                <a:ext cx="114" cy="525"/>
              </a:xfrm>
              <a:prstGeom prst="leftBracket">
                <a:avLst>
                  <a:gd name="adj" fmla="val 230263"/>
                </a:avLst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o"/>
                  <a:defRPr sz="3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o"/>
                  <a:defRPr sz="23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5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t">
                  <a:spcBef>
                    <a:spcPct val="0"/>
                  </a:spcBef>
                  <a:spcAft>
                    <a:spcPct val="0"/>
                  </a:spcAft>
                  <a:buClrTx/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latin typeface="华文中宋" panose="02010600040101010101" pitchFamily="2" charset="-122"/>
                  <a:ea typeface="楷体_GB2312" pitchFamily="1" charset="-122"/>
                </a:endParaRPr>
              </a:p>
            </p:txBody>
          </p:sp>
          <p:sp>
            <p:nvSpPr>
              <p:cNvPr id="196765" name="AutoShape 388"/>
              <p:cNvSpPr>
                <a:spLocks noChangeAspect="1"/>
              </p:cNvSpPr>
              <p:nvPr/>
            </p:nvSpPr>
            <p:spPr bwMode="auto">
              <a:xfrm>
                <a:off x="60" y="0"/>
                <a:ext cx="114" cy="525"/>
              </a:xfrm>
              <a:prstGeom prst="leftBracket">
                <a:avLst>
                  <a:gd name="adj" fmla="val 230263"/>
                </a:avLst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o"/>
                  <a:defRPr sz="3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o"/>
                  <a:defRPr sz="23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5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t">
                  <a:spcBef>
                    <a:spcPct val="0"/>
                  </a:spcBef>
                  <a:spcAft>
                    <a:spcPct val="0"/>
                  </a:spcAft>
                  <a:buClrTx/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latin typeface="华文中宋" panose="02010600040101010101" pitchFamily="2" charset="-122"/>
                  <a:ea typeface="楷体_GB2312" pitchFamily="1" charset="-122"/>
                </a:endParaRPr>
              </a:p>
            </p:txBody>
          </p:sp>
        </p:grpSp>
        <p:grpSp>
          <p:nvGrpSpPr>
            <p:cNvPr id="196697" name="Group 389"/>
            <p:cNvGrpSpPr>
              <a:grpSpLocks noChangeAspect="1"/>
            </p:cNvGrpSpPr>
            <p:nvPr/>
          </p:nvGrpSpPr>
          <p:grpSpPr bwMode="auto">
            <a:xfrm>
              <a:off x="302" y="477"/>
              <a:ext cx="65" cy="245"/>
              <a:chOff x="0" y="0"/>
              <a:chExt cx="174" cy="525"/>
            </a:xfrm>
          </p:grpSpPr>
          <p:sp>
            <p:nvSpPr>
              <p:cNvPr id="196762" name="AutoShape 390"/>
              <p:cNvSpPr>
                <a:spLocks noChangeAspect="1"/>
              </p:cNvSpPr>
              <p:nvPr/>
            </p:nvSpPr>
            <p:spPr bwMode="auto">
              <a:xfrm>
                <a:off x="0" y="0"/>
                <a:ext cx="114" cy="525"/>
              </a:xfrm>
              <a:prstGeom prst="leftBracket">
                <a:avLst>
                  <a:gd name="adj" fmla="val 230263"/>
                </a:avLst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o"/>
                  <a:defRPr sz="3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o"/>
                  <a:defRPr sz="23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5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t">
                  <a:spcBef>
                    <a:spcPct val="0"/>
                  </a:spcBef>
                  <a:spcAft>
                    <a:spcPct val="0"/>
                  </a:spcAft>
                  <a:buClrTx/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latin typeface="华文中宋" panose="02010600040101010101" pitchFamily="2" charset="-122"/>
                  <a:ea typeface="楷体_GB2312" pitchFamily="1" charset="-122"/>
                </a:endParaRPr>
              </a:p>
            </p:txBody>
          </p:sp>
          <p:sp>
            <p:nvSpPr>
              <p:cNvPr id="196763" name="AutoShape 391"/>
              <p:cNvSpPr>
                <a:spLocks noChangeAspect="1"/>
              </p:cNvSpPr>
              <p:nvPr/>
            </p:nvSpPr>
            <p:spPr bwMode="auto">
              <a:xfrm>
                <a:off x="60" y="0"/>
                <a:ext cx="114" cy="525"/>
              </a:xfrm>
              <a:prstGeom prst="leftBracket">
                <a:avLst>
                  <a:gd name="adj" fmla="val 230263"/>
                </a:avLst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o"/>
                  <a:defRPr sz="3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o"/>
                  <a:defRPr sz="23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5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t">
                  <a:spcBef>
                    <a:spcPct val="0"/>
                  </a:spcBef>
                  <a:spcAft>
                    <a:spcPct val="0"/>
                  </a:spcAft>
                  <a:buClrTx/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latin typeface="华文中宋" panose="02010600040101010101" pitchFamily="2" charset="-122"/>
                  <a:ea typeface="楷体_GB2312" pitchFamily="1" charset="-122"/>
                </a:endParaRPr>
              </a:p>
            </p:txBody>
          </p:sp>
        </p:grpSp>
        <p:grpSp>
          <p:nvGrpSpPr>
            <p:cNvPr id="196698" name="Group 392"/>
            <p:cNvGrpSpPr>
              <a:grpSpLocks noChangeAspect="1"/>
            </p:cNvGrpSpPr>
            <p:nvPr/>
          </p:nvGrpSpPr>
          <p:grpSpPr bwMode="auto">
            <a:xfrm>
              <a:off x="346" y="477"/>
              <a:ext cx="63" cy="245"/>
              <a:chOff x="0" y="0"/>
              <a:chExt cx="174" cy="525"/>
            </a:xfrm>
          </p:grpSpPr>
          <p:sp>
            <p:nvSpPr>
              <p:cNvPr id="196760" name="AutoShape 393"/>
              <p:cNvSpPr>
                <a:spLocks noChangeAspect="1"/>
              </p:cNvSpPr>
              <p:nvPr/>
            </p:nvSpPr>
            <p:spPr bwMode="auto">
              <a:xfrm>
                <a:off x="0" y="0"/>
                <a:ext cx="114" cy="525"/>
              </a:xfrm>
              <a:prstGeom prst="leftBracket">
                <a:avLst>
                  <a:gd name="adj" fmla="val 230263"/>
                </a:avLst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o"/>
                  <a:defRPr sz="3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o"/>
                  <a:defRPr sz="23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5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t">
                  <a:spcBef>
                    <a:spcPct val="0"/>
                  </a:spcBef>
                  <a:spcAft>
                    <a:spcPct val="0"/>
                  </a:spcAft>
                  <a:buClrTx/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latin typeface="华文中宋" panose="02010600040101010101" pitchFamily="2" charset="-122"/>
                  <a:ea typeface="楷体_GB2312" pitchFamily="1" charset="-122"/>
                </a:endParaRPr>
              </a:p>
            </p:txBody>
          </p:sp>
          <p:sp>
            <p:nvSpPr>
              <p:cNvPr id="196761" name="AutoShape 394"/>
              <p:cNvSpPr>
                <a:spLocks noChangeAspect="1"/>
              </p:cNvSpPr>
              <p:nvPr/>
            </p:nvSpPr>
            <p:spPr bwMode="auto">
              <a:xfrm>
                <a:off x="60" y="0"/>
                <a:ext cx="114" cy="525"/>
              </a:xfrm>
              <a:prstGeom prst="leftBracket">
                <a:avLst>
                  <a:gd name="adj" fmla="val 230263"/>
                </a:avLst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o"/>
                  <a:defRPr sz="3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o"/>
                  <a:defRPr sz="23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5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t">
                  <a:spcBef>
                    <a:spcPct val="0"/>
                  </a:spcBef>
                  <a:spcAft>
                    <a:spcPct val="0"/>
                  </a:spcAft>
                  <a:buClrTx/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latin typeface="华文中宋" panose="02010600040101010101" pitchFamily="2" charset="-122"/>
                  <a:ea typeface="楷体_GB2312" pitchFamily="1" charset="-122"/>
                </a:endParaRPr>
              </a:p>
            </p:txBody>
          </p:sp>
        </p:grpSp>
        <p:grpSp>
          <p:nvGrpSpPr>
            <p:cNvPr id="196699" name="Group 395"/>
            <p:cNvGrpSpPr>
              <a:grpSpLocks noChangeAspect="1"/>
            </p:cNvGrpSpPr>
            <p:nvPr/>
          </p:nvGrpSpPr>
          <p:grpSpPr bwMode="auto">
            <a:xfrm>
              <a:off x="390" y="477"/>
              <a:ext cx="63" cy="245"/>
              <a:chOff x="0" y="0"/>
              <a:chExt cx="174" cy="525"/>
            </a:xfrm>
          </p:grpSpPr>
          <p:sp>
            <p:nvSpPr>
              <p:cNvPr id="196758" name="AutoShape 396"/>
              <p:cNvSpPr>
                <a:spLocks noChangeAspect="1"/>
              </p:cNvSpPr>
              <p:nvPr/>
            </p:nvSpPr>
            <p:spPr bwMode="auto">
              <a:xfrm>
                <a:off x="0" y="0"/>
                <a:ext cx="114" cy="525"/>
              </a:xfrm>
              <a:prstGeom prst="leftBracket">
                <a:avLst>
                  <a:gd name="adj" fmla="val 230263"/>
                </a:avLst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o"/>
                  <a:defRPr sz="3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o"/>
                  <a:defRPr sz="23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5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t">
                  <a:spcBef>
                    <a:spcPct val="0"/>
                  </a:spcBef>
                  <a:spcAft>
                    <a:spcPct val="0"/>
                  </a:spcAft>
                  <a:buClrTx/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latin typeface="华文中宋" panose="02010600040101010101" pitchFamily="2" charset="-122"/>
                  <a:ea typeface="楷体_GB2312" pitchFamily="1" charset="-122"/>
                </a:endParaRPr>
              </a:p>
            </p:txBody>
          </p:sp>
          <p:sp>
            <p:nvSpPr>
              <p:cNvPr id="196759" name="AutoShape 397"/>
              <p:cNvSpPr>
                <a:spLocks noChangeAspect="1"/>
              </p:cNvSpPr>
              <p:nvPr/>
            </p:nvSpPr>
            <p:spPr bwMode="auto">
              <a:xfrm>
                <a:off x="60" y="0"/>
                <a:ext cx="114" cy="525"/>
              </a:xfrm>
              <a:prstGeom prst="leftBracket">
                <a:avLst>
                  <a:gd name="adj" fmla="val 230263"/>
                </a:avLst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o"/>
                  <a:defRPr sz="3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o"/>
                  <a:defRPr sz="23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5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t">
                  <a:spcBef>
                    <a:spcPct val="0"/>
                  </a:spcBef>
                  <a:spcAft>
                    <a:spcPct val="0"/>
                  </a:spcAft>
                  <a:buClrTx/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latin typeface="华文中宋" panose="02010600040101010101" pitchFamily="2" charset="-122"/>
                  <a:ea typeface="楷体_GB2312" pitchFamily="1" charset="-122"/>
                </a:endParaRPr>
              </a:p>
            </p:txBody>
          </p:sp>
        </p:grpSp>
        <p:grpSp>
          <p:nvGrpSpPr>
            <p:cNvPr id="196700" name="Group 398"/>
            <p:cNvGrpSpPr>
              <a:grpSpLocks noChangeAspect="1"/>
            </p:cNvGrpSpPr>
            <p:nvPr/>
          </p:nvGrpSpPr>
          <p:grpSpPr bwMode="auto">
            <a:xfrm>
              <a:off x="433" y="477"/>
              <a:ext cx="65" cy="245"/>
              <a:chOff x="0" y="0"/>
              <a:chExt cx="174" cy="525"/>
            </a:xfrm>
          </p:grpSpPr>
          <p:sp>
            <p:nvSpPr>
              <p:cNvPr id="196756" name="AutoShape 399"/>
              <p:cNvSpPr>
                <a:spLocks noChangeAspect="1"/>
              </p:cNvSpPr>
              <p:nvPr/>
            </p:nvSpPr>
            <p:spPr bwMode="auto">
              <a:xfrm>
                <a:off x="0" y="0"/>
                <a:ext cx="114" cy="525"/>
              </a:xfrm>
              <a:prstGeom prst="leftBracket">
                <a:avLst>
                  <a:gd name="adj" fmla="val 230263"/>
                </a:avLst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o"/>
                  <a:defRPr sz="3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o"/>
                  <a:defRPr sz="23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5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t">
                  <a:spcBef>
                    <a:spcPct val="0"/>
                  </a:spcBef>
                  <a:spcAft>
                    <a:spcPct val="0"/>
                  </a:spcAft>
                  <a:buClrTx/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latin typeface="华文中宋" panose="02010600040101010101" pitchFamily="2" charset="-122"/>
                  <a:ea typeface="楷体_GB2312" pitchFamily="1" charset="-122"/>
                </a:endParaRPr>
              </a:p>
            </p:txBody>
          </p:sp>
          <p:sp>
            <p:nvSpPr>
              <p:cNvPr id="196757" name="AutoShape 400"/>
              <p:cNvSpPr>
                <a:spLocks noChangeAspect="1"/>
              </p:cNvSpPr>
              <p:nvPr/>
            </p:nvSpPr>
            <p:spPr bwMode="auto">
              <a:xfrm>
                <a:off x="60" y="0"/>
                <a:ext cx="114" cy="525"/>
              </a:xfrm>
              <a:prstGeom prst="leftBracket">
                <a:avLst>
                  <a:gd name="adj" fmla="val 230263"/>
                </a:avLst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o"/>
                  <a:defRPr sz="3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o"/>
                  <a:defRPr sz="23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5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t">
                  <a:spcBef>
                    <a:spcPct val="0"/>
                  </a:spcBef>
                  <a:spcAft>
                    <a:spcPct val="0"/>
                  </a:spcAft>
                  <a:buClrTx/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latin typeface="华文中宋" panose="02010600040101010101" pitchFamily="2" charset="-122"/>
                  <a:ea typeface="楷体_GB2312" pitchFamily="1" charset="-122"/>
                </a:endParaRPr>
              </a:p>
            </p:txBody>
          </p:sp>
        </p:grpSp>
        <p:grpSp>
          <p:nvGrpSpPr>
            <p:cNvPr id="196701" name="Group 401"/>
            <p:cNvGrpSpPr>
              <a:grpSpLocks noChangeAspect="1"/>
            </p:cNvGrpSpPr>
            <p:nvPr/>
          </p:nvGrpSpPr>
          <p:grpSpPr bwMode="auto">
            <a:xfrm>
              <a:off x="477" y="477"/>
              <a:ext cx="64" cy="245"/>
              <a:chOff x="0" y="0"/>
              <a:chExt cx="174" cy="525"/>
            </a:xfrm>
          </p:grpSpPr>
          <p:sp>
            <p:nvSpPr>
              <p:cNvPr id="196754" name="AutoShape 402"/>
              <p:cNvSpPr>
                <a:spLocks noChangeAspect="1"/>
              </p:cNvSpPr>
              <p:nvPr/>
            </p:nvSpPr>
            <p:spPr bwMode="auto">
              <a:xfrm>
                <a:off x="0" y="0"/>
                <a:ext cx="114" cy="525"/>
              </a:xfrm>
              <a:prstGeom prst="leftBracket">
                <a:avLst>
                  <a:gd name="adj" fmla="val 230263"/>
                </a:avLst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o"/>
                  <a:defRPr sz="3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o"/>
                  <a:defRPr sz="23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5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t">
                  <a:spcBef>
                    <a:spcPct val="0"/>
                  </a:spcBef>
                  <a:spcAft>
                    <a:spcPct val="0"/>
                  </a:spcAft>
                  <a:buClrTx/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latin typeface="华文中宋" panose="02010600040101010101" pitchFamily="2" charset="-122"/>
                  <a:ea typeface="楷体_GB2312" pitchFamily="1" charset="-122"/>
                </a:endParaRPr>
              </a:p>
            </p:txBody>
          </p:sp>
          <p:sp>
            <p:nvSpPr>
              <p:cNvPr id="196755" name="AutoShape 403"/>
              <p:cNvSpPr>
                <a:spLocks noChangeAspect="1"/>
              </p:cNvSpPr>
              <p:nvPr/>
            </p:nvSpPr>
            <p:spPr bwMode="auto">
              <a:xfrm>
                <a:off x="60" y="0"/>
                <a:ext cx="114" cy="525"/>
              </a:xfrm>
              <a:prstGeom prst="leftBracket">
                <a:avLst>
                  <a:gd name="adj" fmla="val 230263"/>
                </a:avLst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o"/>
                  <a:defRPr sz="3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o"/>
                  <a:defRPr sz="23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5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t">
                  <a:spcBef>
                    <a:spcPct val="0"/>
                  </a:spcBef>
                  <a:spcAft>
                    <a:spcPct val="0"/>
                  </a:spcAft>
                  <a:buClrTx/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latin typeface="华文中宋" panose="02010600040101010101" pitchFamily="2" charset="-122"/>
                  <a:ea typeface="楷体_GB2312" pitchFamily="1" charset="-122"/>
                </a:endParaRPr>
              </a:p>
            </p:txBody>
          </p:sp>
        </p:grpSp>
        <p:grpSp>
          <p:nvGrpSpPr>
            <p:cNvPr id="196702" name="Group 404"/>
            <p:cNvGrpSpPr>
              <a:grpSpLocks noChangeAspect="1"/>
            </p:cNvGrpSpPr>
            <p:nvPr/>
          </p:nvGrpSpPr>
          <p:grpSpPr bwMode="auto">
            <a:xfrm>
              <a:off x="500" y="477"/>
              <a:ext cx="64" cy="245"/>
              <a:chOff x="0" y="0"/>
              <a:chExt cx="174" cy="525"/>
            </a:xfrm>
          </p:grpSpPr>
          <p:sp>
            <p:nvSpPr>
              <p:cNvPr id="196752" name="AutoShape 405"/>
              <p:cNvSpPr>
                <a:spLocks noChangeAspect="1"/>
              </p:cNvSpPr>
              <p:nvPr/>
            </p:nvSpPr>
            <p:spPr bwMode="auto">
              <a:xfrm>
                <a:off x="0" y="0"/>
                <a:ext cx="114" cy="525"/>
              </a:xfrm>
              <a:prstGeom prst="leftBracket">
                <a:avLst>
                  <a:gd name="adj" fmla="val 230263"/>
                </a:avLst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o"/>
                  <a:defRPr sz="3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o"/>
                  <a:defRPr sz="23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5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t">
                  <a:spcBef>
                    <a:spcPct val="0"/>
                  </a:spcBef>
                  <a:spcAft>
                    <a:spcPct val="0"/>
                  </a:spcAft>
                  <a:buClrTx/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latin typeface="华文中宋" panose="02010600040101010101" pitchFamily="2" charset="-122"/>
                  <a:ea typeface="楷体_GB2312" pitchFamily="1" charset="-122"/>
                </a:endParaRPr>
              </a:p>
            </p:txBody>
          </p:sp>
          <p:sp>
            <p:nvSpPr>
              <p:cNvPr id="196753" name="AutoShape 406"/>
              <p:cNvSpPr>
                <a:spLocks noChangeAspect="1"/>
              </p:cNvSpPr>
              <p:nvPr/>
            </p:nvSpPr>
            <p:spPr bwMode="auto">
              <a:xfrm>
                <a:off x="60" y="0"/>
                <a:ext cx="114" cy="525"/>
              </a:xfrm>
              <a:prstGeom prst="leftBracket">
                <a:avLst>
                  <a:gd name="adj" fmla="val 230263"/>
                </a:avLst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o"/>
                  <a:defRPr sz="3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o"/>
                  <a:defRPr sz="23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5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t">
                  <a:spcBef>
                    <a:spcPct val="0"/>
                  </a:spcBef>
                  <a:spcAft>
                    <a:spcPct val="0"/>
                  </a:spcAft>
                  <a:buClrTx/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latin typeface="华文中宋" panose="02010600040101010101" pitchFamily="2" charset="-122"/>
                  <a:ea typeface="楷体_GB2312" pitchFamily="1" charset="-122"/>
                </a:endParaRPr>
              </a:p>
            </p:txBody>
          </p:sp>
        </p:grpSp>
        <p:grpSp>
          <p:nvGrpSpPr>
            <p:cNvPr id="196703" name="Group 407"/>
            <p:cNvGrpSpPr>
              <a:grpSpLocks noChangeAspect="1"/>
            </p:cNvGrpSpPr>
            <p:nvPr/>
          </p:nvGrpSpPr>
          <p:grpSpPr bwMode="auto">
            <a:xfrm>
              <a:off x="544" y="477"/>
              <a:ext cx="65" cy="245"/>
              <a:chOff x="0" y="0"/>
              <a:chExt cx="174" cy="525"/>
            </a:xfrm>
          </p:grpSpPr>
          <p:sp>
            <p:nvSpPr>
              <p:cNvPr id="196750" name="AutoShape 408"/>
              <p:cNvSpPr>
                <a:spLocks noChangeAspect="1"/>
              </p:cNvSpPr>
              <p:nvPr/>
            </p:nvSpPr>
            <p:spPr bwMode="auto">
              <a:xfrm>
                <a:off x="0" y="0"/>
                <a:ext cx="114" cy="525"/>
              </a:xfrm>
              <a:prstGeom prst="leftBracket">
                <a:avLst>
                  <a:gd name="adj" fmla="val 230263"/>
                </a:avLst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o"/>
                  <a:defRPr sz="3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o"/>
                  <a:defRPr sz="23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5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t">
                  <a:spcBef>
                    <a:spcPct val="0"/>
                  </a:spcBef>
                  <a:spcAft>
                    <a:spcPct val="0"/>
                  </a:spcAft>
                  <a:buClrTx/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latin typeface="华文中宋" panose="02010600040101010101" pitchFamily="2" charset="-122"/>
                  <a:ea typeface="楷体_GB2312" pitchFamily="1" charset="-122"/>
                </a:endParaRPr>
              </a:p>
            </p:txBody>
          </p:sp>
          <p:sp>
            <p:nvSpPr>
              <p:cNvPr id="196751" name="AutoShape 409"/>
              <p:cNvSpPr>
                <a:spLocks noChangeAspect="1"/>
              </p:cNvSpPr>
              <p:nvPr/>
            </p:nvSpPr>
            <p:spPr bwMode="auto">
              <a:xfrm>
                <a:off x="60" y="0"/>
                <a:ext cx="114" cy="525"/>
              </a:xfrm>
              <a:prstGeom prst="leftBracket">
                <a:avLst>
                  <a:gd name="adj" fmla="val 230263"/>
                </a:avLst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o"/>
                  <a:defRPr sz="3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o"/>
                  <a:defRPr sz="23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5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t">
                  <a:spcBef>
                    <a:spcPct val="0"/>
                  </a:spcBef>
                  <a:spcAft>
                    <a:spcPct val="0"/>
                  </a:spcAft>
                  <a:buClrTx/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latin typeface="华文中宋" panose="02010600040101010101" pitchFamily="2" charset="-122"/>
                  <a:ea typeface="楷体_GB2312" pitchFamily="1" charset="-122"/>
                </a:endParaRPr>
              </a:p>
            </p:txBody>
          </p:sp>
        </p:grpSp>
        <p:grpSp>
          <p:nvGrpSpPr>
            <p:cNvPr id="196704" name="Group 410"/>
            <p:cNvGrpSpPr>
              <a:grpSpLocks noChangeAspect="1"/>
            </p:cNvGrpSpPr>
            <p:nvPr/>
          </p:nvGrpSpPr>
          <p:grpSpPr bwMode="auto">
            <a:xfrm>
              <a:off x="589" y="477"/>
              <a:ext cx="63" cy="245"/>
              <a:chOff x="0" y="0"/>
              <a:chExt cx="174" cy="525"/>
            </a:xfrm>
          </p:grpSpPr>
          <p:sp>
            <p:nvSpPr>
              <p:cNvPr id="196748" name="AutoShape 411"/>
              <p:cNvSpPr>
                <a:spLocks noChangeAspect="1"/>
              </p:cNvSpPr>
              <p:nvPr/>
            </p:nvSpPr>
            <p:spPr bwMode="auto">
              <a:xfrm>
                <a:off x="0" y="0"/>
                <a:ext cx="114" cy="525"/>
              </a:xfrm>
              <a:prstGeom prst="leftBracket">
                <a:avLst>
                  <a:gd name="adj" fmla="val 230263"/>
                </a:avLst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o"/>
                  <a:defRPr sz="3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o"/>
                  <a:defRPr sz="23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5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t">
                  <a:spcBef>
                    <a:spcPct val="0"/>
                  </a:spcBef>
                  <a:spcAft>
                    <a:spcPct val="0"/>
                  </a:spcAft>
                  <a:buClrTx/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latin typeface="华文中宋" panose="02010600040101010101" pitchFamily="2" charset="-122"/>
                  <a:ea typeface="楷体_GB2312" pitchFamily="1" charset="-122"/>
                </a:endParaRPr>
              </a:p>
            </p:txBody>
          </p:sp>
          <p:sp>
            <p:nvSpPr>
              <p:cNvPr id="196749" name="AutoShape 412"/>
              <p:cNvSpPr>
                <a:spLocks noChangeAspect="1"/>
              </p:cNvSpPr>
              <p:nvPr/>
            </p:nvSpPr>
            <p:spPr bwMode="auto">
              <a:xfrm>
                <a:off x="60" y="0"/>
                <a:ext cx="114" cy="525"/>
              </a:xfrm>
              <a:prstGeom prst="leftBracket">
                <a:avLst>
                  <a:gd name="adj" fmla="val 230263"/>
                </a:avLst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o"/>
                  <a:defRPr sz="3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o"/>
                  <a:defRPr sz="23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5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t">
                  <a:spcBef>
                    <a:spcPct val="0"/>
                  </a:spcBef>
                  <a:spcAft>
                    <a:spcPct val="0"/>
                  </a:spcAft>
                  <a:buClrTx/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latin typeface="华文中宋" panose="02010600040101010101" pitchFamily="2" charset="-122"/>
                  <a:ea typeface="楷体_GB2312" pitchFamily="1" charset="-122"/>
                </a:endParaRPr>
              </a:p>
            </p:txBody>
          </p:sp>
        </p:grpSp>
        <p:grpSp>
          <p:nvGrpSpPr>
            <p:cNvPr id="196705" name="Group 413"/>
            <p:cNvGrpSpPr>
              <a:grpSpLocks noChangeAspect="1"/>
            </p:cNvGrpSpPr>
            <p:nvPr/>
          </p:nvGrpSpPr>
          <p:grpSpPr bwMode="auto">
            <a:xfrm>
              <a:off x="632" y="477"/>
              <a:ext cx="65" cy="245"/>
              <a:chOff x="0" y="0"/>
              <a:chExt cx="174" cy="525"/>
            </a:xfrm>
          </p:grpSpPr>
          <p:sp>
            <p:nvSpPr>
              <p:cNvPr id="196746" name="AutoShape 414"/>
              <p:cNvSpPr>
                <a:spLocks noChangeAspect="1"/>
              </p:cNvSpPr>
              <p:nvPr/>
            </p:nvSpPr>
            <p:spPr bwMode="auto">
              <a:xfrm>
                <a:off x="0" y="0"/>
                <a:ext cx="114" cy="525"/>
              </a:xfrm>
              <a:prstGeom prst="leftBracket">
                <a:avLst>
                  <a:gd name="adj" fmla="val 230263"/>
                </a:avLst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o"/>
                  <a:defRPr sz="3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o"/>
                  <a:defRPr sz="23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5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t">
                  <a:spcBef>
                    <a:spcPct val="0"/>
                  </a:spcBef>
                  <a:spcAft>
                    <a:spcPct val="0"/>
                  </a:spcAft>
                  <a:buClrTx/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latin typeface="华文中宋" panose="02010600040101010101" pitchFamily="2" charset="-122"/>
                  <a:ea typeface="楷体_GB2312" pitchFamily="1" charset="-122"/>
                </a:endParaRPr>
              </a:p>
            </p:txBody>
          </p:sp>
          <p:sp>
            <p:nvSpPr>
              <p:cNvPr id="196747" name="AutoShape 415"/>
              <p:cNvSpPr>
                <a:spLocks noChangeAspect="1"/>
              </p:cNvSpPr>
              <p:nvPr/>
            </p:nvSpPr>
            <p:spPr bwMode="auto">
              <a:xfrm>
                <a:off x="60" y="0"/>
                <a:ext cx="114" cy="525"/>
              </a:xfrm>
              <a:prstGeom prst="leftBracket">
                <a:avLst>
                  <a:gd name="adj" fmla="val 230263"/>
                </a:avLst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o"/>
                  <a:defRPr sz="3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o"/>
                  <a:defRPr sz="23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5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t">
                  <a:spcBef>
                    <a:spcPct val="0"/>
                  </a:spcBef>
                  <a:spcAft>
                    <a:spcPct val="0"/>
                  </a:spcAft>
                  <a:buClrTx/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latin typeface="华文中宋" panose="02010600040101010101" pitchFamily="2" charset="-122"/>
                  <a:ea typeface="楷体_GB2312" pitchFamily="1" charset="-122"/>
                </a:endParaRPr>
              </a:p>
            </p:txBody>
          </p:sp>
        </p:grpSp>
        <p:grpSp>
          <p:nvGrpSpPr>
            <p:cNvPr id="196706" name="Group 416"/>
            <p:cNvGrpSpPr>
              <a:grpSpLocks noChangeAspect="1"/>
            </p:cNvGrpSpPr>
            <p:nvPr/>
          </p:nvGrpSpPr>
          <p:grpSpPr bwMode="auto">
            <a:xfrm>
              <a:off x="673" y="477"/>
              <a:ext cx="65" cy="245"/>
              <a:chOff x="0" y="0"/>
              <a:chExt cx="174" cy="525"/>
            </a:xfrm>
          </p:grpSpPr>
          <p:sp>
            <p:nvSpPr>
              <p:cNvPr id="196744" name="AutoShape 417"/>
              <p:cNvSpPr>
                <a:spLocks noChangeAspect="1"/>
              </p:cNvSpPr>
              <p:nvPr/>
            </p:nvSpPr>
            <p:spPr bwMode="auto">
              <a:xfrm>
                <a:off x="0" y="0"/>
                <a:ext cx="114" cy="525"/>
              </a:xfrm>
              <a:prstGeom prst="leftBracket">
                <a:avLst>
                  <a:gd name="adj" fmla="val 230263"/>
                </a:avLst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o"/>
                  <a:defRPr sz="3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o"/>
                  <a:defRPr sz="23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5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t">
                  <a:spcBef>
                    <a:spcPct val="0"/>
                  </a:spcBef>
                  <a:spcAft>
                    <a:spcPct val="0"/>
                  </a:spcAft>
                  <a:buClrTx/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latin typeface="华文中宋" panose="02010600040101010101" pitchFamily="2" charset="-122"/>
                  <a:ea typeface="楷体_GB2312" pitchFamily="1" charset="-122"/>
                </a:endParaRPr>
              </a:p>
            </p:txBody>
          </p:sp>
          <p:sp>
            <p:nvSpPr>
              <p:cNvPr id="196745" name="AutoShape 418"/>
              <p:cNvSpPr>
                <a:spLocks noChangeAspect="1"/>
              </p:cNvSpPr>
              <p:nvPr/>
            </p:nvSpPr>
            <p:spPr bwMode="auto">
              <a:xfrm>
                <a:off x="60" y="0"/>
                <a:ext cx="114" cy="525"/>
              </a:xfrm>
              <a:prstGeom prst="leftBracket">
                <a:avLst>
                  <a:gd name="adj" fmla="val 230263"/>
                </a:avLst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o"/>
                  <a:defRPr sz="3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o"/>
                  <a:defRPr sz="23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5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t">
                  <a:spcBef>
                    <a:spcPct val="0"/>
                  </a:spcBef>
                  <a:spcAft>
                    <a:spcPct val="0"/>
                  </a:spcAft>
                  <a:buClrTx/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latin typeface="华文中宋" panose="02010600040101010101" pitchFamily="2" charset="-122"/>
                  <a:ea typeface="楷体_GB2312" pitchFamily="1" charset="-122"/>
                </a:endParaRPr>
              </a:p>
            </p:txBody>
          </p:sp>
        </p:grpSp>
        <p:sp>
          <p:nvSpPr>
            <p:cNvPr id="196707" name="AutoShape 419"/>
            <p:cNvSpPr>
              <a:spLocks noChangeAspect="1"/>
            </p:cNvSpPr>
            <p:nvPr/>
          </p:nvSpPr>
          <p:spPr bwMode="auto">
            <a:xfrm>
              <a:off x="714" y="477"/>
              <a:ext cx="43" cy="245"/>
            </a:xfrm>
            <a:prstGeom prst="leftBracket">
              <a:avLst>
                <a:gd name="adj" fmla="val 284884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3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23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fontAlgn="t">
                <a:spcBef>
                  <a:spcPct val="0"/>
                </a:spcBef>
                <a:spcAft>
                  <a:spcPct val="0"/>
                </a:spcAft>
                <a:buClrTx/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  <a:latin typeface="华文中宋" panose="02010600040101010101" pitchFamily="2" charset="-122"/>
                <a:ea typeface="楷体_GB2312" pitchFamily="1" charset="-122"/>
              </a:endParaRPr>
            </a:p>
          </p:txBody>
        </p:sp>
        <p:sp>
          <p:nvSpPr>
            <p:cNvPr id="196708" name="AutoShape 420"/>
            <p:cNvSpPr>
              <a:spLocks noChangeAspect="1"/>
            </p:cNvSpPr>
            <p:nvPr/>
          </p:nvSpPr>
          <p:spPr bwMode="auto">
            <a:xfrm>
              <a:off x="733" y="477"/>
              <a:ext cx="43" cy="245"/>
            </a:xfrm>
            <a:prstGeom prst="leftBracket">
              <a:avLst>
                <a:gd name="adj" fmla="val 284884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3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23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fontAlgn="t">
                <a:spcBef>
                  <a:spcPct val="0"/>
                </a:spcBef>
                <a:spcAft>
                  <a:spcPct val="0"/>
                </a:spcAft>
                <a:buClrTx/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  <a:latin typeface="华文中宋" panose="02010600040101010101" pitchFamily="2" charset="-122"/>
                <a:ea typeface="楷体_GB2312" pitchFamily="1" charset="-122"/>
              </a:endParaRPr>
            </a:p>
          </p:txBody>
        </p:sp>
        <p:sp>
          <p:nvSpPr>
            <p:cNvPr id="196709" name="Line 421"/>
            <p:cNvSpPr>
              <a:spLocks noChangeAspect="1" noChangeShapeType="1"/>
            </p:cNvSpPr>
            <p:nvPr/>
          </p:nvSpPr>
          <p:spPr bwMode="auto">
            <a:xfrm flipH="1">
              <a:off x="932" y="428"/>
              <a:ext cx="4" cy="56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grpSp>
          <p:nvGrpSpPr>
            <p:cNvPr id="196710" name="Group 422"/>
            <p:cNvGrpSpPr>
              <a:grpSpLocks noChangeAspect="1"/>
            </p:cNvGrpSpPr>
            <p:nvPr/>
          </p:nvGrpSpPr>
          <p:grpSpPr bwMode="auto">
            <a:xfrm>
              <a:off x="893" y="698"/>
              <a:ext cx="153" cy="213"/>
              <a:chOff x="0" y="0"/>
              <a:chExt cx="390" cy="405"/>
            </a:xfrm>
          </p:grpSpPr>
          <p:sp>
            <p:nvSpPr>
              <p:cNvPr id="196741" name="AutoShape 423"/>
              <p:cNvSpPr>
                <a:spLocks noChangeAspect="1" noChangeArrowheads="1"/>
              </p:cNvSpPr>
              <p:nvPr/>
            </p:nvSpPr>
            <p:spPr bwMode="auto">
              <a:xfrm flipH="1">
                <a:off x="225" y="0"/>
                <a:ext cx="165" cy="330"/>
              </a:xfrm>
              <a:prstGeom prst="parallelogram">
                <a:avLst>
                  <a:gd name="adj" fmla="val 40514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o"/>
                  <a:defRPr sz="3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o"/>
                  <a:defRPr sz="23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5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t">
                  <a:spcBef>
                    <a:spcPct val="0"/>
                  </a:spcBef>
                  <a:spcAft>
                    <a:spcPct val="0"/>
                  </a:spcAft>
                  <a:buClrTx/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latin typeface="华文中宋" panose="02010600040101010101" pitchFamily="2" charset="-122"/>
                  <a:ea typeface="楷体_GB2312" pitchFamily="1" charset="-122"/>
                </a:endParaRPr>
              </a:p>
            </p:txBody>
          </p:sp>
          <p:sp>
            <p:nvSpPr>
              <p:cNvPr id="196742" name="AutoShape 424"/>
              <p:cNvSpPr>
                <a:spLocks noChangeAspect="1" noChangeArrowheads="1"/>
              </p:cNvSpPr>
              <p:nvPr/>
            </p:nvSpPr>
            <p:spPr bwMode="auto">
              <a:xfrm>
                <a:off x="0" y="75"/>
                <a:ext cx="270" cy="330"/>
              </a:xfrm>
              <a:prstGeom prst="parallelogram">
                <a:avLst>
                  <a:gd name="adj" fmla="val 40514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o"/>
                  <a:defRPr sz="3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o"/>
                  <a:defRPr sz="23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5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t">
                  <a:spcBef>
                    <a:spcPct val="0"/>
                  </a:spcBef>
                  <a:spcAft>
                    <a:spcPct val="0"/>
                  </a:spcAft>
                  <a:buClrTx/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latin typeface="华文中宋" panose="02010600040101010101" pitchFamily="2" charset="-122"/>
                  <a:ea typeface="楷体_GB2312" pitchFamily="1" charset="-122"/>
                </a:endParaRPr>
              </a:p>
            </p:txBody>
          </p:sp>
          <p:sp>
            <p:nvSpPr>
              <p:cNvPr id="196743" name="Line 425"/>
              <p:cNvSpPr>
                <a:spLocks noChangeAspect="1" noChangeShapeType="1"/>
              </p:cNvSpPr>
              <p:nvPr/>
            </p:nvSpPr>
            <p:spPr bwMode="auto">
              <a:xfrm>
                <a:off x="30" y="345"/>
                <a:ext cx="12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96711" name="Line 426"/>
            <p:cNvSpPr>
              <a:spLocks noChangeAspect="1" noChangeShapeType="1"/>
            </p:cNvSpPr>
            <p:nvPr/>
          </p:nvSpPr>
          <p:spPr bwMode="auto">
            <a:xfrm flipV="1">
              <a:off x="958" y="556"/>
              <a:ext cx="22" cy="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6712" name="Line 427"/>
            <p:cNvSpPr>
              <a:spLocks noChangeAspect="1" noChangeShapeType="1"/>
            </p:cNvSpPr>
            <p:nvPr/>
          </p:nvSpPr>
          <p:spPr bwMode="auto">
            <a:xfrm flipH="1">
              <a:off x="956" y="756"/>
              <a:ext cx="6" cy="3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6713" name="Line 428"/>
            <p:cNvSpPr>
              <a:spLocks noChangeAspect="1" noChangeShapeType="1"/>
            </p:cNvSpPr>
            <p:nvPr/>
          </p:nvSpPr>
          <p:spPr bwMode="auto">
            <a:xfrm>
              <a:off x="990" y="746"/>
              <a:ext cx="8" cy="37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6714" name="Oval 429"/>
            <p:cNvSpPr>
              <a:spLocks noChangeAspect="1" noChangeArrowheads="1"/>
            </p:cNvSpPr>
            <p:nvPr/>
          </p:nvSpPr>
          <p:spPr bwMode="auto">
            <a:xfrm>
              <a:off x="949" y="363"/>
              <a:ext cx="33" cy="63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3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23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fontAlgn="t">
                <a:spcBef>
                  <a:spcPct val="0"/>
                </a:spcBef>
                <a:spcAft>
                  <a:spcPct val="0"/>
                </a:spcAft>
                <a:buClrTx/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  <a:latin typeface="华文中宋" panose="02010600040101010101" pitchFamily="2" charset="-122"/>
                <a:ea typeface="楷体_GB2312" pitchFamily="1" charset="-122"/>
              </a:endParaRPr>
            </a:p>
          </p:txBody>
        </p:sp>
        <p:sp>
          <p:nvSpPr>
            <p:cNvPr id="196715" name="Oval 430"/>
            <p:cNvSpPr>
              <a:spLocks noChangeAspect="1" noChangeArrowheads="1"/>
            </p:cNvSpPr>
            <p:nvPr/>
          </p:nvSpPr>
          <p:spPr bwMode="auto">
            <a:xfrm>
              <a:off x="923" y="348"/>
              <a:ext cx="70" cy="246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3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23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fontAlgn="t">
                <a:spcBef>
                  <a:spcPct val="0"/>
                </a:spcBef>
                <a:spcAft>
                  <a:spcPct val="0"/>
                </a:spcAft>
                <a:buClrTx/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  <a:latin typeface="华文中宋" panose="02010600040101010101" pitchFamily="2" charset="-122"/>
                <a:ea typeface="楷体_GB2312" pitchFamily="1" charset="-122"/>
              </a:endParaRPr>
            </a:p>
          </p:txBody>
        </p:sp>
        <p:sp>
          <p:nvSpPr>
            <p:cNvPr id="196716" name="Oval 431"/>
            <p:cNvSpPr>
              <a:spLocks noChangeAspect="1" noChangeArrowheads="1"/>
            </p:cNvSpPr>
            <p:nvPr/>
          </p:nvSpPr>
          <p:spPr bwMode="auto">
            <a:xfrm>
              <a:off x="900" y="422"/>
              <a:ext cx="139" cy="35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3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23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fontAlgn="t">
                <a:spcBef>
                  <a:spcPct val="0"/>
                </a:spcBef>
                <a:spcAft>
                  <a:spcPct val="0"/>
                </a:spcAft>
                <a:buClrTx/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  <a:latin typeface="华文中宋" panose="02010600040101010101" pitchFamily="2" charset="-122"/>
                <a:ea typeface="楷体_GB2312" pitchFamily="1" charset="-122"/>
              </a:endParaRPr>
            </a:p>
          </p:txBody>
        </p:sp>
        <p:grpSp>
          <p:nvGrpSpPr>
            <p:cNvPr id="196717" name="Group 432"/>
            <p:cNvGrpSpPr>
              <a:grpSpLocks noChangeAspect="1"/>
            </p:cNvGrpSpPr>
            <p:nvPr/>
          </p:nvGrpSpPr>
          <p:grpSpPr bwMode="auto">
            <a:xfrm>
              <a:off x="929" y="473"/>
              <a:ext cx="93" cy="249"/>
              <a:chOff x="0" y="0"/>
              <a:chExt cx="222" cy="503"/>
            </a:xfrm>
          </p:grpSpPr>
          <p:sp>
            <p:nvSpPr>
              <p:cNvPr id="196737" name="Oval 433"/>
              <p:cNvSpPr>
                <a:spLocks noChangeAspect="1" noChangeArrowheads="1"/>
              </p:cNvSpPr>
              <p:nvPr/>
            </p:nvSpPr>
            <p:spPr bwMode="auto">
              <a:xfrm>
                <a:off x="0" y="0"/>
                <a:ext cx="222" cy="503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o"/>
                  <a:defRPr sz="3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o"/>
                  <a:defRPr sz="23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5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t">
                  <a:spcBef>
                    <a:spcPct val="0"/>
                  </a:spcBef>
                  <a:spcAft>
                    <a:spcPct val="0"/>
                  </a:spcAft>
                  <a:buClrTx/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latin typeface="华文中宋" panose="02010600040101010101" pitchFamily="2" charset="-122"/>
                  <a:ea typeface="楷体_GB2312" pitchFamily="1" charset="-122"/>
                </a:endParaRPr>
              </a:p>
            </p:txBody>
          </p:sp>
          <p:sp>
            <p:nvSpPr>
              <p:cNvPr id="196738" name="Oval 434"/>
              <p:cNvSpPr>
                <a:spLocks noChangeAspect="1" noChangeArrowheads="1"/>
              </p:cNvSpPr>
              <p:nvPr/>
            </p:nvSpPr>
            <p:spPr bwMode="auto">
              <a:xfrm>
                <a:off x="40" y="79"/>
                <a:ext cx="154" cy="347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o"/>
                  <a:defRPr sz="3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o"/>
                  <a:defRPr sz="23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5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t">
                  <a:spcBef>
                    <a:spcPct val="0"/>
                  </a:spcBef>
                  <a:spcAft>
                    <a:spcPct val="0"/>
                  </a:spcAft>
                  <a:buClrTx/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latin typeface="华文中宋" panose="02010600040101010101" pitchFamily="2" charset="-122"/>
                  <a:ea typeface="楷体_GB2312" pitchFamily="1" charset="-122"/>
                </a:endParaRPr>
              </a:p>
            </p:txBody>
          </p:sp>
          <p:sp>
            <p:nvSpPr>
              <p:cNvPr id="196739" name="Line 435"/>
              <p:cNvSpPr>
                <a:spLocks noChangeAspect="1" noChangeShapeType="1"/>
              </p:cNvSpPr>
              <p:nvPr/>
            </p:nvSpPr>
            <p:spPr bwMode="auto">
              <a:xfrm flipV="1">
                <a:off x="111" y="221"/>
                <a:ext cx="54" cy="1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96740" name="Line 436"/>
              <p:cNvSpPr>
                <a:spLocks noChangeAspect="1" noChangeShapeType="1"/>
              </p:cNvSpPr>
              <p:nvPr/>
            </p:nvSpPr>
            <p:spPr bwMode="auto">
              <a:xfrm flipV="1">
                <a:off x="113" y="316"/>
                <a:ext cx="54" cy="1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96718" name="Oval 437"/>
            <p:cNvSpPr>
              <a:spLocks noChangeAspect="1" noChangeArrowheads="1"/>
            </p:cNvSpPr>
            <p:nvPr/>
          </p:nvSpPr>
          <p:spPr bwMode="auto">
            <a:xfrm>
              <a:off x="958" y="380"/>
              <a:ext cx="30" cy="66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3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23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fontAlgn="t">
                <a:spcBef>
                  <a:spcPct val="0"/>
                </a:spcBef>
                <a:spcAft>
                  <a:spcPct val="0"/>
                </a:spcAft>
                <a:buClrTx/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  <a:latin typeface="华文中宋" panose="02010600040101010101" pitchFamily="2" charset="-122"/>
                <a:ea typeface="楷体_GB2312" pitchFamily="1" charset="-122"/>
              </a:endParaRPr>
            </a:p>
          </p:txBody>
        </p:sp>
        <p:sp>
          <p:nvSpPr>
            <p:cNvPr id="196719" name="AutoShape 438"/>
            <p:cNvSpPr>
              <a:spLocks noChangeAspect="1" noChangeArrowheads="1"/>
            </p:cNvSpPr>
            <p:nvPr/>
          </p:nvSpPr>
          <p:spPr bwMode="auto">
            <a:xfrm rot="5400000">
              <a:off x="966" y="386"/>
              <a:ext cx="27" cy="50"/>
            </a:xfrm>
            <a:prstGeom prst="can">
              <a:avLst>
                <a:gd name="adj" fmla="val 46296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3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23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fontAlgn="t">
                <a:spcBef>
                  <a:spcPct val="0"/>
                </a:spcBef>
                <a:spcAft>
                  <a:spcPct val="0"/>
                </a:spcAft>
                <a:buClrTx/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  <a:latin typeface="华文中宋" panose="02010600040101010101" pitchFamily="2" charset="-122"/>
                <a:ea typeface="楷体_GB2312" pitchFamily="1" charset="-122"/>
              </a:endParaRPr>
            </a:p>
          </p:txBody>
        </p:sp>
        <p:grpSp>
          <p:nvGrpSpPr>
            <p:cNvPr id="196720" name="Group 439"/>
            <p:cNvGrpSpPr>
              <a:grpSpLocks noChangeAspect="1"/>
            </p:cNvGrpSpPr>
            <p:nvPr/>
          </p:nvGrpSpPr>
          <p:grpSpPr bwMode="auto">
            <a:xfrm rot="5400000">
              <a:off x="977" y="361"/>
              <a:ext cx="80" cy="104"/>
              <a:chOff x="0" y="0"/>
              <a:chExt cx="138" cy="282"/>
            </a:xfrm>
          </p:grpSpPr>
          <p:sp>
            <p:nvSpPr>
              <p:cNvPr id="196734" name="AutoShape 440"/>
              <p:cNvSpPr>
                <a:spLocks noChangeAspect="1" noChangeArrowheads="1"/>
              </p:cNvSpPr>
              <p:nvPr/>
            </p:nvSpPr>
            <p:spPr bwMode="auto">
              <a:xfrm>
                <a:off x="0" y="0"/>
                <a:ext cx="138" cy="282"/>
              </a:xfrm>
              <a:prstGeom prst="can">
                <a:avLst>
                  <a:gd name="adj" fmla="val 51087"/>
                </a:avLst>
              </a:prstGeom>
              <a:solidFill>
                <a:srgbClr val="3333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o"/>
                  <a:defRPr sz="3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o"/>
                  <a:defRPr sz="23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5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t">
                  <a:spcBef>
                    <a:spcPct val="0"/>
                  </a:spcBef>
                  <a:spcAft>
                    <a:spcPct val="0"/>
                  </a:spcAft>
                  <a:buClrTx/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latin typeface="华文中宋" panose="02010600040101010101" pitchFamily="2" charset="-122"/>
                  <a:ea typeface="楷体_GB2312" pitchFamily="1" charset="-122"/>
                </a:endParaRPr>
              </a:p>
            </p:txBody>
          </p:sp>
          <p:sp>
            <p:nvSpPr>
              <p:cNvPr id="196735" name="Line 441"/>
              <p:cNvSpPr>
                <a:spLocks noChangeAspect="1" noChangeShapeType="1"/>
              </p:cNvSpPr>
              <p:nvPr/>
            </p:nvSpPr>
            <p:spPr bwMode="auto">
              <a:xfrm>
                <a:off x="86" y="92"/>
                <a:ext cx="0" cy="178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96736" name="Line 442"/>
              <p:cNvSpPr>
                <a:spLocks noChangeAspect="1" noChangeShapeType="1"/>
              </p:cNvSpPr>
              <p:nvPr/>
            </p:nvSpPr>
            <p:spPr bwMode="auto">
              <a:xfrm>
                <a:off x="38" y="77"/>
                <a:ext cx="0" cy="177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96721" name="Line 443"/>
            <p:cNvSpPr>
              <a:spLocks noChangeAspect="1" noChangeShapeType="1"/>
            </p:cNvSpPr>
            <p:nvPr/>
          </p:nvSpPr>
          <p:spPr bwMode="auto">
            <a:xfrm flipH="1">
              <a:off x="932" y="415"/>
              <a:ext cx="9" cy="77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6722" name="Line 444"/>
            <p:cNvSpPr>
              <a:spLocks noChangeAspect="1" noChangeShapeType="1"/>
            </p:cNvSpPr>
            <p:nvPr/>
          </p:nvSpPr>
          <p:spPr bwMode="auto">
            <a:xfrm>
              <a:off x="206" y="524"/>
              <a:ext cx="539" cy="5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grpSp>
          <p:nvGrpSpPr>
            <p:cNvPr id="196723" name="Group 445"/>
            <p:cNvGrpSpPr>
              <a:grpSpLocks noChangeAspect="1"/>
            </p:cNvGrpSpPr>
            <p:nvPr/>
          </p:nvGrpSpPr>
          <p:grpSpPr bwMode="auto">
            <a:xfrm>
              <a:off x="244" y="294"/>
              <a:ext cx="156" cy="277"/>
              <a:chOff x="0" y="0"/>
              <a:chExt cx="142" cy="252"/>
            </a:xfrm>
          </p:grpSpPr>
          <p:sp>
            <p:nvSpPr>
              <p:cNvPr id="196725" name="AutoShape 446"/>
              <p:cNvSpPr>
                <a:spLocks noChangeAspect="1" noChangeArrowheads="1"/>
              </p:cNvSpPr>
              <p:nvPr/>
            </p:nvSpPr>
            <p:spPr bwMode="auto">
              <a:xfrm>
                <a:off x="12" y="31"/>
                <a:ext cx="32" cy="108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o"/>
                  <a:defRPr sz="3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o"/>
                  <a:defRPr sz="23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5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t">
                  <a:spcBef>
                    <a:spcPct val="0"/>
                  </a:spcBef>
                  <a:spcAft>
                    <a:spcPct val="0"/>
                  </a:spcAft>
                  <a:buClrTx/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latin typeface="华文中宋" panose="02010600040101010101" pitchFamily="2" charset="-122"/>
                  <a:ea typeface="楷体_GB2312" pitchFamily="1" charset="-122"/>
                </a:endParaRPr>
              </a:p>
            </p:txBody>
          </p:sp>
          <p:sp>
            <p:nvSpPr>
              <p:cNvPr id="196726" name="Oval 447"/>
              <p:cNvSpPr>
                <a:spLocks noChangeAspect="1" noChangeArrowheads="1"/>
              </p:cNvSpPr>
              <p:nvPr/>
            </p:nvSpPr>
            <p:spPr bwMode="auto">
              <a:xfrm>
                <a:off x="27" y="86"/>
                <a:ext cx="27" cy="33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o"/>
                  <a:defRPr sz="3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o"/>
                  <a:defRPr sz="23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5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t">
                  <a:spcBef>
                    <a:spcPct val="0"/>
                  </a:spcBef>
                  <a:spcAft>
                    <a:spcPct val="0"/>
                  </a:spcAft>
                  <a:buClrTx/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latin typeface="华文中宋" panose="02010600040101010101" pitchFamily="2" charset="-122"/>
                  <a:ea typeface="楷体_GB2312" pitchFamily="1" charset="-122"/>
                </a:endParaRPr>
              </a:p>
            </p:txBody>
          </p:sp>
          <p:sp>
            <p:nvSpPr>
              <p:cNvPr id="196727" name="AutoShape 448"/>
              <p:cNvSpPr>
                <a:spLocks noChangeAspect="1" noChangeArrowheads="1"/>
              </p:cNvSpPr>
              <p:nvPr/>
            </p:nvSpPr>
            <p:spPr bwMode="auto">
              <a:xfrm>
                <a:off x="30" y="1"/>
                <a:ext cx="68" cy="251"/>
              </a:xfrm>
              <a:prstGeom prst="parallelogram">
                <a:avLst>
                  <a:gd name="adj" fmla="val 250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o"/>
                  <a:defRPr sz="3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o"/>
                  <a:defRPr sz="23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5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t">
                  <a:spcBef>
                    <a:spcPct val="0"/>
                  </a:spcBef>
                  <a:spcAft>
                    <a:spcPct val="0"/>
                  </a:spcAft>
                  <a:buClrTx/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latin typeface="华文中宋" panose="02010600040101010101" pitchFamily="2" charset="-122"/>
                  <a:ea typeface="楷体_GB2312" pitchFamily="1" charset="-122"/>
                </a:endParaRPr>
              </a:p>
            </p:txBody>
          </p:sp>
          <p:sp>
            <p:nvSpPr>
              <p:cNvPr id="196728" name="AutoShape 449"/>
              <p:cNvSpPr>
                <a:spLocks noChangeAspect="1" noChangeArrowheads="1"/>
              </p:cNvSpPr>
              <p:nvPr/>
            </p:nvSpPr>
            <p:spPr bwMode="auto">
              <a:xfrm>
                <a:off x="48" y="40"/>
                <a:ext cx="27" cy="142"/>
              </a:xfrm>
              <a:prstGeom prst="parallelogram">
                <a:avLst>
                  <a:gd name="adj" fmla="val 250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o"/>
                  <a:defRPr sz="3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o"/>
                  <a:defRPr sz="23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5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t">
                  <a:spcBef>
                    <a:spcPct val="0"/>
                  </a:spcBef>
                  <a:spcAft>
                    <a:spcPct val="0"/>
                  </a:spcAft>
                  <a:buClrTx/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latin typeface="华文中宋" panose="02010600040101010101" pitchFamily="2" charset="-122"/>
                  <a:ea typeface="楷体_GB2312" pitchFamily="1" charset="-122"/>
                </a:endParaRPr>
              </a:p>
            </p:txBody>
          </p:sp>
          <p:sp>
            <p:nvSpPr>
              <p:cNvPr id="196729" name="Line 450"/>
              <p:cNvSpPr>
                <a:spLocks noChangeAspect="1" noChangeShapeType="1"/>
              </p:cNvSpPr>
              <p:nvPr/>
            </p:nvSpPr>
            <p:spPr bwMode="auto">
              <a:xfrm>
                <a:off x="16" y="14"/>
                <a:ext cx="0" cy="35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96730" name="Line 451"/>
              <p:cNvSpPr>
                <a:spLocks noChangeAspect="1" noChangeShapeType="1"/>
              </p:cNvSpPr>
              <p:nvPr/>
            </p:nvSpPr>
            <p:spPr bwMode="auto">
              <a:xfrm flipH="1">
                <a:off x="80" y="26"/>
                <a:ext cx="5" cy="22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96731" name="Oval 452"/>
              <p:cNvSpPr>
                <a:spLocks noChangeAspect="1" noChangeArrowheads="1"/>
              </p:cNvSpPr>
              <p:nvPr/>
            </p:nvSpPr>
            <p:spPr bwMode="auto">
              <a:xfrm>
                <a:off x="47" y="209"/>
                <a:ext cx="19" cy="23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o"/>
                  <a:defRPr sz="3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o"/>
                  <a:defRPr sz="23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5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t">
                  <a:spcBef>
                    <a:spcPct val="0"/>
                  </a:spcBef>
                  <a:spcAft>
                    <a:spcPct val="0"/>
                  </a:spcAft>
                  <a:buClrTx/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latin typeface="华文中宋" panose="02010600040101010101" pitchFamily="2" charset="-122"/>
                  <a:ea typeface="楷体_GB2312" pitchFamily="1" charset="-122"/>
                </a:endParaRPr>
              </a:p>
            </p:txBody>
          </p:sp>
          <p:sp>
            <p:nvSpPr>
              <p:cNvPr id="196732" name="AutoShape 453"/>
              <p:cNvSpPr>
                <a:spLocks noChangeAspect="1" noChangeArrowheads="1"/>
              </p:cNvSpPr>
              <p:nvPr/>
            </p:nvSpPr>
            <p:spPr bwMode="auto">
              <a:xfrm>
                <a:off x="80" y="31"/>
                <a:ext cx="31" cy="108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o"/>
                  <a:defRPr sz="3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o"/>
                  <a:defRPr sz="23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5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t">
                  <a:spcBef>
                    <a:spcPct val="0"/>
                  </a:spcBef>
                  <a:spcAft>
                    <a:spcPct val="0"/>
                  </a:spcAft>
                  <a:buClrTx/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latin typeface="华文中宋" panose="02010600040101010101" pitchFamily="2" charset="-122"/>
                  <a:ea typeface="楷体_GB2312" pitchFamily="1" charset="-122"/>
                </a:endParaRPr>
              </a:p>
            </p:txBody>
          </p:sp>
          <p:sp>
            <p:nvSpPr>
              <p:cNvPr id="196733" name="AutoShape 454"/>
              <p:cNvSpPr>
                <a:spLocks noChangeAspect="1" noChangeArrowheads="1"/>
              </p:cNvSpPr>
              <p:nvPr/>
            </p:nvSpPr>
            <p:spPr bwMode="auto">
              <a:xfrm>
                <a:off x="0" y="0"/>
                <a:ext cx="142" cy="79"/>
              </a:xfrm>
              <a:prstGeom prst="can">
                <a:avLst>
                  <a:gd name="adj" fmla="val 50000"/>
                </a:avLst>
              </a:prstGeom>
              <a:solidFill>
                <a:srgbClr val="333333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o"/>
                  <a:defRPr sz="3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o"/>
                  <a:defRPr sz="23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5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t">
                  <a:spcBef>
                    <a:spcPct val="0"/>
                  </a:spcBef>
                  <a:spcAft>
                    <a:spcPct val="0"/>
                  </a:spcAft>
                  <a:buClrTx/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latin typeface="华文中宋" panose="02010600040101010101" pitchFamily="2" charset="-122"/>
                  <a:ea typeface="楷体_GB2312" pitchFamily="1" charset="-122"/>
                </a:endParaRPr>
              </a:p>
            </p:txBody>
          </p:sp>
        </p:grpSp>
        <p:sp>
          <p:nvSpPr>
            <p:cNvPr id="196724" name="AutoShape 455"/>
            <p:cNvSpPr>
              <a:spLocks noChangeAspect="1" noChangeArrowheads="1"/>
            </p:cNvSpPr>
            <p:nvPr/>
          </p:nvSpPr>
          <p:spPr bwMode="auto">
            <a:xfrm>
              <a:off x="767" y="534"/>
              <a:ext cx="53" cy="146"/>
            </a:xfrm>
            <a:prstGeom prst="can">
              <a:avLst>
                <a:gd name="adj" fmla="val 68868"/>
              </a:avLst>
            </a:prstGeom>
            <a:solidFill>
              <a:srgbClr val="5F5F5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3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23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fontAlgn="t">
                <a:spcBef>
                  <a:spcPct val="0"/>
                </a:spcBef>
                <a:spcAft>
                  <a:spcPct val="0"/>
                </a:spcAft>
                <a:buClrTx/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  <a:latin typeface="华文中宋" panose="02010600040101010101" pitchFamily="2" charset="-122"/>
                <a:ea typeface="楷体_GB2312" pitchFamily="1" charset="-122"/>
              </a:endParaRPr>
            </a:p>
          </p:txBody>
        </p:sp>
      </p:grpSp>
      <p:grpSp>
        <p:nvGrpSpPr>
          <p:cNvPr id="196623" name="Group 456"/>
          <p:cNvGrpSpPr>
            <a:grpSpLocks noChangeAspect="1"/>
          </p:cNvGrpSpPr>
          <p:nvPr/>
        </p:nvGrpSpPr>
        <p:grpSpPr bwMode="auto">
          <a:xfrm>
            <a:off x="2814638" y="5408613"/>
            <a:ext cx="1044575" cy="668337"/>
            <a:chOff x="0" y="0"/>
            <a:chExt cx="871" cy="671"/>
          </a:xfrm>
        </p:grpSpPr>
        <p:grpSp>
          <p:nvGrpSpPr>
            <p:cNvPr id="196636" name="Group 457"/>
            <p:cNvGrpSpPr>
              <a:grpSpLocks noChangeAspect="1"/>
            </p:cNvGrpSpPr>
            <p:nvPr/>
          </p:nvGrpSpPr>
          <p:grpSpPr bwMode="auto">
            <a:xfrm>
              <a:off x="0" y="274"/>
              <a:ext cx="871" cy="397"/>
              <a:chOff x="0" y="0"/>
              <a:chExt cx="871" cy="397"/>
            </a:xfrm>
          </p:grpSpPr>
          <p:sp>
            <p:nvSpPr>
              <p:cNvPr id="196638" name="AutoShape 458"/>
              <p:cNvSpPr>
                <a:spLocks noChangeAspect="1" noChangeArrowheads="1"/>
              </p:cNvSpPr>
              <p:nvPr/>
            </p:nvSpPr>
            <p:spPr bwMode="auto">
              <a:xfrm>
                <a:off x="0" y="181"/>
                <a:ext cx="871" cy="216"/>
              </a:xfrm>
              <a:prstGeom prst="cube">
                <a:avLst>
                  <a:gd name="adj" fmla="val 83931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o"/>
                  <a:defRPr sz="3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o"/>
                  <a:defRPr sz="23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5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t">
                  <a:spcBef>
                    <a:spcPct val="0"/>
                  </a:spcBef>
                  <a:spcAft>
                    <a:spcPct val="0"/>
                  </a:spcAft>
                  <a:buClrTx/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latin typeface="华文中宋" panose="02010600040101010101" pitchFamily="2" charset="-122"/>
                  <a:ea typeface="楷体_GB2312" pitchFamily="1" charset="-122"/>
                </a:endParaRPr>
              </a:p>
            </p:txBody>
          </p:sp>
          <p:grpSp>
            <p:nvGrpSpPr>
              <p:cNvPr id="196639" name="Group 459"/>
              <p:cNvGrpSpPr>
                <a:grpSpLocks noChangeAspect="1"/>
              </p:cNvGrpSpPr>
              <p:nvPr/>
            </p:nvGrpSpPr>
            <p:grpSpPr bwMode="auto">
              <a:xfrm>
                <a:off x="189" y="119"/>
                <a:ext cx="84" cy="163"/>
                <a:chOff x="0" y="0"/>
                <a:chExt cx="896" cy="888"/>
              </a:xfrm>
            </p:grpSpPr>
            <p:sp>
              <p:nvSpPr>
                <p:cNvPr id="196653" name="AutoShape 460"/>
                <p:cNvSpPr>
                  <a:spLocks noChangeAspect="1" noChangeArrowheads="1"/>
                </p:cNvSpPr>
                <p:nvPr/>
              </p:nvSpPr>
              <p:spPr bwMode="auto">
                <a:xfrm>
                  <a:off x="124" y="0"/>
                  <a:ext cx="679" cy="702"/>
                </a:xfrm>
                <a:prstGeom prst="can">
                  <a:avLst>
                    <a:gd name="adj" fmla="val 25847"/>
                  </a:avLst>
                </a:prstGeom>
                <a:solidFill>
                  <a:srgbClr val="C0C0C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o"/>
                    <a:defRPr sz="30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n"/>
                    <a:defRPr sz="26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o"/>
                    <a:defRPr sz="23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5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t">
                    <a:spcBef>
                      <a:spcPct val="0"/>
                    </a:spcBef>
                    <a:spcAft>
                      <a:spcPct val="0"/>
                    </a:spcAft>
                    <a:buClrTx/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  <a:latin typeface="华文中宋" panose="02010600040101010101" pitchFamily="2" charset="-122"/>
                    <a:ea typeface="楷体_GB2312" pitchFamily="1" charset="-122"/>
                  </a:endParaRPr>
                </a:p>
              </p:txBody>
            </p:sp>
            <p:sp>
              <p:nvSpPr>
                <p:cNvPr id="196654" name="Line 461"/>
                <p:cNvSpPr>
                  <a:spLocks noChangeAspect="1" noChangeShapeType="1"/>
                </p:cNvSpPr>
                <p:nvPr/>
              </p:nvSpPr>
              <p:spPr bwMode="auto">
                <a:xfrm>
                  <a:off x="436" y="195"/>
                  <a:ext cx="0" cy="48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96655" name="AutoShape 462"/>
                <p:cNvSpPr>
                  <a:spLocks noChangeAspect="1" noChangeArrowheads="1"/>
                </p:cNvSpPr>
                <p:nvPr/>
              </p:nvSpPr>
              <p:spPr bwMode="auto">
                <a:xfrm>
                  <a:off x="0" y="644"/>
                  <a:ext cx="896" cy="244"/>
                </a:xfrm>
                <a:prstGeom prst="can">
                  <a:avLst>
                    <a:gd name="adj" fmla="val 25000"/>
                  </a:avLst>
                </a:prstGeom>
                <a:solidFill>
                  <a:srgbClr val="C0C0C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o"/>
                    <a:defRPr sz="30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n"/>
                    <a:defRPr sz="26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o"/>
                    <a:defRPr sz="23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5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t">
                    <a:spcBef>
                      <a:spcPct val="0"/>
                    </a:spcBef>
                    <a:spcAft>
                      <a:spcPct val="0"/>
                    </a:spcAft>
                    <a:buClrTx/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  <a:latin typeface="华文中宋" panose="02010600040101010101" pitchFamily="2" charset="-122"/>
                    <a:ea typeface="楷体_GB2312" pitchFamily="1" charset="-122"/>
                  </a:endParaRPr>
                </a:p>
              </p:txBody>
            </p:sp>
          </p:grpSp>
          <p:grpSp>
            <p:nvGrpSpPr>
              <p:cNvPr id="196640" name="Group 463"/>
              <p:cNvGrpSpPr>
                <a:grpSpLocks noChangeAspect="1"/>
              </p:cNvGrpSpPr>
              <p:nvPr/>
            </p:nvGrpSpPr>
            <p:grpSpPr bwMode="auto">
              <a:xfrm>
                <a:off x="599" y="124"/>
                <a:ext cx="82" cy="164"/>
                <a:chOff x="0" y="0"/>
                <a:chExt cx="896" cy="888"/>
              </a:xfrm>
            </p:grpSpPr>
            <p:sp>
              <p:nvSpPr>
                <p:cNvPr id="196650" name="AutoShape 464"/>
                <p:cNvSpPr>
                  <a:spLocks noChangeAspect="1" noChangeArrowheads="1"/>
                </p:cNvSpPr>
                <p:nvPr/>
              </p:nvSpPr>
              <p:spPr bwMode="auto">
                <a:xfrm>
                  <a:off x="124" y="0"/>
                  <a:ext cx="679" cy="702"/>
                </a:xfrm>
                <a:prstGeom prst="can">
                  <a:avLst>
                    <a:gd name="adj" fmla="val 25847"/>
                  </a:avLst>
                </a:prstGeom>
                <a:solidFill>
                  <a:srgbClr val="C0C0C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o"/>
                    <a:defRPr sz="30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n"/>
                    <a:defRPr sz="26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o"/>
                    <a:defRPr sz="23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5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t">
                    <a:spcBef>
                      <a:spcPct val="0"/>
                    </a:spcBef>
                    <a:spcAft>
                      <a:spcPct val="0"/>
                    </a:spcAft>
                    <a:buClrTx/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  <a:latin typeface="华文中宋" panose="02010600040101010101" pitchFamily="2" charset="-122"/>
                    <a:ea typeface="楷体_GB2312" pitchFamily="1" charset="-122"/>
                  </a:endParaRPr>
                </a:p>
              </p:txBody>
            </p:sp>
            <p:sp>
              <p:nvSpPr>
                <p:cNvPr id="196651" name="Line 465"/>
                <p:cNvSpPr>
                  <a:spLocks noChangeAspect="1" noChangeShapeType="1"/>
                </p:cNvSpPr>
                <p:nvPr/>
              </p:nvSpPr>
              <p:spPr bwMode="auto">
                <a:xfrm>
                  <a:off x="436" y="195"/>
                  <a:ext cx="0" cy="48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96652" name="AutoShape 466"/>
                <p:cNvSpPr>
                  <a:spLocks noChangeAspect="1" noChangeArrowheads="1"/>
                </p:cNvSpPr>
                <p:nvPr/>
              </p:nvSpPr>
              <p:spPr bwMode="auto">
                <a:xfrm>
                  <a:off x="0" y="644"/>
                  <a:ext cx="896" cy="244"/>
                </a:xfrm>
                <a:prstGeom prst="can">
                  <a:avLst>
                    <a:gd name="adj" fmla="val 25000"/>
                  </a:avLst>
                </a:prstGeom>
                <a:solidFill>
                  <a:srgbClr val="C0C0C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o"/>
                    <a:defRPr sz="30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n"/>
                    <a:defRPr sz="26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o"/>
                    <a:defRPr sz="23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5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t">
                    <a:spcBef>
                      <a:spcPct val="0"/>
                    </a:spcBef>
                    <a:spcAft>
                      <a:spcPct val="0"/>
                    </a:spcAft>
                    <a:buClrTx/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  <a:latin typeface="华文中宋" panose="02010600040101010101" pitchFamily="2" charset="-122"/>
                    <a:ea typeface="楷体_GB2312" pitchFamily="1" charset="-122"/>
                  </a:endParaRPr>
                </a:p>
              </p:txBody>
            </p:sp>
          </p:grpSp>
          <p:grpSp>
            <p:nvGrpSpPr>
              <p:cNvPr id="196641" name="Group 467"/>
              <p:cNvGrpSpPr>
                <a:grpSpLocks noChangeAspect="1"/>
              </p:cNvGrpSpPr>
              <p:nvPr/>
            </p:nvGrpSpPr>
            <p:grpSpPr bwMode="auto">
              <a:xfrm>
                <a:off x="260" y="0"/>
                <a:ext cx="352" cy="263"/>
                <a:chOff x="0" y="0"/>
                <a:chExt cx="1725" cy="761"/>
              </a:xfrm>
            </p:grpSpPr>
            <p:grpSp>
              <p:nvGrpSpPr>
                <p:cNvPr id="196642" name="Group 468"/>
                <p:cNvGrpSpPr>
                  <a:grpSpLocks noChangeAspect="1"/>
                </p:cNvGrpSpPr>
                <p:nvPr/>
              </p:nvGrpSpPr>
              <p:grpSpPr bwMode="auto">
                <a:xfrm rot="21381655" flipV="1">
                  <a:off x="280" y="0"/>
                  <a:ext cx="1171" cy="413"/>
                  <a:chOff x="0" y="0"/>
                  <a:chExt cx="3915" cy="1365"/>
                </a:xfrm>
              </p:grpSpPr>
              <p:sp>
                <p:nvSpPr>
                  <p:cNvPr id="196645" name="Freeform 469"/>
                  <p:cNvSpPr>
                    <a:spLocks noChangeAspect="1"/>
                  </p:cNvSpPr>
                  <p:nvPr/>
                </p:nvSpPr>
                <p:spPr bwMode="auto">
                  <a:xfrm>
                    <a:off x="780" y="180"/>
                    <a:ext cx="795" cy="1125"/>
                  </a:xfrm>
                  <a:custGeom>
                    <a:avLst/>
                    <a:gdLst>
                      <a:gd name="T0" fmla="*/ 0 w 795"/>
                      <a:gd name="T1" fmla="*/ 1125 h 1125"/>
                      <a:gd name="T2" fmla="*/ 570 w 795"/>
                      <a:gd name="T3" fmla="*/ 735 h 1125"/>
                      <a:gd name="T4" fmla="*/ 630 w 795"/>
                      <a:gd name="T5" fmla="*/ 195 h 1125"/>
                      <a:gd name="T6" fmla="*/ 405 w 795"/>
                      <a:gd name="T7" fmla="*/ 15 h 1125"/>
                      <a:gd name="T8" fmla="*/ 165 w 795"/>
                      <a:gd name="T9" fmla="*/ 105 h 1125"/>
                      <a:gd name="T10" fmla="*/ 75 w 795"/>
                      <a:gd name="T11" fmla="*/ 420 h 1125"/>
                      <a:gd name="T12" fmla="*/ 150 w 795"/>
                      <a:gd name="T13" fmla="*/ 690 h 1125"/>
                      <a:gd name="T14" fmla="*/ 315 w 795"/>
                      <a:gd name="T15" fmla="*/ 870 h 1125"/>
                      <a:gd name="T16" fmla="*/ 525 w 795"/>
                      <a:gd name="T17" fmla="*/ 1035 h 1125"/>
                      <a:gd name="T18" fmla="*/ 705 w 795"/>
                      <a:gd name="T19" fmla="*/ 1050 h 1125"/>
                      <a:gd name="T20" fmla="*/ 795 w 795"/>
                      <a:gd name="T21" fmla="*/ 1065 h 1125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795"/>
                      <a:gd name="T34" fmla="*/ 0 h 1125"/>
                      <a:gd name="T35" fmla="*/ 795 w 795"/>
                      <a:gd name="T36" fmla="*/ 1125 h 1125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795" h="1125">
                        <a:moveTo>
                          <a:pt x="0" y="1125"/>
                        </a:moveTo>
                        <a:cubicBezTo>
                          <a:pt x="232" y="1007"/>
                          <a:pt x="465" y="890"/>
                          <a:pt x="570" y="735"/>
                        </a:cubicBezTo>
                        <a:cubicBezTo>
                          <a:pt x="675" y="580"/>
                          <a:pt x="657" y="315"/>
                          <a:pt x="630" y="195"/>
                        </a:cubicBezTo>
                        <a:cubicBezTo>
                          <a:pt x="603" y="75"/>
                          <a:pt x="482" y="30"/>
                          <a:pt x="405" y="15"/>
                        </a:cubicBezTo>
                        <a:cubicBezTo>
                          <a:pt x="328" y="0"/>
                          <a:pt x="220" y="38"/>
                          <a:pt x="165" y="105"/>
                        </a:cubicBezTo>
                        <a:cubicBezTo>
                          <a:pt x="110" y="172"/>
                          <a:pt x="77" y="323"/>
                          <a:pt x="75" y="420"/>
                        </a:cubicBezTo>
                        <a:cubicBezTo>
                          <a:pt x="73" y="517"/>
                          <a:pt x="110" y="615"/>
                          <a:pt x="150" y="690"/>
                        </a:cubicBezTo>
                        <a:cubicBezTo>
                          <a:pt x="190" y="765"/>
                          <a:pt x="252" y="812"/>
                          <a:pt x="315" y="870"/>
                        </a:cubicBezTo>
                        <a:cubicBezTo>
                          <a:pt x="378" y="928"/>
                          <a:pt x="460" y="1005"/>
                          <a:pt x="525" y="1035"/>
                        </a:cubicBezTo>
                        <a:cubicBezTo>
                          <a:pt x="590" y="1065"/>
                          <a:pt x="660" y="1045"/>
                          <a:pt x="705" y="1050"/>
                        </a:cubicBezTo>
                        <a:cubicBezTo>
                          <a:pt x="750" y="1055"/>
                          <a:pt x="783" y="1063"/>
                          <a:pt x="795" y="1065"/>
                        </a:cubicBezTo>
                      </a:path>
                    </a:pathLst>
                  </a:custGeom>
                  <a:solidFill>
                    <a:srgbClr val="FFFFFF"/>
                  </a:solidFill>
                  <a:ln w="9525" cmpd="sng">
                    <a:solidFill>
                      <a:srgbClr val="000000"/>
                    </a:solidFill>
                    <a:bevel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zh-CN" altLang="en-US">
                      <a:solidFill>
                        <a:srgbClr val="000000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196646" name="Freeform 470"/>
                  <p:cNvSpPr>
                    <a:spLocks noChangeAspect="1"/>
                  </p:cNvSpPr>
                  <p:nvPr/>
                </p:nvSpPr>
                <p:spPr bwMode="auto">
                  <a:xfrm>
                    <a:off x="1575" y="120"/>
                    <a:ext cx="795" cy="1125"/>
                  </a:xfrm>
                  <a:custGeom>
                    <a:avLst/>
                    <a:gdLst>
                      <a:gd name="T0" fmla="*/ 0 w 795"/>
                      <a:gd name="T1" fmla="*/ 1125 h 1125"/>
                      <a:gd name="T2" fmla="*/ 570 w 795"/>
                      <a:gd name="T3" fmla="*/ 735 h 1125"/>
                      <a:gd name="T4" fmla="*/ 630 w 795"/>
                      <a:gd name="T5" fmla="*/ 195 h 1125"/>
                      <a:gd name="T6" fmla="*/ 405 w 795"/>
                      <a:gd name="T7" fmla="*/ 15 h 1125"/>
                      <a:gd name="T8" fmla="*/ 165 w 795"/>
                      <a:gd name="T9" fmla="*/ 105 h 1125"/>
                      <a:gd name="T10" fmla="*/ 75 w 795"/>
                      <a:gd name="T11" fmla="*/ 420 h 1125"/>
                      <a:gd name="T12" fmla="*/ 150 w 795"/>
                      <a:gd name="T13" fmla="*/ 690 h 1125"/>
                      <a:gd name="T14" fmla="*/ 315 w 795"/>
                      <a:gd name="T15" fmla="*/ 870 h 1125"/>
                      <a:gd name="T16" fmla="*/ 525 w 795"/>
                      <a:gd name="T17" fmla="*/ 1035 h 1125"/>
                      <a:gd name="T18" fmla="*/ 705 w 795"/>
                      <a:gd name="T19" fmla="*/ 1050 h 1125"/>
                      <a:gd name="T20" fmla="*/ 795 w 795"/>
                      <a:gd name="T21" fmla="*/ 1065 h 1125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795"/>
                      <a:gd name="T34" fmla="*/ 0 h 1125"/>
                      <a:gd name="T35" fmla="*/ 795 w 795"/>
                      <a:gd name="T36" fmla="*/ 1125 h 1125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795" h="1125">
                        <a:moveTo>
                          <a:pt x="0" y="1125"/>
                        </a:moveTo>
                        <a:cubicBezTo>
                          <a:pt x="232" y="1007"/>
                          <a:pt x="465" y="890"/>
                          <a:pt x="570" y="735"/>
                        </a:cubicBezTo>
                        <a:cubicBezTo>
                          <a:pt x="675" y="580"/>
                          <a:pt x="657" y="315"/>
                          <a:pt x="630" y="195"/>
                        </a:cubicBezTo>
                        <a:cubicBezTo>
                          <a:pt x="603" y="75"/>
                          <a:pt x="482" y="30"/>
                          <a:pt x="405" y="15"/>
                        </a:cubicBezTo>
                        <a:cubicBezTo>
                          <a:pt x="328" y="0"/>
                          <a:pt x="220" y="38"/>
                          <a:pt x="165" y="105"/>
                        </a:cubicBezTo>
                        <a:cubicBezTo>
                          <a:pt x="110" y="172"/>
                          <a:pt x="77" y="323"/>
                          <a:pt x="75" y="420"/>
                        </a:cubicBezTo>
                        <a:cubicBezTo>
                          <a:pt x="73" y="517"/>
                          <a:pt x="110" y="615"/>
                          <a:pt x="150" y="690"/>
                        </a:cubicBezTo>
                        <a:cubicBezTo>
                          <a:pt x="190" y="765"/>
                          <a:pt x="252" y="812"/>
                          <a:pt x="315" y="870"/>
                        </a:cubicBezTo>
                        <a:cubicBezTo>
                          <a:pt x="378" y="928"/>
                          <a:pt x="460" y="1005"/>
                          <a:pt x="525" y="1035"/>
                        </a:cubicBezTo>
                        <a:cubicBezTo>
                          <a:pt x="590" y="1065"/>
                          <a:pt x="660" y="1045"/>
                          <a:pt x="705" y="1050"/>
                        </a:cubicBezTo>
                        <a:cubicBezTo>
                          <a:pt x="750" y="1055"/>
                          <a:pt x="783" y="1063"/>
                          <a:pt x="795" y="1065"/>
                        </a:cubicBezTo>
                      </a:path>
                    </a:pathLst>
                  </a:custGeom>
                  <a:solidFill>
                    <a:srgbClr val="FFFFFF"/>
                  </a:solidFill>
                  <a:ln w="9525" cmpd="sng">
                    <a:solidFill>
                      <a:srgbClr val="000000"/>
                    </a:solidFill>
                    <a:bevel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zh-CN" altLang="en-US">
                      <a:solidFill>
                        <a:srgbClr val="000000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196647" name="Freeform 471"/>
                  <p:cNvSpPr>
                    <a:spLocks noChangeAspect="1"/>
                  </p:cNvSpPr>
                  <p:nvPr/>
                </p:nvSpPr>
                <p:spPr bwMode="auto">
                  <a:xfrm>
                    <a:off x="2355" y="60"/>
                    <a:ext cx="795" cy="1125"/>
                  </a:xfrm>
                  <a:custGeom>
                    <a:avLst/>
                    <a:gdLst>
                      <a:gd name="T0" fmla="*/ 0 w 795"/>
                      <a:gd name="T1" fmla="*/ 1125 h 1125"/>
                      <a:gd name="T2" fmla="*/ 570 w 795"/>
                      <a:gd name="T3" fmla="*/ 735 h 1125"/>
                      <a:gd name="T4" fmla="*/ 630 w 795"/>
                      <a:gd name="T5" fmla="*/ 195 h 1125"/>
                      <a:gd name="T6" fmla="*/ 405 w 795"/>
                      <a:gd name="T7" fmla="*/ 15 h 1125"/>
                      <a:gd name="T8" fmla="*/ 165 w 795"/>
                      <a:gd name="T9" fmla="*/ 105 h 1125"/>
                      <a:gd name="T10" fmla="*/ 75 w 795"/>
                      <a:gd name="T11" fmla="*/ 420 h 1125"/>
                      <a:gd name="T12" fmla="*/ 150 w 795"/>
                      <a:gd name="T13" fmla="*/ 690 h 1125"/>
                      <a:gd name="T14" fmla="*/ 315 w 795"/>
                      <a:gd name="T15" fmla="*/ 870 h 1125"/>
                      <a:gd name="T16" fmla="*/ 525 w 795"/>
                      <a:gd name="T17" fmla="*/ 1035 h 1125"/>
                      <a:gd name="T18" fmla="*/ 705 w 795"/>
                      <a:gd name="T19" fmla="*/ 1050 h 1125"/>
                      <a:gd name="T20" fmla="*/ 795 w 795"/>
                      <a:gd name="T21" fmla="*/ 1065 h 1125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795"/>
                      <a:gd name="T34" fmla="*/ 0 h 1125"/>
                      <a:gd name="T35" fmla="*/ 795 w 795"/>
                      <a:gd name="T36" fmla="*/ 1125 h 1125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795" h="1125">
                        <a:moveTo>
                          <a:pt x="0" y="1125"/>
                        </a:moveTo>
                        <a:cubicBezTo>
                          <a:pt x="232" y="1007"/>
                          <a:pt x="465" y="890"/>
                          <a:pt x="570" y="735"/>
                        </a:cubicBezTo>
                        <a:cubicBezTo>
                          <a:pt x="675" y="580"/>
                          <a:pt x="657" y="315"/>
                          <a:pt x="630" y="195"/>
                        </a:cubicBezTo>
                        <a:cubicBezTo>
                          <a:pt x="603" y="75"/>
                          <a:pt x="482" y="30"/>
                          <a:pt x="405" y="15"/>
                        </a:cubicBezTo>
                        <a:cubicBezTo>
                          <a:pt x="328" y="0"/>
                          <a:pt x="220" y="38"/>
                          <a:pt x="165" y="105"/>
                        </a:cubicBezTo>
                        <a:cubicBezTo>
                          <a:pt x="110" y="172"/>
                          <a:pt x="77" y="323"/>
                          <a:pt x="75" y="420"/>
                        </a:cubicBezTo>
                        <a:cubicBezTo>
                          <a:pt x="73" y="517"/>
                          <a:pt x="110" y="615"/>
                          <a:pt x="150" y="690"/>
                        </a:cubicBezTo>
                        <a:cubicBezTo>
                          <a:pt x="190" y="765"/>
                          <a:pt x="252" y="812"/>
                          <a:pt x="315" y="870"/>
                        </a:cubicBezTo>
                        <a:cubicBezTo>
                          <a:pt x="378" y="928"/>
                          <a:pt x="460" y="1005"/>
                          <a:pt x="525" y="1035"/>
                        </a:cubicBezTo>
                        <a:cubicBezTo>
                          <a:pt x="590" y="1065"/>
                          <a:pt x="660" y="1045"/>
                          <a:pt x="705" y="1050"/>
                        </a:cubicBezTo>
                        <a:cubicBezTo>
                          <a:pt x="750" y="1055"/>
                          <a:pt x="783" y="1063"/>
                          <a:pt x="795" y="1065"/>
                        </a:cubicBezTo>
                      </a:path>
                    </a:pathLst>
                  </a:custGeom>
                  <a:solidFill>
                    <a:srgbClr val="FFFFFF"/>
                  </a:solidFill>
                  <a:ln w="9525" cmpd="sng">
                    <a:solidFill>
                      <a:srgbClr val="000000"/>
                    </a:solidFill>
                    <a:bevel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zh-CN" altLang="en-US">
                      <a:solidFill>
                        <a:srgbClr val="000000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196648" name="Freeform 472"/>
                  <p:cNvSpPr>
                    <a:spLocks noChangeAspect="1"/>
                  </p:cNvSpPr>
                  <p:nvPr/>
                </p:nvSpPr>
                <p:spPr bwMode="auto">
                  <a:xfrm>
                    <a:off x="3120" y="0"/>
                    <a:ext cx="795" cy="1125"/>
                  </a:xfrm>
                  <a:custGeom>
                    <a:avLst/>
                    <a:gdLst>
                      <a:gd name="T0" fmla="*/ 0 w 795"/>
                      <a:gd name="T1" fmla="*/ 1125 h 1125"/>
                      <a:gd name="T2" fmla="*/ 570 w 795"/>
                      <a:gd name="T3" fmla="*/ 735 h 1125"/>
                      <a:gd name="T4" fmla="*/ 630 w 795"/>
                      <a:gd name="T5" fmla="*/ 195 h 1125"/>
                      <a:gd name="T6" fmla="*/ 405 w 795"/>
                      <a:gd name="T7" fmla="*/ 15 h 1125"/>
                      <a:gd name="T8" fmla="*/ 165 w 795"/>
                      <a:gd name="T9" fmla="*/ 105 h 1125"/>
                      <a:gd name="T10" fmla="*/ 75 w 795"/>
                      <a:gd name="T11" fmla="*/ 420 h 1125"/>
                      <a:gd name="T12" fmla="*/ 150 w 795"/>
                      <a:gd name="T13" fmla="*/ 690 h 1125"/>
                      <a:gd name="T14" fmla="*/ 315 w 795"/>
                      <a:gd name="T15" fmla="*/ 870 h 1125"/>
                      <a:gd name="T16" fmla="*/ 525 w 795"/>
                      <a:gd name="T17" fmla="*/ 1035 h 1125"/>
                      <a:gd name="T18" fmla="*/ 705 w 795"/>
                      <a:gd name="T19" fmla="*/ 1050 h 1125"/>
                      <a:gd name="T20" fmla="*/ 795 w 795"/>
                      <a:gd name="T21" fmla="*/ 1065 h 1125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795"/>
                      <a:gd name="T34" fmla="*/ 0 h 1125"/>
                      <a:gd name="T35" fmla="*/ 795 w 795"/>
                      <a:gd name="T36" fmla="*/ 1125 h 1125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795" h="1125">
                        <a:moveTo>
                          <a:pt x="0" y="1125"/>
                        </a:moveTo>
                        <a:cubicBezTo>
                          <a:pt x="232" y="1007"/>
                          <a:pt x="465" y="890"/>
                          <a:pt x="570" y="735"/>
                        </a:cubicBezTo>
                        <a:cubicBezTo>
                          <a:pt x="675" y="580"/>
                          <a:pt x="657" y="315"/>
                          <a:pt x="630" y="195"/>
                        </a:cubicBezTo>
                        <a:cubicBezTo>
                          <a:pt x="603" y="75"/>
                          <a:pt x="482" y="30"/>
                          <a:pt x="405" y="15"/>
                        </a:cubicBezTo>
                        <a:cubicBezTo>
                          <a:pt x="328" y="0"/>
                          <a:pt x="220" y="38"/>
                          <a:pt x="165" y="105"/>
                        </a:cubicBezTo>
                        <a:cubicBezTo>
                          <a:pt x="110" y="172"/>
                          <a:pt x="77" y="323"/>
                          <a:pt x="75" y="420"/>
                        </a:cubicBezTo>
                        <a:cubicBezTo>
                          <a:pt x="73" y="517"/>
                          <a:pt x="110" y="615"/>
                          <a:pt x="150" y="690"/>
                        </a:cubicBezTo>
                        <a:cubicBezTo>
                          <a:pt x="190" y="765"/>
                          <a:pt x="252" y="812"/>
                          <a:pt x="315" y="870"/>
                        </a:cubicBezTo>
                        <a:cubicBezTo>
                          <a:pt x="378" y="928"/>
                          <a:pt x="460" y="1005"/>
                          <a:pt x="525" y="1035"/>
                        </a:cubicBezTo>
                        <a:cubicBezTo>
                          <a:pt x="590" y="1065"/>
                          <a:pt x="660" y="1045"/>
                          <a:pt x="705" y="1050"/>
                        </a:cubicBezTo>
                        <a:cubicBezTo>
                          <a:pt x="750" y="1055"/>
                          <a:pt x="783" y="1063"/>
                          <a:pt x="795" y="1065"/>
                        </a:cubicBezTo>
                      </a:path>
                    </a:pathLst>
                  </a:custGeom>
                  <a:solidFill>
                    <a:srgbClr val="FFFFFF"/>
                  </a:solidFill>
                  <a:ln w="9525" cmpd="sng">
                    <a:solidFill>
                      <a:srgbClr val="000000"/>
                    </a:solidFill>
                    <a:bevel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zh-CN" altLang="en-US">
                      <a:solidFill>
                        <a:srgbClr val="000000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196649" name="Freeform 473"/>
                  <p:cNvSpPr>
                    <a:spLocks noChangeAspect="1"/>
                  </p:cNvSpPr>
                  <p:nvPr/>
                </p:nvSpPr>
                <p:spPr bwMode="auto">
                  <a:xfrm>
                    <a:off x="0" y="240"/>
                    <a:ext cx="795" cy="1125"/>
                  </a:xfrm>
                  <a:custGeom>
                    <a:avLst/>
                    <a:gdLst>
                      <a:gd name="T0" fmla="*/ 0 w 795"/>
                      <a:gd name="T1" fmla="*/ 1125 h 1125"/>
                      <a:gd name="T2" fmla="*/ 570 w 795"/>
                      <a:gd name="T3" fmla="*/ 735 h 1125"/>
                      <a:gd name="T4" fmla="*/ 630 w 795"/>
                      <a:gd name="T5" fmla="*/ 195 h 1125"/>
                      <a:gd name="T6" fmla="*/ 405 w 795"/>
                      <a:gd name="T7" fmla="*/ 15 h 1125"/>
                      <a:gd name="T8" fmla="*/ 165 w 795"/>
                      <a:gd name="T9" fmla="*/ 105 h 1125"/>
                      <a:gd name="T10" fmla="*/ 75 w 795"/>
                      <a:gd name="T11" fmla="*/ 420 h 1125"/>
                      <a:gd name="T12" fmla="*/ 150 w 795"/>
                      <a:gd name="T13" fmla="*/ 690 h 1125"/>
                      <a:gd name="T14" fmla="*/ 315 w 795"/>
                      <a:gd name="T15" fmla="*/ 870 h 1125"/>
                      <a:gd name="T16" fmla="*/ 525 w 795"/>
                      <a:gd name="T17" fmla="*/ 1035 h 1125"/>
                      <a:gd name="T18" fmla="*/ 705 w 795"/>
                      <a:gd name="T19" fmla="*/ 1050 h 1125"/>
                      <a:gd name="T20" fmla="*/ 795 w 795"/>
                      <a:gd name="T21" fmla="*/ 1065 h 1125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795"/>
                      <a:gd name="T34" fmla="*/ 0 h 1125"/>
                      <a:gd name="T35" fmla="*/ 795 w 795"/>
                      <a:gd name="T36" fmla="*/ 1125 h 1125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795" h="1125">
                        <a:moveTo>
                          <a:pt x="0" y="1125"/>
                        </a:moveTo>
                        <a:cubicBezTo>
                          <a:pt x="232" y="1007"/>
                          <a:pt x="465" y="890"/>
                          <a:pt x="570" y="735"/>
                        </a:cubicBezTo>
                        <a:cubicBezTo>
                          <a:pt x="675" y="580"/>
                          <a:pt x="657" y="315"/>
                          <a:pt x="630" y="195"/>
                        </a:cubicBezTo>
                        <a:cubicBezTo>
                          <a:pt x="603" y="75"/>
                          <a:pt x="482" y="30"/>
                          <a:pt x="405" y="15"/>
                        </a:cubicBezTo>
                        <a:cubicBezTo>
                          <a:pt x="328" y="0"/>
                          <a:pt x="220" y="38"/>
                          <a:pt x="165" y="105"/>
                        </a:cubicBezTo>
                        <a:cubicBezTo>
                          <a:pt x="110" y="172"/>
                          <a:pt x="77" y="323"/>
                          <a:pt x="75" y="420"/>
                        </a:cubicBezTo>
                        <a:cubicBezTo>
                          <a:pt x="73" y="517"/>
                          <a:pt x="110" y="615"/>
                          <a:pt x="150" y="690"/>
                        </a:cubicBezTo>
                        <a:cubicBezTo>
                          <a:pt x="190" y="765"/>
                          <a:pt x="252" y="812"/>
                          <a:pt x="315" y="870"/>
                        </a:cubicBezTo>
                        <a:cubicBezTo>
                          <a:pt x="378" y="928"/>
                          <a:pt x="460" y="1005"/>
                          <a:pt x="525" y="1035"/>
                        </a:cubicBezTo>
                        <a:cubicBezTo>
                          <a:pt x="590" y="1065"/>
                          <a:pt x="660" y="1045"/>
                          <a:pt x="705" y="1050"/>
                        </a:cubicBezTo>
                        <a:cubicBezTo>
                          <a:pt x="750" y="1055"/>
                          <a:pt x="783" y="1063"/>
                          <a:pt x="795" y="1065"/>
                        </a:cubicBezTo>
                      </a:path>
                    </a:pathLst>
                  </a:custGeom>
                  <a:solidFill>
                    <a:srgbClr val="FFFFFF"/>
                  </a:solidFill>
                  <a:ln w="9525" cmpd="sng">
                    <a:solidFill>
                      <a:srgbClr val="000000"/>
                    </a:solidFill>
                    <a:bevel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zh-CN" altLang="en-US">
                      <a:solidFill>
                        <a:srgbClr val="000000"/>
                      </a:solidFill>
                      <a:latin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196643" name="Freeform 474"/>
                <p:cNvSpPr>
                  <a:spLocks noChangeAspect="1"/>
                </p:cNvSpPr>
                <p:nvPr/>
              </p:nvSpPr>
              <p:spPr bwMode="auto">
                <a:xfrm>
                  <a:off x="0" y="18"/>
                  <a:ext cx="283" cy="728"/>
                </a:xfrm>
                <a:custGeom>
                  <a:avLst/>
                  <a:gdLst>
                    <a:gd name="T0" fmla="*/ 70 w 450"/>
                    <a:gd name="T1" fmla="*/ 23 h 728"/>
                    <a:gd name="T2" fmla="*/ 54 w 450"/>
                    <a:gd name="T3" fmla="*/ 23 h 728"/>
                    <a:gd name="T4" fmla="*/ 40 w 450"/>
                    <a:gd name="T5" fmla="*/ 158 h 728"/>
                    <a:gd name="T6" fmla="*/ 38 w 450"/>
                    <a:gd name="T7" fmla="*/ 608 h 728"/>
                    <a:gd name="T8" fmla="*/ 0 w 450"/>
                    <a:gd name="T9" fmla="*/ 728 h 72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50"/>
                    <a:gd name="T16" fmla="*/ 0 h 728"/>
                    <a:gd name="T17" fmla="*/ 450 w 450"/>
                    <a:gd name="T18" fmla="*/ 728 h 72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50" h="728">
                      <a:moveTo>
                        <a:pt x="450" y="23"/>
                      </a:moveTo>
                      <a:cubicBezTo>
                        <a:pt x="414" y="11"/>
                        <a:pt x="378" y="0"/>
                        <a:pt x="345" y="23"/>
                      </a:cubicBezTo>
                      <a:cubicBezTo>
                        <a:pt x="312" y="46"/>
                        <a:pt x="272" y="61"/>
                        <a:pt x="255" y="158"/>
                      </a:cubicBezTo>
                      <a:cubicBezTo>
                        <a:pt x="238" y="255"/>
                        <a:pt x="283" y="513"/>
                        <a:pt x="240" y="608"/>
                      </a:cubicBezTo>
                      <a:cubicBezTo>
                        <a:pt x="197" y="703"/>
                        <a:pt x="98" y="715"/>
                        <a:pt x="0" y="728"/>
                      </a:cubicBezTo>
                    </a:path>
                  </a:pathLst>
                </a:custGeom>
                <a:noFill/>
                <a:ln w="9525" cmpd="sng">
                  <a:solidFill>
                    <a:srgbClr val="000000"/>
                  </a:solidFill>
                  <a:bevel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96644" name="Freeform 475"/>
                <p:cNvSpPr>
                  <a:spLocks noChangeAspect="1"/>
                </p:cNvSpPr>
                <p:nvPr/>
              </p:nvSpPr>
              <p:spPr bwMode="auto">
                <a:xfrm flipH="1">
                  <a:off x="1442" y="33"/>
                  <a:ext cx="283" cy="728"/>
                </a:xfrm>
                <a:custGeom>
                  <a:avLst/>
                  <a:gdLst>
                    <a:gd name="T0" fmla="*/ 70 w 450"/>
                    <a:gd name="T1" fmla="*/ 23 h 728"/>
                    <a:gd name="T2" fmla="*/ 54 w 450"/>
                    <a:gd name="T3" fmla="*/ 23 h 728"/>
                    <a:gd name="T4" fmla="*/ 40 w 450"/>
                    <a:gd name="T5" fmla="*/ 158 h 728"/>
                    <a:gd name="T6" fmla="*/ 38 w 450"/>
                    <a:gd name="T7" fmla="*/ 608 h 728"/>
                    <a:gd name="T8" fmla="*/ 0 w 450"/>
                    <a:gd name="T9" fmla="*/ 728 h 72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50"/>
                    <a:gd name="T16" fmla="*/ 0 h 728"/>
                    <a:gd name="T17" fmla="*/ 450 w 450"/>
                    <a:gd name="T18" fmla="*/ 728 h 72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50" h="728">
                      <a:moveTo>
                        <a:pt x="450" y="23"/>
                      </a:moveTo>
                      <a:cubicBezTo>
                        <a:pt x="414" y="11"/>
                        <a:pt x="378" y="0"/>
                        <a:pt x="345" y="23"/>
                      </a:cubicBezTo>
                      <a:cubicBezTo>
                        <a:pt x="312" y="46"/>
                        <a:pt x="272" y="61"/>
                        <a:pt x="255" y="158"/>
                      </a:cubicBezTo>
                      <a:cubicBezTo>
                        <a:pt x="238" y="255"/>
                        <a:pt x="283" y="513"/>
                        <a:pt x="240" y="608"/>
                      </a:cubicBezTo>
                      <a:cubicBezTo>
                        <a:pt x="197" y="703"/>
                        <a:pt x="98" y="715"/>
                        <a:pt x="0" y="728"/>
                      </a:cubicBezTo>
                    </a:path>
                  </a:pathLst>
                </a:custGeom>
                <a:noFill/>
                <a:ln w="9525" cmpd="sng">
                  <a:solidFill>
                    <a:srgbClr val="000000"/>
                  </a:solidFill>
                  <a:bevel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196637" name="Text Box 476"/>
            <p:cNvSpPr txBox="1">
              <a:spLocks noChangeAspect="1" noChangeArrowheads="1"/>
            </p:cNvSpPr>
            <p:nvPr/>
          </p:nvSpPr>
          <p:spPr bwMode="auto">
            <a:xfrm>
              <a:off x="360" y="0"/>
              <a:ext cx="299" cy="3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3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23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algn="just" fontAlgn="t">
                <a:spcBef>
                  <a:spcPct val="0"/>
                </a:spcBef>
                <a:spcAft>
                  <a:spcPct val="0"/>
                </a:spcAft>
                <a:buClrTx/>
                <a:buFont typeface="Arial" panose="020B0604020202020204" pitchFamily="34" charset="0"/>
                <a:buNone/>
              </a:pPr>
              <a:r>
                <a:rPr lang="en-US" altLang="zh-CN" sz="2000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R</a:t>
              </a:r>
              <a:r>
                <a:rPr lang="en-US" altLang="zh-CN" sz="2000" baseline="-25000">
                  <a:solidFill>
                    <a:srgbClr val="000000"/>
                  </a:solidFill>
                  <a:latin typeface="Times New Roman" panose="02020603050405020304" pitchFamily="18" charset="0"/>
                </a:rPr>
                <a:t>x</a:t>
              </a:r>
              <a:endParaRPr lang="en-US" altLang="zh-CN" sz="2000">
                <a:solidFill>
                  <a:srgbClr val="000000"/>
                </a:solidFill>
                <a:latin typeface="华文中宋" panose="02010600040101010101" pitchFamily="2" charset="-122"/>
                <a:ea typeface="楷体_GB2312" pitchFamily="1" charset="-122"/>
              </a:endParaRPr>
            </a:p>
          </p:txBody>
        </p:sp>
      </p:grpSp>
      <p:sp>
        <p:nvSpPr>
          <p:cNvPr id="196624" name="Freeform 477"/>
          <p:cNvSpPr>
            <a:spLocks/>
          </p:cNvSpPr>
          <p:nvPr/>
        </p:nvSpPr>
        <p:spPr bwMode="auto">
          <a:xfrm>
            <a:off x="4681538" y="3959225"/>
            <a:ext cx="774700" cy="546100"/>
          </a:xfrm>
          <a:custGeom>
            <a:avLst/>
            <a:gdLst>
              <a:gd name="T0" fmla="*/ 0 w 488"/>
              <a:gd name="T1" fmla="*/ 0 h 344"/>
              <a:gd name="T2" fmla="*/ 2147483646 w 488"/>
              <a:gd name="T3" fmla="*/ 2147483646 h 344"/>
              <a:gd name="T4" fmla="*/ 2147483646 w 488"/>
              <a:gd name="T5" fmla="*/ 2147483646 h 344"/>
              <a:gd name="T6" fmla="*/ 2147483646 w 488"/>
              <a:gd name="T7" fmla="*/ 2147483646 h 344"/>
              <a:gd name="T8" fmla="*/ 2147483646 w 488"/>
              <a:gd name="T9" fmla="*/ 2147483646 h 344"/>
              <a:gd name="T10" fmla="*/ 2147483646 w 488"/>
              <a:gd name="T11" fmla="*/ 2147483646 h 344"/>
              <a:gd name="T12" fmla="*/ 2147483646 w 488"/>
              <a:gd name="T13" fmla="*/ 2147483646 h 344"/>
              <a:gd name="T14" fmla="*/ 2147483646 w 488"/>
              <a:gd name="T15" fmla="*/ 2147483646 h 344"/>
              <a:gd name="T16" fmla="*/ 2147483646 w 488"/>
              <a:gd name="T17" fmla="*/ 2147483646 h 344"/>
              <a:gd name="T18" fmla="*/ 2147483646 w 488"/>
              <a:gd name="T19" fmla="*/ 2147483646 h 344"/>
              <a:gd name="T20" fmla="*/ 2147483646 w 488"/>
              <a:gd name="T21" fmla="*/ 2147483646 h 34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488"/>
              <a:gd name="T34" fmla="*/ 0 h 344"/>
              <a:gd name="T35" fmla="*/ 488 w 488"/>
              <a:gd name="T36" fmla="*/ 344 h 344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488" h="344">
                <a:moveTo>
                  <a:pt x="0" y="0"/>
                </a:moveTo>
                <a:cubicBezTo>
                  <a:pt x="36" y="24"/>
                  <a:pt x="60" y="33"/>
                  <a:pt x="104" y="40"/>
                </a:cubicBezTo>
                <a:cubicBezTo>
                  <a:pt x="120" y="51"/>
                  <a:pt x="146" y="54"/>
                  <a:pt x="152" y="72"/>
                </a:cubicBezTo>
                <a:cubicBezTo>
                  <a:pt x="166" y="113"/>
                  <a:pt x="183" y="130"/>
                  <a:pt x="224" y="144"/>
                </a:cubicBezTo>
                <a:cubicBezTo>
                  <a:pt x="267" y="208"/>
                  <a:pt x="211" y="131"/>
                  <a:pt x="264" y="184"/>
                </a:cubicBezTo>
                <a:cubicBezTo>
                  <a:pt x="271" y="191"/>
                  <a:pt x="272" y="203"/>
                  <a:pt x="280" y="208"/>
                </a:cubicBezTo>
                <a:cubicBezTo>
                  <a:pt x="285" y="211"/>
                  <a:pt x="366" y="245"/>
                  <a:pt x="376" y="248"/>
                </a:cubicBezTo>
                <a:cubicBezTo>
                  <a:pt x="379" y="256"/>
                  <a:pt x="377" y="267"/>
                  <a:pt x="384" y="272"/>
                </a:cubicBezTo>
                <a:cubicBezTo>
                  <a:pt x="405" y="287"/>
                  <a:pt x="434" y="289"/>
                  <a:pt x="456" y="304"/>
                </a:cubicBezTo>
                <a:cubicBezTo>
                  <a:pt x="459" y="315"/>
                  <a:pt x="457" y="327"/>
                  <a:pt x="464" y="336"/>
                </a:cubicBezTo>
                <a:cubicBezTo>
                  <a:pt x="469" y="343"/>
                  <a:pt x="488" y="344"/>
                  <a:pt x="488" y="344"/>
                </a:cubicBezTo>
              </a:path>
            </a:pathLst>
          </a:custGeom>
          <a:noFill/>
          <a:ln w="38100" cmpd="sng">
            <a:solidFill>
              <a:srgbClr val="FF3300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96625" name="Freeform 478"/>
          <p:cNvSpPr>
            <a:spLocks/>
          </p:cNvSpPr>
          <p:nvPr/>
        </p:nvSpPr>
        <p:spPr bwMode="auto">
          <a:xfrm>
            <a:off x="6097588" y="4421188"/>
            <a:ext cx="706437" cy="942975"/>
          </a:xfrm>
          <a:custGeom>
            <a:avLst/>
            <a:gdLst>
              <a:gd name="T0" fmla="*/ 2147483646 w 590"/>
              <a:gd name="T1" fmla="*/ 0 h 1128"/>
              <a:gd name="T2" fmla="*/ 2147483646 w 590"/>
              <a:gd name="T3" fmla="*/ 2147483646 h 1128"/>
              <a:gd name="T4" fmla="*/ 2147483646 w 590"/>
              <a:gd name="T5" fmla="*/ 2147483646 h 1128"/>
              <a:gd name="T6" fmla="*/ 2147483646 w 590"/>
              <a:gd name="T7" fmla="*/ 2147483646 h 1128"/>
              <a:gd name="T8" fmla="*/ 2147483646 w 590"/>
              <a:gd name="T9" fmla="*/ 2147483646 h 1128"/>
              <a:gd name="T10" fmla="*/ 2147483646 w 590"/>
              <a:gd name="T11" fmla="*/ 2147483646 h 1128"/>
              <a:gd name="T12" fmla="*/ 2147483646 w 590"/>
              <a:gd name="T13" fmla="*/ 2147483646 h 1128"/>
              <a:gd name="T14" fmla="*/ 2147483646 w 590"/>
              <a:gd name="T15" fmla="*/ 2147483646 h 1128"/>
              <a:gd name="T16" fmla="*/ 2147483646 w 590"/>
              <a:gd name="T17" fmla="*/ 2147483646 h 1128"/>
              <a:gd name="T18" fmla="*/ 2147483646 w 590"/>
              <a:gd name="T19" fmla="*/ 2147483646 h 1128"/>
              <a:gd name="T20" fmla="*/ 0 w 590"/>
              <a:gd name="T21" fmla="*/ 2147483646 h 112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590"/>
              <a:gd name="T34" fmla="*/ 0 h 1128"/>
              <a:gd name="T35" fmla="*/ 590 w 590"/>
              <a:gd name="T36" fmla="*/ 1128 h 1128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590" h="1128">
                <a:moveTo>
                  <a:pt x="80" y="0"/>
                </a:moveTo>
                <a:cubicBezTo>
                  <a:pt x="138" y="19"/>
                  <a:pt x="128" y="24"/>
                  <a:pt x="176" y="56"/>
                </a:cubicBezTo>
                <a:cubicBezTo>
                  <a:pt x="199" y="91"/>
                  <a:pt x="225" y="118"/>
                  <a:pt x="248" y="152"/>
                </a:cubicBezTo>
                <a:cubicBezTo>
                  <a:pt x="266" y="225"/>
                  <a:pt x="272" y="296"/>
                  <a:pt x="296" y="368"/>
                </a:cubicBezTo>
                <a:cubicBezTo>
                  <a:pt x="300" y="379"/>
                  <a:pt x="313" y="383"/>
                  <a:pt x="320" y="392"/>
                </a:cubicBezTo>
                <a:cubicBezTo>
                  <a:pt x="327" y="402"/>
                  <a:pt x="329" y="414"/>
                  <a:pt x="336" y="424"/>
                </a:cubicBezTo>
                <a:cubicBezTo>
                  <a:pt x="345" y="436"/>
                  <a:pt x="358" y="445"/>
                  <a:pt x="368" y="456"/>
                </a:cubicBezTo>
                <a:cubicBezTo>
                  <a:pt x="374" y="463"/>
                  <a:pt x="379" y="472"/>
                  <a:pt x="384" y="480"/>
                </a:cubicBezTo>
                <a:cubicBezTo>
                  <a:pt x="382" y="586"/>
                  <a:pt x="590" y="1041"/>
                  <a:pt x="328" y="1128"/>
                </a:cubicBezTo>
                <a:cubicBezTo>
                  <a:pt x="269" y="1125"/>
                  <a:pt x="258" y="1127"/>
                  <a:pt x="200" y="1120"/>
                </a:cubicBezTo>
                <a:cubicBezTo>
                  <a:pt x="124" y="1111"/>
                  <a:pt x="0" y="1028"/>
                  <a:pt x="0" y="1000"/>
                </a:cubicBezTo>
              </a:path>
            </a:pathLst>
          </a:custGeom>
          <a:noFill/>
          <a:ln w="38100" cmpd="sng">
            <a:solidFill>
              <a:srgbClr val="FF3300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96626" name="Freeform 479"/>
          <p:cNvSpPr>
            <a:spLocks/>
          </p:cNvSpPr>
          <p:nvPr/>
        </p:nvSpPr>
        <p:spPr bwMode="auto">
          <a:xfrm>
            <a:off x="3635375" y="5595938"/>
            <a:ext cx="1470025" cy="331787"/>
          </a:xfrm>
          <a:custGeom>
            <a:avLst/>
            <a:gdLst>
              <a:gd name="T0" fmla="*/ 2147483646 w 1000"/>
              <a:gd name="T1" fmla="*/ 0 h 537"/>
              <a:gd name="T2" fmla="*/ 2147483646 w 1000"/>
              <a:gd name="T3" fmla="*/ 2147483646 h 537"/>
              <a:gd name="T4" fmla="*/ 2147483646 w 1000"/>
              <a:gd name="T5" fmla="*/ 2147483646 h 537"/>
              <a:gd name="T6" fmla="*/ 2147483646 w 1000"/>
              <a:gd name="T7" fmla="*/ 2147483646 h 537"/>
              <a:gd name="T8" fmla="*/ 2147483646 w 1000"/>
              <a:gd name="T9" fmla="*/ 2147483646 h 537"/>
              <a:gd name="T10" fmla="*/ 2147483646 w 1000"/>
              <a:gd name="T11" fmla="*/ 2147483646 h 537"/>
              <a:gd name="T12" fmla="*/ 2147483646 w 1000"/>
              <a:gd name="T13" fmla="*/ 2147483646 h 537"/>
              <a:gd name="T14" fmla="*/ 2147483646 w 1000"/>
              <a:gd name="T15" fmla="*/ 2147483646 h 537"/>
              <a:gd name="T16" fmla="*/ 2147483646 w 1000"/>
              <a:gd name="T17" fmla="*/ 2147483646 h 537"/>
              <a:gd name="T18" fmla="*/ 2147483646 w 1000"/>
              <a:gd name="T19" fmla="*/ 2147483646 h 537"/>
              <a:gd name="T20" fmla="*/ 2147483646 w 1000"/>
              <a:gd name="T21" fmla="*/ 2147483646 h 537"/>
              <a:gd name="T22" fmla="*/ 2147483646 w 1000"/>
              <a:gd name="T23" fmla="*/ 2147483646 h 537"/>
              <a:gd name="T24" fmla="*/ 0 w 1000"/>
              <a:gd name="T25" fmla="*/ 2147483646 h 53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000"/>
              <a:gd name="T40" fmla="*/ 0 h 537"/>
              <a:gd name="T41" fmla="*/ 1000 w 1000"/>
              <a:gd name="T42" fmla="*/ 537 h 53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000" h="537">
                <a:moveTo>
                  <a:pt x="1000" y="0"/>
                </a:moveTo>
                <a:cubicBezTo>
                  <a:pt x="986" y="2"/>
                  <a:pt x="939" y="5"/>
                  <a:pt x="920" y="16"/>
                </a:cubicBezTo>
                <a:cubicBezTo>
                  <a:pt x="879" y="39"/>
                  <a:pt x="820" y="97"/>
                  <a:pt x="776" y="112"/>
                </a:cubicBezTo>
                <a:cubicBezTo>
                  <a:pt x="734" y="126"/>
                  <a:pt x="759" y="115"/>
                  <a:pt x="704" y="152"/>
                </a:cubicBezTo>
                <a:cubicBezTo>
                  <a:pt x="688" y="163"/>
                  <a:pt x="656" y="184"/>
                  <a:pt x="656" y="184"/>
                </a:cubicBezTo>
                <a:cubicBezTo>
                  <a:pt x="651" y="192"/>
                  <a:pt x="647" y="202"/>
                  <a:pt x="640" y="208"/>
                </a:cubicBezTo>
                <a:cubicBezTo>
                  <a:pt x="626" y="221"/>
                  <a:pt x="592" y="240"/>
                  <a:pt x="592" y="240"/>
                </a:cubicBezTo>
                <a:cubicBezTo>
                  <a:pt x="567" y="278"/>
                  <a:pt x="543" y="294"/>
                  <a:pt x="504" y="320"/>
                </a:cubicBezTo>
                <a:cubicBezTo>
                  <a:pt x="444" y="360"/>
                  <a:pt x="511" y="327"/>
                  <a:pt x="464" y="368"/>
                </a:cubicBezTo>
                <a:cubicBezTo>
                  <a:pt x="450" y="381"/>
                  <a:pt x="432" y="389"/>
                  <a:pt x="416" y="400"/>
                </a:cubicBezTo>
                <a:cubicBezTo>
                  <a:pt x="356" y="440"/>
                  <a:pt x="440" y="344"/>
                  <a:pt x="344" y="440"/>
                </a:cubicBezTo>
                <a:cubicBezTo>
                  <a:pt x="283" y="501"/>
                  <a:pt x="318" y="485"/>
                  <a:pt x="240" y="496"/>
                </a:cubicBezTo>
                <a:cubicBezTo>
                  <a:pt x="127" y="492"/>
                  <a:pt x="0" y="537"/>
                  <a:pt x="0" y="408"/>
                </a:cubicBezTo>
              </a:path>
            </a:pathLst>
          </a:custGeom>
          <a:noFill/>
          <a:ln w="38100" cmpd="sng">
            <a:solidFill>
              <a:srgbClr val="FF3300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96627" name="Freeform 480"/>
          <p:cNvSpPr>
            <a:spLocks/>
          </p:cNvSpPr>
          <p:nvPr/>
        </p:nvSpPr>
        <p:spPr bwMode="auto">
          <a:xfrm>
            <a:off x="2071688" y="5856288"/>
            <a:ext cx="936625" cy="187325"/>
          </a:xfrm>
          <a:custGeom>
            <a:avLst/>
            <a:gdLst>
              <a:gd name="T0" fmla="*/ 2147483646 w 624"/>
              <a:gd name="T1" fmla="*/ 0 h 73"/>
              <a:gd name="T2" fmla="*/ 2147483646 w 624"/>
              <a:gd name="T3" fmla="*/ 2147483646 h 73"/>
              <a:gd name="T4" fmla="*/ 0 w 624"/>
              <a:gd name="T5" fmla="*/ 0 h 73"/>
              <a:gd name="T6" fmla="*/ 0 60000 65536"/>
              <a:gd name="T7" fmla="*/ 0 60000 65536"/>
              <a:gd name="T8" fmla="*/ 0 60000 65536"/>
              <a:gd name="T9" fmla="*/ 0 w 624"/>
              <a:gd name="T10" fmla="*/ 0 h 73"/>
              <a:gd name="T11" fmla="*/ 624 w 624"/>
              <a:gd name="T12" fmla="*/ 73 h 7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24" h="73">
                <a:moveTo>
                  <a:pt x="624" y="0"/>
                </a:moveTo>
                <a:cubicBezTo>
                  <a:pt x="522" y="8"/>
                  <a:pt x="422" y="23"/>
                  <a:pt x="320" y="32"/>
                </a:cubicBezTo>
                <a:cubicBezTo>
                  <a:pt x="282" y="31"/>
                  <a:pt x="73" y="73"/>
                  <a:pt x="0" y="0"/>
                </a:cubicBezTo>
              </a:path>
            </a:pathLst>
          </a:custGeom>
          <a:noFill/>
          <a:ln w="38100" cmpd="sng">
            <a:solidFill>
              <a:srgbClr val="FF3300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96628" name="Freeform 481"/>
          <p:cNvSpPr>
            <a:spLocks/>
          </p:cNvSpPr>
          <p:nvPr/>
        </p:nvSpPr>
        <p:spPr bwMode="auto">
          <a:xfrm>
            <a:off x="1474788" y="3984625"/>
            <a:ext cx="1873250" cy="1871663"/>
          </a:xfrm>
          <a:custGeom>
            <a:avLst/>
            <a:gdLst>
              <a:gd name="T0" fmla="*/ 2147483646 w 1209"/>
              <a:gd name="T1" fmla="*/ 2147483646 h 1521"/>
              <a:gd name="T2" fmla="*/ 2147483646 w 1209"/>
              <a:gd name="T3" fmla="*/ 2147483646 h 1521"/>
              <a:gd name="T4" fmla="*/ 2147483646 w 1209"/>
              <a:gd name="T5" fmla="*/ 2147483646 h 1521"/>
              <a:gd name="T6" fmla="*/ 2147483646 w 1209"/>
              <a:gd name="T7" fmla="*/ 2147483646 h 1521"/>
              <a:gd name="T8" fmla="*/ 2147483646 w 1209"/>
              <a:gd name="T9" fmla="*/ 2147483646 h 1521"/>
              <a:gd name="T10" fmla="*/ 2147483646 w 1209"/>
              <a:gd name="T11" fmla="*/ 2147483646 h 1521"/>
              <a:gd name="T12" fmla="*/ 2147483646 w 1209"/>
              <a:gd name="T13" fmla="*/ 2147483646 h 1521"/>
              <a:gd name="T14" fmla="*/ 2147483646 w 1209"/>
              <a:gd name="T15" fmla="*/ 2147483646 h 1521"/>
              <a:gd name="T16" fmla="*/ 2147483646 w 1209"/>
              <a:gd name="T17" fmla="*/ 2147483646 h 1521"/>
              <a:gd name="T18" fmla="*/ 2147483646 w 1209"/>
              <a:gd name="T19" fmla="*/ 2147483646 h 1521"/>
              <a:gd name="T20" fmla="*/ 2147483646 w 1209"/>
              <a:gd name="T21" fmla="*/ 2147483646 h 1521"/>
              <a:gd name="T22" fmla="*/ 2147483646 w 1209"/>
              <a:gd name="T23" fmla="*/ 2147483646 h 1521"/>
              <a:gd name="T24" fmla="*/ 2147483646 w 1209"/>
              <a:gd name="T25" fmla="*/ 2147483646 h 1521"/>
              <a:gd name="T26" fmla="*/ 2147483646 w 1209"/>
              <a:gd name="T27" fmla="*/ 2147483646 h 1521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209"/>
              <a:gd name="T43" fmla="*/ 0 h 1521"/>
              <a:gd name="T44" fmla="*/ 1209 w 1209"/>
              <a:gd name="T45" fmla="*/ 1521 h 1521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209" h="1521">
                <a:moveTo>
                  <a:pt x="169" y="1500"/>
                </a:moveTo>
                <a:cubicBezTo>
                  <a:pt x="92" y="1423"/>
                  <a:pt x="183" y="1521"/>
                  <a:pt x="137" y="1452"/>
                </a:cubicBezTo>
                <a:cubicBezTo>
                  <a:pt x="121" y="1428"/>
                  <a:pt x="94" y="1401"/>
                  <a:pt x="73" y="1380"/>
                </a:cubicBezTo>
                <a:cubicBezTo>
                  <a:pt x="68" y="1364"/>
                  <a:pt x="62" y="1348"/>
                  <a:pt x="57" y="1332"/>
                </a:cubicBezTo>
                <a:cubicBezTo>
                  <a:pt x="51" y="1314"/>
                  <a:pt x="25" y="1284"/>
                  <a:pt x="25" y="1284"/>
                </a:cubicBezTo>
                <a:cubicBezTo>
                  <a:pt x="4" y="1156"/>
                  <a:pt x="7" y="1160"/>
                  <a:pt x="1" y="964"/>
                </a:cubicBezTo>
                <a:cubicBezTo>
                  <a:pt x="4" y="836"/>
                  <a:pt x="3" y="708"/>
                  <a:pt x="9" y="580"/>
                </a:cubicBezTo>
                <a:cubicBezTo>
                  <a:pt x="13" y="491"/>
                  <a:pt x="0" y="429"/>
                  <a:pt x="57" y="372"/>
                </a:cubicBezTo>
                <a:cubicBezTo>
                  <a:pt x="68" y="338"/>
                  <a:pt x="103" y="311"/>
                  <a:pt x="137" y="300"/>
                </a:cubicBezTo>
                <a:cubicBezTo>
                  <a:pt x="160" y="266"/>
                  <a:pt x="196" y="241"/>
                  <a:pt x="225" y="212"/>
                </a:cubicBezTo>
                <a:cubicBezTo>
                  <a:pt x="246" y="191"/>
                  <a:pt x="252" y="150"/>
                  <a:pt x="281" y="140"/>
                </a:cubicBezTo>
                <a:cubicBezTo>
                  <a:pt x="314" y="129"/>
                  <a:pt x="332" y="110"/>
                  <a:pt x="361" y="92"/>
                </a:cubicBezTo>
                <a:cubicBezTo>
                  <a:pt x="418" y="56"/>
                  <a:pt x="533" y="16"/>
                  <a:pt x="601" y="12"/>
                </a:cubicBezTo>
                <a:cubicBezTo>
                  <a:pt x="800" y="0"/>
                  <a:pt x="1011" y="4"/>
                  <a:pt x="1209" y="4"/>
                </a:cubicBezTo>
              </a:path>
            </a:pathLst>
          </a:custGeom>
          <a:noFill/>
          <a:ln w="38100" cmpd="sng">
            <a:solidFill>
              <a:srgbClr val="FF3300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96629" name="Freeform 482"/>
          <p:cNvSpPr>
            <a:spLocks/>
          </p:cNvSpPr>
          <p:nvPr/>
        </p:nvSpPr>
        <p:spPr bwMode="auto">
          <a:xfrm>
            <a:off x="3546475" y="4979988"/>
            <a:ext cx="144463" cy="863600"/>
          </a:xfrm>
          <a:custGeom>
            <a:avLst/>
            <a:gdLst>
              <a:gd name="T0" fmla="*/ 0 w 107"/>
              <a:gd name="T1" fmla="*/ 0 h 672"/>
              <a:gd name="T2" fmla="*/ 2147483646 w 107"/>
              <a:gd name="T3" fmla="*/ 2147483646 h 672"/>
              <a:gd name="T4" fmla="*/ 2147483646 w 107"/>
              <a:gd name="T5" fmla="*/ 2147483646 h 672"/>
              <a:gd name="T6" fmla="*/ 2147483646 w 107"/>
              <a:gd name="T7" fmla="*/ 2147483646 h 672"/>
              <a:gd name="T8" fmla="*/ 2147483646 w 107"/>
              <a:gd name="T9" fmla="*/ 2147483646 h 672"/>
              <a:gd name="T10" fmla="*/ 2147483646 w 107"/>
              <a:gd name="T11" fmla="*/ 2147483646 h 67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07"/>
              <a:gd name="T19" fmla="*/ 0 h 672"/>
              <a:gd name="T20" fmla="*/ 107 w 107"/>
              <a:gd name="T21" fmla="*/ 672 h 67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07" h="672">
                <a:moveTo>
                  <a:pt x="0" y="0"/>
                </a:moveTo>
                <a:cubicBezTo>
                  <a:pt x="3" y="77"/>
                  <a:pt x="99" y="163"/>
                  <a:pt x="104" y="240"/>
                </a:cubicBezTo>
                <a:cubicBezTo>
                  <a:pt x="105" y="255"/>
                  <a:pt x="102" y="305"/>
                  <a:pt x="104" y="312"/>
                </a:cubicBezTo>
                <a:cubicBezTo>
                  <a:pt x="107" y="320"/>
                  <a:pt x="72" y="384"/>
                  <a:pt x="72" y="384"/>
                </a:cubicBezTo>
                <a:cubicBezTo>
                  <a:pt x="86" y="526"/>
                  <a:pt x="53" y="434"/>
                  <a:pt x="40" y="648"/>
                </a:cubicBezTo>
                <a:cubicBezTo>
                  <a:pt x="39" y="656"/>
                  <a:pt x="32" y="672"/>
                  <a:pt x="32" y="672"/>
                </a:cubicBezTo>
              </a:path>
            </a:pathLst>
          </a:custGeom>
          <a:noFill/>
          <a:ln w="38100" cmpd="sng">
            <a:solidFill>
              <a:schemeClr val="folHlink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96630" name="Freeform 483"/>
          <p:cNvSpPr>
            <a:spLocks/>
          </p:cNvSpPr>
          <p:nvPr/>
        </p:nvSpPr>
        <p:spPr bwMode="auto">
          <a:xfrm>
            <a:off x="3221038" y="4870450"/>
            <a:ext cx="215900" cy="863600"/>
          </a:xfrm>
          <a:custGeom>
            <a:avLst/>
            <a:gdLst>
              <a:gd name="T0" fmla="*/ 2147483646 w 164"/>
              <a:gd name="T1" fmla="*/ 0 h 688"/>
              <a:gd name="T2" fmla="*/ 2147483646 w 164"/>
              <a:gd name="T3" fmla="*/ 2147483646 h 688"/>
              <a:gd name="T4" fmla="*/ 2147483646 w 164"/>
              <a:gd name="T5" fmla="*/ 2147483646 h 688"/>
              <a:gd name="T6" fmla="*/ 2147483646 w 164"/>
              <a:gd name="T7" fmla="*/ 2147483646 h 688"/>
              <a:gd name="T8" fmla="*/ 0 60000 65536"/>
              <a:gd name="T9" fmla="*/ 0 60000 65536"/>
              <a:gd name="T10" fmla="*/ 0 60000 65536"/>
              <a:gd name="T11" fmla="*/ 0 60000 65536"/>
              <a:gd name="T12" fmla="*/ 0 w 164"/>
              <a:gd name="T13" fmla="*/ 0 h 688"/>
              <a:gd name="T14" fmla="*/ 164 w 164"/>
              <a:gd name="T15" fmla="*/ 688 h 6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4" h="688">
                <a:moveTo>
                  <a:pt x="164" y="0"/>
                </a:moveTo>
                <a:cubicBezTo>
                  <a:pt x="140" y="36"/>
                  <a:pt x="110" y="41"/>
                  <a:pt x="76" y="64"/>
                </a:cubicBezTo>
                <a:cubicBezTo>
                  <a:pt x="7" y="167"/>
                  <a:pt x="50" y="295"/>
                  <a:pt x="12" y="408"/>
                </a:cubicBezTo>
                <a:cubicBezTo>
                  <a:pt x="0" y="503"/>
                  <a:pt x="20" y="594"/>
                  <a:pt x="20" y="688"/>
                </a:cubicBezTo>
              </a:path>
            </a:pathLst>
          </a:custGeom>
          <a:noFill/>
          <a:ln w="38100" cmpd="sng">
            <a:solidFill>
              <a:schemeClr val="folHlink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96631" name="Rectangle 484"/>
          <p:cNvSpPr>
            <a:spLocks noChangeArrowheads="1"/>
          </p:cNvSpPr>
          <p:nvPr/>
        </p:nvSpPr>
        <p:spPr bwMode="auto">
          <a:xfrm>
            <a:off x="658813" y="3097213"/>
            <a:ext cx="8208962" cy="3600450"/>
          </a:xfrm>
          <a:prstGeom prst="rect">
            <a:avLst/>
          </a:prstGeom>
          <a:solidFill>
            <a:schemeClr val="bg1">
              <a:alpha val="85097"/>
            </a:schemeClr>
          </a:solidFill>
          <a:ln w="9525">
            <a:solidFill>
              <a:srgbClr val="FF0000"/>
            </a:solidFill>
            <a:prstDash val="dash"/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fontAlgn="t"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  <a:latin typeface="华文中宋" panose="02010600040101010101" pitchFamily="2" charset="-122"/>
              <a:ea typeface="楷体_GB2312" pitchFamily="1" charset="-122"/>
            </a:endParaRPr>
          </a:p>
        </p:txBody>
      </p:sp>
      <p:sp>
        <p:nvSpPr>
          <p:cNvPr id="14821" name="Rectangle 487"/>
          <p:cNvSpPr>
            <a:spLocks noChangeArrowheads="1"/>
          </p:cNvSpPr>
          <p:nvPr/>
        </p:nvSpPr>
        <p:spPr bwMode="auto">
          <a:xfrm>
            <a:off x="942975" y="3287713"/>
            <a:ext cx="799623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fontAlgn="t"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rgbClr val="CC0000"/>
                </a:solidFill>
                <a:latin typeface="华文中宋" panose="02010600040101010101" pitchFamily="2" charset="-122"/>
                <a:ea typeface="楷体_GB2312" pitchFamily="1" charset="-122"/>
              </a:rPr>
              <a:t>故障</a:t>
            </a:r>
            <a:r>
              <a:rPr lang="en-US" altLang="zh-CN" sz="2400" b="1">
                <a:solidFill>
                  <a:srgbClr val="CC0000"/>
                </a:solidFill>
                <a:latin typeface="华文中宋" panose="02010600040101010101" pitchFamily="2" charset="-122"/>
                <a:ea typeface="楷体_GB2312" pitchFamily="1" charset="-122"/>
              </a:rPr>
              <a:t>7</a:t>
            </a:r>
            <a:r>
              <a:rPr lang="zh-CN" altLang="en-US" sz="2400" b="1">
                <a:solidFill>
                  <a:srgbClr val="CC0000"/>
                </a:solidFill>
                <a:latin typeface="华文中宋" panose="02010600040101010101" pitchFamily="2" charset="-122"/>
                <a:ea typeface="楷体_GB2312" pitchFamily="1" charset="-122"/>
              </a:rPr>
              <a:t>：</a:t>
            </a:r>
            <a:r>
              <a:rPr lang="zh-CN" altLang="en-US" sz="2400" b="1">
                <a:solidFill>
                  <a:srgbClr val="000000"/>
                </a:solidFill>
                <a:latin typeface="华文中宋" panose="02010600040101010101" pitchFamily="2" charset="-122"/>
                <a:ea typeface="楷体_GB2312" pitchFamily="1" charset="-122"/>
              </a:rPr>
              <a:t>在调节滑动变阻器的滑片时，他发现灯泡变亮了，</a:t>
            </a:r>
          </a:p>
          <a:p>
            <a:pPr fontAlgn="t"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rgbClr val="000000"/>
                </a:solidFill>
                <a:latin typeface="华文中宋" panose="02010600040101010101" pitchFamily="2" charset="-122"/>
                <a:ea typeface="楷体_GB2312" pitchFamily="1" charset="-122"/>
              </a:rPr>
              <a:t>       而电压表的示数却减小了。</a:t>
            </a:r>
          </a:p>
        </p:txBody>
      </p:sp>
      <p:sp>
        <p:nvSpPr>
          <p:cNvPr id="14822" name="Rectangle 488"/>
          <p:cNvSpPr>
            <a:spLocks noChangeArrowheads="1"/>
          </p:cNvSpPr>
          <p:nvPr/>
        </p:nvSpPr>
        <p:spPr bwMode="auto">
          <a:xfrm>
            <a:off x="1809750" y="4224338"/>
            <a:ext cx="60055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fontAlgn="t"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rgbClr val="000000"/>
                </a:solidFill>
                <a:latin typeface="华文中宋" panose="02010600040101010101" pitchFamily="2" charset="-122"/>
                <a:ea typeface="楷体_GB2312" pitchFamily="1" charset="-122"/>
              </a:rPr>
              <a:t>判断：</a:t>
            </a:r>
            <a:r>
              <a:rPr lang="zh-CN" altLang="en-US" sz="2400" b="1">
                <a:solidFill>
                  <a:srgbClr val="FF0000"/>
                </a:solidFill>
                <a:latin typeface="华文中宋" panose="02010600040101010101" pitchFamily="2" charset="-122"/>
                <a:ea typeface="楷体_GB2312" pitchFamily="1" charset="-122"/>
              </a:rPr>
              <a:t>将电压表错接在了滑动变阻器两端。</a:t>
            </a:r>
          </a:p>
        </p:txBody>
      </p:sp>
      <p:sp>
        <p:nvSpPr>
          <p:cNvPr id="14823" name="Rectangle 489"/>
          <p:cNvSpPr>
            <a:spLocks noChangeArrowheads="1"/>
          </p:cNvSpPr>
          <p:nvPr/>
        </p:nvSpPr>
        <p:spPr bwMode="auto">
          <a:xfrm>
            <a:off x="954088" y="4970463"/>
            <a:ext cx="78406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fontAlgn="t"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rgbClr val="CC0000"/>
                </a:solidFill>
                <a:latin typeface="华文中宋" panose="02010600040101010101" pitchFamily="2" charset="-122"/>
                <a:ea typeface="楷体_GB2312" pitchFamily="1" charset="-122"/>
              </a:rPr>
              <a:t>故障</a:t>
            </a:r>
            <a:r>
              <a:rPr lang="en-US" altLang="zh-CN" sz="2400" b="1">
                <a:solidFill>
                  <a:srgbClr val="CC0000"/>
                </a:solidFill>
                <a:latin typeface="华文中宋" panose="02010600040101010101" pitchFamily="2" charset="-122"/>
                <a:ea typeface="楷体_GB2312" pitchFamily="1" charset="-122"/>
              </a:rPr>
              <a:t>8</a:t>
            </a:r>
            <a:r>
              <a:rPr lang="zh-CN" altLang="en-US" sz="2400" b="1">
                <a:solidFill>
                  <a:srgbClr val="CC0000"/>
                </a:solidFill>
                <a:latin typeface="华文中宋" panose="02010600040101010101" pitchFamily="2" charset="-122"/>
                <a:ea typeface="楷体_GB2312" pitchFamily="1" charset="-122"/>
              </a:rPr>
              <a:t>：</a:t>
            </a:r>
            <a:r>
              <a:rPr lang="zh-CN" altLang="en-US" sz="2400" b="1">
                <a:solidFill>
                  <a:srgbClr val="000000"/>
                </a:solidFill>
                <a:latin typeface="华文中宋" panose="02010600040101010101" pitchFamily="2" charset="-122"/>
                <a:ea typeface="楷体_GB2312" pitchFamily="1" charset="-122"/>
              </a:rPr>
              <a:t>开关闭合</a:t>
            </a:r>
            <a:r>
              <a:rPr lang="en-US" altLang="zh-CN" sz="2400" b="1">
                <a:solidFill>
                  <a:srgbClr val="000000"/>
                </a:solidFill>
                <a:latin typeface="华文中宋" panose="02010600040101010101" pitchFamily="2" charset="-122"/>
                <a:ea typeface="楷体_GB2312" pitchFamily="1" charset="-122"/>
              </a:rPr>
              <a:t>,</a:t>
            </a:r>
            <a:r>
              <a:rPr lang="zh-CN" altLang="en-US" sz="2400" b="1">
                <a:solidFill>
                  <a:srgbClr val="000000"/>
                </a:solidFill>
                <a:latin typeface="华文中宋" panose="02010600040101010101" pitchFamily="2" charset="-122"/>
                <a:ea typeface="楷体_GB2312" pitchFamily="1" charset="-122"/>
              </a:rPr>
              <a:t>灯不亮</a:t>
            </a:r>
            <a:r>
              <a:rPr lang="en-US" altLang="zh-CN" sz="2400" b="1">
                <a:solidFill>
                  <a:srgbClr val="000000"/>
                </a:solidFill>
                <a:latin typeface="华文中宋" panose="02010600040101010101" pitchFamily="2" charset="-122"/>
                <a:ea typeface="楷体_GB2312" pitchFamily="1" charset="-122"/>
              </a:rPr>
              <a:t>,</a:t>
            </a:r>
            <a:r>
              <a:rPr lang="zh-CN" altLang="en-US" sz="2400" b="1">
                <a:solidFill>
                  <a:srgbClr val="000000"/>
                </a:solidFill>
                <a:latin typeface="华文中宋" panose="02010600040101010101" pitchFamily="2" charset="-122"/>
                <a:ea typeface="楷体_GB2312" pitchFamily="1" charset="-122"/>
              </a:rPr>
              <a:t>电流表有示数</a:t>
            </a:r>
            <a:r>
              <a:rPr lang="en-US" altLang="zh-CN" sz="2400" b="1">
                <a:solidFill>
                  <a:srgbClr val="000000"/>
                </a:solidFill>
                <a:latin typeface="华文中宋" panose="02010600040101010101" pitchFamily="2" charset="-122"/>
                <a:ea typeface="楷体_GB2312" pitchFamily="1" charset="-122"/>
              </a:rPr>
              <a:t>,</a:t>
            </a:r>
            <a:r>
              <a:rPr lang="zh-CN" altLang="en-US" sz="2400" b="1">
                <a:solidFill>
                  <a:srgbClr val="000000"/>
                </a:solidFill>
                <a:latin typeface="华文中宋" panose="02010600040101010101" pitchFamily="2" charset="-122"/>
                <a:ea typeface="楷体_GB2312" pitchFamily="1" charset="-122"/>
              </a:rPr>
              <a:t>电压表无示数。</a:t>
            </a:r>
          </a:p>
        </p:txBody>
      </p:sp>
      <p:sp>
        <p:nvSpPr>
          <p:cNvPr id="14824" name="Rectangle 490"/>
          <p:cNvSpPr>
            <a:spLocks noChangeArrowheads="1"/>
          </p:cNvSpPr>
          <p:nvPr/>
        </p:nvSpPr>
        <p:spPr bwMode="auto">
          <a:xfrm>
            <a:off x="1882775" y="5572125"/>
            <a:ext cx="23288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fontAlgn="t"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rgbClr val="000000"/>
                </a:solidFill>
                <a:latin typeface="华文中宋" panose="02010600040101010101" pitchFamily="2" charset="-122"/>
                <a:ea typeface="楷体_GB2312" pitchFamily="1" charset="-122"/>
              </a:rPr>
              <a:t>判断：</a:t>
            </a:r>
            <a:r>
              <a:rPr lang="zh-CN" altLang="en-US" sz="2400" b="1">
                <a:solidFill>
                  <a:srgbClr val="FF0000"/>
                </a:solidFill>
                <a:latin typeface="华文中宋" panose="02010600040101010101" pitchFamily="2" charset="-122"/>
                <a:ea typeface="楷体_GB2312" pitchFamily="1" charset="-122"/>
              </a:rPr>
              <a:t>灯泡短路</a:t>
            </a:r>
          </a:p>
        </p:txBody>
      </p:sp>
    </p:spTree>
    <p:extLst>
      <p:ext uri="{BB962C8B-B14F-4D97-AF65-F5344CB8AC3E}">
        <p14:creationId xmlns:p14="http://schemas.microsoft.com/office/powerpoint/2010/main" val="354225818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31" grpId="0" animBg="1"/>
      <p:bldP spid="14821" grpId="0"/>
      <p:bldP spid="14822" grpId="0"/>
      <p:bldP spid="14823" grpId="0"/>
      <p:bldP spid="148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7"/>
          <p:cNvSpPr>
            <a:spLocks noChangeArrowheads="1"/>
          </p:cNvSpPr>
          <p:nvPr/>
        </p:nvSpPr>
        <p:spPr bwMode="auto">
          <a:xfrm>
            <a:off x="677863" y="1373188"/>
            <a:ext cx="5976937" cy="2009775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0066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rgbClr val="000000"/>
                </a:solidFill>
                <a:latin typeface="宋体" panose="02010600030101010101" pitchFamily="2" charset="-122"/>
              </a:rPr>
              <a:t>移动滑动变阻器，将电压表、电流表的读数记录在表中，测量三组数据，计算出每次测量的电阻，然后求平均值。</a:t>
            </a:r>
            <a:endParaRPr lang="zh-CN" altLang="en-US" sz="2800" b="1">
              <a:solidFill>
                <a:srgbClr val="CC0000"/>
              </a:solidFill>
              <a:latin typeface="宋体" panose="02010600030101010101" pitchFamily="2" charset="-122"/>
            </a:endParaRPr>
          </a:p>
        </p:txBody>
      </p:sp>
      <p:pic>
        <p:nvPicPr>
          <p:cNvPr id="13315" name="Picture 3" descr="做一做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0"/>
            <a:ext cx="2376487" cy="227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3316" name="Group 4"/>
          <p:cNvGraphicFramePr>
            <a:graphicFrameLocks noGrp="1"/>
          </p:cNvGraphicFramePr>
          <p:nvPr/>
        </p:nvGraphicFramePr>
        <p:xfrm>
          <a:off x="396875" y="3686175"/>
          <a:ext cx="6911975" cy="2193925"/>
        </p:xfrm>
        <a:graphic>
          <a:graphicData uri="http://schemas.openxmlformats.org/drawingml/2006/table">
            <a:tbl>
              <a:tblPr/>
              <a:tblGrid>
                <a:gridCol w="869950"/>
                <a:gridCol w="1520825"/>
                <a:gridCol w="1508125"/>
                <a:gridCol w="1508125"/>
                <a:gridCol w="1504950"/>
              </a:tblGrid>
              <a:tr h="822789">
                <a:tc>
                  <a:txBody>
                    <a:bodyPr/>
                    <a:lstStyle>
                      <a:lvl1pPr eaLnBrk="0" fontAlgn="base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fontAlgn="base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fontAlgn="base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fontAlgn="base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fontAlgn="base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次数</a:t>
                      </a:r>
                    </a:p>
                  </a:txBody>
                  <a:tcPr marT="45651" marB="4565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fontAlgn="base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fontAlgn="base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fontAlgn="base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fontAlgn="base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fontAlgn="base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电压</a:t>
                      </a: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U/v</a:t>
                      </a:r>
                    </a:p>
                  </a:txBody>
                  <a:tcPr marT="45651" marB="4565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fontAlgn="base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fontAlgn="base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fontAlgn="base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fontAlgn="base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fontAlgn="base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电流</a:t>
                      </a: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I/A</a:t>
                      </a:r>
                    </a:p>
                  </a:txBody>
                  <a:tcPr marT="45651" marB="4565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fontAlgn="base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fontAlgn="base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fontAlgn="base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fontAlgn="base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fontAlgn="base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电阻</a:t>
                      </a: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R/Ω</a:t>
                      </a:r>
                    </a:p>
                  </a:txBody>
                  <a:tcPr marT="45651" marB="4565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fontAlgn="base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fontAlgn="base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fontAlgn="base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fontAlgn="base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fontAlgn="base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电阻平均值R/</a:t>
                      </a: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Ω</a:t>
                      </a:r>
                    </a:p>
                  </a:txBody>
                  <a:tcPr marT="45651" marB="4565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57045">
                <a:tc>
                  <a:txBody>
                    <a:bodyPr/>
                    <a:lstStyle>
                      <a:lvl1pPr eaLnBrk="0" fontAlgn="base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fontAlgn="base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fontAlgn="base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fontAlgn="base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fontAlgn="base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1</a:t>
                      </a:r>
                    </a:p>
                  </a:txBody>
                  <a:tcPr marT="45651" marB="4565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fontAlgn="base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fontAlgn="base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fontAlgn="base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fontAlgn="base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fontAlgn="base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华文新魏" panose="02010800040101010101" pitchFamily="2" charset="-122"/>
                        <a:ea typeface="华文新魏" panose="02010800040101010101" pitchFamily="2" charset="-122"/>
                      </a:endParaRPr>
                    </a:p>
                  </a:txBody>
                  <a:tcPr marT="45651" marB="4565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fontAlgn="base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fontAlgn="base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fontAlgn="base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fontAlgn="base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fontAlgn="base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666"/>
                        </a:solidFill>
                        <a:effectLst/>
                        <a:latin typeface="华文新魏" panose="02010800040101010101" pitchFamily="2" charset="-122"/>
                        <a:ea typeface="华文新魏" panose="02010800040101010101" pitchFamily="2" charset="-122"/>
                      </a:endParaRPr>
                    </a:p>
                  </a:txBody>
                  <a:tcPr marT="45651" marB="4565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fontAlgn="base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fontAlgn="base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fontAlgn="base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fontAlgn="base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fontAlgn="base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666"/>
                        </a:solidFill>
                        <a:effectLst/>
                        <a:latin typeface="华文新魏" panose="02010800040101010101" pitchFamily="2" charset="-122"/>
                        <a:ea typeface="华文新魏" panose="02010800040101010101" pitchFamily="2" charset="-122"/>
                      </a:endParaRPr>
                    </a:p>
                  </a:txBody>
                  <a:tcPr marT="45651" marB="4565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>
                      <a:lvl1pPr eaLnBrk="0" fontAlgn="base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fontAlgn="base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fontAlgn="base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fontAlgn="base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fontAlgn="base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zh-CN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666"/>
                        </a:solidFill>
                        <a:effectLst/>
                        <a:latin typeface="华文新魏" panose="02010800040101010101" pitchFamily="2" charset="-122"/>
                        <a:ea typeface="华文新魏" panose="02010800040101010101" pitchFamily="2" charset="-122"/>
                      </a:endParaRPr>
                    </a:p>
                  </a:txBody>
                  <a:tcPr marT="45651" marB="4565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57045">
                <a:tc>
                  <a:txBody>
                    <a:bodyPr/>
                    <a:lstStyle>
                      <a:lvl1pPr eaLnBrk="0" fontAlgn="base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fontAlgn="base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fontAlgn="base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fontAlgn="base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fontAlgn="base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2</a:t>
                      </a:r>
                    </a:p>
                  </a:txBody>
                  <a:tcPr marT="45651" marB="4565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fontAlgn="base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fontAlgn="base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fontAlgn="base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fontAlgn="base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fontAlgn="base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华文新魏" panose="02010800040101010101" pitchFamily="2" charset="-122"/>
                        <a:ea typeface="华文新魏" panose="02010800040101010101" pitchFamily="2" charset="-122"/>
                      </a:endParaRPr>
                    </a:p>
                  </a:txBody>
                  <a:tcPr marT="45651" marB="4565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fontAlgn="base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fontAlgn="base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fontAlgn="base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fontAlgn="base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fontAlgn="base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666"/>
                        </a:solidFill>
                        <a:effectLst/>
                        <a:latin typeface="华文新魏" panose="02010800040101010101" pitchFamily="2" charset="-122"/>
                        <a:ea typeface="华文新魏" panose="02010800040101010101" pitchFamily="2" charset="-122"/>
                      </a:endParaRPr>
                    </a:p>
                  </a:txBody>
                  <a:tcPr marT="45651" marB="4565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fontAlgn="base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fontAlgn="base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fontAlgn="base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fontAlgn="base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fontAlgn="base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666"/>
                        </a:solidFill>
                        <a:effectLst/>
                        <a:latin typeface="华文新魏" panose="02010800040101010101" pitchFamily="2" charset="-122"/>
                        <a:ea typeface="华文新魏" panose="02010800040101010101" pitchFamily="2" charset="-122"/>
                      </a:endParaRPr>
                    </a:p>
                  </a:txBody>
                  <a:tcPr marT="45651" marB="4565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457045">
                <a:tc>
                  <a:txBody>
                    <a:bodyPr/>
                    <a:lstStyle>
                      <a:lvl1pPr eaLnBrk="0" fontAlgn="base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fontAlgn="base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fontAlgn="base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fontAlgn="base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fontAlgn="base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3</a:t>
                      </a:r>
                    </a:p>
                  </a:txBody>
                  <a:tcPr marT="45651" marB="4565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fontAlgn="base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fontAlgn="base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fontAlgn="base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fontAlgn="base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fontAlgn="base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华文新魏" panose="02010800040101010101" pitchFamily="2" charset="-122"/>
                        <a:ea typeface="华文新魏" panose="02010800040101010101" pitchFamily="2" charset="-122"/>
                      </a:endParaRPr>
                    </a:p>
                  </a:txBody>
                  <a:tcPr marT="45651" marB="4565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fontAlgn="base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fontAlgn="base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fontAlgn="base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fontAlgn="base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fontAlgn="base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666"/>
                        </a:solidFill>
                        <a:effectLst/>
                        <a:latin typeface="华文新魏" panose="02010800040101010101" pitchFamily="2" charset="-122"/>
                        <a:ea typeface="华文新魏" panose="02010800040101010101" pitchFamily="2" charset="-122"/>
                      </a:endParaRPr>
                    </a:p>
                  </a:txBody>
                  <a:tcPr marT="45651" marB="4565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fontAlgn="base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fontAlgn="base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fontAlgn="base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fontAlgn="base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fontAlgn="base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zh-C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66"/>
                        </a:solidFill>
                        <a:effectLst/>
                        <a:latin typeface="华文新魏" panose="02010800040101010101" pitchFamily="2" charset="-122"/>
                        <a:ea typeface="华文新魏" panose="02010800040101010101" pitchFamily="2" charset="-122"/>
                      </a:endParaRPr>
                    </a:p>
                  </a:txBody>
                  <a:tcPr marT="45651" marB="4565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2" name="Group 36"/>
          <p:cNvGrpSpPr>
            <a:grpSpLocks/>
          </p:cNvGrpSpPr>
          <p:nvPr/>
        </p:nvGrpSpPr>
        <p:grpSpPr bwMode="auto">
          <a:xfrm>
            <a:off x="179388" y="-88900"/>
            <a:ext cx="5329237" cy="1622425"/>
            <a:chOff x="0" y="0"/>
            <a:chExt cx="8391" cy="2572"/>
          </a:xfrm>
        </p:grpSpPr>
        <p:pic>
          <p:nvPicPr>
            <p:cNvPr id="197667" name="Picture 37" descr="米老鼠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625" cy="25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7668" name="AutoShape 38"/>
            <p:cNvSpPr>
              <a:spLocks noChangeArrowheads="1"/>
            </p:cNvSpPr>
            <p:nvPr/>
          </p:nvSpPr>
          <p:spPr bwMode="auto">
            <a:xfrm>
              <a:off x="3175" y="907"/>
              <a:ext cx="5217" cy="1301"/>
            </a:xfrm>
            <a:prstGeom prst="cloudCallout">
              <a:avLst>
                <a:gd name="adj1" fmla="val -74625"/>
                <a:gd name="adj2" fmla="val -20792"/>
              </a:avLst>
            </a:pr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fontAlgn="t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sz="2400">
                  <a:solidFill>
                    <a:srgbClr val="000000"/>
                  </a:solidFill>
                  <a:latin typeface="华文中宋" panose="02010600040101010101" pitchFamily="2" charset="-122"/>
                  <a:ea typeface="楷体_GB2312" pitchFamily="1" charset="-122"/>
                </a:rPr>
                <a:t>我来做！！！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10760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bldLvl="0" animBg="1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179388" y="4572000"/>
            <a:ext cx="896461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000000"/>
                </a:solidFill>
                <a:latin typeface="宋体" panose="02010600030101010101" pitchFamily="2" charset="-122"/>
              </a:rPr>
              <a:t>☆ </a:t>
            </a:r>
            <a:r>
              <a:rPr lang="zh-CN" altLang="en-US" sz="3200" b="1">
                <a:solidFill>
                  <a:srgbClr val="000000"/>
                </a:solidFill>
                <a:latin typeface="宋体" panose="02010600030101010101" pitchFamily="2" charset="-122"/>
              </a:rPr>
              <a:t>做实验时应及时记录</a:t>
            </a:r>
            <a:r>
              <a:rPr lang="zh-CN" altLang="en-US" sz="3200" b="1" u="sng">
                <a:solidFill>
                  <a:srgbClr val="000000"/>
                </a:solidFill>
                <a:latin typeface="宋体" panose="02010600030101010101" pitchFamily="2" charset="-122"/>
              </a:rPr>
              <a:t>实验数据</a:t>
            </a:r>
            <a:r>
              <a:rPr lang="zh-CN" altLang="en-US" sz="3200" b="1">
                <a:solidFill>
                  <a:srgbClr val="000000"/>
                </a:solidFill>
                <a:latin typeface="宋体" panose="02010600030101010101" pitchFamily="2" charset="-122"/>
              </a:rPr>
              <a:t>。                                                                                                                                </a:t>
            </a:r>
          </a:p>
        </p:txBody>
      </p:sp>
      <p:sp>
        <p:nvSpPr>
          <p:cNvPr id="198659" name="Text Box 3"/>
          <p:cNvSpPr txBox="1">
            <a:spLocks noChangeArrowheads="1"/>
          </p:cNvSpPr>
          <p:nvPr/>
        </p:nvSpPr>
        <p:spPr bwMode="auto">
          <a:xfrm>
            <a:off x="0" y="0"/>
            <a:ext cx="374491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6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实验注意事项：</a:t>
            </a: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238125" y="914400"/>
            <a:ext cx="9372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000000"/>
                </a:solidFill>
                <a:latin typeface="宋体" panose="02010600030101010101" pitchFamily="2" charset="-122"/>
              </a:rPr>
              <a:t>☆ </a:t>
            </a:r>
            <a:r>
              <a:rPr lang="zh-CN" altLang="en-US" sz="3200" b="1">
                <a:solidFill>
                  <a:srgbClr val="000000"/>
                </a:solidFill>
                <a:latin typeface="宋体" panose="02010600030101010101" pitchFamily="2" charset="-122"/>
              </a:rPr>
              <a:t>在连接实验电路时，开关必须处于</a:t>
            </a:r>
            <a:r>
              <a:rPr lang="zh-CN" altLang="en-US" sz="3200" b="1" u="sng">
                <a:solidFill>
                  <a:srgbClr val="000000"/>
                </a:solidFill>
                <a:latin typeface="宋体" panose="02010600030101010101" pitchFamily="2" charset="-122"/>
              </a:rPr>
              <a:t>断开</a:t>
            </a:r>
            <a:r>
              <a:rPr lang="zh-CN" altLang="en-US" sz="3200" b="1">
                <a:solidFill>
                  <a:srgbClr val="000000"/>
                </a:solidFill>
                <a:latin typeface="宋体" panose="02010600030101010101" pitchFamily="2" charset="-122"/>
              </a:rPr>
              <a:t>状态。</a:t>
            </a:r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222250" y="1752600"/>
            <a:ext cx="892175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000000"/>
                </a:solidFill>
                <a:latin typeface="宋体" panose="02010600030101010101" pitchFamily="2" charset="-122"/>
              </a:rPr>
              <a:t>☆ </a:t>
            </a:r>
            <a:r>
              <a:rPr lang="zh-CN" altLang="en-US" sz="3200" b="1">
                <a:solidFill>
                  <a:srgbClr val="000000"/>
                </a:solidFill>
                <a:latin typeface="宋体" panose="02010600030101010101" pitchFamily="2" charset="-122"/>
              </a:rPr>
              <a:t>开关闭合之前滑动变阻器的滑片要移到</a:t>
            </a:r>
            <a:r>
              <a:rPr lang="zh-CN" altLang="en-US" sz="3200" b="1" u="sng">
                <a:solidFill>
                  <a:srgbClr val="000000"/>
                </a:solidFill>
                <a:latin typeface="宋体" panose="02010600030101010101" pitchFamily="2" charset="-122"/>
              </a:rPr>
              <a:t>最大阻值</a:t>
            </a:r>
            <a:r>
              <a:rPr lang="zh-CN" altLang="en-US" sz="3200" b="1">
                <a:solidFill>
                  <a:srgbClr val="000000"/>
                </a:solidFill>
                <a:latin typeface="宋体" panose="02010600030101010101" pitchFamily="2" charset="-122"/>
              </a:rPr>
              <a:t>处。</a:t>
            </a:r>
          </a:p>
        </p:txBody>
      </p:sp>
      <p:sp>
        <p:nvSpPr>
          <p:cNvPr id="16390" name="Rectangle 7"/>
          <p:cNvSpPr>
            <a:spLocks noChangeArrowheads="1"/>
          </p:cNvSpPr>
          <p:nvPr/>
        </p:nvSpPr>
        <p:spPr bwMode="auto">
          <a:xfrm>
            <a:off x="228600" y="2794000"/>
            <a:ext cx="89154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000000"/>
                </a:solidFill>
                <a:latin typeface="宋体" panose="02010600030101010101" pitchFamily="2" charset="-122"/>
              </a:rPr>
              <a:t>☆ </a:t>
            </a:r>
            <a:r>
              <a:rPr lang="zh-CN" altLang="en-US" sz="3200" b="1">
                <a:solidFill>
                  <a:srgbClr val="000000"/>
                </a:solidFill>
                <a:latin typeface="宋体" panose="02010600030101010101" pitchFamily="2" charset="-122"/>
              </a:rPr>
              <a:t>检查电路连接无误后再闭合开关！测量时通过调节滑动变阻器</a:t>
            </a:r>
            <a:r>
              <a:rPr lang="en-US" altLang="zh-CN" sz="3200" b="1">
                <a:solidFill>
                  <a:srgbClr val="000000"/>
                </a:solidFill>
                <a:latin typeface="宋体" panose="02010600030101010101" pitchFamily="2" charset="-122"/>
              </a:rPr>
              <a:t>,</a:t>
            </a:r>
            <a:r>
              <a:rPr lang="zh-CN" altLang="en-US" sz="3200" b="1">
                <a:solidFill>
                  <a:srgbClr val="000000"/>
                </a:solidFill>
                <a:latin typeface="宋体" panose="02010600030101010101" pitchFamily="2" charset="-122"/>
              </a:rPr>
              <a:t>使电阻两端电压</a:t>
            </a:r>
            <a:r>
              <a:rPr lang="zh-CN" altLang="en-US" sz="3200" b="1" u="sng">
                <a:solidFill>
                  <a:srgbClr val="000000"/>
                </a:solidFill>
                <a:latin typeface="宋体" panose="02010600030101010101" pitchFamily="2" charset="-122"/>
              </a:rPr>
              <a:t>依次降低</a:t>
            </a:r>
            <a:r>
              <a:rPr lang="zh-CN" altLang="en-US" sz="3200" b="1">
                <a:solidFill>
                  <a:srgbClr val="000000"/>
                </a:solidFill>
                <a:latin typeface="宋体" panose="02010600030101010101" pitchFamily="2" charset="-122"/>
              </a:rPr>
              <a:t>，获得几组数据。</a:t>
            </a:r>
          </a:p>
        </p:txBody>
      </p:sp>
    </p:spTree>
    <p:extLst>
      <p:ext uri="{BB962C8B-B14F-4D97-AF65-F5344CB8AC3E}">
        <p14:creationId xmlns:p14="http://schemas.microsoft.com/office/powerpoint/2010/main" val="15653680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autoUpdateAnimBg="0"/>
      <p:bldP spid="16388" grpId="0" autoUpdateAnimBg="0"/>
      <p:bldP spid="16389" grpId="0" autoUpdateAnimBg="0"/>
      <p:bldP spid="16390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68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25" y="2565400"/>
            <a:ext cx="3665538" cy="427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455613" y="601663"/>
            <a:ext cx="4773612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zh-CN" altLang="en-US" sz="2800" b="1">
                <a:solidFill>
                  <a:srgbClr val="FF0000"/>
                </a:solidFill>
              </a:rPr>
              <a:t>数据分析</a:t>
            </a:r>
          </a:p>
        </p:txBody>
      </p:sp>
      <p:graphicFrame>
        <p:nvGraphicFramePr>
          <p:cNvPr id="5218" name="Group 98"/>
          <p:cNvGraphicFramePr>
            <a:graphicFrameLocks noGrp="1"/>
          </p:cNvGraphicFramePr>
          <p:nvPr>
            <p:ph/>
          </p:nvPr>
        </p:nvGraphicFramePr>
        <p:xfrm>
          <a:off x="3132138" y="1654175"/>
          <a:ext cx="5472112" cy="2327275"/>
        </p:xfrm>
        <a:graphic>
          <a:graphicData uri="http://schemas.openxmlformats.org/drawingml/2006/table">
            <a:tbl>
              <a:tblPr/>
              <a:tblGrid>
                <a:gridCol w="1079500"/>
                <a:gridCol w="1079500"/>
                <a:gridCol w="1081088"/>
                <a:gridCol w="1079500"/>
                <a:gridCol w="1152525"/>
              </a:tblGrid>
              <a:tr h="69492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实验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次数</a:t>
                      </a: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电压</a:t>
                      </a: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U/V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电流</a:t>
                      </a: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I/A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电阻</a:t>
                      </a: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R/Ω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电阻的平均值</a:t>
                      </a: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/Ω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805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614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2</a:t>
                      </a: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51814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3</a:t>
                      </a: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221" name="Text Box 101"/>
          <p:cNvSpPr txBox="1">
            <a:spLocks noChangeArrowheads="1"/>
          </p:cNvSpPr>
          <p:nvPr/>
        </p:nvSpPr>
        <p:spPr bwMode="auto">
          <a:xfrm>
            <a:off x="4392613" y="2312988"/>
            <a:ext cx="790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zh-CN" sz="2000" b="1">
                <a:solidFill>
                  <a:srgbClr val="FF0000"/>
                </a:solidFill>
              </a:rPr>
              <a:t>2.5</a:t>
            </a:r>
          </a:p>
        </p:txBody>
      </p:sp>
      <p:sp>
        <p:nvSpPr>
          <p:cNvPr id="5222" name="Text Box 102"/>
          <p:cNvSpPr txBox="1">
            <a:spLocks noChangeArrowheads="1"/>
          </p:cNvSpPr>
          <p:nvPr/>
        </p:nvSpPr>
        <p:spPr bwMode="auto">
          <a:xfrm>
            <a:off x="5508625" y="2420938"/>
            <a:ext cx="863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zh-CN" sz="2000" b="1">
                <a:solidFill>
                  <a:srgbClr val="FF0000"/>
                </a:solidFill>
              </a:rPr>
              <a:t>0.26</a:t>
            </a:r>
          </a:p>
        </p:txBody>
      </p:sp>
      <p:sp>
        <p:nvSpPr>
          <p:cNvPr id="5224" name="Text Box 104"/>
          <p:cNvSpPr txBox="1">
            <a:spLocks noChangeArrowheads="1"/>
          </p:cNvSpPr>
          <p:nvPr/>
        </p:nvSpPr>
        <p:spPr bwMode="auto">
          <a:xfrm>
            <a:off x="4410075" y="2924175"/>
            <a:ext cx="7921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zh-CN" sz="2000" b="1">
                <a:solidFill>
                  <a:srgbClr val="FF0000"/>
                </a:solidFill>
              </a:rPr>
              <a:t>2.0</a:t>
            </a:r>
          </a:p>
        </p:txBody>
      </p:sp>
      <p:sp>
        <p:nvSpPr>
          <p:cNvPr id="5225" name="Text Box 105"/>
          <p:cNvSpPr txBox="1">
            <a:spLocks noChangeArrowheads="1"/>
          </p:cNvSpPr>
          <p:nvPr/>
        </p:nvSpPr>
        <p:spPr bwMode="auto">
          <a:xfrm>
            <a:off x="5508625" y="2924175"/>
            <a:ext cx="9366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zh-CN" sz="2000" b="1">
                <a:solidFill>
                  <a:srgbClr val="FF0000"/>
                </a:solidFill>
              </a:rPr>
              <a:t>0.21</a:t>
            </a:r>
          </a:p>
        </p:txBody>
      </p:sp>
      <p:sp>
        <p:nvSpPr>
          <p:cNvPr id="5226" name="Text Box 106"/>
          <p:cNvSpPr txBox="1">
            <a:spLocks noChangeArrowheads="1"/>
          </p:cNvSpPr>
          <p:nvPr/>
        </p:nvSpPr>
        <p:spPr bwMode="auto">
          <a:xfrm>
            <a:off x="4500563" y="3500438"/>
            <a:ext cx="7191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zh-CN" sz="2000" b="1">
                <a:solidFill>
                  <a:srgbClr val="FF0000"/>
                </a:solidFill>
              </a:rPr>
              <a:t>1.4</a:t>
            </a:r>
          </a:p>
        </p:txBody>
      </p:sp>
      <p:sp>
        <p:nvSpPr>
          <p:cNvPr id="5227" name="Text Box 107"/>
          <p:cNvSpPr txBox="1">
            <a:spLocks noChangeArrowheads="1"/>
          </p:cNvSpPr>
          <p:nvPr/>
        </p:nvSpPr>
        <p:spPr bwMode="auto">
          <a:xfrm>
            <a:off x="5508625" y="3500438"/>
            <a:ext cx="863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zh-CN" sz="2000" b="1">
                <a:solidFill>
                  <a:srgbClr val="FF0000"/>
                </a:solidFill>
              </a:rPr>
              <a:t>0.15</a:t>
            </a:r>
          </a:p>
        </p:txBody>
      </p:sp>
      <p:sp>
        <p:nvSpPr>
          <p:cNvPr id="5230" name="Text Box 110"/>
          <p:cNvSpPr txBox="1">
            <a:spLocks noChangeArrowheads="1"/>
          </p:cNvSpPr>
          <p:nvPr/>
        </p:nvSpPr>
        <p:spPr bwMode="auto">
          <a:xfrm>
            <a:off x="6594475" y="2420938"/>
            <a:ext cx="720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zh-CN" sz="2000" b="1">
                <a:solidFill>
                  <a:srgbClr val="FF0066"/>
                </a:solidFill>
              </a:rPr>
              <a:t>9.6</a:t>
            </a:r>
          </a:p>
        </p:txBody>
      </p:sp>
      <p:sp>
        <p:nvSpPr>
          <p:cNvPr id="5231" name="Text Box 111"/>
          <p:cNvSpPr txBox="1">
            <a:spLocks noChangeArrowheads="1"/>
          </p:cNvSpPr>
          <p:nvPr/>
        </p:nvSpPr>
        <p:spPr bwMode="auto">
          <a:xfrm>
            <a:off x="6578600" y="2924175"/>
            <a:ext cx="8651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zh-CN" sz="2000" b="1">
                <a:solidFill>
                  <a:srgbClr val="FF0066"/>
                </a:solidFill>
              </a:rPr>
              <a:t>9.5</a:t>
            </a:r>
          </a:p>
        </p:txBody>
      </p:sp>
      <p:sp>
        <p:nvSpPr>
          <p:cNvPr id="5232" name="Text Box 112"/>
          <p:cNvSpPr txBox="1">
            <a:spLocks noChangeArrowheads="1"/>
          </p:cNvSpPr>
          <p:nvPr/>
        </p:nvSpPr>
        <p:spPr bwMode="auto">
          <a:xfrm>
            <a:off x="6588125" y="3500438"/>
            <a:ext cx="10795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zh-CN" sz="2000" b="1">
                <a:solidFill>
                  <a:srgbClr val="FF0066"/>
                </a:solidFill>
              </a:rPr>
              <a:t>9.3</a:t>
            </a:r>
          </a:p>
        </p:txBody>
      </p:sp>
      <p:sp>
        <p:nvSpPr>
          <p:cNvPr id="5233" name="Text Box 113"/>
          <p:cNvSpPr txBox="1">
            <a:spLocks noChangeArrowheads="1"/>
          </p:cNvSpPr>
          <p:nvPr/>
        </p:nvSpPr>
        <p:spPr bwMode="auto">
          <a:xfrm>
            <a:off x="7740650" y="2565400"/>
            <a:ext cx="9350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zh-CN" sz="2800">
                <a:solidFill>
                  <a:srgbClr val="FF0000"/>
                </a:solidFill>
              </a:rPr>
              <a:t>9.5</a:t>
            </a:r>
          </a:p>
        </p:txBody>
      </p:sp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3429000" y="4648200"/>
            <a:ext cx="44196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sz="2800" b="1">
                <a:solidFill>
                  <a:srgbClr val="000000"/>
                </a:solidFill>
              </a:rPr>
              <a:t>结论：定值电阻的阻值不会随着两端电压的变化而变化</a:t>
            </a:r>
          </a:p>
        </p:txBody>
      </p:sp>
    </p:spTree>
    <p:extLst>
      <p:ext uri="{BB962C8B-B14F-4D97-AF65-F5344CB8AC3E}">
        <p14:creationId xmlns:p14="http://schemas.microsoft.com/office/powerpoint/2010/main" val="1044804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/>
      <p:bldP spid="5221" grpId="0"/>
      <p:bldP spid="5222" grpId="0"/>
      <p:bldP spid="5224" grpId="0"/>
      <p:bldP spid="5225" grpId="0"/>
      <p:bldP spid="5226" grpId="0"/>
      <p:bldP spid="5227" grpId="0"/>
      <p:bldP spid="5230" grpId="0"/>
      <p:bldP spid="5231" grpId="0"/>
      <p:bldP spid="5232" grpId="0"/>
      <p:bldP spid="5233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611188" y="333375"/>
            <a:ext cx="7777162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4800" b="1">
                <a:solidFill>
                  <a:srgbClr val="FF0000"/>
                </a:solidFill>
                <a:ea typeface="方正舒体" panose="02010601030101010101" pitchFamily="2" charset="-122"/>
              </a:rPr>
              <a:t>测量小灯泡灯丝电阻</a:t>
            </a:r>
          </a:p>
        </p:txBody>
      </p:sp>
      <p:sp>
        <p:nvSpPr>
          <p:cNvPr id="9221" name="Line 5"/>
          <p:cNvSpPr>
            <a:spLocks noChangeShapeType="1"/>
          </p:cNvSpPr>
          <p:nvPr/>
        </p:nvSpPr>
        <p:spPr bwMode="auto">
          <a:xfrm>
            <a:off x="1692275" y="1916113"/>
            <a:ext cx="2160588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3851275" y="1557338"/>
            <a:ext cx="30972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4000" b="1">
                <a:solidFill>
                  <a:srgbClr val="FF0000"/>
                </a:solidFill>
                <a:ea typeface="方正舒体" panose="02010601030101010101" pitchFamily="2" charset="-122"/>
              </a:rPr>
              <a:t>伏安法</a:t>
            </a:r>
          </a:p>
        </p:txBody>
      </p:sp>
      <p:sp>
        <p:nvSpPr>
          <p:cNvPr id="9223" name="Line 7"/>
          <p:cNvSpPr>
            <a:spLocks noChangeShapeType="1"/>
          </p:cNvSpPr>
          <p:nvPr/>
        </p:nvSpPr>
        <p:spPr bwMode="auto">
          <a:xfrm>
            <a:off x="1547813" y="2781300"/>
            <a:ext cx="201612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539750" y="1484313"/>
            <a:ext cx="208756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4000" b="1">
                <a:solidFill>
                  <a:srgbClr val="FF0066"/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方法</a:t>
            </a:r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395288" y="2349500"/>
            <a:ext cx="13684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4000" b="1">
                <a:solidFill>
                  <a:srgbClr val="FF0066"/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原理</a:t>
            </a:r>
          </a:p>
        </p:txBody>
      </p:sp>
      <p:sp>
        <p:nvSpPr>
          <p:cNvPr id="9226" name="Text Box 10"/>
          <p:cNvSpPr txBox="1">
            <a:spLocks noChangeArrowheads="1"/>
          </p:cNvSpPr>
          <p:nvPr/>
        </p:nvSpPr>
        <p:spPr bwMode="auto">
          <a:xfrm>
            <a:off x="3708400" y="2420938"/>
            <a:ext cx="27368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4000" b="1">
                <a:solidFill>
                  <a:srgbClr val="FF0000"/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R=U/I</a:t>
            </a:r>
          </a:p>
        </p:txBody>
      </p:sp>
      <p:sp>
        <p:nvSpPr>
          <p:cNvPr id="9227" name="Text Box 11"/>
          <p:cNvSpPr txBox="1">
            <a:spLocks noChangeArrowheads="1"/>
          </p:cNvSpPr>
          <p:nvPr/>
        </p:nvSpPr>
        <p:spPr bwMode="auto">
          <a:xfrm>
            <a:off x="1908175" y="2924175"/>
            <a:ext cx="446405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6000" b="1">
                <a:solidFill>
                  <a:srgbClr val="000000"/>
                </a:solidFill>
                <a:ea typeface="方正舒体" panose="02010601030101010101" pitchFamily="2" charset="-122"/>
              </a:rPr>
              <a:t>实验电路图</a:t>
            </a:r>
          </a:p>
        </p:txBody>
      </p:sp>
      <p:sp>
        <p:nvSpPr>
          <p:cNvPr id="9229" name="AutoShape 13"/>
          <p:cNvSpPr>
            <a:spLocks noChangeArrowheads="1"/>
          </p:cNvSpPr>
          <p:nvPr/>
        </p:nvSpPr>
        <p:spPr bwMode="auto">
          <a:xfrm>
            <a:off x="3678238" y="3763963"/>
            <a:ext cx="346075" cy="498475"/>
          </a:xfrm>
          <a:prstGeom prst="downArrow">
            <a:avLst>
              <a:gd name="adj1" fmla="val 50000"/>
              <a:gd name="adj2" fmla="val 28514"/>
            </a:avLst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srgbClr val="000000"/>
              </a:solidFill>
            </a:endParaRPr>
          </a:p>
        </p:txBody>
      </p:sp>
      <p:grpSp>
        <p:nvGrpSpPr>
          <p:cNvPr id="9230" name="Group 14"/>
          <p:cNvGrpSpPr>
            <a:grpSpLocks/>
          </p:cNvGrpSpPr>
          <p:nvPr/>
        </p:nvGrpSpPr>
        <p:grpSpPr bwMode="auto">
          <a:xfrm>
            <a:off x="2514600" y="4362450"/>
            <a:ext cx="2778125" cy="2019300"/>
            <a:chOff x="1655" y="1797"/>
            <a:chExt cx="1633" cy="1224"/>
          </a:xfrm>
        </p:grpSpPr>
        <p:sp>
          <p:nvSpPr>
            <p:cNvPr id="200734" name="Line 15"/>
            <p:cNvSpPr>
              <a:spLocks noChangeShapeType="1"/>
            </p:cNvSpPr>
            <p:nvPr/>
          </p:nvSpPr>
          <p:spPr bwMode="auto">
            <a:xfrm>
              <a:off x="2925" y="2386"/>
              <a:ext cx="0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00735" name="Line 16"/>
            <p:cNvSpPr>
              <a:spLocks noChangeShapeType="1"/>
            </p:cNvSpPr>
            <p:nvPr/>
          </p:nvSpPr>
          <p:spPr bwMode="auto">
            <a:xfrm>
              <a:off x="1655" y="1978"/>
              <a:ext cx="54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00736" name="Line 17"/>
            <p:cNvSpPr>
              <a:spLocks noChangeShapeType="1"/>
            </p:cNvSpPr>
            <p:nvPr/>
          </p:nvSpPr>
          <p:spPr bwMode="auto">
            <a:xfrm>
              <a:off x="1655" y="1978"/>
              <a:ext cx="0" cy="59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00737" name="Line 18"/>
            <p:cNvSpPr>
              <a:spLocks noChangeShapeType="1"/>
            </p:cNvSpPr>
            <p:nvPr/>
          </p:nvSpPr>
          <p:spPr bwMode="auto">
            <a:xfrm>
              <a:off x="1655" y="2568"/>
              <a:ext cx="22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00738" name="Line 19"/>
            <p:cNvSpPr>
              <a:spLocks noChangeShapeType="1"/>
            </p:cNvSpPr>
            <p:nvPr/>
          </p:nvSpPr>
          <p:spPr bwMode="auto">
            <a:xfrm>
              <a:off x="2064" y="2568"/>
              <a:ext cx="27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00739" name="Line 20"/>
            <p:cNvSpPr>
              <a:spLocks noChangeShapeType="1"/>
            </p:cNvSpPr>
            <p:nvPr/>
          </p:nvSpPr>
          <p:spPr bwMode="auto">
            <a:xfrm>
              <a:off x="3152" y="2386"/>
              <a:ext cx="0" cy="18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00740" name="Line 21"/>
            <p:cNvSpPr>
              <a:spLocks noChangeShapeType="1"/>
            </p:cNvSpPr>
            <p:nvPr/>
          </p:nvSpPr>
          <p:spPr bwMode="auto">
            <a:xfrm>
              <a:off x="3152" y="2568"/>
              <a:ext cx="1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00741" name="Line 22"/>
            <p:cNvSpPr>
              <a:spLocks noChangeShapeType="1"/>
            </p:cNvSpPr>
            <p:nvPr/>
          </p:nvSpPr>
          <p:spPr bwMode="auto">
            <a:xfrm>
              <a:off x="3288" y="1978"/>
              <a:ext cx="0" cy="59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00742" name="Line 23"/>
            <p:cNvSpPr>
              <a:spLocks noChangeShapeType="1"/>
            </p:cNvSpPr>
            <p:nvPr/>
          </p:nvSpPr>
          <p:spPr bwMode="auto">
            <a:xfrm>
              <a:off x="2200" y="1887"/>
              <a:ext cx="0" cy="18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00743" name="Line 24"/>
            <p:cNvSpPr>
              <a:spLocks noChangeShapeType="1"/>
            </p:cNvSpPr>
            <p:nvPr/>
          </p:nvSpPr>
          <p:spPr bwMode="auto">
            <a:xfrm>
              <a:off x="2290" y="1797"/>
              <a:ext cx="0" cy="36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00744" name="Line 25"/>
            <p:cNvSpPr>
              <a:spLocks noChangeShapeType="1"/>
            </p:cNvSpPr>
            <p:nvPr/>
          </p:nvSpPr>
          <p:spPr bwMode="auto">
            <a:xfrm>
              <a:off x="2290" y="1978"/>
              <a:ext cx="22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00745" name="Line 26"/>
            <p:cNvSpPr>
              <a:spLocks noChangeShapeType="1"/>
            </p:cNvSpPr>
            <p:nvPr/>
          </p:nvSpPr>
          <p:spPr bwMode="auto">
            <a:xfrm flipV="1">
              <a:off x="2517" y="1887"/>
              <a:ext cx="136" cy="9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00746" name="Line 27"/>
            <p:cNvSpPr>
              <a:spLocks noChangeShapeType="1"/>
            </p:cNvSpPr>
            <p:nvPr/>
          </p:nvSpPr>
          <p:spPr bwMode="auto">
            <a:xfrm>
              <a:off x="2653" y="1978"/>
              <a:ext cx="63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00747" name="Oval 28"/>
            <p:cNvSpPr>
              <a:spLocks noChangeArrowheads="1"/>
            </p:cNvSpPr>
            <p:nvPr/>
          </p:nvSpPr>
          <p:spPr bwMode="auto">
            <a:xfrm>
              <a:off x="1882" y="2477"/>
              <a:ext cx="182" cy="181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-US" altLang="zh-CN">
                  <a:solidFill>
                    <a:srgbClr val="000000"/>
                  </a:solidFill>
                </a:rPr>
                <a:t>A</a:t>
              </a:r>
            </a:p>
          </p:txBody>
        </p:sp>
        <p:sp>
          <p:nvSpPr>
            <p:cNvPr id="200748" name="Line 29"/>
            <p:cNvSpPr>
              <a:spLocks noChangeShapeType="1"/>
            </p:cNvSpPr>
            <p:nvPr/>
          </p:nvSpPr>
          <p:spPr bwMode="auto">
            <a:xfrm>
              <a:off x="2608" y="2568"/>
              <a:ext cx="18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00749" name="Rectangle 30"/>
            <p:cNvSpPr>
              <a:spLocks noChangeArrowheads="1"/>
            </p:cNvSpPr>
            <p:nvPr/>
          </p:nvSpPr>
          <p:spPr bwMode="auto">
            <a:xfrm>
              <a:off x="2789" y="2522"/>
              <a:ext cx="273" cy="91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200750" name="Line 31"/>
            <p:cNvSpPr>
              <a:spLocks noChangeShapeType="1"/>
            </p:cNvSpPr>
            <p:nvPr/>
          </p:nvSpPr>
          <p:spPr bwMode="auto">
            <a:xfrm>
              <a:off x="2925" y="2386"/>
              <a:ext cx="22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00751" name="Text Box 32"/>
            <p:cNvSpPr txBox="1">
              <a:spLocks noChangeArrowheads="1"/>
            </p:cNvSpPr>
            <p:nvPr/>
          </p:nvSpPr>
          <p:spPr bwMode="auto">
            <a:xfrm>
              <a:off x="2699" y="2250"/>
              <a:ext cx="181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-US" altLang="zh-CN">
                  <a:solidFill>
                    <a:srgbClr val="000000"/>
                  </a:solidFill>
                </a:rPr>
                <a:t>P</a:t>
              </a:r>
            </a:p>
          </p:txBody>
        </p:sp>
        <p:sp>
          <p:nvSpPr>
            <p:cNvPr id="200752" name="Text Box 33"/>
            <p:cNvSpPr txBox="1">
              <a:spLocks noChangeArrowheads="1"/>
            </p:cNvSpPr>
            <p:nvPr/>
          </p:nvSpPr>
          <p:spPr bwMode="auto">
            <a:xfrm>
              <a:off x="2472" y="2023"/>
              <a:ext cx="227" cy="2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-US" altLang="zh-CN">
                  <a:solidFill>
                    <a:srgbClr val="000000"/>
                  </a:solidFill>
                </a:rPr>
                <a:t>S</a:t>
              </a:r>
            </a:p>
          </p:txBody>
        </p:sp>
        <p:sp>
          <p:nvSpPr>
            <p:cNvPr id="200753" name="Line 34"/>
            <p:cNvSpPr>
              <a:spLocks noChangeShapeType="1"/>
            </p:cNvSpPr>
            <p:nvPr/>
          </p:nvSpPr>
          <p:spPr bwMode="auto">
            <a:xfrm>
              <a:off x="2154" y="2568"/>
              <a:ext cx="0" cy="3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00754" name="Line 35"/>
            <p:cNvSpPr>
              <a:spLocks noChangeShapeType="1"/>
            </p:cNvSpPr>
            <p:nvPr/>
          </p:nvSpPr>
          <p:spPr bwMode="auto">
            <a:xfrm>
              <a:off x="2154" y="2931"/>
              <a:ext cx="1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00755" name="Oval 36"/>
            <p:cNvSpPr>
              <a:spLocks noChangeArrowheads="1"/>
            </p:cNvSpPr>
            <p:nvPr/>
          </p:nvSpPr>
          <p:spPr bwMode="auto">
            <a:xfrm>
              <a:off x="2290" y="2840"/>
              <a:ext cx="182" cy="181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-US" altLang="zh-CN">
                  <a:solidFill>
                    <a:srgbClr val="000000"/>
                  </a:solidFill>
                </a:rPr>
                <a:t>V</a:t>
              </a:r>
            </a:p>
          </p:txBody>
        </p:sp>
        <p:sp>
          <p:nvSpPr>
            <p:cNvPr id="200756" name="Line 37"/>
            <p:cNvSpPr>
              <a:spLocks noChangeShapeType="1"/>
            </p:cNvSpPr>
            <p:nvPr/>
          </p:nvSpPr>
          <p:spPr bwMode="auto">
            <a:xfrm>
              <a:off x="2699" y="2568"/>
              <a:ext cx="0" cy="3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00757" name="Line 38"/>
            <p:cNvSpPr>
              <a:spLocks noChangeShapeType="1"/>
            </p:cNvSpPr>
            <p:nvPr/>
          </p:nvSpPr>
          <p:spPr bwMode="auto">
            <a:xfrm>
              <a:off x="2472" y="2931"/>
              <a:ext cx="22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00758" name="Oval 39"/>
            <p:cNvSpPr>
              <a:spLocks noChangeArrowheads="1"/>
            </p:cNvSpPr>
            <p:nvPr/>
          </p:nvSpPr>
          <p:spPr bwMode="auto">
            <a:xfrm>
              <a:off x="2336" y="2432"/>
              <a:ext cx="272" cy="272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-US" altLang="zh-CN" sz="3200">
                  <a:solidFill>
                    <a:srgbClr val="000000"/>
                  </a:solidFill>
                </a:rPr>
                <a:t>X</a:t>
              </a:r>
            </a:p>
          </p:txBody>
        </p:sp>
      </p:grpSp>
      <p:grpSp>
        <p:nvGrpSpPr>
          <p:cNvPr id="9265" name="Group 49"/>
          <p:cNvGrpSpPr>
            <a:grpSpLocks/>
          </p:cNvGrpSpPr>
          <p:nvPr/>
        </p:nvGrpSpPr>
        <p:grpSpPr bwMode="auto">
          <a:xfrm>
            <a:off x="5580063" y="1700213"/>
            <a:ext cx="1944687" cy="433387"/>
            <a:chOff x="3515" y="1071"/>
            <a:chExt cx="1225" cy="273"/>
          </a:xfrm>
        </p:grpSpPr>
        <p:sp>
          <p:nvSpPr>
            <p:cNvPr id="200731" name="Line 40"/>
            <p:cNvSpPr>
              <a:spLocks noChangeShapeType="1"/>
            </p:cNvSpPr>
            <p:nvPr/>
          </p:nvSpPr>
          <p:spPr bwMode="auto">
            <a:xfrm>
              <a:off x="3515" y="1207"/>
              <a:ext cx="59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00732" name="Oval 41"/>
            <p:cNvSpPr>
              <a:spLocks noChangeArrowheads="1"/>
            </p:cNvSpPr>
            <p:nvPr/>
          </p:nvSpPr>
          <p:spPr bwMode="auto">
            <a:xfrm>
              <a:off x="4105" y="1071"/>
              <a:ext cx="272" cy="273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-US" altLang="zh-CN" sz="3600">
                  <a:solidFill>
                    <a:srgbClr val="000000"/>
                  </a:solidFill>
                </a:rPr>
                <a:t>X</a:t>
              </a:r>
            </a:p>
          </p:txBody>
        </p:sp>
        <p:sp>
          <p:nvSpPr>
            <p:cNvPr id="200733" name="Line 42"/>
            <p:cNvSpPr>
              <a:spLocks noChangeShapeType="1"/>
            </p:cNvSpPr>
            <p:nvPr/>
          </p:nvSpPr>
          <p:spPr bwMode="auto">
            <a:xfrm>
              <a:off x="4377" y="1207"/>
              <a:ext cx="36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9271" name="Group 55"/>
          <p:cNvGrpSpPr>
            <a:grpSpLocks/>
          </p:cNvGrpSpPr>
          <p:nvPr/>
        </p:nvGrpSpPr>
        <p:grpSpPr bwMode="auto">
          <a:xfrm>
            <a:off x="6156325" y="1916113"/>
            <a:ext cx="1152525" cy="1106487"/>
            <a:chOff x="3878" y="1207"/>
            <a:chExt cx="726" cy="697"/>
          </a:xfrm>
        </p:grpSpPr>
        <p:grpSp>
          <p:nvGrpSpPr>
            <p:cNvPr id="200724" name="Group 48"/>
            <p:cNvGrpSpPr>
              <a:grpSpLocks/>
            </p:cNvGrpSpPr>
            <p:nvPr/>
          </p:nvGrpSpPr>
          <p:grpSpPr bwMode="auto">
            <a:xfrm>
              <a:off x="3878" y="1207"/>
              <a:ext cx="726" cy="499"/>
              <a:chOff x="3878" y="1207"/>
              <a:chExt cx="726" cy="499"/>
            </a:xfrm>
          </p:grpSpPr>
          <p:sp>
            <p:nvSpPr>
              <p:cNvPr id="200726" name="Line 43"/>
              <p:cNvSpPr>
                <a:spLocks noChangeShapeType="1"/>
              </p:cNvSpPr>
              <p:nvPr/>
            </p:nvSpPr>
            <p:spPr bwMode="auto">
              <a:xfrm>
                <a:off x="3878" y="1207"/>
                <a:ext cx="0" cy="36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00727" name="Line 44"/>
              <p:cNvSpPr>
                <a:spLocks noChangeShapeType="1"/>
              </p:cNvSpPr>
              <p:nvPr/>
            </p:nvSpPr>
            <p:spPr bwMode="auto">
              <a:xfrm>
                <a:off x="3878" y="1570"/>
                <a:ext cx="227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00728" name="Oval 45"/>
              <p:cNvSpPr>
                <a:spLocks noChangeArrowheads="1"/>
              </p:cNvSpPr>
              <p:nvPr/>
            </p:nvSpPr>
            <p:spPr bwMode="auto">
              <a:xfrm>
                <a:off x="4059" y="1434"/>
                <a:ext cx="273" cy="272"/>
              </a:xfrm>
              <a:prstGeom prst="ellipse">
                <a:avLst/>
              </a:prstGeom>
              <a:solidFill>
                <a:schemeClr val="accent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r>
                  <a:rPr lang="en-US" altLang="zh-CN" sz="2400">
                    <a:solidFill>
                      <a:srgbClr val="000000"/>
                    </a:solidFill>
                  </a:rPr>
                  <a:t>V</a:t>
                </a:r>
              </a:p>
            </p:txBody>
          </p:sp>
          <p:sp>
            <p:nvSpPr>
              <p:cNvPr id="200729" name="Line 46"/>
              <p:cNvSpPr>
                <a:spLocks noChangeShapeType="1"/>
              </p:cNvSpPr>
              <p:nvPr/>
            </p:nvSpPr>
            <p:spPr bwMode="auto">
              <a:xfrm>
                <a:off x="4332" y="1570"/>
                <a:ext cx="27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00730" name="Line 47"/>
              <p:cNvSpPr>
                <a:spLocks noChangeShapeType="1"/>
              </p:cNvSpPr>
              <p:nvPr/>
            </p:nvSpPr>
            <p:spPr bwMode="auto">
              <a:xfrm flipV="1">
                <a:off x="4604" y="1207"/>
                <a:ext cx="0" cy="36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200725" name="Text Box 53"/>
            <p:cNvSpPr txBox="1">
              <a:spLocks noChangeArrowheads="1"/>
            </p:cNvSpPr>
            <p:nvPr/>
          </p:nvSpPr>
          <p:spPr bwMode="auto">
            <a:xfrm>
              <a:off x="4286" y="1616"/>
              <a:ext cx="27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-US" altLang="zh-CN" sz="2400" b="1">
                  <a:solidFill>
                    <a:srgbClr val="FF0000"/>
                  </a:solidFill>
                </a:rPr>
                <a:t>U</a:t>
              </a:r>
            </a:p>
          </p:txBody>
        </p:sp>
      </p:grpSp>
      <p:grpSp>
        <p:nvGrpSpPr>
          <p:cNvPr id="9272" name="Group 56"/>
          <p:cNvGrpSpPr>
            <a:grpSpLocks/>
          </p:cNvGrpSpPr>
          <p:nvPr/>
        </p:nvGrpSpPr>
        <p:grpSpPr bwMode="auto">
          <a:xfrm>
            <a:off x="7524750" y="1268413"/>
            <a:ext cx="935038" cy="865187"/>
            <a:chOff x="4740" y="799"/>
            <a:chExt cx="589" cy="545"/>
          </a:xfrm>
        </p:grpSpPr>
        <p:grpSp>
          <p:nvGrpSpPr>
            <p:cNvPr id="200720" name="Group 52"/>
            <p:cNvGrpSpPr>
              <a:grpSpLocks/>
            </p:cNvGrpSpPr>
            <p:nvPr/>
          </p:nvGrpSpPr>
          <p:grpSpPr bwMode="auto">
            <a:xfrm>
              <a:off x="4740" y="1071"/>
              <a:ext cx="589" cy="273"/>
              <a:chOff x="4740" y="1071"/>
              <a:chExt cx="589" cy="273"/>
            </a:xfrm>
          </p:grpSpPr>
          <p:sp>
            <p:nvSpPr>
              <p:cNvPr id="200722" name="Oval 50"/>
              <p:cNvSpPr>
                <a:spLocks noChangeArrowheads="1"/>
              </p:cNvSpPr>
              <p:nvPr/>
            </p:nvSpPr>
            <p:spPr bwMode="auto">
              <a:xfrm>
                <a:off x="4740" y="1071"/>
                <a:ext cx="272" cy="273"/>
              </a:xfrm>
              <a:prstGeom prst="ellipse">
                <a:avLst/>
              </a:prstGeom>
              <a:solidFill>
                <a:schemeClr val="accent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r>
                  <a:rPr lang="en-US" altLang="zh-CN" sz="2400">
                    <a:solidFill>
                      <a:srgbClr val="000000"/>
                    </a:solidFill>
                  </a:rPr>
                  <a:t>A</a:t>
                </a:r>
              </a:p>
            </p:txBody>
          </p:sp>
          <p:sp>
            <p:nvSpPr>
              <p:cNvPr id="200723" name="Line 51"/>
              <p:cNvSpPr>
                <a:spLocks noChangeShapeType="1"/>
              </p:cNvSpPr>
              <p:nvPr/>
            </p:nvSpPr>
            <p:spPr bwMode="auto">
              <a:xfrm>
                <a:off x="5012" y="1207"/>
                <a:ext cx="317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200721" name="Text Box 54"/>
            <p:cNvSpPr txBox="1">
              <a:spLocks noChangeArrowheads="1"/>
            </p:cNvSpPr>
            <p:nvPr/>
          </p:nvSpPr>
          <p:spPr bwMode="auto">
            <a:xfrm>
              <a:off x="4830" y="799"/>
              <a:ext cx="27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-US" altLang="zh-CN" sz="2400" b="1">
                  <a:solidFill>
                    <a:srgbClr val="FF0000"/>
                  </a:solidFill>
                </a:rPr>
                <a:t>I</a:t>
              </a:r>
            </a:p>
          </p:txBody>
        </p:sp>
      </p:grpSp>
      <p:sp>
        <p:nvSpPr>
          <p:cNvPr id="2" name="爆炸形 2 1"/>
          <p:cNvSpPr/>
          <p:nvPr/>
        </p:nvSpPr>
        <p:spPr>
          <a:xfrm>
            <a:off x="5368925" y="4735513"/>
            <a:ext cx="2587625" cy="1271587"/>
          </a:xfrm>
          <a:prstGeom prst="irregularSeal2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dirty="0">
                <a:solidFill>
                  <a:prstClr val="white"/>
                </a:solidFill>
              </a:rPr>
              <a:t>滑动变阻器的作用</a:t>
            </a:r>
          </a:p>
        </p:txBody>
      </p:sp>
    </p:spTree>
    <p:extLst>
      <p:ext uri="{BB962C8B-B14F-4D97-AF65-F5344CB8AC3E}">
        <p14:creationId xmlns:p14="http://schemas.microsoft.com/office/powerpoint/2010/main" val="169007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9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9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/>
      <p:bldP spid="9221" grpId="0" animBg="1"/>
      <p:bldP spid="9222" grpId="0"/>
      <p:bldP spid="9223" grpId="0" animBg="1"/>
      <p:bldP spid="9224" grpId="0"/>
      <p:bldP spid="9225" grpId="0"/>
      <p:bldP spid="9226" grpId="0"/>
      <p:bldP spid="9227" grpId="0"/>
      <p:bldP spid="9229" grpId="0" animBg="1"/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179388" y="0"/>
            <a:ext cx="8066087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zh-CN" altLang="en-US" sz="3600" b="1">
                <a:solidFill>
                  <a:srgbClr val="000000"/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用</a:t>
            </a:r>
            <a:r>
              <a:rPr lang="zh-CN" altLang="en-US" sz="3600" b="1">
                <a:solidFill>
                  <a:srgbClr val="FF0000"/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伏安法</a:t>
            </a:r>
            <a:r>
              <a:rPr lang="zh-CN" altLang="en-US" sz="3600" b="1">
                <a:solidFill>
                  <a:srgbClr val="000000"/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测量</a:t>
            </a:r>
            <a:r>
              <a:rPr lang="zh-CN" altLang="en-US" sz="3600" b="1">
                <a:solidFill>
                  <a:srgbClr val="000000"/>
                </a:solidFill>
                <a:ea typeface="方正舒体" panose="02010601030101010101" pitchFamily="2" charset="-122"/>
              </a:rPr>
              <a:t>“</a:t>
            </a:r>
            <a:r>
              <a:rPr lang="en-US" altLang="zh-CN" sz="3600" b="1">
                <a:solidFill>
                  <a:srgbClr val="000000"/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2.5V</a:t>
            </a:r>
            <a:r>
              <a:rPr lang="en-US" altLang="zh-CN" sz="3600" b="1">
                <a:solidFill>
                  <a:srgbClr val="000000"/>
                </a:solidFill>
                <a:ea typeface="方正舒体" panose="02010601030101010101" pitchFamily="2" charset="-122"/>
              </a:rPr>
              <a:t>”</a:t>
            </a:r>
            <a:r>
              <a:rPr lang="zh-CN" altLang="en-US" sz="3600" b="1">
                <a:solidFill>
                  <a:srgbClr val="000000"/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小灯泡的电阻。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zh-CN" altLang="en-US" sz="3600" b="1">
                <a:solidFill>
                  <a:srgbClr val="000000"/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得到了三组电压值和电流值的数据</a:t>
            </a:r>
          </a:p>
        </p:txBody>
      </p:sp>
      <p:graphicFrame>
        <p:nvGraphicFramePr>
          <p:cNvPr id="10286" name="Group 46"/>
          <p:cNvGraphicFramePr>
            <a:graphicFrameLocks noGrp="1"/>
          </p:cNvGraphicFramePr>
          <p:nvPr>
            <p:ph/>
          </p:nvPr>
        </p:nvGraphicFramePr>
        <p:xfrm>
          <a:off x="539750" y="1463675"/>
          <a:ext cx="7561263" cy="2193925"/>
        </p:xfrm>
        <a:graphic>
          <a:graphicData uri="http://schemas.openxmlformats.org/drawingml/2006/table">
            <a:tbl>
              <a:tblPr/>
              <a:tblGrid>
                <a:gridCol w="1635314"/>
                <a:gridCol w="1558759"/>
                <a:gridCol w="1447762"/>
                <a:gridCol w="1752554"/>
                <a:gridCol w="1166875"/>
              </a:tblGrid>
              <a:tr h="51812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实验次数</a:t>
                      </a:r>
                    </a:p>
                  </a:txBody>
                  <a:tcPr marT="45703" marB="4570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电压</a:t>
                      </a:r>
                      <a:r>
                        <a:rPr kumimoji="0" lang="en-US" altLang="zh-CN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U/V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电流</a:t>
                      </a:r>
                      <a:r>
                        <a:rPr kumimoji="0" lang="en-US" altLang="zh-CN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I/A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电阻</a:t>
                      </a:r>
                      <a:r>
                        <a:rPr kumimoji="0" lang="en-US" altLang="zh-CN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R/Ω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393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marT="45703" marB="4570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2.5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0.28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12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2</a:t>
                      </a:r>
                    </a:p>
                  </a:txBody>
                  <a:tcPr marT="45703" marB="4570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2.1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0.26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374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3</a:t>
                      </a:r>
                    </a:p>
                  </a:txBody>
                  <a:tcPr marT="45703" marB="4570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1.7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0.24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287" name="Text Box 47"/>
          <p:cNvSpPr txBox="1">
            <a:spLocks noChangeArrowheads="1"/>
          </p:cNvSpPr>
          <p:nvPr/>
        </p:nvSpPr>
        <p:spPr bwMode="auto">
          <a:xfrm>
            <a:off x="539750" y="3860800"/>
            <a:ext cx="86042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zh-CN" sz="2400" b="1">
                <a:solidFill>
                  <a:srgbClr val="000000"/>
                </a:solidFill>
              </a:rPr>
              <a:t>1.</a:t>
            </a:r>
            <a:r>
              <a:rPr lang="zh-CN" altLang="en-US" sz="2400" b="1">
                <a:solidFill>
                  <a:srgbClr val="000000"/>
                </a:solidFill>
              </a:rPr>
              <a:t>小灯泡正常工作时的电阻大小是（                      ）</a:t>
            </a:r>
          </a:p>
        </p:txBody>
      </p:sp>
      <p:sp>
        <p:nvSpPr>
          <p:cNvPr id="10288" name="Text Box 48"/>
          <p:cNvSpPr txBox="1">
            <a:spLocks noChangeArrowheads="1"/>
          </p:cNvSpPr>
          <p:nvPr/>
        </p:nvSpPr>
        <p:spPr bwMode="auto">
          <a:xfrm>
            <a:off x="539750" y="4581525"/>
            <a:ext cx="8280400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zh-CN" sz="2000" b="1">
                <a:solidFill>
                  <a:srgbClr val="000000"/>
                </a:solidFill>
              </a:rPr>
              <a:t>2.</a:t>
            </a:r>
            <a:r>
              <a:rPr lang="zh-CN" altLang="en-US" sz="2000" b="1">
                <a:solidFill>
                  <a:srgbClr val="000000"/>
                </a:solidFill>
              </a:rPr>
              <a:t>通过分析实验数据，小灯泡的电阻是（          ）（选”变化“或”不变“） 其原因是（                                                                                            ）</a:t>
            </a:r>
          </a:p>
        </p:txBody>
      </p:sp>
      <p:sp>
        <p:nvSpPr>
          <p:cNvPr id="201765" name="Text Box 49"/>
          <p:cNvSpPr txBox="1">
            <a:spLocks noChangeArrowheads="1"/>
          </p:cNvSpPr>
          <p:nvPr/>
        </p:nvSpPr>
        <p:spPr bwMode="auto">
          <a:xfrm>
            <a:off x="5724525" y="2133600"/>
            <a:ext cx="7921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endParaRPr lang="zh-CN" altLang="zh-CN" sz="1800">
              <a:solidFill>
                <a:srgbClr val="000000"/>
              </a:solidFill>
            </a:endParaRPr>
          </a:p>
        </p:txBody>
      </p:sp>
      <p:sp>
        <p:nvSpPr>
          <p:cNvPr id="10293" name="Text Box 53"/>
          <p:cNvSpPr txBox="1">
            <a:spLocks noChangeArrowheads="1"/>
          </p:cNvSpPr>
          <p:nvPr/>
        </p:nvSpPr>
        <p:spPr bwMode="auto">
          <a:xfrm>
            <a:off x="5561013" y="2035175"/>
            <a:ext cx="6064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zh-CN" sz="2400" b="1">
                <a:solidFill>
                  <a:srgbClr val="000000"/>
                </a:solidFill>
              </a:rPr>
              <a:t>8.9</a:t>
            </a:r>
          </a:p>
        </p:txBody>
      </p:sp>
      <p:sp>
        <p:nvSpPr>
          <p:cNvPr id="10294" name="Text Box 54"/>
          <p:cNvSpPr txBox="1">
            <a:spLocks noChangeArrowheads="1"/>
          </p:cNvSpPr>
          <p:nvPr/>
        </p:nvSpPr>
        <p:spPr bwMode="auto">
          <a:xfrm>
            <a:off x="5530850" y="2543175"/>
            <a:ext cx="936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zh-CN" sz="2400" b="1">
                <a:solidFill>
                  <a:srgbClr val="000000"/>
                </a:solidFill>
              </a:rPr>
              <a:t>8.1</a:t>
            </a:r>
          </a:p>
        </p:txBody>
      </p:sp>
      <p:sp>
        <p:nvSpPr>
          <p:cNvPr id="10295" name="Text Box 55"/>
          <p:cNvSpPr txBox="1">
            <a:spLocks noChangeArrowheads="1"/>
          </p:cNvSpPr>
          <p:nvPr/>
        </p:nvSpPr>
        <p:spPr bwMode="auto">
          <a:xfrm>
            <a:off x="5530850" y="3059113"/>
            <a:ext cx="647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zh-CN" sz="2400" b="1">
                <a:solidFill>
                  <a:srgbClr val="000000"/>
                </a:solidFill>
              </a:rPr>
              <a:t>7.1</a:t>
            </a:r>
          </a:p>
        </p:txBody>
      </p:sp>
      <p:sp>
        <p:nvSpPr>
          <p:cNvPr id="10296" name="Text Box 56"/>
          <p:cNvSpPr txBox="1">
            <a:spLocks noChangeArrowheads="1"/>
          </p:cNvSpPr>
          <p:nvPr/>
        </p:nvSpPr>
        <p:spPr bwMode="auto">
          <a:xfrm>
            <a:off x="5580063" y="3860800"/>
            <a:ext cx="15843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zh-CN" b="1">
                <a:solidFill>
                  <a:srgbClr val="FF0000"/>
                </a:solidFill>
              </a:rPr>
              <a:t>8.9Ω</a:t>
            </a:r>
          </a:p>
        </p:txBody>
      </p:sp>
      <p:sp>
        <p:nvSpPr>
          <p:cNvPr id="10297" name="Text Box 57"/>
          <p:cNvSpPr txBox="1">
            <a:spLocks noChangeArrowheads="1"/>
          </p:cNvSpPr>
          <p:nvPr/>
        </p:nvSpPr>
        <p:spPr bwMode="auto">
          <a:xfrm>
            <a:off x="5219700" y="4581525"/>
            <a:ext cx="6445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sz="1800" b="1">
                <a:solidFill>
                  <a:srgbClr val="FF0000"/>
                </a:solidFill>
              </a:rPr>
              <a:t>变化</a:t>
            </a:r>
          </a:p>
        </p:txBody>
      </p:sp>
      <p:sp>
        <p:nvSpPr>
          <p:cNvPr id="10298" name="Text Box 58"/>
          <p:cNvSpPr txBox="1">
            <a:spLocks noChangeArrowheads="1"/>
          </p:cNvSpPr>
          <p:nvPr/>
        </p:nvSpPr>
        <p:spPr bwMode="auto">
          <a:xfrm>
            <a:off x="919163" y="5265738"/>
            <a:ext cx="66960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zh-CN" altLang="en-US" sz="1800" b="1">
                <a:solidFill>
                  <a:srgbClr val="FF0000"/>
                </a:solidFill>
              </a:rPr>
              <a:t>灯丝电阻受温度的影响。或灯丝电阻随温度的升高而增大。</a:t>
            </a:r>
          </a:p>
        </p:txBody>
      </p:sp>
      <p:sp>
        <p:nvSpPr>
          <p:cNvPr id="10299" name="Text Box 59"/>
          <p:cNvSpPr txBox="1">
            <a:spLocks noChangeArrowheads="1"/>
          </p:cNvSpPr>
          <p:nvPr/>
        </p:nvSpPr>
        <p:spPr bwMode="auto">
          <a:xfrm>
            <a:off x="468313" y="5949950"/>
            <a:ext cx="79200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zh-CN" sz="2000" b="1">
                <a:solidFill>
                  <a:srgbClr val="000000"/>
                </a:solidFill>
              </a:rPr>
              <a:t>3.</a:t>
            </a:r>
            <a:r>
              <a:rPr lang="zh-CN" altLang="en-US" sz="2000" b="1">
                <a:solidFill>
                  <a:srgbClr val="000000"/>
                </a:solidFill>
              </a:rPr>
              <a:t>灯丝电阻能取平均值吗？为什么？</a:t>
            </a:r>
          </a:p>
        </p:txBody>
      </p:sp>
      <p:sp>
        <p:nvSpPr>
          <p:cNvPr id="10300" name="Text Box 60"/>
          <p:cNvSpPr txBox="1">
            <a:spLocks noChangeArrowheads="1"/>
          </p:cNvSpPr>
          <p:nvPr/>
        </p:nvSpPr>
        <p:spPr bwMode="auto">
          <a:xfrm>
            <a:off x="755650" y="6381750"/>
            <a:ext cx="7056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zh-CN" altLang="en-US" sz="2000" b="1">
                <a:solidFill>
                  <a:srgbClr val="FF0000"/>
                </a:solidFill>
              </a:rPr>
              <a:t>不能，因为灯丝电阻不是一个定值，受温度的影响。</a:t>
            </a:r>
          </a:p>
        </p:txBody>
      </p:sp>
      <p:sp>
        <p:nvSpPr>
          <p:cNvPr id="10317" name="Text Box 77"/>
          <p:cNvSpPr txBox="1">
            <a:spLocks noChangeArrowheads="1"/>
          </p:cNvSpPr>
          <p:nvPr/>
        </p:nvSpPr>
        <p:spPr bwMode="auto">
          <a:xfrm>
            <a:off x="7164388" y="1557338"/>
            <a:ext cx="720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zh-CN" altLang="en-US" sz="2000" b="1">
                <a:solidFill>
                  <a:srgbClr val="000000"/>
                </a:solidFill>
              </a:rPr>
              <a:t>亮度</a:t>
            </a:r>
          </a:p>
        </p:txBody>
      </p:sp>
      <p:sp>
        <p:nvSpPr>
          <p:cNvPr id="10318" name="Text Box 78"/>
          <p:cNvSpPr txBox="1">
            <a:spLocks noChangeArrowheads="1"/>
          </p:cNvSpPr>
          <p:nvPr/>
        </p:nvSpPr>
        <p:spPr bwMode="auto">
          <a:xfrm>
            <a:off x="7235825" y="2133600"/>
            <a:ext cx="792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zh-CN" altLang="en-US" sz="2400" b="1">
                <a:solidFill>
                  <a:srgbClr val="FF0000"/>
                </a:solidFill>
              </a:rPr>
              <a:t>亮</a:t>
            </a:r>
          </a:p>
        </p:txBody>
      </p:sp>
      <p:sp>
        <p:nvSpPr>
          <p:cNvPr id="10319" name="Text Box 79"/>
          <p:cNvSpPr txBox="1">
            <a:spLocks noChangeArrowheads="1"/>
          </p:cNvSpPr>
          <p:nvPr/>
        </p:nvSpPr>
        <p:spPr bwMode="auto">
          <a:xfrm>
            <a:off x="7058025" y="2613025"/>
            <a:ext cx="1079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zh-CN" altLang="en-US" sz="2400" b="1">
                <a:solidFill>
                  <a:srgbClr val="FF3300"/>
                </a:solidFill>
              </a:rPr>
              <a:t>较亮</a:t>
            </a:r>
          </a:p>
        </p:txBody>
      </p:sp>
      <p:sp>
        <p:nvSpPr>
          <p:cNvPr id="10320" name="Text Box 80"/>
          <p:cNvSpPr txBox="1">
            <a:spLocks noChangeArrowheads="1"/>
          </p:cNvSpPr>
          <p:nvPr/>
        </p:nvSpPr>
        <p:spPr bwMode="auto">
          <a:xfrm>
            <a:off x="7056438" y="3128963"/>
            <a:ext cx="936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zh-CN" altLang="en-US" sz="2400" b="1">
                <a:solidFill>
                  <a:srgbClr val="FF3300"/>
                </a:solidFill>
              </a:rPr>
              <a:t>较暗</a:t>
            </a:r>
          </a:p>
        </p:txBody>
      </p:sp>
      <p:sp>
        <p:nvSpPr>
          <p:cNvPr id="87086" name="Line 81"/>
          <p:cNvSpPr>
            <a:spLocks noChangeShapeType="1"/>
          </p:cNvSpPr>
          <p:nvPr/>
        </p:nvSpPr>
        <p:spPr bwMode="auto">
          <a:xfrm>
            <a:off x="8312150" y="1979613"/>
            <a:ext cx="0" cy="15843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0322" name="Text Box 82"/>
          <p:cNvSpPr txBox="1">
            <a:spLocks noChangeArrowheads="1"/>
          </p:cNvSpPr>
          <p:nvPr/>
        </p:nvSpPr>
        <p:spPr bwMode="auto">
          <a:xfrm>
            <a:off x="8315325" y="1916113"/>
            <a:ext cx="611188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zh-CN" altLang="en-US" sz="2800" b="1">
                <a:solidFill>
                  <a:srgbClr val="FF0000"/>
                </a:solidFill>
              </a:rPr>
              <a:t>逐渐变暗</a:t>
            </a:r>
          </a:p>
        </p:txBody>
      </p:sp>
    </p:spTree>
    <p:extLst>
      <p:ext uri="{BB962C8B-B14F-4D97-AF65-F5344CB8AC3E}">
        <p14:creationId xmlns:p14="http://schemas.microsoft.com/office/powerpoint/2010/main" val="3723806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0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0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02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0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0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0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02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0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0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0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0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0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0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0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0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0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/>
      <p:bldP spid="10287" grpId="0"/>
      <p:bldP spid="10288" grpId="0"/>
      <p:bldP spid="10293" grpId="0"/>
      <p:bldP spid="10294" grpId="0"/>
      <p:bldP spid="10295" grpId="0"/>
      <p:bldP spid="10296" grpId="0"/>
      <p:bldP spid="10297" grpId="0"/>
      <p:bldP spid="10298" grpId="0"/>
      <p:bldP spid="10299" grpId="0"/>
      <p:bldP spid="10300" grpId="0"/>
      <p:bldP spid="10317" grpId="0"/>
      <p:bldP spid="10318" grpId="0"/>
      <p:bldP spid="10319" grpId="0"/>
      <p:bldP spid="10320" grpId="0"/>
      <p:bldP spid="87086" grpId="0" animBg="1"/>
      <p:bldP spid="1032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Text Box 2"/>
          <p:cNvSpPr txBox="1">
            <a:spLocks noChangeArrowheads="1"/>
          </p:cNvSpPr>
          <p:nvPr/>
        </p:nvSpPr>
        <p:spPr bwMode="auto">
          <a:xfrm>
            <a:off x="1584325" y="1700213"/>
            <a:ext cx="64436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02755" name="Text Box 3"/>
          <p:cNvSpPr txBox="1">
            <a:spLocks noChangeArrowheads="1"/>
          </p:cNvSpPr>
          <p:nvPr/>
        </p:nvSpPr>
        <p:spPr bwMode="auto">
          <a:xfrm>
            <a:off x="431800" y="1268413"/>
            <a:ext cx="7993063" cy="265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</a:rPr>
              <a:t>　　例</a:t>
            </a: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</a:rPr>
              <a:t>1</a:t>
            </a: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</a:rPr>
              <a:t>  小英按图甲所示的电路图连接实验电路，测量电阻</a:t>
            </a:r>
            <a:r>
              <a:rPr lang="en-US" altLang="zh-CN" sz="2800" b="1" i="1">
                <a:solidFill>
                  <a:srgbClr val="000000"/>
                </a:solidFill>
                <a:latin typeface="Times New Roman" panose="02020603050405020304" pitchFamily="18" charset="0"/>
              </a:rPr>
              <a:t>R </a:t>
            </a: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</a:rPr>
              <a:t>的阻值。闭合开关 </a:t>
            </a: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</a:rPr>
              <a:t>S</a:t>
            </a: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</a:rPr>
              <a:t>，调节滑动变阻器的滑片</a:t>
            </a: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</a:rPr>
              <a:t>P </a:t>
            </a: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</a:rPr>
              <a:t>后，观察到电压表和电流表的示数分</a:t>
            </a: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</a:rPr>
              <a:t>别如图乙、丙所示</a:t>
            </a:r>
            <a:r>
              <a:rPr lang="zh-CN" altLang="en-US" sz="2800" b="1">
                <a:solidFill>
                  <a:srgbClr val="000000"/>
                </a:solidFill>
                <a:latin typeface="Arial" panose="020B0604020202020204" pitchFamily="34" charset="0"/>
              </a:rPr>
              <a:t>，</a:t>
            </a: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</a:rPr>
              <a:t>则电流表的示数为</a:t>
            </a:r>
            <a:r>
              <a:rPr lang="zh-CN" altLang="en-US" sz="2800" b="1" u="sng">
                <a:solidFill>
                  <a:srgbClr val="000000"/>
                </a:solidFill>
                <a:latin typeface="Times New Roman" panose="02020603050405020304" pitchFamily="18" charset="0"/>
              </a:rPr>
              <a:t>        </a:t>
            </a: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</a:rPr>
              <a:t>A</a:t>
            </a: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</a:rPr>
              <a:t>，电阻</a:t>
            </a:r>
            <a:r>
              <a:rPr lang="en-US" altLang="zh-CN" sz="2800" b="1" i="1">
                <a:solidFill>
                  <a:srgbClr val="000000"/>
                </a:solidFill>
                <a:latin typeface="Times New Roman" panose="02020603050405020304" pitchFamily="18" charset="0"/>
              </a:rPr>
              <a:t>R</a:t>
            </a: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</a:rPr>
              <a:t>的阻值为</a:t>
            </a:r>
            <a:r>
              <a:rPr lang="zh-CN" altLang="en-US" sz="2800" b="1" u="sng">
                <a:solidFill>
                  <a:srgbClr val="000000"/>
                </a:solidFill>
                <a:latin typeface="Times New Roman" panose="02020603050405020304" pitchFamily="18" charset="0"/>
              </a:rPr>
              <a:t>        </a:t>
            </a: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</a:rPr>
              <a:t>Ω</a:t>
            </a: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</a:rPr>
              <a:t>。</a:t>
            </a:r>
            <a:endParaRPr lang="en-US" altLang="zh-CN" sz="2800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0275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4065588"/>
            <a:ext cx="7164387" cy="235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6551613" y="2852738"/>
            <a:ext cx="7207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CC0000"/>
                </a:solidFill>
                <a:latin typeface="Times New Roman" panose="02020603050405020304" pitchFamily="18" charset="0"/>
              </a:rPr>
              <a:t>0.4</a:t>
            </a:r>
            <a:r>
              <a:rPr lang="en-US" altLang="zh-CN" sz="2800">
                <a:solidFill>
                  <a:srgbClr val="CC0000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2735263" y="3378200"/>
            <a:ext cx="7207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CC0000"/>
                </a:solidFill>
                <a:latin typeface="Times New Roman" panose="02020603050405020304" pitchFamily="18" charset="0"/>
              </a:rPr>
              <a:t>5 </a:t>
            </a:r>
          </a:p>
        </p:txBody>
      </p:sp>
      <p:sp>
        <p:nvSpPr>
          <p:cNvPr id="23559" name="矩形 4"/>
          <p:cNvSpPr>
            <a:spLocks noChangeArrowheads="1"/>
          </p:cNvSpPr>
          <p:nvPr/>
        </p:nvSpPr>
        <p:spPr bwMode="auto">
          <a:xfrm>
            <a:off x="575556" y="296652"/>
            <a:ext cx="1832553" cy="58477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None/>
              <a:defRPr/>
            </a:pPr>
            <a:r>
              <a:rPr lang="zh-CN" altLang="en-US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课堂练习</a:t>
            </a:r>
          </a:p>
        </p:txBody>
      </p:sp>
    </p:spTree>
    <p:extLst>
      <p:ext uri="{BB962C8B-B14F-4D97-AF65-F5344CB8AC3E}">
        <p14:creationId xmlns:p14="http://schemas.microsoft.com/office/powerpoint/2010/main" val="4127833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3" grpId="0" autoUpdateAnimBg="0"/>
      <p:bldP spid="27654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431800" y="4616450"/>
            <a:ext cx="8002588" cy="1252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fontAlgn="base" hangingPunct="0">
              <a:lnSpc>
                <a:spcPct val="120000"/>
              </a:lnSpc>
              <a:spcAft>
                <a:spcPct val="0"/>
              </a:spcAft>
              <a:buFontTx/>
              <a:buNone/>
            </a:pPr>
            <a:r>
              <a:rPr lang="zh-CN" altLang="en-US" sz="2800" b="1">
                <a:solidFill>
                  <a:srgbClr val="CC0000"/>
                </a:solidFill>
                <a:latin typeface="宋体" panose="02010600030101010101" pitchFamily="2" charset="-122"/>
              </a:rPr>
              <a:t>　　发现：</a:t>
            </a:r>
            <a:r>
              <a:rPr lang="zh-CN" altLang="en-US" sz="2800" b="1">
                <a:solidFill>
                  <a:srgbClr val="000000"/>
                </a:solidFill>
                <a:latin typeface="宋体" panose="02010600030101010101" pitchFamily="2" charset="-122"/>
              </a:rPr>
              <a:t>当灯两端电压越大，灯丝电阻越大。</a:t>
            </a:r>
          </a:p>
          <a:p>
            <a:pPr eaLnBrk="0" fontAlgn="base" hangingPunct="0">
              <a:lnSpc>
                <a:spcPct val="120000"/>
              </a:lnSpc>
              <a:spcAft>
                <a:spcPct val="0"/>
              </a:spcAft>
              <a:buFontTx/>
              <a:buNone/>
            </a:pPr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</a:rPr>
              <a:t>　　</a:t>
            </a:r>
            <a:r>
              <a:rPr lang="zh-CN" altLang="en-US" sz="2800" b="1">
                <a:solidFill>
                  <a:srgbClr val="CC0000"/>
                </a:solidFill>
                <a:latin typeface="宋体" panose="02010600030101010101" pitchFamily="2" charset="-122"/>
              </a:rPr>
              <a:t>原因：</a:t>
            </a:r>
            <a:r>
              <a:rPr lang="zh-CN" altLang="en-US" sz="2800" b="1">
                <a:solidFill>
                  <a:srgbClr val="000000"/>
                </a:solidFill>
                <a:latin typeface="宋体" panose="02010600030101010101" pitchFamily="2" charset="-122"/>
              </a:rPr>
              <a:t>当灯两端电压越大，灯丝温度升高。</a:t>
            </a:r>
          </a:p>
        </p:txBody>
      </p:sp>
      <p:sp>
        <p:nvSpPr>
          <p:cNvPr id="203779" name="Rectangle 3"/>
          <p:cNvSpPr>
            <a:spLocks noChangeArrowheads="1"/>
          </p:cNvSpPr>
          <p:nvPr/>
        </p:nvSpPr>
        <p:spPr bwMode="auto">
          <a:xfrm>
            <a:off x="431800" y="1268413"/>
            <a:ext cx="8316913" cy="111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fontAlgn="base" hangingPunct="0">
              <a:lnSpc>
                <a:spcPct val="120000"/>
              </a:lnSpc>
              <a:spcAft>
                <a:spcPct val="0"/>
              </a:spcAft>
              <a:buFontTx/>
              <a:buNone/>
            </a:pPr>
            <a:r>
              <a:rPr lang="zh-CN" altLang="en-US" sz="2800" b="1">
                <a:solidFill>
                  <a:srgbClr val="000000"/>
                </a:solidFill>
                <a:latin typeface="宋体" panose="02010600030101010101" pitchFamily="2" charset="-122"/>
              </a:rPr>
              <a:t>　　例</a:t>
            </a: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</a:rPr>
              <a:t>2</a:t>
            </a:r>
            <a:r>
              <a:rPr lang="zh-CN" altLang="en-US" sz="2800" b="1">
                <a:solidFill>
                  <a:srgbClr val="000000"/>
                </a:solidFill>
                <a:latin typeface="宋体" panose="02010600030101010101" pitchFamily="2" charset="-122"/>
              </a:rPr>
              <a:t> 某同学用伏安法测小灯泡的电阻，下表为记录的实验数据，从中你发现了什么？说明原因。</a:t>
            </a:r>
          </a:p>
        </p:txBody>
      </p:sp>
      <p:graphicFrame>
        <p:nvGraphicFramePr>
          <p:cNvPr id="26794" name="Group 170"/>
          <p:cNvGraphicFramePr>
            <a:graphicFrameLocks noGrp="1"/>
          </p:cNvGraphicFramePr>
          <p:nvPr>
            <p:ph type="tbl" idx="1"/>
          </p:nvPr>
        </p:nvGraphicFramePr>
        <p:xfrm>
          <a:off x="431800" y="2597150"/>
          <a:ext cx="8183563" cy="1608138"/>
        </p:xfrm>
        <a:graphic>
          <a:graphicData uri="http://schemas.openxmlformats.org/drawingml/2006/table">
            <a:tbl>
              <a:tblPr/>
              <a:tblGrid>
                <a:gridCol w="2044700"/>
                <a:gridCol w="2047875"/>
                <a:gridCol w="2044700"/>
                <a:gridCol w="2046288"/>
              </a:tblGrid>
              <a:tr h="5413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CN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电压</a:t>
                      </a:r>
                      <a:r>
                        <a:rPr kumimoji="0" lang="en-US" altLang="zh-CN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U</a:t>
                      </a: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/V</a:t>
                      </a:r>
                      <a:endParaRPr kumimoji="0" lang="zh-CN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97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电流</a:t>
                      </a:r>
                      <a:r>
                        <a:rPr kumimoji="0" lang="en-US" altLang="zh-CN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I</a:t>
                      </a: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/A</a:t>
                      </a:r>
                      <a:endParaRPr kumimoji="0" lang="zh-CN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0.22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0.30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Arial" charset="0"/>
                        </a:rPr>
                        <a:t>0.34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70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CN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电阻</a:t>
                      </a:r>
                      <a:r>
                        <a:rPr kumimoji="0" lang="en-US" altLang="zh-CN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R</a:t>
                      </a: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/</a:t>
                      </a:r>
                      <a:r>
                        <a:rPr kumimoji="0" lang="el-GR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Arial" charset="0"/>
                        </a:rPr>
                        <a:t>Ω</a:t>
                      </a:r>
                      <a:endParaRPr kumimoji="0" lang="zh-CN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4.55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6.67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8.82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矩形 4"/>
          <p:cNvSpPr>
            <a:spLocks noChangeArrowheads="1"/>
          </p:cNvSpPr>
          <p:nvPr/>
        </p:nvSpPr>
        <p:spPr bwMode="auto">
          <a:xfrm>
            <a:off x="465955" y="304882"/>
            <a:ext cx="1832553" cy="58477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None/>
              <a:defRPr/>
            </a:pPr>
            <a:r>
              <a:rPr lang="zh-CN" altLang="en-US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课堂练习</a:t>
            </a:r>
          </a:p>
        </p:txBody>
      </p:sp>
    </p:spTree>
    <p:extLst>
      <p:ext uri="{BB962C8B-B14F-4D97-AF65-F5344CB8AC3E}">
        <p14:creationId xmlns:p14="http://schemas.microsoft.com/office/powerpoint/2010/main" val="2928693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370" name="Picture 17" descr="2786001_085925616000_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800"/>
            <a:ext cx="9144000" cy="505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 Box 18"/>
          <p:cNvSpPr txBox="1">
            <a:spLocks noChangeArrowheads="1"/>
          </p:cNvSpPr>
          <p:nvPr/>
        </p:nvSpPr>
        <p:spPr bwMode="auto">
          <a:xfrm>
            <a:off x="0" y="5124450"/>
            <a:ext cx="9144000" cy="1066800"/>
          </a:xfrm>
          <a:prstGeom prst="rect">
            <a:avLst/>
          </a:prstGeom>
          <a:gradFill rotWithShape="1">
            <a:gsLst>
              <a:gs pos="0">
                <a:srgbClr val="767676"/>
              </a:gs>
              <a:gs pos="50000">
                <a:schemeClr val="bg1"/>
              </a:gs>
              <a:gs pos="100000">
                <a:srgbClr val="767676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3200" dirty="0" smtClean="0">
                <a:solidFill>
                  <a:srgbClr val="000000"/>
                </a:solidFill>
                <a:ea typeface="黑体" panose="02010609060101010101" pitchFamily="49" charset="-122"/>
              </a:rPr>
              <a:t>电阻是重要的电路元件，它广泛地应用于各种电子产品中。</a:t>
            </a:r>
          </a:p>
        </p:txBody>
      </p:sp>
    </p:spTree>
    <p:extLst>
      <p:ext uri="{BB962C8B-B14F-4D97-AF65-F5344CB8AC3E}">
        <p14:creationId xmlns:p14="http://schemas.microsoft.com/office/powerpoint/2010/main" val="26980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Text Box 2"/>
          <p:cNvSpPr txBox="1">
            <a:spLocks noChangeArrowheads="1"/>
          </p:cNvSpPr>
          <p:nvPr/>
        </p:nvSpPr>
        <p:spPr bwMode="auto">
          <a:xfrm>
            <a:off x="431800" y="1268413"/>
            <a:ext cx="8135938" cy="470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</a:rPr>
              <a:t>　　例</a:t>
            </a: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</a:rPr>
              <a:t>3</a:t>
            </a: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</a:rPr>
              <a:t>  在</a:t>
            </a:r>
            <a:r>
              <a:rPr lang="zh-CN" altLang="en-US" sz="2800" b="1">
                <a:solidFill>
                  <a:srgbClr val="000000"/>
                </a:solidFill>
                <a:latin typeface="宋体" panose="02010600030101010101" pitchFamily="2" charset="-122"/>
              </a:rPr>
              <a:t>“</a:t>
            </a: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</a:rPr>
              <a:t>测量小灯泡的电阻</a:t>
            </a:r>
            <a:r>
              <a:rPr lang="zh-CN" altLang="en-US" sz="2800" b="1">
                <a:solidFill>
                  <a:srgbClr val="000000"/>
                </a:solidFill>
                <a:latin typeface="宋体" panose="02010600030101010101" pitchFamily="2" charset="-122"/>
              </a:rPr>
              <a:t>”</a:t>
            </a:r>
            <a:endParaRPr lang="zh-CN" altLang="en-US" sz="2800" b="1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</a:rPr>
              <a:t>的实验中，某同学在连接电路时，</a:t>
            </a: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</a:rPr>
              <a:t>不小心将电流表和电压表接错了</a:t>
            </a: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</a:rPr>
              <a:t>位置，如图所示。闭合开关可能</a:t>
            </a: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</a:rPr>
              <a:t>出现的现象是</a:t>
            </a: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</a:rPr>
              <a:t>(         )</a:t>
            </a: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</a:rPr>
              <a:t>　　</a:t>
            </a:r>
            <a:r>
              <a:rPr lang="en-US" altLang="zh-CN" sz="2800" b="1">
                <a:solidFill>
                  <a:srgbClr val="0000FF"/>
                </a:solidFill>
                <a:latin typeface="宋体" panose="02010600030101010101" pitchFamily="2" charset="-122"/>
              </a:rPr>
              <a:t>A</a:t>
            </a:r>
            <a:r>
              <a:rPr lang="zh-CN" altLang="en-US" sz="2800" b="1">
                <a:solidFill>
                  <a:srgbClr val="0000FF"/>
                </a:solidFill>
                <a:latin typeface="宋体" panose="02010600030101010101" pitchFamily="2" charset="-122"/>
              </a:rPr>
              <a:t>．电流表烧坏，电压表示数为</a:t>
            </a:r>
            <a:r>
              <a:rPr lang="en-US" altLang="zh-CN" sz="2800" b="1">
                <a:solidFill>
                  <a:srgbClr val="0000FF"/>
                </a:solidFill>
                <a:latin typeface="宋体" panose="02010600030101010101" pitchFamily="2" charset="-122"/>
              </a:rPr>
              <a:t>0</a:t>
            </a: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sz="2800" b="1">
                <a:solidFill>
                  <a:srgbClr val="0000FF"/>
                </a:solidFill>
                <a:latin typeface="宋体" panose="02010600030101010101" pitchFamily="2" charset="-122"/>
              </a:rPr>
              <a:t>　　</a:t>
            </a:r>
            <a:r>
              <a:rPr lang="en-US" altLang="zh-CN" sz="2800" b="1">
                <a:solidFill>
                  <a:srgbClr val="0000FF"/>
                </a:solidFill>
                <a:latin typeface="宋体" panose="02010600030101010101" pitchFamily="2" charset="-122"/>
              </a:rPr>
              <a:t>B</a:t>
            </a:r>
            <a:r>
              <a:rPr lang="zh-CN" altLang="en-US" sz="2800" b="1">
                <a:solidFill>
                  <a:srgbClr val="0000FF"/>
                </a:solidFill>
                <a:latin typeface="宋体" panose="02010600030101010101" pitchFamily="2" charset="-122"/>
              </a:rPr>
              <a:t>．小灯泡烧坏</a:t>
            </a: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sz="2800" b="1">
                <a:solidFill>
                  <a:srgbClr val="0000FF"/>
                </a:solidFill>
                <a:latin typeface="宋体" panose="02010600030101010101" pitchFamily="2" charset="-122"/>
              </a:rPr>
              <a:t>　　</a:t>
            </a:r>
            <a:r>
              <a:rPr lang="en-US" altLang="zh-CN" sz="2800" b="1">
                <a:solidFill>
                  <a:srgbClr val="0000FF"/>
                </a:solidFill>
                <a:latin typeface="宋体" panose="02010600030101010101" pitchFamily="2" charset="-122"/>
              </a:rPr>
              <a:t>C</a:t>
            </a:r>
            <a:r>
              <a:rPr lang="zh-CN" altLang="en-US" sz="2800" b="1">
                <a:solidFill>
                  <a:srgbClr val="0000FF"/>
                </a:solidFill>
                <a:latin typeface="宋体" panose="02010600030101010101" pitchFamily="2" charset="-122"/>
              </a:rPr>
              <a:t>．电流表示数为</a:t>
            </a:r>
            <a:r>
              <a:rPr lang="en-US" altLang="zh-CN" sz="2800" b="1">
                <a:solidFill>
                  <a:srgbClr val="0000FF"/>
                </a:solidFill>
                <a:latin typeface="宋体" panose="02010600030101010101" pitchFamily="2" charset="-122"/>
              </a:rPr>
              <a:t>0</a:t>
            </a:r>
            <a:r>
              <a:rPr lang="zh-CN" altLang="en-US" sz="2800" b="1">
                <a:solidFill>
                  <a:srgbClr val="0000FF"/>
                </a:solidFill>
                <a:latin typeface="宋体" panose="02010600030101010101" pitchFamily="2" charset="-122"/>
              </a:rPr>
              <a:t>，电压表示数为电源电压值　</a:t>
            </a: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sz="2800" b="1">
                <a:solidFill>
                  <a:srgbClr val="0000FF"/>
                </a:solidFill>
                <a:latin typeface="宋体" panose="02010600030101010101" pitchFamily="2" charset="-122"/>
              </a:rPr>
              <a:t>    </a:t>
            </a:r>
            <a:r>
              <a:rPr lang="en-US" altLang="zh-CN" sz="2800" b="1">
                <a:solidFill>
                  <a:srgbClr val="0000FF"/>
                </a:solidFill>
                <a:latin typeface="宋体" panose="02010600030101010101" pitchFamily="2" charset="-122"/>
              </a:rPr>
              <a:t>D</a:t>
            </a:r>
            <a:r>
              <a:rPr lang="zh-CN" altLang="en-US" sz="2800" b="1">
                <a:solidFill>
                  <a:srgbClr val="0000FF"/>
                </a:solidFill>
                <a:latin typeface="宋体" panose="02010600030101010101" pitchFamily="2" charset="-122"/>
              </a:rPr>
              <a:t>．电流表示数为</a:t>
            </a:r>
            <a:r>
              <a:rPr lang="en-US" altLang="zh-CN" sz="2800" b="1">
                <a:solidFill>
                  <a:srgbClr val="0000FF"/>
                </a:solidFill>
                <a:latin typeface="宋体" panose="02010600030101010101" pitchFamily="2" charset="-122"/>
              </a:rPr>
              <a:t>0</a:t>
            </a:r>
            <a:r>
              <a:rPr lang="zh-CN" altLang="en-US" sz="2800" b="1">
                <a:solidFill>
                  <a:srgbClr val="0000FF"/>
                </a:solidFill>
                <a:latin typeface="宋体" panose="02010600030101010101" pitchFamily="2" charset="-122"/>
              </a:rPr>
              <a:t>，电压表示数为</a:t>
            </a:r>
            <a:r>
              <a:rPr lang="en-US" altLang="zh-CN" sz="2800" b="1">
                <a:solidFill>
                  <a:srgbClr val="0000FF"/>
                </a:solidFill>
                <a:latin typeface="宋体" panose="02010600030101010101" pitchFamily="2" charset="-122"/>
              </a:rPr>
              <a:t>0</a:t>
            </a:r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2951163" y="3392488"/>
            <a:ext cx="47783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zh-CN" b="1">
                <a:solidFill>
                  <a:srgbClr val="CC0000"/>
                </a:solidFill>
                <a:latin typeface="Times New Roman" panose="02020603050405020304" pitchFamily="18" charset="0"/>
              </a:rPr>
              <a:t>C</a:t>
            </a:r>
            <a:endParaRPr lang="zh-CN" altLang="en-US" b="1">
              <a:solidFill>
                <a:srgbClr val="CC00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204804" name="Group 38"/>
          <p:cNvGrpSpPr>
            <a:grpSpLocks/>
          </p:cNvGrpSpPr>
          <p:nvPr/>
        </p:nvGrpSpPr>
        <p:grpSpPr bwMode="auto">
          <a:xfrm>
            <a:off x="5867400" y="1268413"/>
            <a:ext cx="2773363" cy="2392362"/>
            <a:chOff x="3696" y="799"/>
            <a:chExt cx="1747" cy="1507"/>
          </a:xfrm>
        </p:grpSpPr>
        <p:sp>
          <p:nvSpPr>
            <p:cNvPr id="204808" name="Rectangle 8"/>
            <p:cNvSpPr>
              <a:spLocks noChangeArrowheads="1"/>
            </p:cNvSpPr>
            <p:nvPr/>
          </p:nvSpPr>
          <p:spPr bwMode="auto">
            <a:xfrm>
              <a:off x="3837" y="942"/>
              <a:ext cx="1480" cy="765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zh-CN" altLang="en-US" sz="2000">
                <a:solidFill>
                  <a:srgbClr val="000000"/>
                </a:solidFill>
              </a:endParaRPr>
            </a:p>
          </p:txBody>
        </p:sp>
        <p:grpSp>
          <p:nvGrpSpPr>
            <p:cNvPr id="204809" name="Group 9"/>
            <p:cNvGrpSpPr>
              <a:grpSpLocks/>
            </p:cNvGrpSpPr>
            <p:nvPr/>
          </p:nvGrpSpPr>
          <p:grpSpPr bwMode="auto">
            <a:xfrm>
              <a:off x="4330" y="799"/>
              <a:ext cx="70" cy="286"/>
              <a:chOff x="0" y="0"/>
              <a:chExt cx="85" cy="340"/>
            </a:xfrm>
          </p:grpSpPr>
          <p:sp>
            <p:nvSpPr>
              <p:cNvPr id="204833" name="Rectangle 19"/>
              <p:cNvSpPr>
                <a:spLocks noChangeArrowheads="1"/>
              </p:cNvSpPr>
              <p:nvPr/>
            </p:nvSpPr>
            <p:spPr bwMode="auto">
              <a:xfrm>
                <a:off x="0" y="113"/>
                <a:ext cx="85" cy="8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zh-CN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204834" name="Line 20"/>
              <p:cNvSpPr>
                <a:spLocks noChangeShapeType="1"/>
              </p:cNvSpPr>
              <p:nvPr/>
            </p:nvSpPr>
            <p:spPr bwMode="auto">
              <a:xfrm>
                <a:off x="0" y="0"/>
                <a:ext cx="0" cy="34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04835" name="Line 21"/>
              <p:cNvSpPr>
                <a:spLocks noChangeShapeType="1"/>
              </p:cNvSpPr>
              <p:nvPr/>
            </p:nvSpPr>
            <p:spPr bwMode="auto">
              <a:xfrm>
                <a:off x="85" y="85"/>
                <a:ext cx="0" cy="17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04810" name="Group 13"/>
            <p:cNvGrpSpPr>
              <a:grpSpLocks/>
            </p:cNvGrpSpPr>
            <p:nvPr/>
          </p:nvGrpSpPr>
          <p:grpSpPr bwMode="auto">
            <a:xfrm>
              <a:off x="4871" y="870"/>
              <a:ext cx="235" cy="144"/>
              <a:chOff x="0" y="0"/>
              <a:chExt cx="256" cy="142"/>
            </a:xfrm>
          </p:grpSpPr>
          <p:sp>
            <p:nvSpPr>
              <p:cNvPr id="204830" name="Rectangle 15"/>
              <p:cNvSpPr>
                <a:spLocks noChangeArrowheads="1"/>
              </p:cNvSpPr>
              <p:nvPr/>
            </p:nvSpPr>
            <p:spPr bwMode="auto">
              <a:xfrm>
                <a:off x="29" y="0"/>
                <a:ext cx="226" cy="14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zh-CN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204831" name="Line 16"/>
              <p:cNvSpPr>
                <a:spLocks noChangeShapeType="1"/>
              </p:cNvSpPr>
              <p:nvPr/>
            </p:nvSpPr>
            <p:spPr bwMode="auto">
              <a:xfrm flipV="1">
                <a:off x="29" y="0"/>
                <a:ext cx="227" cy="8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04832" name="Oval 17"/>
              <p:cNvSpPr>
                <a:spLocks noChangeArrowheads="1"/>
              </p:cNvSpPr>
              <p:nvPr/>
            </p:nvSpPr>
            <p:spPr bwMode="auto">
              <a:xfrm>
                <a:off x="0" y="57"/>
                <a:ext cx="57" cy="56"/>
              </a:xfrm>
              <a:prstGeom prst="ellipse">
                <a:avLst/>
              </a:pr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zh-CN" altLang="en-US" sz="18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04811" name="Group 17"/>
            <p:cNvGrpSpPr>
              <a:grpSpLocks/>
            </p:cNvGrpSpPr>
            <p:nvPr/>
          </p:nvGrpSpPr>
          <p:grpSpPr bwMode="auto">
            <a:xfrm>
              <a:off x="4911" y="1482"/>
              <a:ext cx="532" cy="277"/>
              <a:chOff x="0" y="0"/>
              <a:chExt cx="726" cy="363"/>
            </a:xfrm>
          </p:grpSpPr>
          <p:sp>
            <p:nvSpPr>
              <p:cNvPr id="204826" name="Rectangle 181"/>
              <p:cNvSpPr>
                <a:spLocks noChangeArrowheads="1"/>
              </p:cNvSpPr>
              <p:nvPr/>
            </p:nvSpPr>
            <p:spPr bwMode="auto">
              <a:xfrm>
                <a:off x="0" y="0"/>
                <a:ext cx="726" cy="36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zh-CN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204827" name="Line 182"/>
              <p:cNvSpPr>
                <a:spLocks noChangeShapeType="1"/>
              </p:cNvSpPr>
              <p:nvPr/>
            </p:nvSpPr>
            <p:spPr bwMode="auto">
              <a:xfrm>
                <a:off x="227" y="0"/>
                <a:ext cx="317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04828" name="Line 183"/>
              <p:cNvSpPr>
                <a:spLocks noChangeShapeType="1"/>
              </p:cNvSpPr>
              <p:nvPr/>
            </p:nvSpPr>
            <p:spPr bwMode="auto">
              <a:xfrm>
                <a:off x="227" y="0"/>
                <a:ext cx="0" cy="22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04829" name="Rectangle 184"/>
              <p:cNvSpPr>
                <a:spLocks noChangeArrowheads="1"/>
              </p:cNvSpPr>
              <p:nvPr/>
            </p:nvSpPr>
            <p:spPr bwMode="auto">
              <a:xfrm>
                <a:off x="0" y="227"/>
                <a:ext cx="453" cy="136"/>
              </a:xfrm>
              <a:prstGeom prst="rect">
                <a:avLst/>
              </a:prstGeom>
              <a:solidFill>
                <a:srgbClr val="FFFFFF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zh-CN" altLang="en-US" sz="18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04812" name="Group 37"/>
            <p:cNvGrpSpPr>
              <a:grpSpLocks/>
            </p:cNvGrpSpPr>
            <p:nvPr/>
          </p:nvGrpSpPr>
          <p:grpSpPr bwMode="auto">
            <a:xfrm>
              <a:off x="3696" y="1107"/>
              <a:ext cx="254" cy="327"/>
              <a:chOff x="3696" y="1107"/>
              <a:chExt cx="254" cy="327"/>
            </a:xfrm>
          </p:grpSpPr>
          <p:sp>
            <p:nvSpPr>
              <p:cNvPr id="204824" name="Oval 197"/>
              <p:cNvSpPr>
                <a:spLocks noChangeArrowheads="1"/>
              </p:cNvSpPr>
              <p:nvPr/>
            </p:nvSpPr>
            <p:spPr bwMode="auto">
              <a:xfrm>
                <a:off x="3696" y="1128"/>
                <a:ext cx="254" cy="252"/>
              </a:xfrm>
              <a:prstGeom prst="ellipse">
                <a:avLst/>
              </a:pr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zh-CN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204825" name="Text Box 198"/>
              <p:cNvSpPr txBox="1">
                <a:spLocks noChangeArrowheads="1"/>
              </p:cNvSpPr>
              <p:nvPr/>
            </p:nvSpPr>
            <p:spPr bwMode="auto">
              <a:xfrm>
                <a:off x="3696" y="1107"/>
                <a:ext cx="233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buFontTx/>
                  <a:buNone/>
                </a:pPr>
                <a:r>
                  <a:rPr lang="en-US" altLang="zh-CN" sz="2800" b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V</a:t>
                </a:r>
              </a:p>
            </p:txBody>
          </p:sp>
        </p:grpSp>
        <p:grpSp>
          <p:nvGrpSpPr>
            <p:cNvPr id="204813" name="Group 25"/>
            <p:cNvGrpSpPr>
              <a:grpSpLocks/>
            </p:cNvGrpSpPr>
            <p:nvPr/>
          </p:nvGrpSpPr>
          <p:grpSpPr bwMode="auto">
            <a:xfrm flipV="1">
              <a:off x="3837" y="1706"/>
              <a:ext cx="869" cy="453"/>
              <a:chOff x="0" y="0"/>
              <a:chExt cx="1049" cy="538"/>
            </a:xfrm>
          </p:grpSpPr>
          <p:sp>
            <p:nvSpPr>
              <p:cNvPr id="204821" name="Line 7"/>
              <p:cNvSpPr>
                <a:spLocks noChangeShapeType="1"/>
              </p:cNvSpPr>
              <p:nvPr/>
            </p:nvSpPr>
            <p:spPr bwMode="auto">
              <a:xfrm>
                <a:off x="0" y="0"/>
                <a:ext cx="1049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04822" name="Line 8"/>
              <p:cNvSpPr>
                <a:spLocks noChangeShapeType="1"/>
              </p:cNvSpPr>
              <p:nvPr/>
            </p:nvSpPr>
            <p:spPr bwMode="auto">
              <a:xfrm>
                <a:off x="0" y="0"/>
                <a:ext cx="0" cy="53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oval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04823" name="Line 9"/>
              <p:cNvSpPr>
                <a:spLocks noChangeShapeType="1"/>
              </p:cNvSpPr>
              <p:nvPr/>
            </p:nvSpPr>
            <p:spPr bwMode="auto">
              <a:xfrm>
                <a:off x="1049" y="0"/>
                <a:ext cx="0" cy="53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oval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04814" name="Group 36"/>
            <p:cNvGrpSpPr>
              <a:grpSpLocks/>
            </p:cNvGrpSpPr>
            <p:nvPr/>
          </p:nvGrpSpPr>
          <p:grpSpPr bwMode="auto">
            <a:xfrm>
              <a:off x="4146" y="1979"/>
              <a:ext cx="257" cy="327"/>
              <a:chOff x="4146" y="1979"/>
              <a:chExt cx="257" cy="327"/>
            </a:xfrm>
          </p:grpSpPr>
          <p:sp>
            <p:nvSpPr>
              <p:cNvPr id="204819" name="Oval 190"/>
              <p:cNvSpPr>
                <a:spLocks noChangeArrowheads="1"/>
              </p:cNvSpPr>
              <p:nvPr/>
            </p:nvSpPr>
            <p:spPr bwMode="auto">
              <a:xfrm>
                <a:off x="4150" y="2038"/>
                <a:ext cx="253" cy="252"/>
              </a:xfrm>
              <a:prstGeom prst="ellipse">
                <a:avLst/>
              </a:pr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zh-CN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204820" name="Text Box 191"/>
              <p:cNvSpPr txBox="1">
                <a:spLocks noChangeArrowheads="1"/>
              </p:cNvSpPr>
              <p:nvPr/>
            </p:nvSpPr>
            <p:spPr bwMode="auto">
              <a:xfrm>
                <a:off x="4146" y="1979"/>
                <a:ext cx="231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buFontTx/>
                  <a:buNone/>
                </a:pPr>
                <a:r>
                  <a:rPr lang="en-US" altLang="zh-CN" sz="2800" b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A</a:t>
                </a:r>
              </a:p>
            </p:txBody>
          </p:sp>
        </p:grpSp>
        <p:sp>
          <p:nvSpPr>
            <p:cNvPr id="204815" name="Text Box 4"/>
            <p:cNvSpPr txBox="1">
              <a:spLocks noChangeArrowheads="1"/>
            </p:cNvSpPr>
            <p:nvPr/>
          </p:nvSpPr>
          <p:spPr bwMode="auto">
            <a:xfrm>
              <a:off x="4163" y="1301"/>
              <a:ext cx="305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lang="en-US" altLang="zh-CN" sz="28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L</a:t>
              </a:r>
            </a:p>
          </p:txBody>
        </p:sp>
        <p:sp>
          <p:nvSpPr>
            <p:cNvPr id="204816" name="Text Box 4"/>
            <p:cNvSpPr txBox="1">
              <a:spLocks noChangeArrowheads="1"/>
            </p:cNvSpPr>
            <p:nvPr/>
          </p:nvSpPr>
          <p:spPr bwMode="auto">
            <a:xfrm>
              <a:off x="4967" y="1800"/>
              <a:ext cx="215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lang="en-US" altLang="zh-CN" sz="28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R</a:t>
              </a:r>
              <a:endParaRPr lang="en-US" altLang="zh-CN" sz="2800" b="1" i="1">
                <a:solidFill>
                  <a:srgbClr val="000000"/>
                </a:solidFill>
              </a:endParaRPr>
            </a:p>
          </p:txBody>
        </p:sp>
        <p:sp>
          <p:nvSpPr>
            <p:cNvPr id="204817" name="Text Box 116"/>
            <p:cNvSpPr txBox="1">
              <a:spLocks noChangeArrowheads="1"/>
            </p:cNvSpPr>
            <p:nvPr/>
          </p:nvSpPr>
          <p:spPr bwMode="auto">
            <a:xfrm>
              <a:off x="4912" y="977"/>
              <a:ext cx="200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lang="en-US" altLang="zh-CN" sz="28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S</a:t>
              </a:r>
              <a:endParaRPr lang="en-US" altLang="zh-CN" sz="2800" b="1" baseline="-250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04818" name="AutoShape 35"/>
            <p:cNvSpPr>
              <a:spLocks noChangeArrowheads="1"/>
            </p:cNvSpPr>
            <p:nvPr/>
          </p:nvSpPr>
          <p:spPr bwMode="auto">
            <a:xfrm>
              <a:off x="4141" y="1565"/>
              <a:ext cx="276" cy="277"/>
            </a:xfrm>
            <a:prstGeom prst="flowChartSummingJunction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zh-CN" altLang="en-US" sz="2000">
                <a:solidFill>
                  <a:srgbClr val="000000"/>
                </a:solidFill>
              </a:endParaRPr>
            </a:p>
          </p:txBody>
        </p:sp>
      </p:grpSp>
      <p:sp>
        <p:nvSpPr>
          <p:cNvPr id="34" name="矩形 4"/>
          <p:cNvSpPr>
            <a:spLocks noChangeArrowheads="1"/>
          </p:cNvSpPr>
          <p:nvPr/>
        </p:nvSpPr>
        <p:spPr bwMode="auto">
          <a:xfrm>
            <a:off x="575556" y="296652"/>
            <a:ext cx="1832553" cy="58477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None/>
              <a:defRPr/>
            </a:pPr>
            <a:r>
              <a:rPr lang="zh-CN" altLang="en-US" b="1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课堂练习</a:t>
            </a:r>
            <a:endParaRPr lang="zh-CN" altLang="en-US" b="1" dirty="0" smtClean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72743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26" name="Picture 2" descr="OOOPIC_____xiamo_20090302f368a3ac0547e0d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31" b="15266"/>
          <a:stretch>
            <a:fillRect/>
          </a:stretch>
        </p:blipFill>
        <p:spPr bwMode="auto">
          <a:xfrm>
            <a:off x="-9525" y="0"/>
            <a:ext cx="90963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827" name="Text Box 3"/>
          <p:cNvSpPr txBox="1">
            <a:spLocks noChangeArrowheads="1"/>
          </p:cNvSpPr>
          <p:nvPr/>
        </p:nvSpPr>
        <p:spPr bwMode="auto">
          <a:xfrm>
            <a:off x="1905000" y="3108325"/>
            <a:ext cx="6248400" cy="641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600" b="1">
                <a:solidFill>
                  <a:srgbClr val="000000"/>
                </a:solidFill>
                <a:ea typeface="黑体" panose="02010609060101010101" pitchFamily="49" charset="-122"/>
              </a:rPr>
              <a:t>在这节课里，你有哪些收获？</a:t>
            </a:r>
          </a:p>
        </p:txBody>
      </p:sp>
      <p:sp>
        <p:nvSpPr>
          <p:cNvPr id="205828" name="AutoShape 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23300" y="6308725"/>
            <a:ext cx="520700" cy="549275"/>
          </a:xfrm>
          <a:prstGeom prst="actionButtonForwardNex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600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263650" y="757238"/>
            <a:ext cx="5867400" cy="50165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000" b="1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</a:rPr>
              <a:t>测量电阻的阻值（伏安法）</a:t>
            </a:r>
            <a:endParaRPr lang="en-US" altLang="zh-CN" sz="2000" b="1" dirty="0">
              <a:solidFill>
                <a:srgbClr val="000000">
                  <a:lumMod val="95000"/>
                  <a:lumOff val="5000"/>
                </a:srgbClr>
              </a:solidFill>
              <a:latin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2000" b="1" dirty="0">
              <a:solidFill>
                <a:srgbClr val="000000">
                  <a:lumMod val="95000"/>
                  <a:lumOff val="5000"/>
                </a:srgbClr>
              </a:solidFill>
              <a:latin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2000" b="1" dirty="0">
              <a:solidFill>
                <a:srgbClr val="000000">
                  <a:lumMod val="95000"/>
                  <a:lumOff val="5000"/>
                </a:srgbClr>
              </a:solidFill>
              <a:latin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000" b="1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</a:rPr>
              <a:t>原理：</a:t>
            </a:r>
            <a:endParaRPr lang="en-US" altLang="zh-CN" sz="2000" b="1" dirty="0">
              <a:solidFill>
                <a:srgbClr val="000000">
                  <a:lumMod val="95000"/>
                  <a:lumOff val="5000"/>
                </a:srgbClr>
              </a:solidFill>
              <a:latin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2000" b="1" dirty="0">
              <a:solidFill>
                <a:srgbClr val="000000">
                  <a:lumMod val="95000"/>
                  <a:lumOff val="5000"/>
                </a:srgbClr>
              </a:solidFill>
              <a:latin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000" b="1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</a:rPr>
              <a:t>电路图：</a:t>
            </a:r>
            <a:endParaRPr lang="en-US" altLang="zh-CN" sz="2000" b="1" dirty="0">
              <a:solidFill>
                <a:srgbClr val="000000">
                  <a:lumMod val="95000"/>
                  <a:lumOff val="5000"/>
                </a:srgbClr>
              </a:solidFill>
              <a:latin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2000" b="1" dirty="0">
              <a:solidFill>
                <a:srgbClr val="000000">
                  <a:lumMod val="95000"/>
                  <a:lumOff val="5000"/>
                </a:srgbClr>
              </a:solidFill>
              <a:latin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2000" b="1" dirty="0">
              <a:solidFill>
                <a:srgbClr val="000000">
                  <a:lumMod val="95000"/>
                  <a:lumOff val="5000"/>
                </a:srgbClr>
              </a:solidFill>
              <a:latin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2000" b="1" dirty="0">
              <a:solidFill>
                <a:srgbClr val="000000">
                  <a:lumMod val="95000"/>
                  <a:lumOff val="5000"/>
                </a:srgbClr>
              </a:solidFill>
              <a:latin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2000" b="1" dirty="0">
              <a:solidFill>
                <a:srgbClr val="000000">
                  <a:lumMod val="95000"/>
                  <a:lumOff val="5000"/>
                </a:srgbClr>
              </a:solidFill>
              <a:latin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2000" b="1" dirty="0">
              <a:solidFill>
                <a:srgbClr val="000000">
                  <a:lumMod val="95000"/>
                  <a:lumOff val="5000"/>
                </a:srgbClr>
              </a:solidFill>
              <a:latin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2000" b="1" dirty="0">
              <a:solidFill>
                <a:srgbClr val="000000">
                  <a:lumMod val="95000"/>
                  <a:lumOff val="5000"/>
                </a:srgbClr>
              </a:solidFill>
              <a:latin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2000" b="1" dirty="0">
              <a:solidFill>
                <a:srgbClr val="000000">
                  <a:lumMod val="95000"/>
                  <a:lumOff val="5000"/>
                </a:srgbClr>
              </a:solidFill>
              <a:latin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2000" b="1" dirty="0">
              <a:solidFill>
                <a:srgbClr val="000000">
                  <a:lumMod val="95000"/>
                  <a:lumOff val="5000"/>
                </a:srgbClr>
              </a:solidFill>
              <a:latin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2000" b="1" dirty="0">
              <a:solidFill>
                <a:srgbClr val="000000">
                  <a:lumMod val="95000"/>
                  <a:lumOff val="5000"/>
                </a:srgbClr>
              </a:solidFill>
              <a:latin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2000" b="1" dirty="0">
              <a:solidFill>
                <a:srgbClr val="000000">
                  <a:lumMod val="95000"/>
                  <a:lumOff val="5000"/>
                </a:srgbClr>
              </a:solidFill>
              <a:latin typeface="Arial" panose="020B0604020202020204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150" y="1312863"/>
            <a:ext cx="2951163" cy="107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2182813" y="2438400"/>
            <a:ext cx="3995737" cy="2859088"/>
            <a:chOff x="0" y="-9"/>
            <a:chExt cx="1957" cy="1727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158" y="161"/>
              <a:ext cx="1658" cy="858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Font typeface="Arial" panose="020B0604020202020204" pitchFamily="34" charset="0"/>
                <a:buNone/>
                <a:defRPr/>
              </a:pPr>
              <a:endParaRPr lang="zh-CN" altLang="zh-CN" sz="2000" kern="0" smtClean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grpSp>
          <p:nvGrpSpPr>
            <p:cNvPr id="206855" name="Group 4"/>
            <p:cNvGrpSpPr>
              <a:grpSpLocks/>
            </p:cNvGrpSpPr>
            <p:nvPr/>
          </p:nvGrpSpPr>
          <p:grpSpPr bwMode="auto">
            <a:xfrm>
              <a:off x="709" y="-9"/>
              <a:ext cx="80" cy="321"/>
              <a:chOff x="-1" y="-10"/>
              <a:chExt cx="86" cy="340"/>
            </a:xfrm>
          </p:grpSpPr>
          <p:sp>
            <p:nvSpPr>
              <p:cNvPr id="30" name="Rectangle 19"/>
              <p:cNvSpPr>
                <a:spLocks noChangeArrowheads="1"/>
              </p:cNvSpPr>
              <p:nvPr/>
            </p:nvSpPr>
            <p:spPr bwMode="auto">
              <a:xfrm>
                <a:off x="0" y="113"/>
                <a:ext cx="85" cy="8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spcBef>
                    <a:spcPct val="0"/>
                  </a:spcBef>
                  <a:buFont typeface="Arial" panose="020B0604020202020204" pitchFamily="34" charset="0"/>
                  <a:buNone/>
                  <a:defRPr/>
                </a:pPr>
                <a:endParaRPr lang="zh-CN" altLang="zh-CN" sz="1800" kern="0" smtClean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1" name="Line 20"/>
              <p:cNvSpPr>
                <a:spLocks noChangeShapeType="1"/>
              </p:cNvSpPr>
              <p:nvPr/>
            </p:nvSpPr>
            <p:spPr bwMode="auto">
              <a:xfrm>
                <a:off x="85" y="-10"/>
                <a:ext cx="0" cy="34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 kern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2" name="Line 21"/>
              <p:cNvSpPr>
                <a:spLocks noChangeShapeType="1"/>
              </p:cNvSpPr>
              <p:nvPr/>
            </p:nvSpPr>
            <p:spPr bwMode="auto">
              <a:xfrm>
                <a:off x="-1" y="85"/>
                <a:ext cx="0" cy="17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 kern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06856" name="Group 8"/>
            <p:cNvGrpSpPr>
              <a:grpSpLocks/>
            </p:cNvGrpSpPr>
            <p:nvPr/>
          </p:nvGrpSpPr>
          <p:grpSpPr bwMode="auto">
            <a:xfrm>
              <a:off x="1316" y="80"/>
              <a:ext cx="263" cy="161"/>
              <a:chOff x="0" y="0"/>
              <a:chExt cx="256" cy="142"/>
            </a:xfrm>
          </p:grpSpPr>
          <p:sp>
            <p:nvSpPr>
              <p:cNvPr id="27" name="Rectangle 15"/>
              <p:cNvSpPr>
                <a:spLocks noChangeArrowheads="1"/>
              </p:cNvSpPr>
              <p:nvPr/>
            </p:nvSpPr>
            <p:spPr bwMode="auto">
              <a:xfrm>
                <a:off x="29" y="0"/>
                <a:ext cx="226" cy="14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spcBef>
                    <a:spcPct val="0"/>
                  </a:spcBef>
                  <a:buFont typeface="Arial" panose="020B0604020202020204" pitchFamily="34" charset="0"/>
                  <a:buNone/>
                  <a:defRPr/>
                </a:pPr>
                <a:endParaRPr lang="zh-CN" altLang="zh-CN" sz="1800" kern="0" smtClean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8" name="Line 16"/>
              <p:cNvSpPr>
                <a:spLocks noChangeShapeType="1"/>
              </p:cNvSpPr>
              <p:nvPr/>
            </p:nvSpPr>
            <p:spPr bwMode="auto">
              <a:xfrm flipV="1">
                <a:off x="29" y="0"/>
                <a:ext cx="227" cy="8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 kern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9" name="Oval 17"/>
              <p:cNvSpPr>
                <a:spLocks noChangeArrowheads="1"/>
              </p:cNvSpPr>
              <p:nvPr/>
            </p:nvSpPr>
            <p:spPr bwMode="auto">
              <a:xfrm>
                <a:off x="0" y="57"/>
                <a:ext cx="57" cy="58"/>
              </a:xfrm>
              <a:prstGeom prst="ellipse">
                <a:avLst/>
              </a:prstGeom>
              <a:solidFill>
                <a:srgbClr val="FFFFFF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spcBef>
                    <a:spcPct val="0"/>
                  </a:spcBef>
                  <a:buFont typeface="Arial" panose="020B0604020202020204" pitchFamily="34" charset="0"/>
                  <a:buNone/>
                  <a:defRPr/>
                </a:pPr>
                <a:endParaRPr lang="zh-CN" altLang="zh-CN" sz="1800" kern="0" smtClean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8" name="Rectangle 178"/>
            <p:cNvSpPr>
              <a:spLocks noChangeArrowheads="1"/>
            </p:cNvSpPr>
            <p:nvPr/>
          </p:nvSpPr>
          <p:spPr bwMode="auto">
            <a:xfrm>
              <a:off x="482" y="964"/>
              <a:ext cx="366" cy="114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Font typeface="Arial" panose="020B0604020202020204" pitchFamily="34" charset="0"/>
                <a:buNone/>
                <a:defRPr/>
              </a:pPr>
              <a:endParaRPr lang="zh-CN" altLang="zh-CN" sz="1800" kern="0" smtClean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grpSp>
          <p:nvGrpSpPr>
            <p:cNvPr id="206858" name="Group 13"/>
            <p:cNvGrpSpPr>
              <a:grpSpLocks/>
            </p:cNvGrpSpPr>
            <p:nvPr/>
          </p:nvGrpSpPr>
          <p:grpSpPr bwMode="auto">
            <a:xfrm>
              <a:off x="1361" y="766"/>
              <a:ext cx="596" cy="312"/>
              <a:chOff x="0" y="0"/>
              <a:chExt cx="726" cy="363"/>
            </a:xfrm>
          </p:grpSpPr>
          <p:sp>
            <p:nvSpPr>
              <p:cNvPr id="23" name="Rectangle 181"/>
              <p:cNvSpPr>
                <a:spLocks noChangeArrowheads="1"/>
              </p:cNvSpPr>
              <p:nvPr/>
            </p:nvSpPr>
            <p:spPr bwMode="auto">
              <a:xfrm>
                <a:off x="0" y="0"/>
                <a:ext cx="726" cy="36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spcBef>
                    <a:spcPct val="0"/>
                  </a:spcBef>
                  <a:buFont typeface="Arial" panose="020B0604020202020204" pitchFamily="34" charset="0"/>
                  <a:buNone/>
                  <a:defRPr/>
                </a:pPr>
                <a:endParaRPr lang="zh-CN" altLang="zh-CN" sz="1800" kern="0" smtClean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4" name="Line 182"/>
              <p:cNvSpPr>
                <a:spLocks noChangeShapeType="1"/>
              </p:cNvSpPr>
              <p:nvPr/>
            </p:nvSpPr>
            <p:spPr bwMode="auto">
              <a:xfrm>
                <a:off x="227" y="0"/>
                <a:ext cx="317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 kern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5" name="Line 183"/>
              <p:cNvSpPr>
                <a:spLocks noChangeShapeType="1"/>
              </p:cNvSpPr>
              <p:nvPr/>
            </p:nvSpPr>
            <p:spPr bwMode="auto">
              <a:xfrm>
                <a:off x="227" y="0"/>
                <a:ext cx="0" cy="229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 type="triangle" w="med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 kern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6" name="Rectangle 184"/>
              <p:cNvSpPr>
                <a:spLocks noChangeArrowheads="1"/>
              </p:cNvSpPr>
              <p:nvPr/>
            </p:nvSpPr>
            <p:spPr bwMode="auto">
              <a:xfrm>
                <a:off x="0" y="227"/>
                <a:ext cx="455" cy="136"/>
              </a:xfrm>
              <a:prstGeom prst="rect">
                <a:avLst/>
              </a:prstGeom>
              <a:solidFill>
                <a:srgbClr val="FFFFFF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spcBef>
                    <a:spcPct val="0"/>
                  </a:spcBef>
                  <a:buFont typeface="Arial" panose="020B0604020202020204" pitchFamily="34" charset="0"/>
                  <a:buNone/>
                  <a:defRPr/>
                </a:pPr>
                <a:endParaRPr lang="zh-CN" altLang="zh-CN" sz="1800" kern="0" smtClean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06859" name="Group 18"/>
            <p:cNvGrpSpPr>
              <a:grpSpLocks/>
            </p:cNvGrpSpPr>
            <p:nvPr/>
          </p:nvGrpSpPr>
          <p:grpSpPr bwMode="auto">
            <a:xfrm>
              <a:off x="0" y="337"/>
              <a:ext cx="305" cy="344"/>
              <a:chOff x="0" y="25"/>
              <a:chExt cx="305" cy="344"/>
            </a:xfrm>
          </p:grpSpPr>
          <p:sp>
            <p:nvSpPr>
              <p:cNvPr id="21" name="Oval 197"/>
              <p:cNvSpPr>
                <a:spLocks noChangeArrowheads="1"/>
              </p:cNvSpPr>
              <p:nvPr/>
            </p:nvSpPr>
            <p:spPr bwMode="auto">
              <a:xfrm>
                <a:off x="0" y="57"/>
                <a:ext cx="284" cy="285"/>
              </a:xfrm>
              <a:prstGeom prst="ellipse">
                <a:avLst/>
              </a:prstGeom>
              <a:solidFill>
                <a:srgbClr val="FFFFFF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spcBef>
                    <a:spcPct val="0"/>
                  </a:spcBef>
                  <a:buFont typeface="Arial" panose="020B0604020202020204" pitchFamily="34" charset="0"/>
                  <a:buNone/>
                  <a:defRPr/>
                </a:pPr>
                <a:endParaRPr lang="zh-CN" altLang="zh-CN" sz="1800" kern="0" smtClean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2" name="Text Box 198"/>
              <p:cNvSpPr txBox="1">
                <a:spLocks noChangeArrowheads="1"/>
              </p:cNvSpPr>
              <p:nvPr/>
            </p:nvSpPr>
            <p:spPr bwMode="auto">
              <a:xfrm>
                <a:off x="45" y="25"/>
                <a:ext cx="260" cy="3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spcBef>
                    <a:spcPct val="50000"/>
                  </a:spcBef>
                  <a:buFont typeface="Arial" panose="020B0604020202020204" pitchFamily="34" charset="0"/>
                  <a:buNone/>
                  <a:defRPr/>
                </a:pPr>
                <a:r>
                  <a:rPr lang="en-US" altLang="zh-CN" sz="2800" b="1" kern="0" dirty="0" smtClean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A</a:t>
                </a:r>
              </a:p>
            </p:txBody>
          </p:sp>
        </p:grpSp>
        <p:grpSp>
          <p:nvGrpSpPr>
            <p:cNvPr id="206860" name="Group 21"/>
            <p:cNvGrpSpPr>
              <a:grpSpLocks/>
            </p:cNvGrpSpPr>
            <p:nvPr/>
          </p:nvGrpSpPr>
          <p:grpSpPr bwMode="auto">
            <a:xfrm flipV="1">
              <a:off x="158" y="1018"/>
              <a:ext cx="974" cy="508"/>
              <a:chOff x="0" y="0"/>
              <a:chExt cx="1049" cy="538"/>
            </a:xfrm>
          </p:grpSpPr>
          <p:sp>
            <p:nvSpPr>
              <p:cNvPr id="18" name="Line 7"/>
              <p:cNvSpPr>
                <a:spLocks noChangeShapeType="1"/>
              </p:cNvSpPr>
              <p:nvPr/>
            </p:nvSpPr>
            <p:spPr bwMode="auto">
              <a:xfrm>
                <a:off x="0" y="0"/>
                <a:ext cx="1049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 kern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9" name="Line 8"/>
              <p:cNvSpPr>
                <a:spLocks noChangeShapeType="1"/>
              </p:cNvSpPr>
              <p:nvPr/>
            </p:nvSpPr>
            <p:spPr bwMode="auto">
              <a:xfrm>
                <a:off x="0" y="0"/>
                <a:ext cx="0" cy="538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 type="oval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 kern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0" name="Line 9"/>
              <p:cNvSpPr>
                <a:spLocks noChangeShapeType="1"/>
              </p:cNvSpPr>
              <p:nvPr/>
            </p:nvSpPr>
            <p:spPr bwMode="auto">
              <a:xfrm>
                <a:off x="1049" y="0"/>
                <a:ext cx="0" cy="538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 type="oval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 kern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06861" name="Group 25"/>
            <p:cNvGrpSpPr>
              <a:grpSpLocks/>
            </p:cNvGrpSpPr>
            <p:nvPr/>
          </p:nvGrpSpPr>
          <p:grpSpPr bwMode="auto">
            <a:xfrm>
              <a:off x="510" y="1374"/>
              <a:ext cx="284" cy="344"/>
              <a:chOff x="0" y="0"/>
              <a:chExt cx="284" cy="344"/>
            </a:xfrm>
          </p:grpSpPr>
          <p:sp>
            <p:nvSpPr>
              <p:cNvPr id="16" name="Oval 190"/>
              <p:cNvSpPr>
                <a:spLocks noChangeArrowheads="1"/>
              </p:cNvSpPr>
              <p:nvPr/>
            </p:nvSpPr>
            <p:spPr bwMode="auto">
              <a:xfrm>
                <a:off x="0" y="16"/>
                <a:ext cx="284" cy="283"/>
              </a:xfrm>
              <a:prstGeom prst="ellipse">
                <a:avLst/>
              </a:prstGeom>
              <a:solidFill>
                <a:srgbClr val="FFFFFF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spcBef>
                    <a:spcPct val="0"/>
                  </a:spcBef>
                  <a:buFont typeface="Arial" panose="020B0604020202020204" pitchFamily="34" charset="0"/>
                  <a:buNone/>
                  <a:defRPr/>
                </a:pPr>
                <a:endParaRPr lang="zh-CN" altLang="zh-CN" sz="1800" kern="0" smtClean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" name="Text Box 191"/>
              <p:cNvSpPr txBox="1">
                <a:spLocks noChangeArrowheads="1"/>
              </p:cNvSpPr>
              <p:nvPr/>
            </p:nvSpPr>
            <p:spPr bwMode="auto">
              <a:xfrm>
                <a:off x="0" y="0"/>
                <a:ext cx="260" cy="3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spcBef>
                    <a:spcPct val="50000"/>
                  </a:spcBef>
                  <a:buFont typeface="Arial" panose="020B0604020202020204" pitchFamily="34" charset="0"/>
                  <a:buNone/>
                  <a:defRPr/>
                </a:pPr>
                <a:r>
                  <a:rPr lang="en-US" altLang="zh-CN" sz="2800" b="1" kern="0" smtClean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V</a:t>
                </a:r>
              </a:p>
            </p:txBody>
          </p:sp>
        </p:grpSp>
        <p:sp>
          <p:nvSpPr>
            <p:cNvPr id="13" name="Text Box 4"/>
            <p:cNvSpPr txBox="1">
              <a:spLocks noChangeArrowheads="1"/>
            </p:cNvSpPr>
            <p:nvPr/>
          </p:nvSpPr>
          <p:spPr bwMode="auto">
            <a:xfrm>
              <a:off x="510" y="681"/>
              <a:ext cx="342" cy="3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  <a:buFont typeface="Arial" panose="020B0604020202020204" pitchFamily="34" charset="0"/>
                <a:buNone/>
                <a:defRPr/>
              </a:pPr>
              <a:r>
                <a:rPr lang="en-US" altLang="zh-CN" sz="2800" b="1" i="1" kern="0" smtClean="0">
                  <a:solidFill>
                    <a:srgbClr val="000000"/>
                  </a:solidFill>
                  <a:latin typeface="Times New Roman" panose="02020603050405020304" pitchFamily="18" charset="0"/>
                </a:rPr>
                <a:t>R</a:t>
              </a:r>
            </a:p>
          </p:txBody>
        </p:sp>
        <p:sp>
          <p:nvSpPr>
            <p:cNvPr id="14" name="Text Box 4"/>
            <p:cNvSpPr txBox="1">
              <a:spLocks noChangeArrowheads="1"/>
            </p:cNvSpPr>
            <p:nvPr/>
          </p:nvSpPr>
          <p:spPr bwMode="auto">
            <a:xfrm>
              <a:off x="1396" y="1152"/>
              <a:ext cx="505" cy="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  <a:buFont typeface="Arial" panose="020B0604020202020204" pitchFamily="34" charset="0"/>
                <a:buNone/>
                <a:defRPr/>
              </a:pPr>
              <a:r>
                <a:rPr lang="en-US" altLang="zh-CN" sz="2800" b="1" i="1" kern="0" smtClean="0">
                  <a:solidFill>
                    <a:srgbClr val="000000"/>
                  </a:solidFill>
                  <a:latin typeface="Times New Roman" panose="02020603050405020304" pitchFamily="18" charset="0"/>
                </a:rPr>
                <a:t>R'</a:t>
              </a:r>
            </a:p>
          </p:txBody>
        </p:sp>
        <p:sp>
          <p:nvSpPr>
            <p:cNvPr id="15" name="Text Box 116"/>
            <p:cNvSpPr txBox="1">
              <a:spLocks noChangeArrowheads="1"/>
            </p:cNvSpPr>
            <p:nvPr/>
          </p:nvSpPr>
          <p:spPr bwMode="auto">
            <a:xfrm>
              <a:off x="1361" y="199"/>
              <a:ext cx="226" cy="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  <a:buFont typeface="Arial" panose="020B0604020202020204" pitchFamily="34" charset="0"/>
                <a:buNone/>
                <a:defRPr/>
              </a:pPr>
              <a:r>
                <a:rPr lang="en-US" altLang="zh-CN" sz="2800" b="1" kern="0" dirty="0" smtClean="0">
                  <a:solidFill>
                    <a:srgbClr val="000000"/>
                  </a:solidFill>
                  <a:latin typeface="Times New Roman" panose="02020603050405020304" pitchFamily="18" charset="0"/>
                </a:rPr>
                <a:t>S</a:t>
              </a:r>
              <a:endParaRPr lang="en-US" altLang="zh-CN" sz="2800" b="1" kern="0" baseline="-25000" dirty="0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33" name="文本框 32"/>
          <p:cNvSpPr txBox="1">
            <a:spLocks noChangeArrowheads="1"/>
          </p:cNvSpPr>
          <p:nvPr/>
        </p:nvSpPr>
        <p:spPr bwMode="auto">
          <a:xfrm>
            <a:off x="806450" y="5475288"/>
            <a:ext cx="67373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>
                <a:solidFill>
                  <a:srgbClr val="0D0D0D"/>
                </a:solidFill>
              </a:rPr>
              <a:t>结论：定值电阻的阻值不随两端电压的变化而变化</a:t>
            </a:r>
            <a:endParaRPr lang="en-US" altLang="zh-CN" sz="2000" b="1">
              <a:solidFill>
                <a:srgbClr val="0D0D0D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>
                <a:solidFill>
                  <a:srgbClr val="0D0D0D"/>
                </a:solidFill>
              </a:rPr>
              <a:t>          </a:t>
            </a:r>
            <a:r>
              <a:rPr lang="zh-CN" altLang="en-US" sz="2000" b="1">
                <a:solidFill>
                  <a:srgbClr val="0D0D0D"/>
                </a:solidFill>
              </a:rPr>
              <a:t>灯丝的电阻随温度的升高而增大</a:t>
            </a:r>
          </a:p>
        </p:txBody>
      </p:sp>
    </p:spTree>
    <p:extLst>
      <p:ext uri="{BB962C8B-B14F-4D97-AF65-F5344CB8AC3E}">
        <p14:creationId xmlns:p14="http://schemas.microsoft.com/office/powerpoint/2010/main" val="2646839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7462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Text Box 4"/>
          <p:cNvSpPr txBox="1">
            <a:spLocks noChangeArrowheads="1"/>
          </p:cNvSpPr>
          <p:nvPr/>
        </p:nvSpPr>
        <p:spPr bwMode="auto">
          <a:xfrm>
            <a:off x="0" y="0"/>
            <a:ext cx="2590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200" b="1" u="sng">
                <a:solidFill>
                  <a:srgbClr val="FFFF00"/>
                </a:solidFill>
              </a:rPr>
              <a:t>达标检测：</a:t>
            </a:r>
          </a:p>
        </p:txBody>
      </p:sp>
      <p:sp>
        <p:nvSpPr>
          <p:cNvPr id="207875" name="Text Box 5"/>
          <p:cNvSpPr txBox="1">
            <a:spLocks noChangeArrowheads="1"/>
          </p:cNvSpPr>
          <p:nvPr/>
        </p:nvSpPr>
        <p:spPr bwMode="auto">
          <a:xfrm>
            <a:off x="419100" y="1143000"/>
            <a:ext cx="8496300" cy="375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prstClr val="white"/>
                </a:solidFill>
                <a:latin typeface="宋体" panose="02010600030101010101" pitchFamily="2" charset="-122"/>
              </a:rPr>
              <a:t>1.</a:t>
            </a:r>
            <a:r>
              <a:rPr lang="zh-CN" altLang="en-US" sz="3200" b="1">
                <a:solidFill>
                  <a:prstClr val="white"/>
                </a:solidFill>
                <a:latin typeface="宋体" panose="02010600030101010101" pitchFamily="2" charset="-122"/>
              </a:rPr>
              <a:t>伏安法测电阻的原理是：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3200" b="1">
              <a:solidFill>
                <a:prstClr val="white"/>
              </a:solidFill>
              <a:latin typeface="宋体" panose="02010600030101010101" pitchFamily="2" charset="-122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200" b="1">
                <a:solidFill>
                  <a:prstClr val="white"/>
                </a:solidFill>
                <a:latin typeface="宋体" panose="02010600030101010101" pitchFamily="2" charset="-122"/>
              </a:rPr>
              <a:t>欧姆定律的变形式</a:t>
            </a:r>
            <a:r>
              <a:rPr lang="zh-CN" altLang="en-US" sz="3200" b="1" u="sng">
                <a:solidFill>
                  <a:prstClr val="white"/>
                </a:solidFill>
                <a:latin typeface="宋体" panose="02010600030101010101" pitchFamily="2" charset="-122"/>
              </a:rPr>
              <a:t>          </a:t>
            </a:r>
            <a:r>
              <a:rPr lang="zh-CN" altLang="en-US" sz="3200" b="1">
                <a:solidFill>
                  <a:prstClr val="white"/>
                </a:solidFill>
                <a:latin typeface="宋体" panose="02010600030101010101" pitchFamily="2" charset="-122"/>
              </a:rPr>
              <a:t>。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200" b="1">
                <a:solidFill>
                  <a:prstClr val="white"/>
                </a:solidFill>
                <a:latin typeface="宋体" panose="02010600030101010101" pitchFamily="2" charset="-122"/>
              </a:rPr>
              <a:t>实验中用</a:t>
            </a:r>
            <a:r>
              <a:rPr lang="zh-CN" altLang="en-US" sz="3200" b="1" u="sng">
                <a:solidFill>
                  <a:prstClr val="white"/>
                </a:solidFill>
                <a:latin typeface="宋体" panose="02010600030101010101" pitchFamily="2" charset="-122"/>
              </a:rPr>
              <a:t>         </a:t>
            </a:r>
            <a:r>
              <a:rPr lang="zh-CN" altLang="en-US" sz="3200" b="1">
                <a:solidFill>
                  <a:prstClr val="white"/>
                </a:solidFill>
                <a:latin typeface="宋体" panose="02010600030101010101" pitchFamily="2" charset="-122"/>
              </a:rPr>
              <a:t>测电阻两端的电压，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200" b="1">
                <a:solidFill>
                  <a:prstClr val="white"/>
                </a:solidFill>
                <a:latin typeface="宋体" panose="02010600030101010101" pitchFamily="2" charset="-122"/>
              </a:rPr>
              <a:t>用</a:t>
            </a:r>
            <a:r>
              <a:rPr lang="zh-CN" altLang="en-US" sz="3200" b="1" u="sng">
                <a:solidFill>
                  <a:prstClr val="white"/>
                </a:solidFill>
                <a:latin typeface="宋体" panose="02010600030101010101" pitchFamily="2" charset="-122"/>
              </a:rPr>
              <a:t>         </a:t>
            </a:r>
            <a:r>
              <a:rPr lang="zh-CN" altLang="en-US" sz="3200" b="1">
                <a:solidFill>
                  <a:prstClr val="white"/>
                </a:solidFill>
                <a:latin typeface="宋体" panose="02010600030101010101" pitchFamily="2" charset="-122"/>
              </a:rPr>
              <a:t>测通过电阻的电流。</a:t>
            </a:r>
          </a:p>
        </p:txBody>
      </p:sp>
      <p:sp>
        <p:nvSpPr>
          <p:cNvPr id="22532" name="Text Box 6"/>
          <p:cNvSpPr txBox="1">
            <a:spLocks noChangeArrowheads="1"/>
          </p:cNvSpPr>
          <p:nvPr/>
        </p:nvSpPr>
        <p:spPr bwMode="auto">
          <a:xfrm>
            <a:off x="2286000" y="3429000"/>
            <a:ext cx="1981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200" b="1">
                <a:solidFill>
                  <a:srgbClr val="FFFF00"/>
                </a:solidFill>
              </a:rPr>
              <a:t>电压表</a:t>
            </a:r>
          </a:p>
        </p:txBody>
      </p:sp>
      <p:sp>
        <p:nvSpPr>
          <p:cNvPr id="22533" name="Text Box 7"/>
          <p:cNvSpPr txBox="1">
            <a:spLocks noChangeArrowheads="1"/>
          </p:cNvSpPr>
          <p:nvPr/>
        </p:nvSpPr>
        <p:spPr bwMode="auto">
          <a:xfrm>
            <a:off x="1066800" y="4191000"/>
            <a:ext cx="1981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200" b="1">
                <a:solidFill>
                  <a:srgbClr val="FFFF00"/>
                </a:solidFill>
              </a:rPr>
              <a:t>电流表</a:t>
            </a:r>
          </a:p>
        </p:txBody>
      </p:sp>
      <p:grpSp>
        <p:nvGrpSpPr>
          <p:cNvPr id="22534" name="Group 6"/>
          <p:cNvGrpSpPr>
            <a:grpSpLocks/>
          </p:cNvGrpSpPr>
          <p:nvPr/>
        </p:nvGrpSpPr>
        <p:grpSpPr bwMode="auto">
          <a:xfrm>
            <a:off x="4114800" y="1905000"/>
            <a:ext cx="1676400" cy="1417638"/>
            <a:chOff x="0" y="0"/>
            <a:chExt cx="1056" cy="893"/>
          </a:xfrm>
        </p:grpSpPr>
        <p:sp>
          <p:nvSpPr>
            <p:cNvPr id="207879" name="Text Box 8"/>
            <p:cNvSpPr txBox="1">
              <a:spLocks noChangeArrowheads="1"/>
            </p:cNvSpPr>
            <p:nvPr/>
          </p:nvSpPr>
          <p:spPr bwMode="auto">
            <a:xfrm>
              <a:off x="0" y="240"/>
              <a:ext cx="528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-US" altLang="zh-CN" sz="3200" b="1" i="1">
                  <a:solidFill>
                    <a:srgbClr val="FFFF00"/>
                  </a:solidFill>
                  <a:latin typeface="Times New Roman" panose="02020603050405020304" pitchFamily="18" charset="0"/>
                </a:rPr>
                <a:t>R=</a:t>
              </a:r>
            </a:p>
          </p:txBody>
        </p:sp>
        <p:sp>
          <p:nvSpPr>
            <p:cNvPr id="207880" name="Text Box 9"/>
            <p:cNvSpPr txBox="1">
              <a:spLocks noChangeArrowheads="1"/>
            </p:cNvSpPr>
            <p:nvPr/>
          </p:nvSpPr>
          <p:spPr bwMode="auto">
            <a:xfrm>
              <a:off x="528" y="528"/>
              <a:ext cx="528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-US" altLang="zh-CN" sz="3200" b="1" i="1">
                  <a:solidFill>
                    <a:srgbClr val="FFFF00"/>
                  </a:solidFill>
                  <a:latin typeface="Times New Roman" panose="02020603050405020304" pitchFamily="18" charset="0"/>
                </a:rPr>
                <a:t>I </a:t>
              </a:r>
            </a:p>
          </p:txBody>
        </p:sp>
        <p:sp>
          <p:nvSpPr>
            <p:cNvPr id="207881" name="Text Box 10"/>
            <p:cNvSpPr txBox="1">
              <a:spLocks noChangeArrowheads="1"/>
            </p:cNvSpPr>
            <p:nvPr/>
          </p:nvSpPr>
          <p:spPr bwMode="auto">
            <a:xfrm>
              <a:off x="528" y="0"/>
              <a:ext cx="528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-US" altLang="zh-CN" sz="3200" b="1" i="1">
                  <a:solidFill>
                    <a:srgbClr val="FFFF00"/>
                  </a:solidFill>
                  <a:latin typeface="Times New Roman" panose="02020603050405020304" pitchFamily="18" charset="0"/>
                </a:rPr>
                <a:t>U</a:t>
              </a:r>
            </a:p>
          </p:txBody>
        </p:sp>
        <p:sp>
          <p:nvSpPr>
            <p:cNvPr id="207882" name="Line 11"/>
            <p:cNvSpPr>
              <a:spLocks noChangeShapeType="1"/>
            </p:cNvSpPr>
            <p:nvPr/>
          </p:nvSpPr>
          <p:spPr bwMode="auto">
            <a:xfrm>
              <a:off x="432" y="432"/>
              <a:ext cx="480" cy="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28771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 autoUpdateAnimBg="0"/>
      <p:bldP spid="22533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6D68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Text Box 4"/>
          <p:cNvSpPr txBox="1">
            <a:spLocks noChangeArrowheads="1"/>
          </p:cNvSpPr>
          <p:nvPr/>
        </p:nvSpPr>
        <p:spPr bwMode="auto">
          <a:xfrm>
            <a:off x="685800" y="914400"/>
            <a:ext cx="8229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prstClr val="white"/>
                </a:solidFill>
                <a:latin typeface="宋体" panose="02010600030101010101" pitchFamily="2" charset="-122"/>
              </a:rPr>
              <a:t>2.</a:t>
            </a:r>
            <a:r>
              <a:rPr lang="zh-CN" altLang="en-US" sz="3200" b="1">
                <a:solidFill>
                  <a:prstClr val="white"/>
                </a:solidFill>
                <a:latin typeface="宋体" panose="02010600030101010101" pitchFamily="2" charset="-122"/>
              </a:rPr>
              <a:t>请在方框中画出实验电路图。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en-US" altLang="zh-CN" sz="3200" b="1">
              <a:solidFill>
                <a:prstClr val="white"/>
              </a:solidFill>
              <a:latin typeface="宋体" panose="02010600030101010101" pitchFamily="2" charset="-122"/>
            </a:endParaRPr>
          </a:p>
        </p:txBody>
      </p:sp>
      <p:sp>
        <p:nvSpPr>
          <p:cNvPr id="208899" name="Text Box 50"/>
          <p:cNvSpPr txBox="1">
            <a:spLocks noChangeArrowheads="1"/>
          </p:cNvSpPr>
          <p:nvPr/>
        </p:nvSpPr>
        <p:spPr bwMode="auto">
          <a:xfrm>
            <a:off x="0" y="0"/>
            <a:ext cx="2590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200" b="1" u="sng">
                <a:solidFill>
                  <a:srgbClr val="FFFF00"/>
                </a:solidFill>
              </a:rPr>
              <a:t>达标检测：</a:t>
            </a:r>
          </a:p>
        </p:txBody>
      </p:sp>
      <p:grpSp>
        <p:nvGrpSpPr>
          <p:cNvPr id="90116" name="Group 4"/>
          <p:cNvGrpSpPr>
            <a:grpSpLocks/>
          </p:cNvGrpSpPr>
          <p:nvPr/>
        </p:nvGrpSpPr>
        <p:grpSpPr bwMode="auto">
          <a:xfrm>
            <a:off x="2057400" y="2514600"/>
            <a:ext cx="3505200" cy="2971800"/>
            <a:chOff x="0" y="0"/>
            <a:chExt cx="1824" cy="1395"/>
          </a:xfrm>
        </p:grpSpPr>
        <p:pic>
          <p:nvPicPr>
            <p:cNvPr id="208902" name="Picture 93" descr="http://tech.casd.cn/wzym/0195/c30195/c3zrhb018.files/image017.jpg"/>
            <p:cNvPicPr>
              <a:picLocks noChangeAspect="1" noChangeArrowheads="1"/>
            </p:cNvPicPr>
            <p:nvPr/>
          </p:nvPicPr>
          <p:blipFill>
            <a:blip r:embed="rId2" r:link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824" cy="13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8903" name="Oval 94"/>
            <p:cNvSpPr>
              <a:spLocks noChangeArrowheads="1"/>
            </p:cNvSpPr>
            <p:nvPr/>
          </p:nvSpPr>
          <p:spPr bwMode="auto">
            <a:xfrm>
              <a:off x="1014" y="96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208904" name="Oval 95"/>
            <p:cNvSpPr>
              <a:spLocks noChangeArrowheads="1"/>
            </p:cNvSpPr>
            <p:nvPr/>
          </p:nvSpPr>
          <p:spPr bwMode="auto">
            <a:xfrm>
              <a:off x="288" y="960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208901" name="文本框 1"/>
          <p:cNvSpPr txBox="1">
            <a:spLocks noChangeArrowheads="1"/>
          </p:cNvSpPr>
          <p:nvPr/>
        </p:nvSpPr>
        <p:spPr bwMode="auto">
          <a:xfrm>
            <a:off x="1981200" y="2514600"/>
            <a:ext cx="3962400" cy="3124200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104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0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0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0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6F7B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Text Box 4"/>
          <p:cNvSpPr txBox="1">
            <a:spLocks noChangeArrowheads="1"/>
          </p:cNvSpPr>
          <p:nvPr/>
        </p:nvSpPr>
        <p:spPr bwMode="auto">
          <a:xfrm>
            <a:off x="304800" y="1447800"/>
            <a:ext cx="8610600" cy="301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prstClr val="white"/>
                </a:solidFill>
                <a:latin typeface="宋体" panose="02010600030101010101" pitchFamily="2" charset="-122"/>
              </a:rPr>
              <a:t>3.</a:t>
            </a:r>
            <a:r>
              <a:rPr lang="zh-CN" altLang="en-US" sz="3200" b="1">
                <a:solidFill>
                  <a:prstClr val="white"/>
                </a:solidFill>
                <a:latin typeface="宋体" panose="02010600030101010101" pitchFamily="2" charset="-122"/>
              </a:rPr>
              <a:t>在连接电路的过程中，开关应是</a:t>
            </a:r>
            <a:r>
              <a:rPr lang="zh-CN" altLang="en-US" sz="3200" b="1" u="sng">
                <a:solidFill>
                  <a:prstClr val="white"/>
                </a:solidFill>
                <a:latin typeface="宋体" panose="02010600030101010101" pitchFamily="2" charset="-122"/>
              </a:rPr>
              <a:t>     </a:t>
            </a:r>
            <a:r>
              <a:rPr lang="zh-CN" altLang="en-US" sz="3200" b="1">
                <a:solidFill>
                  <a:prstClr val="white"/>
                </a:solidFill>
                <a:latin typeface="宋体" panose="02010600030101010101" pitchFamily="2" charset="-122"/>
              </a:rPr>
              <a:t>的，这是为了</a:t>
            </a:r>
            <a:r>
              <a:rPr lang="zh-CN" altLang="en-US" sz="3200" b="1" u="sng">
                <a:solidFill>
                  <a:prstClr val="white"/>
                </a:solidFill>
                <a:latin typeface="宋体" panose="02010600030101010101" pitchFamily="2" charset="-122"/>
              </a:rPr>
              <a:t>          </a:t>
            </a:r>
            <a:r>
              <a:rPr lang="zh-CN" altLang="en-US" sz="3200" b="1">
                <a:solidFill>
                  <a:prstClr val="white"/>
                </a:solidFill>
                <a:latin typeface="宋体" panose="02010600030101010101" pitchFamily="2" charset="-122"/>
              </a:rPr>
              <a:t>，闭合开关前，滑动电阻器的滑片应调到</a:t>
            </a:r>
            <a:r>
              <a:rPr lang="zh-CN" altLang="en-US" sz="3200" b="1" u="sng">
                <a:solidFill>
                  <a:prstClr val="white"/>
                </a:solidFill>
                <a:latin typeface="宋体" panose="02010600030101010101" pitchFamily="2" charset="-122"/>
              </a:rPr>
              <a:t>          </a:t>
            </a:r>
            <a:r>
              <a:rPr lang="zh-CN" altLang="en-US" sz="3200" b="1">
                <a:solidFill>
                  <a:prstClr val="white"/>
                </a:solidFill>
                <a:latin typeface="宋体" panose="02010600030101010101" pitchFamily="2" charset="-122"/>
              </a:rPr>
              <a:t>处，这样做的目的是</a:t>
            </a:r>
            <a:r>
              <a:rPr lang="zh-CN" altLang="en-US" sz="3200" b="1" u="sng">
                <a:solidFill>
                  <a:prstClr val="white"/>
                </a:solidFill>
                <a:latin typeface="宋体" panose="02010600030101010101" pitchFamily="2" charset="-122"/>
              </a:rPr>
              <a:t>                               </a:t>
            </a:r>
            <a:r>
              <a:rPr lang="zh-CN" altLang="en-US" sz="3200" b="1">
                <a:solidFill>
                  <a:prstClr val="white"/>
                </a:solidFill>
                <a:latin typeface="宋体" panose="02010600030101010101" pitchFamily="2" charset="-122"/>
              </a:rPr>
              <a:t>。</a:t>
            </a:r>
          </a:p>
        </p:txBody>
      </p:sp>
      <p:sp>
        <p:nvSpPr>
          <p:cNvPr id="24579" name="Text Box 5"/>
          <p:cNvSpPr txBox="1">
            <a:spLocks noChangeArrowheads="1"/>
          </p:cNvSpPr>
          <p:nvPr/>
        </p:nvSpPr>
        <p:spPr bwMode="auto">
          <a:xfrm>
            <a:off x="6500813" y="1546225"/>
            <a:ext cx="11525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200" b="1">
                <a:solidFill>
                  <a:srgbClr val="FFFF00"/>
                </a:solidFill>
              </a:rPr>
              <a:t>断开</a:t>
            </a:r>
          </a:p>
        </p:txBody>
      </p:sp>
      <p:sp>
        <p:nvSpPr>
          <p:cNvPr id="24580" name="Text Box 6"/>
          <p:cNvSpPr txBox="1">
            <a:spLocks noChangeArrowheads="1"/>
          </p:cNvSpPr>
          <p:nvPr/>
        </p:nvSpPr>
        <p:spPr bwMode="auto">
          <a:xfrm>
            <a:off x="1600200" y="2286000"/>
            <a:ext cx="1981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200" b="1">
                <a:solidFill>
                  <a:srgbClr val="FFFF00"/>
                </a:solidFill>
              </a:rPr>
              <a:t>防止短路</a:t>
            </a:r>
          </a:p>
        </p:txBody>
      </p:sp>
      <p:sp>
        <p:nvSpPr>
          <p:cNvPr id="24581" name="Text Box 7"/>
          <p:cNvSpPr txBox="1">
            <a:spLocks noChangeArrowheads="1"/>
          </p:cNvSpPr>
          <p:nvPr/>
        </p:nvSpPr>
        <p:spPr bwMode="auto">
          <a:xfrm>
            <a:off x="2971800" y="2971800"/>
            <a:ext cx="1981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200" b="1">
                <a:solidFill>
                  <a:srgbClr val="FFFF00"/>
                </a:solidFill>
              </a:rPr>
              <a:t>阻值最大</a:t>
            </a:r>
          </a:p>
        </p:txBody>
      </p:sp>
      <p:sp>
        <p:nvSpPr>
          <p:cNvPr id="24582" name="Text Box 8"/>
          <p:cNvSpPr txBox="1">
            <a:spLocks noChangeArrowheads="1"/>
          </p:cNvSpPr>
          <p:nvPr/>
        </p:nvSpPr>
        <p:spPr bwMode="auto">
          <a:xfrm>
            <a:off x="914400" y="3733800"/>
            <a:ext cx="5715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200" b="1">
                <a:solidFill>
                  <a:srgbClr val="FFFF00"/>
                </a:solidFill>
              </a:rPr>
              <a:t>防止电流过大，保护电路元件</a:t>
            </a:r>
          </a:p>
        </p:txBody>
      </p:sp>
      <p:sp>
        <p:nvSpPr>
          <p:cNvPr id="209927" name="Text Box 9"/>
          <p:cNvSpPr txBox="1">
            <a:spLocks noChangeArrowheads="1"/>
          </p:cNvSpPr>
          <p:nvPr/>
        </p:nvSpPr>
        <p:spPr bwMode="auto">
          <a:xfrm>
            <a:off x="0" y="0"/>
            <a:ext cx="2590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200" b="1" u="sng">
                <a:solidFill>
                  <a:srgbClr val="FFFF00"/>
                </a:solidFill>
              </a:rPr>
              <a:t>达标检测：</a:t>
            </a:r>
          </a:p>
        </p:txBody>
      </p:sp>
    </p:spTree>
    <p:extLst>
      <p:ext uri="{BB962C8B-B14F-4D97-AF65-F5344CB8AC3E}">
        <p14:creationId xmlns:p14="http://schemas.microsoft.com/office/powerpoint/2010/main" val="1615935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autoUpdateAnimBg="0"/>
      <p:bldP spid="24580" grpId="0" autoUpdateAnimBg="0"/>
      <p:bldP spid="24581" grpId="0" autoUpdateAnimBg="0"/>
      <p:bldP spid="24582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828675" y="1701800"/>
            <a:ext cx="8001000" cy="499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0" fontAlgn="t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000000"/>
                </a:solidFill>
                <a:latin typeface="宋体" panose="02010600030101010101" pitchFamily="2" charset="-122"/>
                <a:ea typeface="楷体_GB2312" pitchFamily="1" charset="-122"/>
              </a:rPr>
              <a:t>4</a:t>
            </a:r>
            <a:r>
              <a:rPr lang="zh-CN" altLang="en-US" sz="2800" b="1">
                <a:solidFill>
                  <a:srgbClr val="000000"/>
                </a:solidFill>
                <a:latin typeface="宋体" panose="02010600030101010101" pitchFamily="2" charset="-122"/>
                <a:ea typeface="楷体_GB2312" pitchFamily="1" charset="-122"/>
              </a:rPr>
              <a:t>、一个正常发光时电压为3.8V的小灯泡，小明在1.2V下测出它的电阻，接着又将灯泡两端电压调到3.8V测出其电阻，小明发现后一次电阻比第一次大得多，这是因为(    )</a:t>
            </a:r>
            <a:endParaRPr lang="zh-CN" altLang="en-US" sz="2800" b="1">
              <a:solidFill>
                <a:srgbClr val="000000"/>
              </a:solidFill>
              <a:latin typeface="Times New Roman" panose="02020603050405020304" pitchFamily="18" charset="0"/>
              <a:ea typeface="楷体_GB2312" pitchFamily="1" charset="-122"/>
            </a:endParaRPr>
          </a:p>
          <a:p>
            <a:pPr algn="just" eaLnBrk="0" fontAlgn="t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rgbClr val="000000"/>
                </a:solidFill>
                <a:latin typeface="宋体" panose="02010600030101010101" pitchFamily="2" charset="-122"/>
                <a:ea typeface="楷体_GB2312" pitchFamily="1" charset="-122"/>
              </a:rPr>
              <a:t>A．实验方法不对    </a:t>
            </a:r>
            <a:endParaRPr lang="zh-CN" altLang="en-US" sz="2800" b="1">
              <a:solidFill>
                <a:srgbClr val="000000"/>
              </a:solidFill>
              <a:latin typeface="Times New Roman" panose="02020603050405020304" pitchFamily="18" charset="0"/>
              <a:ea typeface="楷体_GB2312" pitchFamily="1" charset="-122"/>
            </a:endParaRPr>
          </a:p>
          <a:p>
            <a:pPr algn="just" eaLnBrk="0" fontAlgn="t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rgbClr val="000000"/>
                </a:solidFill>
                <a:latin typeface="宋体" panose="02010600030101010101" pitchFamily="2" charset="-122"/>
                <a:ea typeface="楷体_GB2312" pitchFamily="1" charset="-122"/>
              </a:rPr>
              <a:t>B．实验误差</a:t>
            </a:r>
            <a:endParaRPr lang="zh-CN" altLang="en-US" sz="2800" b="1">
              <a:solidFill>
                <a:srgbClr val="000000"/>
              </a:solidFill>
              <a:latin typeface="Times New Roman" panose="02020603050405020304" pitchFamily="18" charset="0"/>
              <a:ea typeface="楷体_GB2312" pitchFamily="1" charset="-122"/>
            </a:endParaRPr>
          </a:p>
          <a:p>
            <a:pPr algn="just" eaLnBrk="0" fontAlgn="t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rgbClr val="000000"/>
                </a:solidFill>
                <a:latin typeface="宋体" panose="02010600030101010101" pitchFamily="2" charset="-122"/>
                <a:ea typeface="楷体_GB2312" pitchFamily="1" charset="-122"/>
              </a:rPr>
              <a:t>C．导体的电阻跟温度有关</a:t>
            </a:r>
            <a:endParaRPr lang="zh-CN" altLang="en-US" sz="2800" b="1">
              <a:solidFill>
                <a:srgbClr val="000000"/>
              </a:solidFill>
              <a:latin typeface="Times New Roman" panose="02020603050405020304" pitchFamily="18" charset="0"/>
              <a:ea typeface="楷体_GB2312" pitchFamily="1" charset="-122"/>
            </a:endParaRPr>
          </a:p>
          <a:p>
            <a:pPr algn="just" eaLnBrk="0" fontAlgn="t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rgbClr val="000000"/>
                </a:solidFill>
                <a:latin typeface="宋体" panose="02010600030101010101" pitchFamily="2" charset="-122"/>
                <a:ea typeface="楷体_GB2312" pitchFamily="1" charset="-122"/>
              </a:rPr>
              <a:t>D．实验错误</a:t>
            </a:r>
            <a:endParaRPr lang="zh-CN" altLang="en-US" sz="2800" b="1">
              <a:solidFill>
                <a:srgbClr val="000000"/>
              </a:solidFill>
              <a:latin typeface="Times New Roman" panose="02020603050405020304" pitchFamily="18" charset="0"/>
              <a:ea typeface="楷体_GB2312" pitchFamily="1" charset="-122"/>
            </a:endParaRPr>
          </a:p>
          <a:p>
            <a:pPr eaLnBrk="0" fontAlgn="t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800" b="1">
              <a:solidFill>
                <a:srgbClr val="000000"/>
              </a:solidFill>
              <a:latin typeface="Times New Roman" panose="02020603050405020304" pitchFamily="18" charset="0"/>
              <a:ea typeface="楷体_GB2312" pitchFamily="1" charset="-122"/>
            </a:endParaRP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4500563" y="2924175"/>
            <a:ext cx="457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0" fontAlgn="t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zh-CN" sz="3600">
                <a:solidFill>
                  <a:srgbClr val="FF3300"/>
                </a:solidFill>
                <a:latin typeface="华文中宋" panose="02010600040101010101" pitchFamily="2" charset="-122"/>
                <a:ea typeface="楷体_GB2312" pitchFamily="1" charset="-122"/>
              </a:rPr>
              <a:t>C</a:t>
            </a:r>
          </a:p>
        </p:txBody>
      </p:sp>
      <p:pic>
        <p:nvPicPr>
          <p:cNvPr id="210948" name="Picture 4" descr="米老鼠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44450"/>
            <a:ext cx="1666875" cy="163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421063" y="333375"/>
            <a:ext cx="2735262" cy="1066800"/>
            <a:chOff x="0" y="0"/>
            <a:chExt cx="1296" cy="528"/>
          </a:xfrm>
        </p:grpSpPr>
        <p:sp>
          <p:nvSpPr>
            <p:cNvPr id="18438" name="未知"/>
            <p:cNvSpPr>
              <a:spLocks/>
            </p:cNvSpPr>
            <p:nvPr/>
          </p:nvSpPr>
          <p:spPr bwMode="auto">
            <a:xfrm>
              <a:off x="48" y="48"/>
              <a:ext cx="384" cy="24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36" y="0"/>
                </a:cxn>
                <a:cxn ang="0">
                  <a:pos x="336" y="192"/>
                </a:cxn>
                <a:cxn ang="0">
                  <a:pos x="192" y="240"/>
                </a:cxn>
                <a:cxn ang="0">
                  <a:pos x="96" y="240"/>
                </a:cxn>
                <a:cxn ang="0">
                  <a:pos x="0" y="192"/>
                </a:cxn>
                <a:cxn ang="0">
                  <a:pos x="0" y="0"/>
                </a:cxn>
              </a:cxnLst>
              <a:rect l="0" t="0" r="r" b="b"/>
              <a:pathLst>
                <a:path w="336" h="240">
                  <a:moveTo>
                    <a:pt x="0" y="0"/>
                  </a:moveTo>
                  <a:lnTo>
                    <a:pt x="336" y="0"/>
                  </a:lnTo>
                  <a:lnTo>
                    <a:pt x="336" y="192"/>
                  </a:lnTo>
                  <a:lnTo>
                    <a:pt x="192" y="240"/>
                  </a:lnTo>
                  <a:lnTo>
                    <a:pt x="96" y="240"/>
                  </a:lnTo>
                  <a:lnTo>
                    <a:pt x="0" y="192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tx2"/>
                </a:gs>
                <a:gs pos="50000">
                  <a:srgbClr val="FFFF99"/>
                </a:gs>
                <a:gs pos="100000">
                  <a:schemeClr val="tx2"/>
                </a:gs>
              </a:gsLst>
              <a:lin ang="0" scaled="1"/>
            </a:gradFill>
            <a:ln w="9525" cap="flat" cmpd="sng">
              <a:solidFill>
                <a:srgbClr val="FF9933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fontAlgn="t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z="2400">
                <a:solidFill>
                  <a:srgbClr val="000000"/>
                </a:solidFill>
                <a:latin typeface="华文中宋" panose="02010600040101010101" pitchFamily="2" charset="-122"/>
                <a:ea typeface="楷体_GB2312" pitchFamily="1" charset="-122"/>
              </a:endParaRPr>
            </a:p>
          </p:txBody>
        </p:sp>
        <p:grpSp>
          <p:nvGrpSpPr>
            <p:cNvPr id="210954" name="Group 7"/>
            <p:cNvGrpSpPr>
              <a:grpSpLocks/>
            </p:cNvGrpSpPr>
            <p:nvPr/>
          </p:nvGrpSpPr>
          <p:grpSpPr bwMode="auto">
            <a:xfrm>
              <a:off x="0" y="0"/>
              <a:ext cx="1296" cy="528"/>
              <a:chOff x="0" y="0"/>
              <a:chExt cx="1296" cy="528"/>
            </a:xfrm>
          </p:grpSpPr>
          <p:sp>
            <p:nvSpPr>
              <p:cNvPr id="210955" name="Rectangle 8"/>
              <p:cNvSpPr>
                <a:spLocks noChangeArrowheads="1"/>
              </p:cNvSpPr>
              <p:nvPr/>
            </p:nvSpPr>
            <p:spPr bwMode="auto">
              <a:xfrm>
                <a:off x="0" y="288"/>
                <a:ext cx="1296" cy="240"/>
              </a:xfrm>
              <a:prstGeom prst="rect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t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latin typeface="华文中宋" panose="02010600040101010101" pitchFamily="2" charset="-122"/>
                  <a:ea typeface="楷体_GB2312" pitchFamily="1" charset="-122"/>
                </a:endParaRPr>
              </a:p>
            </p:txBody>
          </p:sp>
          <p:sp>
            <p:nvSpPr>
              <p:cNvPr id="210956" name="Text Box 9"/>
              <p:cNvSpPr txBox="1">
                <a:spLocks noChangeArrowheads="1"/>
              </p:cNvSpPr>
              <p:nvPr/>
            </p:nvSpPr>
            <p:spPr bwMode="auto">
              <a:xfrm>
                <a:off x="528" y="0"/>
                <a:ext cx="768" cy="2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0" fontAlgn="t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r>
                  <a:rPr lang="zh-CN" altLang="en-US" sz="2800" b="1">
                    <a:solidFill>
                      <a:srgbClr val="000000"/>
                    </a:solidFill>
                    <a:latin typeface="华文彩云" panose="02010800040101010101" pitchFamily="2" charset="-122"/>
                    <a:ea typeface="华文彩云" panose="02010800040101010101" pitchFamily="2" charset="-122"/>
                  </a:rPr>
                  <a:t>考考你！</a:t>
                </a:r>
              </a:p>
            </p:txBody>
          </p:sp>
          <p:sp>
            <p:nvSpPr>
              <p:cNvPr id="18442" name="未知"/>
              <p:cNvSpPr>
                <a:spLocks/>
              </p:cNvSpPr>
              <p:nvPr/>
            </p:nvSpPr>
            <p:spPr bwMode="auto">
              <a:xfrm>
                <a:off x="48" y="240"/>
                <a:ext cx="384" cy="19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84" y="0"/>
                  </a:cxn>
                  <a:cxn ang="0">
                    <a:pos x="192" y="240"/>
                  </a:cxn>
                  <a:cxn ang="0">
                    <a:pos x="0" y="0"/>
                  </a:cxn>
                </a:cxnLst>
                <a:rect l="0" t="0" r="r" b="b"/>
                <a:pathLst>
                  <a:path w="384" h="240">
                    <a:moveTo>
                      <a:pt x="0" y="0"/>
                    </a:moveTo>
                    <a:lnTo>
                      <a:pt x="384" y="0"/>
                    </a:lnTo>
                    <a:lnTo>
                      <a:pt x="192" y="24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777777"/>
                  </a:gs>
                  <a:gs pos="50000">
                    <a:schemeClr val="tx2"/>
                  </a:gs>
                  <a:gs pos="100000">
                    <a:srgbClr val="777777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fontAlgn="t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/>
                </a:pPr>
                <a:endParaRPr lang="zh-CN" altLang="en-US" sz="2400">
                  <a:solidFill>
                    <a:srgbClr val="000000"/>
                  </a:solidFill>
                  <a:latin typeface="华文中宋" panose="02010600040101010101" pitchFamily="2" charset="-122"/>
                  <a:ea typeface="楷体_GB2312" pitchFamily="1" charset="-122"/>
                </a:endParaRPr>
              </a:p>
            </p:txBody>
          </p:sp>
          <p:sp>
            <p:nvSpPr>
              <p:cNvPr id="18443" name="未知"/>
              <p:cNvSpPr>
                <a:spLocks/>
              </p:cNvSpPr>
              <p:nvPr/>
            </p:nvSpPr>
            <p:spPr bwMode="auto">
              <a:xfrm>
                <a:off x="192" y="395"/>
                <a:ext cx="96" cy="9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6" y="0"/>
                  </a:cxn>
                  <a:cxn ang="0">
                    <a:pos x="48" y="96"/>
                  </a:cxn>
                  <a:cxn ang="0">
                    <a:pos x="0" y="0"/>
                  </a:cxn>
                </a:cxnLst>
                <a:rect l="0" t="0" r="r" b="b"/>
                <a:pathLst>
                  <a:path w="96" h="96">
                    <a:moveTo>
                      <a:pt x="0" y="0"/>
                    </a:moveTo>
                    <a:lnTo>
                      <a:pt x="96" y="0"/>
                    </a:lnTo>
                    <a:lnTo>
                      <a:pt x="48" y="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50000">
                    <a:srgbClr val="969696"/>
                  </a:gs>
                  <a:gs pos="100000">
                    <a:schemeClr val="bg1"/>
                  </a:gs>
                </a:gsLst>
                <a:lin ang="0" scaled="1"/>
              </a:gradFill>
              <a:ln w="9525" cap="flat" cmpd="sng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fontAlgn="t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/>
                </a:pPr>
                <a:endParaRPr lang="zh-CN" altLang="en-US" sz="2400">
                  <a:solidFill>
                    <a:srgbClr val="000000"/>
                  </a:solidFill>
                  <a:latin typeface="华文中宋" panose="02010600040101010101" pitchFamily="2" charset="-122"/>
                  <a:ea typeface="楷体_GB2312" pitchFamily="1" charset="-122"/>
                </a:endParaRPr>
              </a:p>
            </p:txBody>
          </p:sp>
          <p:sp>
            <p:nvSpPr>
              <p:cNvPr id="210959" name="Oval 12"/>
              <p:cNvSpPr>
                <a:spLocks noChangeArrowheads="1"/>
              </p:cNvSpPr>
              <p:nvPr/>
            </p:nvSpPr>
            <p:spPr bwMode="auto">
              <a:xfrm>
                <a:off x="48" y="0"/>
                <a:ext cx="383" cy="96"/>
              </a:xfrm>
              <a:prstGeom prst="ellipse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FF9933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t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latin typeface="华文中宋" panose="02010600040101010101" pitchFamily="2" charset="-122"/>
                  <a:ea typeface="楷体_GB2312" pitchFamily="1" charset="-122"/>
                </a:endParaRPr>
              </a:p>
            </p:txBody>
          </p:sp>
          <p:sp>
            <p:nvSpPr>
              <p:cNvPr id="210960" name="Oval 13"/>
              <p:cNvSpPr>
                <a:spLocks noChangeArrowheads="1"/>
              </p:cNvSpPr>
              <p:nvPr/>
            </p:nvSpPr>
            <p:spPr bwMode="auto">
              <a:xfrm>
                <a:off x="192" y="0"/>
                <a:ext cx="96" cy="48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t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latin typeface="华文中宋" panose="02010600040101010101" pitchFamily="2" charset="-122"/>
                  <a:ea typeface="楷体_GB2312" pitchFamily="1" charset="-122"/>
                </a:endParaRPr>
              </a:p>
            </p:txBody>
          </p:sp>
        </p:grpSp>
      </p:grp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0" y="0"/>
            <a:ext cx="1763713" cy="1579563"/>
            <a:chOff x="0" y="0"/>
            <a:chExt cx="2229" cy="1615"/>
          </a:xfrm>
        </p:grpSpPr>
        <p:pic>
          <p:nvPicPr>
            <p:cNvPr id="210951" name="Picture 15" descr="fistslam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76" cy="14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0952" name="Text Box 16"/>
            <p:cNvSpPr txBox="1">
              <a:spLocks noChangeArrowheads="1"/>
            </p:cNvSpPr>
            <p:nvPr/>
          </p:nvSpPr>
          <p:spPr bwMode="auto">
            <a:xfrm>
              <a:off x="1302" y="115"/>
              <a:ext cx="927" cy="1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0" fontAlgn="t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zh-CN" sz="3600" b="1">
                  <a:solidFill>
                    <a:srgbClr val="FF3300"/>
                  </a:solidFill>
                  <a:latin typeface="Times New Roman" panose="02020603050405020304" pitchFamily="18" charset="0"/>
                  <a:ea typeface="方正舒体" panose="02010601030101010101" pitchFamily="2" charset="-122"/>
                </a:rPr>
                <a:t>我行吗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04859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autoUpdateAnimBg="0"/>
      <p:bldP spid="18435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Text Box 2"/>
          <p:cNvSpPr txBox="1">
            <a:spLocks noChangeArrowheads="1"/>
          </p:cNvSpPr>
          <p:nvPr/>
        </p:nvSpPr>
        <p:spPr bwMode="auto">
          <a:xfrm>
            <a:off x="304800" y="1828800"/>
            <a:ext cx="4648200" cy="222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</a:rPr>
              <a:t>      </a:t>
            </a: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</a:rPr>
              <a:t>（</a:t>
            </a: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</a:rPr>
              <a:t>1</a:t>
            </a: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</a:rPr>
              <a:t>）在连线的过程中，开关应该处于</a:t>
            </a: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</a:rPr>
              <a:t>_______</a:t>
            </a: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</a:rPr>
              <a:t>状态，滑动变阻器的滑片</a:t>
            </a: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</a:rPr>
              <a:t>P</a:t>
            </a: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</a:rPr>
              <a:t>应先移到</a:t>
            </a: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</a:rPr>
              <a:t>____</a:t>
            </a: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</a:rPr>
              <a:t>（填“</a:t>
            </a: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</a:rPr>
              <a:t>A”</a:t>
            </a: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</a:rPr>
              <a:t>或“</a:t>
            </a: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</a:rPr>
              <a:t>B”</a:t>
            </a: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</a:rPr>
              <a:t>）端，使它的电阻值</a:t>
            </a: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</a:rPr>
              <a:t>______</a:t>
            </a: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</a:rPr>
              <a:t>。</a:t>
            </a:r>
          </a:p>
        </p:txBody>
      </p:sp>
      <p:pic>
        <p:nvPicPr>
          <p:cNvPr id="211971" name="Picture 3" descr="png-00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8895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1972" name="Rectangle 4"/>
          <p:cNvSpPr>
            <a:spLocks noChangeArrowheads="1"/>
          </p:cNvSpPr>
          <p:nvPr/>
        </p:nvSpPr>
        <p:spPr bwMode="auto">
          <a:xfrm>
            <a:off x="3505200" y="457200"/>
            <a:ext cx="3048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sz="4400" b="1">
                <a:solidFill>
                  <a:srgbClr val="FF9900"/>
                </a:solidFill>
                <a:ea typeface="黑体" panose="02010609060101010101" pitchFamily="49" charset="-122"/>
              </a:rPr>
              <a:t>巩固练习</a:t>
            </a:r>
          </a:p>
        </p:txBody>
      </p:sp>
      <p:sp>
        <p:nvSpPr>
          <p:cNvPr id="211973" name="Rectangle 5"/>
          <p:cNvSpPr>
            <a:spLocks noChangeArrowheads="1"/>
          </p:cNvSpPr>
          <p:nvPr/>
        </p:nvSpPr>
        <p:spPr bwMode="auto">
          <a:xfrm>
            <a:off x="971550" y="1143000"/>
            <a:ext cx="718185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</a:rPr>
              <a:t>1.</a:t>
            </a: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</a:rPr>
              <a:t>在如图所示的测小灯泡电阻</a:t>
            </a: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</a:rPr>
              <a:t>R</a:t>
            </a: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</a:rPr>
              <a:t>的实验中：</a:t>
            </a:r>
          </a:p>
        </p:txBody>
      </p:sp>
      <p:pic>
        <p:nvPicPr>
          <p:cNvPr id="211974" name="Picture 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905000"/>
            <a:ext cx="3943350" cy="447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1975" name="Rectangle 7"/>
          <p:cNvSpPr>
            <a:spLocks noChangeArrowheads="1"/>
          </p:cNvSpPr>
          <p:nvPr/>
        </p:nvSpPr>
        <p:spPr bwMode="auto">
          <a:xfrm>
            <a:off x="609600" y="4191000"/>
            <a:ext cx="4419600" cy="222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</a:rPr>
              <a:t>     </a:t>
            </a: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</a:rPr>
              <a:t>（</a:t>
            </a: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</a:rPr>
              <a:t>2</a:t>
            </a: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</a:rPr>
              <a:t>）闭合开关后，当滑片向左移动时，电流表读数</a:t>
            </a: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</a:rPr>
              <a:t>______</a:t>
            </a: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</a:rPr>
              <a:t>、电压表读数</a:t>
            </a: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</a:rPr>
              <a:t>________</a:t>
            </a: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</a:rPr>
              <a:t>（填“变大”、“变小”或“不变”）。</a:t>
            </a:r>
          </a:p>
        </p:txBody>
      </p:sp>
      <p:sp>
        <p:nvSpPr>
          <p:cNvPr id="55304" name="Text Box 8"/>
          <p:cNvSpPr txBox="1">
            <a:spLocks noChangeArrowheads="1"/>
          </p:cNvSpPr>
          <p:nvPr/>
        </p:nvSpPr>
        <p:spPr bwMode="auto">
          <a:xfrm>
            <a:off x="2700338" y="2133600"/>
            <a:ext cx="11017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sz="3600" b="1">
                <a:solidFill>
                  <a:srgbClr val="FF3300"/>
                </a:solidFill>
                <a:latin typeface="Times New Roman" panose="02020603050405020304" pitchFamily="18" charset="0"/>
                <a:ea typeface="楷体_GB2312" pitchFamily="1" charset="-122"/>
              </a:rPr>
              <a:t>断开</a:t>
            </a:r>
          </a:p>
        </p:txBody>
      </p:sp>
      <p:sp>
        <p:nvSpPr>
          <p:cNvPr id="55305" name="Text Box 9"/>
          <p:cNvSpPr txBox="1">
            <a:spLocks noChangeArrowheads="1"/>
          </p:cNvSpPr>
          <p:nvPr/>
        </p:nvSpPr>
        <p:spPr bwMode="auto">
          <a:xfrm>
            <a:off x="914400" y="3048000"/>
            <a:ext cx="10826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zh-CN" sz="3600">
                <a:solidFill>
                  <a:srgbClr val="FF3300"/>
                </a:solidFill>
                <a:latin typeface="Times New Roman" panose="02020603050405020304" pitchFamily="18" charset="0"/>
                <a:ea typeface="华文行楷" panose="02010800040101010101" pitchFamily="2" charset="-122"/>
              </a:rPr>
              <a:t>B</a:t>
            </a:r>
          </a:p>
        </p:txBody>
      </p:sp>
      <p:sp>
        <p:nvSpPr>
          <p:cNvPr id="55306" name="Text Box 10"/>
          <p:cNvSpPr txBox="1">
            <a:spLocks noChangeArrowheads="1"/>
          </p:cNvSpPr>
          <p:nvPr/>
        </p:nvSpPr>
        <p:spPr bwMode="auto">
          <a:xfrm>
            <a:off x="2484438" y="3429000"/>
            <a:ext cx="1371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sz="3600" b="1">
                <a:solidFill>
                  <a:srgbClr val="FF3300"/>
                </a:solidFill>
                <a:latin typeface="Times New Roman" panose="02020603050405020304" pitchFamily="18" charset="0"/>
                <a:ea typeface="楷体_GB2312" pitchFamily="1" charset="-122"/>
              </a:rPr>
              <a:t>最大</a:t>
            </a:r>
          </a:p>
        </p:txBody>
      </p:sp>
      <p:sp>
        <p:nvSpPr>
          <p:cNvPr id="55307" name="Rectangle 11"/>
          <p:cNvSpPr>
            <a:spLocks noChangeArrowheads="1"/>
          </p:cNvSpPr>
          <p:nvPr/>
        </p:nvSpPr>
        <p:spPr bwMode="auto">
          <a:xfrm>
            <a:off x="1066800" y="4953000"/>
            <a:ext cx="152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sz="3600" b="1">
                <a:solidFill>
                  <a:srgbClr val="FF3300"/>
                </a:solidFill>
                <a:latin typeface="Times New Roman" panose="02020603050405020304" pitchFamily="18" charset="0"/>
                <a:ea typeface="楷体_GB2312" pitchFamily="1" charset="-122"/>
              </a:rPr>
              <a:t>变大</a:t>
            </a:r>
          </a:p>
        </p:txBody>
      </p:sp>
      <p:sp>
        <p:nvSpPr>
          <p:cNvPr id="55308" name="Rectangle 12"/>
          <p:cNvSpPr>
            <a:spLocks noChangeArrowheads="1"/>
          </p:cNvSpPr>
          <p:nvPr/>
        </p:nvSpPr>
        <p:spPr bwMode="auto">
          <a:xfrm>
            <a:off x="838200" y="5410200"/>
            <a:ext cx="1752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sz="3600" b="1">
                <a:solidFill>
                  <a:srgbClr val="FF3300"/>
                </a:solidFill>
                <a:latin typeface="Times New Roman" panose="02020603050405020304" pitchFamily="18" charset="0"/>
                <a:ea typeface="楷体_GB2312" pitchFamily="1" charset="-122"/>
              </a:rPr>
              <a:t>变大</a:t>
            </a:r>
          </a:p>
        </p:txBody>
      </p:sp>
    </p:spTree>
    <p:extLst>
      <p:ext uri="{BB962C8B-B14F-4D97-AF65-F5344CB8AC3E}">
        <p14:creationId xmlns:p14="http://schemas.microsoft.com/office/powerpoint/2010/main" val="2667724836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5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5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5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5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5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5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5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5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4" grpId="0"/>
      <p:bldP spid="55305" grpId="0"/>
      <p:bldP spid="55306" grpId="0"/>
      <p:bldP spid="55307" grpId="0"/>
      <p:bldP spid="5530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539750" y="1412875"/>
            <a:ext cx="8001000" cy="267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kumimoji="1" lang="en-US" altLang="zh-CN" sz="2800" b="1">
                <a:solidFill>
                  <a:srgbClr val="000000"/>
                </a:solidFill>
                <a:latin typeface="宋体" panose="02010600030101010101" pitchFamily="2" charset="-122"/>
              </a:rPr>
              <a:t>2</a:t>
            </a:r>
            <a:r>
              <a:rPr kumimoji="1" lang="zh-CN" altLang="en-US" sz="2800" b="1">
                <a:solidFill>
                  <a:srgbClr val="000000"/>
                </a:solidFill>
                <a:latin typeface="宋体" panose="02010600030101010101" pitchFamily="2" charset="-122"/>
              </a:rPr>
              <a:t>．一个阻值约为</a:t>
            </a:r>
            <a:r>
              <a:rPr kumimoji="1" lang="en-US" altLang="zh-CN" sz="2800" b="1">
                <a:solidFill>
                  <a:srgbClr val="000000"/>
                </a:solidFill>
                <a:latin typeface="宋体" panose="02010600030101010101" pitchFamily="2" charset="-122"/>
              </a:rPr>
              <a:t>20</a:t>
            </a:r>
            <a:r>
              <a:rPr lang="el-GR" altLang="en-US" sz="28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Ω</a:t>
            </a:r>
            <a:r>
              <a:rPr kumimoji="1" lang="zh-CN" altLang="en-US" sz="2800" b="1">
                <a:solidFill>
                  <a:srgbClr val="000000"/>
                </a:solidFill>
                <a:latin typeface="宋体" panose="02010600030101010101" pitchFamily="2" charset="-122"/>
              </a:rPr>
              <a:t>的电阻，接在由</a:t>
            </a:r>
            <a:r>
              <a:rPr kumimoji="1" lang="en-US" altLang="zh-CN" sz="2800" b="1">
                <a:solidFill>
                  <a:srgbClr val="000000"/>
                </a:solidFill>
                <a:latin typeface="宋体" panose="02010600030101010101" pitchFamily="2" charset="-122"/>
              </a:rPr>
              <a:t>4</a:t>
            </a:r>
            <a:r>
              <a:rPr kumimoji="1" lang="zh-CN" altLang="en-US" sz="2800" b="1">
                <a:solidFill>
                  <a:srgbClr val="000000"/>
                </a:solidFill>
                <a:latin typeface="宋体" panose="02010600030101010101" pitchFamily="2" charset="-122"/>
              </a:rPr>
              <a:t>节干电池串联的电源上，要测这个电阻中的电流和两端的电压，电流表和电压表选的量程应为    </a:t>
            </a:r>
            <a:r>
              <a:rPr kumimoji="1" lang="en-US" altLang="zh-CN" sz="2800" b="1">
                <a:solidFill>
                  <a:srgbClr val="000000"/>
                </a:solidFill>
                <a:latin typeface="宋体" panose="02010600030101010101" pitchFamily="2" charset="-122"/>
              </a:rPr>
              <a:t>(    )</a:t>
            </a:r>
            <a:endParaRPr kumimoji="1" lang="en-US" altLang="zh-CN" sz="2800" b="1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kumimoji="1" lang="en-US" altLang="zh-CN" sz="2800" b="1">
                <a:solidFill>
                  <a:srgbClr val="000000"/>
                </a:solidFill>
                <a:latin typeface="宋体" panose="02010600030101010101" pitchFamily="2" charset="-122"/>
              </a:rPr>
              <a:t>A</a:t>
            </a:r>
            <a:r>
              <a:rPr kumimoji="1" lang="zh-CN" altLang="en-US" sz="2800" b="1">
                <a:solidFill>
                  <a:srgbClr val="000000"/>
                </a:solidFill>
                <a:latin typeface="宋体" panose="02010600030101010101" pitchFamily="2" charset="-122"/>
              </a:rPr>
              <a:t>．</a:t>
            </a:r>
            <a:r>
              <a:rPr kumimoji="1" lang="en-US" altLang="zh-CN" sz="2800" b="1">
                <a:solidFill>
                  <a:srgbClr val="000000"/>
                </a:solidFill>
                <a:latin typeface="宋体" panose="02010600030101010101" pitchFamily="2" charset="-122"/>
              </a:rPr>
              <a:t>0</a:t>
            </a:r>
            <a:r>
              <a:rPr kumimoji="1" lang="zh-CN" altLang="en-US" sz="2800" b="1">
                <a:solidFill>
                  <a:srgbClr val="000000"/>
                </a:solidFill>
                <a:latin typeface="宋体" panose="02010600030101010101" pitchFamily="2" charset="-122"/>
              </a:rPr>
              <a:t>～</a:t>
            </a:r>
            <a:r>
              <a:rPr kumimoji="1" lang="en-US" altLang="zh-CN" sz="2800" b="1">
                <a:solidFill>
                  <a:srgbClr val="000000"/>
                </a:solidFill>
                <a:latin typeface="宋体" panose="02010600030101010101" pitchFamily="2" charset="-122"/>
              </a:rPr>
              <a:t>0.6A</a:t>
            </a:r>
            <a:r>
              <a:rPr kumimoji="1" lang="zh-CN" altLang="en-US" sz="2800" b="1">
                <a:solidFill>
                  <a:srgbClr val="000000"/>
                </a:solidFill>
                <a:latin typeface="宋体" panose="02010600030101010101" pitchFamily="2" charset="-122"/>
              </a:rPr>
              <a:t>，</a:t>
            </a:r>
            <a:r>
              <a:rPr kumimoji="1" lang="en-US" altLang="zh-CN" sz="2800" b="1">
                <a:solidFill>
                  <a:srgbClr val="000000"/>
                </a:solidFill>
                <a:latin typeface="宋体" panose="02010600030101010101" pitchFamily="2" charset="-122"/>
              </a:rPr>
              <a:t>0</a:t>
            </a:r>
            <a:r>
              <a:rPr kumimoji="1" lang="zh-CN" altLang="en-US" sz="2800" b="1">
                <a:solidFill>
                  <a:srgbClr val="000000"/>
                </a:solidFill>
                <a:latin typeface="宋体" panose="02010600030101010101" pitchFamily="2" charset="-122"/>
              </a:rPr>
              <a:t>～</a:t>
            </a:r>
            <a:r>
              <a:rPr kumimoji="1" lang="en-US" altLang="zh-CN" sz="2800" b="1">
                <a:solidFill>
                  <a:srgbClr val="000000"/>
                </a:solidFill>
                <a:latin typeface="宋体" panose="02010600030101010101" pitchFamily="2" charset="-122"/>
              </a:rPr>
              <a:t>3V    B</a:t>
            </a:r>
            <a:r>
              <a:rPr kumimoji="1" lang="zh-CN" altLang="en-US" sz="2800" b="1">
                <a:solidFill>
                  <a:srgbClr val="000000"/>
                </a:solidFill>
                <a:latin typeface="宋体" panose="02010600030101010101" pitchFamily="2" charset="-122"/>
              </a:rPr>
              <a:t>．</a:t>
            </a:r>
            <a:r>
              <a:rPr kumimoji="1" lang="en-US" altLang="zh-CN" sz="2800" b="1">
                <a:solidFill>
                  <a:srgbClr val="000000"/>
                </a:solidFill>
                <a:latin typeface="宋体" panose="02010600030101010101" pitchFamily="2" charset="-122"/>
              </a:rPr>
              <a:t>0</a:t>
            </a:r>
            <a:r>
              <a:rPr kumimoji="1" lang="zh-CN" altLang="en-US" sz="2800" b="1">
                <a:solidFill>
                  <a:srgbClr val="000000"/>
                </a:solidFill>
                <a:latin typeface="宋体" panose="02010600030101010101" pitchFamily="2" charset="-122"/>
              </a:rPr>
              <a:t>～</a:t>
            </a:r>
            <a:r>
              <a:rPr kumimoji="1" lang="en-US" altLang="zh-CN" sz="2800" b="1">
                <a:solidFill>
                  <a:srgbClr val="000000"/>
                </a:solidFill>
                <a:latin typeface="宋体" panose="02010600030101010101" pitchFamily="2" charset="-122"/>
              </a:rPr>
              <a:t>0.6A</a:t>
            </a:r>
            <a:r>
              <a:rPr kumimoji="1" lang="zh-CN" altLang="en-US" sz="2800" b="1">
                <a:solidFill>
                  <a:srgbClr val="000000"/>
                </a:solidFill>
                <a:latin typeface="宋体" panose="02010600030101010101" pitchFamily="2" charset="-122"/>
              </a:rPr>
              <a:t>，</a:t>
            </a:r>
            <a:r>
              <a:rPr kumimoji="1" lang="en-US" altLang="zh-CN" sz="2800" b="1">
                <a:solidFill>
                  <a:srgbClr val="000000"/>
                </a:solidFill>
                <a:latin typeface="宋体" panose="02010600030101010101" pitchFamily="2" charset="-122"/>
              </a:rPr>
              <a:t>0</a:t>
            </a:r>
            <a:r>
              <a:rPr kumimoji="1" lang="zh-CN" altLang="en-US" sz="2800" b="1">
                <a:solidFill>
                  <a:srgbClr val="000000"/>
                </a:solidFill>
                <a:latin typeface="宋体" panose="02010600030101010101" pitchFamily="2" charset="-122"/>
              </a:rPr>
              <a:t>～</a:t>
            </a:r>
            <a:r>
              <a:rPr kumimoji="1" lang="en-US" altLang="zh-CN" sz="2800" b="1">
                <a:solidFill>
                  <a:srgbClr val="000000"/>
                </a:solidFill>
                <a:latin typeface="宋体" panose="02010600030101010101" pitchFamily="2" charset="-122"/>
              </a:rPr>
              <a:t>15V</a:t>
            </a:r>
            <a:endParaRPr kumimoji="1" lang="en-US" altLang="zh-CN" sz="2800" b="1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kumimoji="1" lang="en-US" altLang="zh-CN" sz="2800" b="1">
                <a:solidFill>
                  <a:srgbClr val="000000"/>
                </a:solidFill>
                <a:latin typeface="宋体" panose="02010600030101010101" pitchFamily="2" charset="-122"/>
              </a:rPr>
              <a:t>C</a:t>
            </a:r>
            <a:r>
              <a:rPr kumimoji="1" lang="zh-CN" altLang="en-US" sz="2800" b="1">
                <a:solidFill>
                  <a:srgbClr val="000000"/>
                </a:solidFill>
                <a:latin typeface="宋体" panose="02010600030101010101" pitchFamily="2" charset="-122"/>
              </a:rPr>
              <a:t>．</a:t>
            </a:r>
            <a:r>
              <a:rPr kumimoji="1" lang="en-US" altLang="zh-CN" sz="2800" b="1">
                <a:solidFill>
                  <a:srgbClr val="000000"/>
                </a:solidFill>
                <a:latin typeface="宋体" panose="02010600030101010101" pitchFamily="2" charset="-122"/>
              </a:rPr>
              <a:t>0</a:t>
            </a:r>
            <a:r>
              <a:rPr kumimoji="1" lang="zh-CN" altLang="en-US" sz="2800" b="1">
                <a:solidFill>
                  <a:srgbClr val="000000"/>
                </a:solidFill>
                <a:latin typeface="宋体" panose="02010600030101010101" pitchFamily="2" charset="-122"/>
              </a:rPr>
              <a:t>～</a:t>
            </a:r>
            <a:r>
              <a:rPr kumimoji="1" lang="en-US" altLang="zh-CN" sz="2800" b="1">
                <a:solidFill>
                  <a:srgbClr val="000000"/>
                </a:solidFill>
                <a:latin typeface="宋体" panose="02010600030101010101" pitchFamily="2" charset="-122"/>
              </a:rPr>
              <a:t>3 A</a:t>
            </a:r>
            <a:r>
              <a:rPr kumimoji="1" lang="zh-CN" altLang="en-US" sz="2800" b="1">
                <a:solidFill>
                  <a:srgbClr val="000000"/>
                </a:solidFill>
                <a:latin typeface="宋体" panose="02010600030101010101" pitchFamily="2" charset="-122"/>
              </a:rPr>
              <a:t>，</a:t>
            </a:r>
            <a:r>
              <a:rPr kumimoji="1" lang="en-US" altLang="zh-CN" sz="2800" b="1">
                <a:solidFill>
                  <a:srgbClr val="000000"/>
                </a:solidFill>
                <a:latin typeface="宋体" panose="02010600030101010101" pitchFamily="2" charset="-122"/>
              </a:rPr>
              <a:t>0</a:t>
            </a:r>
            <a:r>
              <a:rPr kumimoji="1" lang="zh-CN" altLang="en-US" sz="2800" b="1">
                <a:solidFill>
                  <a:srgbClr val="000000"/>
                </a:solidFill>
                <a:latin typeface="宋体" panose="02010600030101010101" pitchFamily="2" charset="-122"/>
              </a:rPr>
              <a:t>～</a:t>
            </a:r>
            <a:r>
              <a:rPr kumimoji="1" lang="en-US" altLang="zh-CN" sz="2800" b="1">
                <a:solidFill>
                  <a:srgbClr val="000000"/>
                </a:solidFill>
                <a:latin typeface="宋体" panose="02010600030101010101" pitchFamily="2" charset="-122"/>
              </a:rPr>
              <a:t>3 V    D</a:t>
            </a:r>
            <a:r>
              <a:rPr kumimoji="1" lang="zh-CN" altLang="en-US" sz="2800" b="1">
                <a:solidFill>
                  <a:srgbClr val="000000"/>
                </a:solidFill>
                <a:latin typeface="宋体" panose="02010600030101010101" pitchFamily="2" charset="-122"/>
              </a:rPr>
              <a:t>．</a:t>
            </a:r>
            <a:r>
              <a:rPr kumimoji="1" lang="en-US" altLang="zh-CN" sz="2800" b="1">
                <a:solidFill>
                  <a:srgbClr val="000000"/>
                </a:solidFill>
                <a:latin typeface="宋体" panose="02010600030101010101" pitchFamily="2" charset="-122"/>
              </a:rPr>
              <a:t>0</a:t>
            </a:r>
            <a:r>
              <a:rPr kumimoji="1" lang="zh-CN" altLang="en-US" sz="2800" b="1">
                <a:solidFill>
                  <a:srgbClr val="000000"/>
                </a:solidFill>
                <a:latin typeface="宋体" panose="02010600030101010101" pitchFamily="2" charset="-122"/>
              </a:rPr>
              <a:t>～</a:t>
            </a:r>
            <a:r>
              <a:rPr kumimoji="1" lang="en-US" altLang="zh-CN" sz="2800" b="1">
                <a:solidFill>
                  <a:srgbClr val="000000"/>
                </a:solidFill>
                <a:latin typeface="宋体" panose="02010600030101010101" pitchFamily="2" charset="-122"/>
              </a:rPr>
              <a:t>3 A</a:t>
            </a:r>
            <a:r>
              <a:rPr kumimoji="1" lang="zh-CN" altLang="en-US" sz="2800" b="1">
                <a:solidFill>
                  <a:srgbClr val="000000"/>
                </a:solidFill>
                <a:latin typeface="宋体" panose="02010600030101010101" pitchFamily="2" charset="-122"/>
              </a:rPr>
              <a:t>，</a:t>
            </a:r>
            <a:r>
              <a:rPr kumimoji="1" lang="en-US" altLang="zh-CN" sz="2800" b="1">
                <a:solidFill>
                  <a:srgbClr val="000000"/>
                </a:solidFill>
                <a:latin typeface="宋体" panose="02010600030101010101" pitchFamily="2" charset="-122"/>
              </a:rPr>
              <a:t>0</a:t>
            </a:r>
            <a:r>
              <a:rPr kumimoji="1" lang="zh-CN" altLang="en-US" sz="2800" b="1">
                <a:solidFill>
                  <a:srgbClr val="000000"/>
                </a:solidFill>
                <a:latin typeface="宋体" panose="02010600030101010101" pitchFamily="2" charset="-122"/>
              </a:rPr>
              <a:t>～</a:t>
            </a:r>
            <a:r>
              <a:rPr kumimoji="1" lang="en-US" altLang="zh-CN" sz="2800" b="1">
                <a:solidFill>
                  <a:srgbClr val="000000"/>
                </a:solidFill>
                <a:latin typeface="宋体" panose="02010600030101010101" pitchFamily="2" charset="-122"/>
              </a:rPr>
              <a:t>15 V</a:t>
            </a:r>
            <a:endParaRPr kumimoji="1" lang="en-US" altLang="zh-CN" sz="2800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7010400" y="2286000"/>
            <a:ext cx="5032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zh-CN" sz="4000">
                <a:solidFill>
                  <a:srgbClr val="C00000"/>
                </a:solidFill>
                <a:ea typeface="隶书" panose="02010509060101010101" pitchFamily="49" charset="-122"/>
              </a:rPr>
              <a:t>B</a:t>
            </a:r>
            <a:endParaRPr lang="zh-CN" altLang="en-US" sz="4000">
              <a:solidFill>
                <a:srgbClr val="C00000"/>
              </a:solidFill>
              <a:ea typeface="隶书" panose="020105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8545138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95288" y="549275"/>
            <a:ext cx="7993062" cy="30464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kumimoji="1" lang="en-US" altLang="zh-CN" sz="3200" b="1" kern="0" dirty="0">
                <a:solidFill>
                  <a:srgbClr val="006600"/>
                </a:solidFill>
                <a:latin typeface="宋体" panose="02010600030101010101" pitchFamily="2" charset="-122"/>
              </a:rPr>
              <a:t>3</a:t>
            </a:r>
            <a:r>
              <a:rPr kumimoji="1" lang="zh-CN" altLang="en-US" sz="3200" b="1" kern="0" dirty="0">
                <a:solidFill>
                  <a:srgbClr val="006600"/>
                </a:solidFill>
                <a:latin typeface="宋体" panose="02010600030101010101" pitchFamily="2" charset="-122"/>
              </a:rPr>
              <a:t>．某同学按下图所示电路连好实验器材后，闭合开关，灯泡正常发光，电流表有示数，但电压表指针不动，这可能是    </a:t>
            </a:r>
            <a:r>
              <a:rPr kumimoji="1" lang="en-US" altLang="zh-CN" sz="3200" b="1" kern="0" dirty="0">
                <a:solidFill>
                  <a:srgbClr val="006600"/>
                </a:solidFill>
                <a:latin typeface="宋体" panose="02010600030101010101" pitchFamily="2" charset="-122"/>
              </a:rPr>
              <a:t>(    )</a:t>
            </a:r>
            <a:r>
              <a:rPr kumimoji="1" lang="en-US" altLang="zh-CN" sz="3200" b="1" kern="0" dirty="0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</a:p>
          <a:p>
            <a:pPr algn="just">
              <a:defRPr/>
            </a:pPr>
            <a:r>
              <a:rPr kumimoji="1" lang="en-US" altLang="zh-CN" sz="3200" b="1" kern="0" dirty="0">
                <a:solidFill>
                  <a:srgbClr val="006600"/>
                </a:solidFill>
                <a:latin typeface="宋体" panose="02010600030101010101" pitchFamily="2" charset="-122"/>
              </a:rPr>
              <a:t>A</a:t>
            </a:r>
            <a:r>
              <a:rPr kumimoji="1" lang="zh-CN" altLang="en-US" sz="3200" b="1" kern="0" dirty="0">
                <a:solidFill>
                  <a:srgbClr val="006600"/>
                </a:solidFill>
                <a:latin typeface="宋体" panose="02010600030101010101" pitchFamily="2" charset="-122"/>
              </a:rPr>
              <a:t>．电流表烧坏，电路开路    </a:t>
            </a:r>
            <a:endParaRPr kumimoji="1" lang="zh-CN" altLang="en-US" sz="3200" b="1" kern="0" dirty="0">
              <a:solidFill>
                <a:srgbClr val="006600"/>
              </a:solidFill>
              <a:latin typeface="Times New Roman" panose="02020603050405020304" pitchFamily="18" charset="0"/>
            </a:endParaRPr>
          </a:p>
          <a:p>
            <a:pPr algn="just">
              <a:defRPr/>
            </a:pPr>
            <a:r>
              <a:rPr kumimoji="1" lang="en-US" altLang="zh-CN" sz="3200" b="1" kern="0" dirty="0">
                <a:solidFill>
                  <a:srgbClr val="006600"/>
                </a:solidFill>
                <a:latin typeface="宋体" panose="02010600030101010101" pitchFamily="2" charset="-122"/>
              </a:rPr>
              <a:t>B</a:t>
            </a:r>
            <a:r>
              <a:rPr kumimoji="1" lang="zh-CN" altLang="en-US" sz="3200" b="1" kern="0" dirty="0">
                <a:solidFill>
                  <a:srgbClr val="006600"/>
                </a:solidFill>
                <a:latin typeface="宋体" panose="02010600030101010101" pitchFamily="2" charset="-122"/>
              </a:rPr>
              <a:t>．电流表完好，与电流表相连的导线断了</a:t>
            </a:r>
            <a:endParaRPr kumimoji="1" lang="zh-CN" altLang="en-US" sz="3200" b="1" kern="0" dirty="0">
              <a:solidFill>
                <a:srgbClr val="006600"/>
              </a:solidFill>
              <a:latin typeface="Times New Roman" panose="02020603050405020304" pitchFamily="18" charset="0"/>
            </a:endParaRPr>
          </a:p>
          <a:p>
            <a:pPr algn="just">
              <a:defRPr/>
            </a:pPr>
            <a:r>
              <a:rPr kumimoji="1" lang="en-US" altLang="zh-CN" sz="3200" b="1" kern="0" dirty="0">
                <a:solidFill>
                  <a:srgbClr val="006600"/>
                </a:solidFill>
                <a:latin typeface="宋体" panose="02010600030101010101" pitchFamily="2" charset="-122"/>
              </a:rPr>
              <a:t>C</a:t>
            </a:r>
            <a:r>
              <a:rPr kumimoji="1" lang="zh-CN" altLang="en-US" sz="3200" b="1" kern="0" dirty="0">
                <a:solidFill>
                  <a:srgbClr val="006600"/>
                </a:solidFill>
                <a:latin typeface="宋体" panose="02010600030101010101" pitchFamily="2" charset="-122"/>
              </a:rPr>
              <a:t>．电压表接线柱处导线断路 </a:t>
            </a:r>
            <a:endParaRPr lang="zh-CN" altLang="en-US" sz="3200" b="1" kern="0" dirty="0">
              <a:solidFill>
                <a:sysClr val="windowText" lastClr="000000"/>
              </a:solidFill>
              <a:ea typeface="隶书" panose="02010509060101010101" pitchFamily="49" charset="-122"/>
            </a:endParaRPr>
          </a:p>
        </p:txBody>
      </p:sp>
      <p:pic>
        <p:nvPicPr>
          <p:cNvPr id="5" name="Picture 5" descr="0004"/>
          <p:cNvPicPr>
            <a:picLocks noChangeAspect="1" noChangeArrowheads="1"/>
          </p:cNvPicPr>
          <p:nvPr/>
        </p:nvPicPr>
        <p:blipFill>
          <a:blip r:embed="rId2">
            <a:lum contras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3595688"/>
            <a:ext cx="3476625" cy="264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6958013" y="1600200"/>
            <a:ext cx="6492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zh-CN" sz="4000">
                <a:solidFill>
                  <a:srgbClr val="C00000"/>
                </a:solidFill>
                <a:ea typeface="隶书" panose="02010509060101010101" pitchFamily="49" charset="-122"/>
              </a:rPr>
              <a:t>C</a:t>
            </a:r>
            <a:endParaRPr lang="zh-CN" altLang="en-US" sz="4000">
              <a:solidFill>
                <a:srgbClr val="C00000"/>
              </a:solidFill>
              <a:ea typeface="隶书" panose="020105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97552184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9"/>
          <p:cNvSpPr txBox="1">
            <a:spLocks noChangeArrowheads="1"/>
          </p:cNvSpPr>
          <p:nvPr/>
        </p:nvSpPr>
        <p:spPr bwMode="auto">
          <a:xfrm>
            <a:off x="7780338" y="533400"/>
            <a:ext cx="677862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200" b="1">
                <a:solidFill>
                  <a:srgbClr val="000000"/>
                </a:solidFill>
              </a:rPr>
              <a:t>你能测出一只电阻的阻值吗？</a:t>
            </a:r>
          </a:p>
        </p:txBody>
      </p:sp>
      <p:pic>
        <p:nvPicPr>
          <p:cNvPr id="187395" name="Picture 11" descr="1311170703_76550_6564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7391400" cy="602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1639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42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9220200" cy="720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43" name="文本框 4"/>
          <p:cNvSpPr txBox="1">
            <a:spLocks noChangeArrowheads="1"/>
          </p:cNvSpPr>
          <p:nvPr/>
        </p:nvSpPr>
        <p:spPr bwMode="auto">
          <a:xfrm>
            <a:off x="1905000" y="1447800"/>
            <a:ext cx="19812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zh-CN" altLang="en-US" sz="4400">
                <a:solidFill>
                  <a:srgbClr val="2D2D8A"/>
                </a:solidFill>
                <a:ea typeface="隶书" panose="02010509060101010101" pitchFamily="49" charset="-122"/>
              </a:rPr>
              <a:t>下课啦</a:t>
            </a:r>
          </a:p>
        </p:txBody>
      </p:sp>
    </p:spTree>
    <p:extLst>
      <p:ext uri="{BB962C8B-B14F-4D97-AF65-F5344CB8AC3E}">
        <p14:creationId xmlns:p14="http://schemas.microsoft.com/office/powerpoint/2010/main" val="358857518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E4F3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0" descr="W02010082455540478408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46" t="16595" r="6923" b="63704"/>
          <a:stretch>
            <a:fillRect/>
          </a:stretch>
        </p:blipFill>
        <p:spPr bwMode="auto">
          <a:xfrm>
            <a:off x="5894388" y="4802188"/>
            <a:ext cx="1871662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Text Box 14"/>
          <p:cNvSpPr txBox="1">
            <a:spLocks noChangeArrowheads="1"/>
          </p:cNvSpPr>
          <p:nvPr/>
        </p:nvSpPr>
        <p:spPr bwMode="auto">
          <a:xfrm>
            <a:off x="0" y="0"/>
            <a:ext cx="3810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3600" b="1" dirty="0" smtClean="0">
                <a:solidFill>
                  <a:srgbClr val="94A088">
                    <a:lumMod val="75000"/>
                  </a:srgbClr>
                </a:solidFill>
                <a:ea typeface="黑体" panose="02010609060101010101" pitchFamily="49" charset="-122"/>
              </a:rPr>
              <a:t>实验原理分析：</a:t>
            </a:r>
          </a:p>
        </p:txBody>
      </p:sp>
      <p:grpSp>
        <p:nvGrpSpPr>
          <p:cNvPr id="6149" name="Group 5"/>
          <p:cNvGrpSpPr>
            <a:grpSpLocks/>
          </p:cNvGrpSpPr>
          <p:nvPr/>
        </p:nvGrpSpPr>
        <p:grpSpPr bwMode="auto">
          <a:xfrm>
            <a:off x="76200" y="1998663"/>
            <a:ext cx="4362450" cy="1263650"/>
            <a:chOff x="-96" y="476"/>
            <a:chExt cx="2748" cy="796"/>
          </a:xfrm>
        </p:grpSpPr>
        <p:sp>
          <p:nvSpPr>
            <p:cNvPr id="6150" name="Text Box 11"/>
            <p:cNvSpPr txBox="1">
              <a:spLocks noChangeArrowheads="1"/>
            </p:cNvSpPr>
            <p:nvPr/>
          </p:nvSpPr>
          <p:spPr bwMode="auto">
            <a:xfrm>
              <a:off x="-96" y="706"/>
              <a:ext cx="1968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r>
                <a:rPr lang="zh-CN" altLang="en-US" sz="3200" b="1" dirty="0" smtClean="0">
                  <a:solidFill>
                    <a:srgbClr val="94A088">
                      <a:lumMod val="50000"/>
                    </a:srgbClr>
                  </a:solidFill>
                </a:rPr>
                <a:t>根据欧姆定律：</a:t>
              </a:r>
            </a:p>
          </p:txBody>
        </p:sp>
        <p:sp>
          <p:nvSpPr>
            <p:cNvPr id="6151" name="Text Box 15"/>
            <p:cNvSpPr txBox="1">
              <a:spLocks noChangeArrowheads="1"/>
            </p:cNvSpPr>
            <p:nvPr/>
          </p:nvSpPr>
          <p:spPr bwMode="auto">
            <a:xfrm>
              <a:off x="1752" y="741"/>
              <a:ext cx="456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r>
                <a:rPr lang="en-US" altLang="zh-CN" sz="3200" b="1" i="1" dirty="0" smtClean="0">
                  <a:solidFill>
                    <a:srgbClr val="000000">
                      <a:lumMod val="65000"/>
                      <a:lumOff val="35000"/>
                    </a:srgbClr>
                  </a:solidFill>
                  <a:latin typeface="Times New Roman" panose="02020603050405020304" pitchFamily="18" charset="0"/>
                </a:rPr>
                <a:t>I=</a:t>
              </a:r>
            </a:p>
          </p:txBody>
        </p:sp>
        <p:sp>
          <p:nvSpPr>
            <p:cNvPr id="188437" name="Text Box 16"/>
            <p:cNvSpPr txBox="1">
              <a:spLocks noChangeArrowheads="1"/>
            </p:cNvSpPr>
            <p:nvPr/>
          </p:nvSpPr>
          <p:spPr bwMode="auto">
            <a:xfrm>
              <a:off x="2196" y="907"/>
              <a:ext cx="456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-US" altLang="zh-CN" sz="32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R</a:t>
              </a:r>
            </a:p>
          </p:txBody>
        </p:sp>
        <p:sp>
          <p:nvSpPr>
            <p:cNvPr id="188438" name="Text Box 17"/>
            <p:cNvSpPr txBox="1">
              <a:spLocks noChangeArrowheads="1"/>
            </p:cNvSpPr>
            <p:nvPr/>
          </p:nvSpPr>
          <p:spPr bwMode="auto">
            <a:xfrm>
              <a:off x="2164" y="476"/>
              <a:ext cx="456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-US" altLang="zh-CN" sz="32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U</a:t>
              </a:r>
            </a:p>
          </p:txBody>
        </p:sp>
        <p:sp>
          <p:nvSpPr>
            <p:cNvPr id="188439" name="Line 18"/>
            <p:cNvSpPr>
              <a:spLocks noChangeShapeType="1"/>
            </p:cNvSpPr>
            <p:nvPr/>
          </p:nvSpPr>
          <p:spPr bwMode="auto">
            <a:xfrm>
              <a:off x="2169" y="889"/>
              <a:ext cx="406" cy="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6155" name="Group 11"/>
          <p:cNvGrpSpPr>
            <a:grpSpLocks/>
          </p:cNvGrpSpPr>
          <p:nvPr/>
        </p:nvGrpSpPr>
        <p:grpSpPr bwMode="auto">
          <a:xfrm>
            <a:off x="763588" y="4167188"/>
            <a:ext cx="3429000" cy="1160462"/>
            <a:chOff x="0" y="0"/>
            <a:chExt cx="2160" cy="731"/>
          </a:xfrm>
        </p:grpSpPr>
        <p:sp>
          <p:nvSpPr>
            <p:cNvPr id="188430" name="Text Box 21"/>
            <p:cNvSpPr txBox="1">
              <a:spLocks noChangeArrowheads="1"/>
            </p:cNvSpPr>
            <p:nvPr/>
          </p:nvSpPr>
          <p:spPr bwMode="auto">
            <a:xfrm>
              <a:off x="0" y="192"/>
              <a:ext cx="1296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3200" b="1">
                <a:solidFill>
                  <a:srgbClr val="000000"/>
                </a:solidFill>
              </a:endParaRPr>
            </a:p>
          </p:txBody>
        </p:sp>
        <p:sp>
          <p:nvSpPr>
            <p:cNvPr id="188431" name="Text Box 22"/>
            <p:cNvSpPr txBox="1">
              <a:spLocks noChangeArrowheads="1"/>
            </p:cNvSpPr>
            <p:nvPr/>
          </p:nvSpPr>
          <p:spPr bwMode="auto">
            <a:xfrm>
              <a:off x="1152" y="174"/>
              <a:ext cx="576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-US" altLang="zh-CN" sz="32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R=</a:t>
              </a:r>
            </a:p>
          </p:txBody>
        </p:sp>
        <p:sp>
          <p:nvSpPr>
            <p:cNvPr id="188432" name="Text Box 23"/>
            <p:cNvSpPr txBox="1">
              <a:spLocks noChangeArrowheads="1"/>
            </p:cNvSpPr>
            <p:nvPr/>
          </p:nvSpPr>
          <p:spPr bwMode="auto">
            <a:xfrm>
              <a:off x="1728" y="366"/>
              <a:ext cx="432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-US" altLang="zh-CN" sz="32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I</a:t>
              </a:r>
            </a:p>
          </p:txBody>
        </p:sp>
        <p:sp>
          <p:nvSpPr>
            <p:cNvPr id="188433" name="Text Box 24"/>
            <p:cNvSpPr txBox="1">
              <a:spLocks noChangeArrowheads="1"/>
            </p:cNvSpPr>
            <p:nvPr/>
          </p:nvSpPr>
          <p:spPr bwMode="auto">
            <a:xfrm>
              <a:off x="1728" y="0"/>
              <a:ext cx="432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-US" altLang="zh-CN" sz="32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U</a:t>
              </a:r>
            </a:p>
          </p:txBody>
        </p:sp>
        <p:sp>
          <p:nvSpPr>
            <p:cNvPr id="188434" name="Line 25"/>
            <p:cNvSpPr>
              <a:spLocks noChangeShapeType="1"/>
            </p:cNvSpPr>
            <p:nvPr/>
          </p:nvSpPr>
          <p:spPr bwMode="auto">
            <a:xfrm>
              <a:off x="1680" y="366"/>
              <a:ext cx="384" cy="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6161" name="Line 27"/>
          <p:cNvSpPr>
            <a:spLocks noChangeShapeType="1"/>
          </p:cNvSpPr>
          <p:nvPr/>
        </p:nvSpPr>
        <p:spPr bwMode="auto">
          <a:xfrm flipV="1">
            <a:off x="4089400" y="3144838"/>
            <a:ext cx="1219200" cy="13716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162" name="Line 28"/>
          <p:cNvSpPr>
            <a:spLocks noChangeShapeType="1"/>
          </p:cNvSpPr>
          <p:nvPr/>
        </p:nvSpPr>
        <p:spPr bwMode="auto">
          <a:xfrm>
            <a:off x="4116388" y="5022850"/>
            <a:ext cx="1524000" cy="5334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grpSp>
        <p:nvGrpSpPr>
          <p:cNvPr id="6163" name="Group 19"/>
          <p:cNvGrpSpPr>
            <a:grpSpLocks/>
          </p:cNvGrpSpPr>
          <p:nvPr/>
        </p:nvGrpSpPr>
        <p:grpSpPr bwMode="auto">
          <a:xfrm>
            <a:off x="5791200" y="2282825"/>
            <a:ext cx="2079625" cy="1631950"/>
            <a:chOff x="0" y="0"/>
            <a:chExt cx="1440" cy="1296"/>
          </a:xfrm>
        </p:grpSpPr>
        <p:pic>
          <p:nvPicPr>
            <p:cNvPr id="188428" name="Picture 8" descr="W02010082532350884841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616" t="69052" r="52461" b="9895"/>
            <a:stretch>
              <a:fillRect/>
            </a:stretch>
          </p:blipFill>
          <p:spPr bwMode="auto">
            <a:xfrm>
              <a:off x="0" y="0"/>
              <a:ext cx="1440" cy="1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8429" name="Rectangle 29"/>
            <p:cNvSpPr>
              <a:spLocks noChangeArrowheads="1"/>
            </p:cNvSpPr>
            <p:nvPr/>
          </p:nvSpPr>
          <p:spPr bwMode="auto">
            <a:xfrm>
              <a:off x="1008" y="1056"/>
              <a:ext cx="336" cy="192"/>
            </a:xfrm>
            <a:prstGeom prst="rect">
              <a:avLst/>
            </a:prstGeom>
            <a:solidFill>
              <a:srgbClr val="E4F3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22" name="Text Box 17"/>
          <p:cNvSpPr txBox="1">
            <a:spLocks noChangeArrowheads="1"/>
          </p:cNvSpPr>
          <p:nvPr/>
        </p:nvSpPr>
        <p:spPr bwMode="auto">
          <a:xfrm>
            <a:off x="1306513" y="3341688"/>
            <a:ext cx="2809875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zh-CN" altLang="en-US" sz="3200" b="1" dirty="0">
                <a:solidFill>
                  <a:srgbClr val="000000"/>
                </a:solidFill>
                <a:latin typeface="Arial" panose="020B0604020202020204" pitchFamily="34" charset="0"/>
              </a:rPr>
              <a:t>变形为：</a:t>
            </a:r>
            <a:r>
              <a:rPr lang="en-US" altLang="zh-CN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U=IR</a:t>
            </a:r>
          </a:p>
        </p:txBody>
      </p:sp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76200" y="4471988"/>
            <a:ext cx="2743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>
                <a:solidFill>
                  <a:srgbClr val="000000"/>
                </a:solidFill>
              </a:rPr>
              <a:t>伏安法测电阻</a:t>
            </a:r>
          </a:p>
        </p:txBody>
      </p:sp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228600" y="641350"/>
            <a:ext cx="76962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>
                <a:solidFill>
                  <a:srgbClr val="002060"/>
                </a:solidFill>
              </a:rPr>
              <a:t>内容：导体中的电流，跟导体两端的电压成正比，跟导体的电阻成反比</a:t>
            </a:r>
          </a:p>
        </p:txBody>
      </p:sp>
    </p:spTree>
    <p:extLst>
      <p:ext uri="{BB962C8B-B14F-4D97-AF65-F5344CB8AC3E}">
        <p14:creationId xmlns:p14="http://schemas.microsoft.com/office/powerpoint/2010/main" val="1523737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61" grpId="0" animBg="1"/>
      <p:bldP spid="6162" grpId="0" animBg="1"/>
      <p:bldP spid="22" grpId="0"/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Text Box 4"/>
          <p:cNvSpPr txBox="1">
            <a:spLocks noChangeArrowheads="1"/>
          </p:cNvSpPr>
          <p:nvPr/>
        </p:nvSpPr>
        <p:spPr bwMode="auto">
          <a:xfrm>
            <a:off x="0" y="0"/>
            <a:ext cx="4343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600" b="1">
                <a:solidFill>
                  <a:srgbClr val="000000"/>
                </a:solidFill>
                <a:ea typeface="黑体" panose="02010609060101010101" pitchFamily="49" charset="-122"/>
              </a:rPr>
              <a:t>实验电路图的设计：</a:t>
            </a:r>
          </a:p>
        </p:txBody>
      </p:sp>
      <p:sp>
        <p:nvSpPr>
          <p:cNvPr id="7171" name="Text Box 16"/>
          <p:cNvSpPr txBox="1">
            <a:spLocks noChangeArrowheads="1"/>
          </p:cNvSpPr>
          <p:nvPr/>
        </p:nvSpPr>
        <p:spPr bwMode="auto">
          <a:xfrm>
            <a:off x="0" y="4038600"/>
            <a:ext cx="4495800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FFFF00"/>
                </a:solidFill>
              </a:rPr>
              <a:t>       </a:t>
            </a:r>
            <a:r>
              <a:rPr lang="zh-CN" altLang="en-US" sz="3200" b="1">
                <a:solidFill>
                  <a:srgbClr val="000000"/>
                </a:solidFill>
              </a:rPr>
              <a:t>评估：实验中我们需要多测几组电流和电压值，要如何操作？有更简便易行的办法吗？</a:t>
            </a:r>
          </a:p>
        </p:txBody>
      </p:sp>
      <p:sp>
        <p:nvSpPr>
          <p:cNvPr id="7172" name="Text Box 17"/>
          <p:cNvSpPr txBox="1">
            <a:spLocks noChangeArrowheads="1"/>
          </p:cNvSpPr>
          <p:nvPr/>
        </p:nvSpPr>
        <p:spPr bwMode="auto">
          <a:xfrm>
            <a:off x="4572000" y="47625"/>
            <a:ext cx="4343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600" b="1">
                <a:solidFill>
                  <a:srgbClr val="000000"/>
                </a:solidFill>
                <a:ea typeface="黑体" panose="02010609060101010101" pitchFamily="49" charset="-122"/>
              </a:rPr>
              <a:t>实验电路图的改正：</a:t>
            </a:r>
          </a:p>
        </p:txBody>
      </p:sp>
      <p:sp>
        <p:nvSpPr>
          <p:cNvPr id="189445" name="Line 18"/>
          <p:cNvSpPr>
            <a:spLocks noChangeShapeType="1"/>
          </p:cNvSpPr>
          <p:nvPr/>
        </p:nvSpPr>
        <p:spPr bwMode="auto">
          <a:xfrm>
            <a:off x="4419600" y="0"/>
            <a:ext cx="0" cy="6858000"/>
          </a:xfrm>
          <a:prstGeom prst="line">
            <a:avLst/>
          </a:prstGeom>
          <a:noFill/>
          <a:ln w="76200" cmpd="tri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grpSp>
        <p:nvGrpSpPr>
          <p:cNvPr id="189446" name="Group 6"/>
          <p:cNvGrpSpPr>
            <a:grpSpLocks/>
          </p:cNvGrpSpPr>
          <p:nvPr/>
        </p:nvGrpSpPr>
        <p:grpSpPr bwMode="auto">
          <a:xfrm>
            <a:off x="533400" y="1295400"/>
            <a:ext cx="2819400" cy="2286000"/>
            <a:chOff x="0" y="0"/>
            <a:chExt cx="1776" cy="1440"/>
          </a:xfrm>
        </p:grpSpPr>
        <p:grpSp>
          <p:nvGrpSpPr>
            <p:cNvPr id="189452" name="Group 7"/>
            <p:cNvGrpSpPr>
              <a:grpSpLocks/>
            </p:cNvGrpSpPr>
            <p:nvPr/>
          </p:nvGrpSpPr>
          <p:grpSpPr bwMode="auto">
            <a:xfrm>
              <a:off x="0" y="0"/>
              <a:ext cx="1776" cy="1440"/>
              <a:chOff x="0" y="0"/>
              <a:chExt cx="2155" cy="1785"/>
            </a:xfrm>
          </p:grpSpPr>
          <p:grpSp>
            <p:nvGrpSpPr>
              <p:cNvPr id="189455" name="Group 8"/>
              <p:cNvGrpSpPr>
                <a:grpSpLocks/>
              </p:cNvGrpSpPr>
              <p:nvPr/>
            </p:nvGrpSpPr>
            <p:grpSpPr bwMode="auto">
              <a:xfrm>
                <a:off x="0" y="0"/>
                <a:ext cx="2155" cy="1785"/>
                <a:chOff x="0" y="0"/>
                <a:chExt cx="2155" cy="1785"/>
              </a:xfrm>
            </p:grpSpPr>
            <p:pic>
              <p:nvPicPr>
                <p:cNvPr id="189458" name="Picture 22" descr="http://tech.casd.cn/wzym/0195/c30195/c3zrhb018.files/image017.jpg"/>
                <p:cNvPicPr>
                  <a:picLocks noChangeAspect="1" noChangeArrowheads="1"/>
                </p:cNvPicPr>
                <p:nvPr/>
              </p:nvPicPr>
              <p:blipFill>
                <a:blip r:embed="rId2" r:link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2155" cy="178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89459" name="Rectangle 23"/>
                <p:cNvSpPr>
                  <a:spLocks noChangeArrowheads="1"/>
                </p:cNvSpPr>
                <p:nvPr/>
              </p:nvSpPr>
              <p:spPr bwMode="auto">
                <a:xfrm>
                  <a:off x="1570" y="790"/>
                  <a:ext cx="540" cy="624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189456" name="Line 24"/>
              <p:cNvSpPr>
                <a:spLocks noChangeShapeType="1"/>
              </p:cNvSpPr>
              <p:nvPr/>
            </p:nvSpPr>
            <p:spPr bwMode="auto">
              <a:xfrm>
                <a:off x="1515" y="1263"/>
                <a:ext cx="540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9457" name="Line 25"/>
              <p:cNvSpPr>
                <a:spLocks noChangeShapeType="1"/>
              </p:cNvSpPr>
              <p:nvPr/>
            </p:nvSpPr>
            <p:spPr bwMode="auto">
              <a:xfrm>
                <a:off x="2050" y="634"/>
                <a:ext cx="0" cy="624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89453" name="Oval 27"/>
            <p:cNvSpPr>
              <a:spLocks noChangeArrowheads="1"/>
            </p:cNvSpPr>
            <p:nvPr/>
          </p:nvSpPr>
          <p:spPr bwMode="auto">
            <a:xfrm>
              <a:off x="282" y="990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89454" name="Oval 28"/>
            <p:cNvSpPr>
              <a:spLocks noChangeArrowheads="1"/>
            </p:cNvSpPr>
            <p:nvPr/>
          </p:nvSpPr>
          <p:spPr bwMode="auto">
            <a:xfrm>
              <a:off x="996" y="99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7183" name="Group 15"/>
          <p:cNvGrpSpPr>
            <a:grpSpLocks/>
          </p:cNvGrpSpPr>
          <p:nvPr/>
        </p:nvGrpSpPr>
        <p:grpSpPr bwMode="auto">
          <a:xfrm>
            <a:off x="5334000" y="1371600"/>
            <a:ext cx="2895600" cy="2214563"/>
            <a:chOff x="0" y="0"/>
            <a:chExt cx="1824" cy="1395"/>
          </a:xfrm>
        </p:grpSpPr>
        <p:pic>
          <p:nvPicPr>
            <p:cNvPr id="189449" name="Picture 26" descr="http://tech.casd.cn/wzym/0195/c30195/c3zrhb018.files/image017.jpg"/>
            <p:cNvPicPr>
              <a:picLocks noChangeAspect="1" noChangeArrowheads="1"/>
            </p:cNvPicPr>
            <p:nvPr/>
          </p:nvPicPr>
          <p:blipFill>
            <a:blip r:embed="rId2" r:link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824" cy="13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9450" name="Oval 29"/>
            <p:cNvSpPr>
              <a:spLocks noChangeArrowheads="1"/>
            </p:cNvSpPr>
            <p:nvPr/>
          </p:nvSpPr>
          <p:spPr bwMode="auto">
            <a:xfrm>
              <a:off x="1014" y="96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89451" name="Oval 30"/>
            <p:cNvSpPr>
              <a:spLocks noChangeArrowheads="1"/>
            </p:cNvSpPr>
            <p:nvPr/>
          </p:nvSpPr>
          <p:spPr bwMode="auto">
            <a:xfrm>
              <a:off x="288" y="960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5124450" y="4268788"/>
            <a:ext cx="30480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>
                <a:solidFill>
                  <a:srgbClr val="000000"/>
                </a:solidFill>
              </a:rPr>
              <a:t>思考：滑动变阻器的作用？</a:t>
            </a:r>
          </a:p>
        </p:txBody>
      </p:sp>
    </p:spTree>
    <p:extLst>
      <p:ext uri="{BB962C8B-B14F-4D97-AF65-F5344CB8AC3E}">
        <p14:creationId xmlns:p14="http://schemas.microsoft.com/office/powerpoint/2010/main" val="2850087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autoUpdateAnimBg="0"/>
      <p:bldP spid="7172" grpId="0" autoUpdateAnimBg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E4F3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Text Box 13"/>
          <p:cNvSpPr txBox="1">
            <a:spLocks noChangeArrowheads="1"/>
          </p:cNvSpPr>
          <p:nvPr/>
        </p:nvSpPr>
        <p:spPr bwMode="auto">
          <a:xfrm>
            <a:off x="0" y="0"/>
            <a:ext cx="4114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600" b="1">
                <a:solidFill>
                  <a:srgbClr val="000000"/>
                </a:solidFill>
                <a:ea typeface="黑体" panose="02010609060101010101" pitchFamily="49" charset="-122"/>
              </a:rPr>
              <a:t>实验器材选择：</a:t>
            </a:r>
          </a:p>
        </p:txBody>
      </p:sp>
      <p:pic>
        <p:nvPicPr>
          <p:cNvPr id="8195" name="Picture 21" descr="W020100825323508848414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16" t="69052" r="52461" b="9895"/>
          <a:stretch>
            <a:fillRect/>
          </a:stretch>
        </p:blipFill>
        <p:spPr bwMode="auto">
          <a:xfrm>
            <a:off x="609600" y="3200400"/>
            <a:ext cx="1828800" cy="164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22" descr="W020100824555404784089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46" t="16595" r="6923" b="63704"/>
          <a:stretch>
            <a:fillRect/>
          </a:stretch>
        </p:blipFill>
        <p:spPr bwMode="auto">
          <a:xfrm>
            <a:off x="3352800" y="3200400"/>
            <a:ext cx="1828800" cy="164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24" descr="W02010082455543416826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61" t="55675" r="36462" b="34903"/>
          <a:stretch>
            <a:fillRect/>
          </a:stretch>
        </p:blipFill>
        <p:spPr bwMode="auto">
          <a:xfrm>
            <a:off x="609600" y="1219200"/>
            <a:ext cx="16764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26" descr="W02010082455543416826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42827" r="24153" b="42612"/>
          <a:stretch>
            <a:fillRect/>
          </a:stretch>
        </p:blipFill>
        <p:spPr bwMode="auto">
          <a:xfrm>
            <a:off x="4572000" y="1219200"/>
            <a:ext cx="1600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29" descr="1241266645861875201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6538" y="1252538"/>
            <a:ext cx="1905000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31" descr="ef376497-234e-4f2d-adc9-a454fd57201a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7" r="50000" b="15334"/>
          <a:stretch>
            <a:fillRect/>
          </a:stretch>
        </p:blipFill>
        <p:spPr bwMode="auto">
          <a:xfrm>
            <a:off x="6172200" y="3581400"/>
            <a:ext cx="1611313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0473" name="AutoShape 32">
            <a:hlinkClick r:id="rId10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10600" y="6324600"/>
            <a:ext cx="533400" cy="533400"/>
          </a:xfrm>
          <a:prstGeom prst="actionButtonForwardNext">
            <a:avLst/>
          </a:prstGeom>
          <a:gradFill rotWithShape="1">
            <a:gsLst>
              <a:gs pos="0">
                <a:srgbClr val="C1C1FF"/>
              </a:gs>
              <a:gs pos="100000">
                <a:srgbClr val="0000FF"/>
              </a:gs>
            </a:gsLst>
            <a:path path="rect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srgbClr val="000000"/>
              </a:solidFill>
            </a:endParaRPr>
          </a:p>
        </p:txBody>
      </p:sp>
      <p:pic>
        <p:nvPicPr>
          <p:cNvPr id="8202" name="Picture 34" descr="20091022142218787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219200"/>
            <a:ext cx="1838325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3349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362200" y="1238250"/>
            <a:ext cx="3995738" cy="2859088"/>
            <a:chOff x="0" y="-9"/>
            <a:chExt cx="1957" cy="1727"/>
          </a:xfrm>
        </p:grpSpPr>
        <p:sp>
          <p:nvSpPr>
            <p:cNvPr id="191494" name="Rectangle 3"/>
            <p:cNvSpPr>
              <a:spLocks noChangeArrowheads="1"/>
            </p:cNvSpPr>
            <p:nvPr/>
          </p:nvSpPr>
          <p:spPr bwMode="auto">
            <a:xfrm>
              <a:off x="158" y="161"/>
              <a:ext cx="1658" cy="858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zh-CN" sz="20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grpSp>
          <p:nvGrpSpPr>
            <p:cNvPr id="191495" name="Group 4"/>
            <p:cNvGrpSpPr>
              <a:grpSpLocks/>
            </p:cNvGrpSpPr>
            <p:nvPr/>
          </p:nvGrpSpPr>
          <p:grpSpPr bwMode="auto">
            <a:xfrm>
              <a:off x="709" y="-9"/>
              <a:ext cx="80" cy="321"/>
              <a:chOff x="-1" y="-10"/>
              <a:chExt cx="86" cy="340"/>
            </a:xfrm>
          </p:grpSpPr>
          <p:sp>
            <p:nvSpPr>
              <p:cNvPr id="191519" name="Rectangle 19"/>
              <p:cNvSpPr>
                <a:spLocks noChangeArrowheads="1"/>
              </p:cNvSpPr>
              <p:nvPr/>
            </p:nvSpPr>
            <p:spPr bwMode="auto">
              <a:xfrm>
                <a:off x="0" y="113"/>
                <a:ext cx="85" cy="8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91520" name="Line 20"/>
              <p:cNvSpPr>
                <a:spLocks noChangeShapeType="1"/>
              </p:cNvSpPr>
              <p:nvPr/>
            </p:nvSpPr>
            <p:spPr bwMode="auto">
              <a:xfrm>
                <a:off x="85" y="-10"/>
                <a:ext cx="0" cy="34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91521" name="Line 21"/>
              <p:cNvSpPr>
                <a:spLocks noChangeShapeType="1"/>
              </p:cNvSpPr>
              <p:nvPr/>
            </p:nvSpPr>
            <p:spPr bwMode="auto">
              <a:xfrm>
                <a:off x="-1" y="85"/>
                <a:ext cx="0" cy="17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91496" name="Group 8"/>
            <p:cNvGrpSpPr>
              <a:grpSpLocks/>
            </p:cNvGrpSpPr>
            <p:nvPr/>
          </p:nvGrpSpPr>
          <p:grpSpPr bwMode="auto">
            <a:xfrm>
              <a:off x="1316" y="80"/>
              <a:ext cx="263" cy="161"/>
              <a:chOff x="0" y="0"/>
              <a:chExt cx="256" cy="142"/>
            </a:xfrm>
          </p:grpSpPr>
          <p:sp>
            <p:nvSpPr>
              <p:cNvPr id="191516" name="Rectangle 15"/>
              <p:cNvSpPr>
                <a:spLocks noChangeArrowheads="1"/>
              </p:cNvSpPr>
              <p:nvPr/>
            </p:nvSpPr>
            <p:spPr bwMode="auto">
              <a:xfrm>
                <a:off x="29" y="0"/>
                <a:ext cx="226" cy="14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91517" name="Line 16"/>
              <p:cNvSpPr>
                <a:spLocks noChangeShapeType="1"/>
              </p:cNvSpPr>
              <p:nvPr/>
            </p:nvSpPr>
            <p:spPr bwMode="auto">
              <a:xfrm flipV="1">
                <a:off x="29" y="0"/>
                <a:ext cx="227" cy="8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91518" name="Oval 17"/>
              <p:cNvSpPr>
                <a:spLocks noChangeArrowheads="1"/>
              </p:cNvSpPr>
              <p:nvPr/>
            </p:nvSpPr>
            <p:spPr bwMode="auto">
              <a:xfrm>
                <a:off x="0" y="57"/>
                <a:ext cx="57" cy="56"/>
              </a:xfrm>
              <a:prstGeom prst="ellipse">
                <a:avLst/>
              </a:pr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91497" name="Rectangle 178"/>
            <p:cNvSpPr>
              <a:spLocks noChangeArrowheads="1"/>
            </p:cNvSpPr>
            <p:nvPr/>
          </p:nvSpPr>
          <p:spPr bwMode="auto">
            <a:xfrm>
              <a:off x="482" y="964"/>
              <a:ext cx="366" cy="114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grpSp>
          <p:nvGrpSpPr>
            <p:cNvPr id="191498" name="Group 13"/>
            <p:cNvGrpSpPr>
              <a:grpSpLocks/>
            </p:cNvGrpSpPr>
            <p:nvPr/>
          </p:nvGrpSpPr>
          <p:grpSpPr bwMode="auto">
            <a:xfrm>
              <a:off x="1361" y="766"/>
              <a:ext cx="596" cy="312"/>
              <a:chOff x="0" y="0"/>
              <a:chExt cx="726" cy="363"/>
            </a:xfrm>
          </p:grpSpPr>
          <p:sp>
            <p:nvSpPr>
              <p:cNvPr id="191512" name="Rectangle 181"/>
              <p:cNvSpPr>
                <a:spLocks noChangeArrowheads="1"/>
              </p:cNvSpPr>
              <p:nvPr/>
            </p:nvSpPr>
            <p:spPr bwMode="auto">
              <a:xfrm>
                <a:off x="0" y="0"/>
                <a:ext cx="726" cy="36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91513" name="Line 182"/>
              <p:cNvSpPr>
                <a:spLocks noChangeShapeType="1"/>
              </p:cNvSpPr>
              <p:nvPr/>
            </p:nvSpPr>
            <p:spPr bwMode="auto">
              <a:xfrm>
                <a:off x="227" y="0"/>
                <a:ext cx="317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91514" name="Line 183"/>
              <p:cNvSpPr>
                <a:spLocks noChangeShapeType="1"/>
              </p:cNvSpPr>
              <p:nvPr/>
            </p:nvSpPr>
            <p:spPr bwMode="auto">
              <a:xfrm>
                <a:off x="227" y="0"/>
                <a:ext cx="0" cy="22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91515" name="Rectangle 184"/>
              <p:cNvSpPr>
                <a:spLocks noChangeArrowheads="1"/>
              </p:cNvSpPr>
              <p:nvPr/>
            </p:nvSpPr>
            <p:spPr bwMode="auto">
              <a:xfrm>
                <a:off x="0" y="227"/>
                <a:ext cx="453" cy="136"/>
              </a:xfrm>
              <a:prstGeom prst="rect">
                <a:avLst/>
              </a:prstGeom>
              <a:solidFill>
                <a:srgbClr val="FFFFFF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91499" name="Group 18"/>
            <p:cNvGrpSpPr>
              <a:grpSpLocks/>
            </p:cNvGrpSpPr>
            <p:nvPr/>
          </p:nvGrpSpPr>
          <p:grpSpPr bwMode="auto">
            <a:xfrm>
              <a:off x="0" y="337"/>
              <a:ext cx="305" cy="344"/>
              <a:chOff x="0" y="25"/>
              <a:chExt cx="305" cy="344"/>
            </a:xfrm>
          </p:grpSpPr>
          <p:sp>
            <p:nvSpPr>
              <p:cNvPr id="191510" name="Oval 197"/>
              <p:cNvSpPr>
                <a:spLocks noChangeArrowheads="1"/>
              </p:cNvSpPr>
              <p:nvPr/>
            </p:nvSpPr>
            <p:spPr bwMode="auto">
              <a:xfrm>
                <a:off x="0" y="57"/>
                <a:ext cx="284" cy="283"/>
              </a:xfrm>
              <a:prstGeom prst="ellipse">
                <a:avLst/>
              </a:pr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91511" name="Text Box 198"/>
              <p:cNvSpPr txBox="1">
                <a:spLocks noChangeArrowheads="1"/>
              </p:cNvSpPr>
              <p:nvPr/>
            </p:nvSpPr>
            <p:spPr bwMode="auto">
              <a:xfrm>
                <a:off x="45" y="25"/>
                <a:ext cx="260" cy="3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r>
                  <a:rPr lang="en-US" altLang="zh-CN" sz="2800" b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A</a:t>
                </a:r>
              </a:p>
            </p:txBody>
          </p:sp>
        </p:grpSp>
        <p:grpSp>
          <p:nvGrpSpPr>
            <p:cNvPr id="191500" name="Group 21"/>
            <p:cNvGrpSpPr>
              <a:grpSpLocks/>
            </p:cNvGrpSpPr>
            <p:nvPr/>
          </p:nvGrpSpPr>
          <p:grpSpPr bwMode="auto">
            <a:xfrm flipV="1">
              <a:off x="158" y="1018"/>
              <a:ext cx="974" cy="508"/>
              <a:chOff x="0" y="0"/>
              <a:chExt cx="1049" cy="538"/>
            </a:xfrm>
          </p:grpSpPr>
          <p:sp>
            <p:nvSpPr>
              <p:cNvPr id="191507" name="Line 7"/>
              <p:cNvSpPr>
                <a:spLocks noChangeShapeType="1"/>
              </p:cNvSpPr>
              <p:nvPr/>
            </p:nvSpPr>
            <p:spPr bwMode="auto">
              <a:xfrm>
                <a:off x="0" y="0"/>
                <a:ext cx="1049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91508" name="Line 8"/>
              <p:cNvSpPr>
                <a:spLocks noChangeShapeType="1"/>
              </p:cNvSpPr>
              <p:nvPr/>
            </p:nvSpPr>
            <p:spPr bwMode="auto">
              <a:xfrm>
                <a:off x="0" y="0"/>
                <a:ext cx="0" cy="53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oval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91509" name="Line 9"/>
              <p:cNvSpPr>
                <a:spLocks noChangeShapeType="1"/>
              </p:cNvSpPr>
              <p:nvPr/>
            </p:nvSpPr>
            <p:spPr bwMode="auto">
              <a:xfrm>
                <a:off x="1049" y="0"/>
                <a:ext cx="0" cy="53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oval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91501" name="Group 25"/>
            <p:cNvGrpSpPr>
              <a:grpSpLocks/>
            </p:cNvGrpSpPr>
            <p:nvPr/>
          </p:nvGrpSpPr>
          <p:grpSpPr bwMode="auto">
            <a:xfrm>
              <a:off x="510" y="1374"/>
              <a:ext cx="284" cy="344"/>
              <a:chOff x="0" y="0"/>
              <a:chExt cx="284" cy="344"/>
            </a:xfrm>
          </p:grpSpPr>
          <p:sp>
            <p:nvSpPr>
              <p:cNvPr id="191505" name="Oval 190"/>
              <p:cNvSpPr>
                <a:spLocks noChangeArrowheads="1"/>
              </p:cNvSpPr>
              <p:nvPr/>
            </p:nvSpPr>
            <p:spPr bwMode="auto">
              <a:xfrm>
                <a:off x="0" y="16"/>
                <a:ext cx="284" cy="283"/>
              </a:xfrm>
              <a:prstGeom prst="ellipse">
                <a:avLst/>
              </a:pr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91506" name="Text Box 191"/>
              <p:cNvSpPr txBox="1">
                <a:spLocks noChangeArrowheads="1"/>
              </p:cNvSpPr>
              <p:nvPr/>
            </p:nvSpPr>
            <p:spPr bwMode="auto">
              <a:xfrm>
                <a:off x="0" y="0"/>
                <a:ext cx="260" cy="3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r>
                  <a:rPr lang="en-US" altLang="zh-CN" sz="2800" b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V</a:t>
                </a:r>
              </a:p>
            </p:txBody>
          </p:sp>
        </p:grpSp>
        <p:sp>
          <p:nvSpPr>
            <p:cNvPr id="191502" name="Text Box 4"/>
            <p:cNvSpPr txBox="1">
              <a:spLocks noChangeArrowheads="1"/>
            </p:cNvSpPr>
            <p:nvPr/>
          </p:nvSpPr>
          <p:spPr bwMode="auto">
            <a:xfrm>
              <a:off x="510" y="681"/>
              <a:ext cx="342" cy="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-US" altLang="zh-CN" sz="28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R</a:t>
              </a:r>
            </a:p>
          </p:txBody>
        </p:sp>
        <p:sp>
          <p:nvSpPr>
            <p:cNvPr id="191503" name="Text Box 4"/>
            <p:cNvSpPr txBox="1">
              <a:spLocks noChangeArrowheads="1"/>
            </p:cNvSpPr>
            <p:nvPr/>
          </p:nvSpPr>
          <p:spPr bwMode="auto">
            <a:xfrm>
              <a:off x="1396" y="1152"/>
              <a:ext cx="505" cy="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-US" altLang="zh-CN" sz="28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R'</a:t>
              </a:r>
            </a:p>
          </p:txBody>
        </p:sp>
        <p:sp>
          <p:nvSpPr>
            <p:cNvPr id="191504" name="Text Box 116"/>
            <p:cNvSpPr txBox="1">
              <a:spLocks noChangeArrowheads="1"/>
            </p:cNvSpPr>
            <p:nvPr/>
          </p:nvSpPr>
          <p:spPr bwMode="auto">
            <a:xfrm>
              <a:off x="1361" y="199"/>
              <a:ext cx="226" cy="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-US" altLang="zh-CN" sz="28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S</a:t>
              </a:r>
              <a:endParaRPr lang="en-US" altLang="zh-CN" sz="2800" b="1" baseline="-250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12335" name="AutoShape 47"/>
          <p:cNvSpPr>
            <a:spLocks noChangeArrowheads="1"/>
          </p:cNvSpPr>
          <p:nvPr/>
        </p:nvSpPr>
        <p:spPr bwMode="auto">
          <a:xfrm>
            <a:off x="2860675" y="4402138"/>
            <a:ext cx="4302125" cy="1436687"/>
          </a:xfrm>
          <a:prstGeom prst="wedgeRoundRectCallout">
            <a:avLst>
              <a:gd name="adj1" fmla="val 12856"/>
              <a:gd name="adj2" fmla="val -122852"/>
              <a:gd name="adj3" fmla="val 16667"/>
            </a:avLst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t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400">
                <a:solidFill>
                  <a:srgbClr val="000000"/>
                </a:solidFill>
                <a:latin typeface="华文中宋" panose="02010600040101010101" pitchFamily="2" charset="-122"/>
                <a:ea typeface="楷体_GB2312" pitchFamily="1" charset="-122"/>
              </a:rPr>
              <a:t>滑动变阻器的作用：</a:t>
            </a:r>
          </a:p>
          <a:p>
            <a:pPr fontAlgn="t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400">
                <a:solidFill>
                  <a:srgbClr val="000000"/>
                </a:solidFill>
                <a:latin typeface="华文中宋" panose="02010600040101010101" pitchFamily="2" charset="-122"/>
                <a:ea typeface="楷体_GB2312" pitchFamily="1" charset="-122"/>
              </a:rPr>
              <a:t>1、保护电路</a:t>
            </a:r>
          </a:p>
          <a:p>
            <a:pPr fontAlgn="t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400">
                <a:solidFill>
                  <a:srgbClr val="000000"/>
                </a:solidFill>
                <a:latin typeface="华文中宋" panose="02010600040101010101" pitchFamily="2" charset="-122"/>
                <a:ea typeface="楷体_GB2312" pitchFamily="1" charset="-122"/>
              </a:rPr>
              <a:t>2、改变定值电阻两端的电压</a:t>
            </a:r>
          </a:p>
        </p:txBody>
      </p:sp>
      <p:sp>
        <p:nvSpPr>
          <p:cNvPr id="191492" name="Rectangle 2"/>
          <p:cNvSpPr>
            <a:spLocks noChangeArrowheads="1"/>
          </p:cNvSpPr>
          <p:nvPr/>
        </p:nvSpPr>
        <p:spPr bwMode="auto">
          <a:xfrm>
            <a:off x="107950" y="117475"/>
            <a:ext cx="370681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4、实验过程</a:t>
            </a:r>
            <a:endParaRPr lang="en-US" altLang="zh-CN" b="1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91493" name="Rectangle 5"/>
          <p:cNvSpPr>
            <a:spLocks noChangeArrowheads="1"/>
          </p:cNvSpPr>
          <p:nvPr/>
        </p:nvSpPr>
        <p:spPr bwMode="auto">
          <a:xfrm>
            <a:off x="600075" y="638175"/>
            <a:ext cx="4103688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C0504D"/>
              </a:buClr>
              <a:buFont typeface="Wingdings" panose="05000000000000000000" pitchFamily="2" charset="2"/>
              <a:buChar char="p"/>
            </a:pPr>
            <a:r>
              <a:rPr lang="en-US" altLang="zh-CN" b="1">
                <a:solidFill>
                  <a:srgbClr val="006600"/>
                </a:solidFill>
                <a:latin typeface="华文中宋" panose="02010600040101010101" pitchFamily="2" charset="-122"/>
                <a:ea typeface="楷体_GB2312" pitchFamily="1" charset="-122"/>
              </a:rPr>
              <a:t> </a:t>
            </a:r>
            <a:r>
              <a:rPr lang="zh-CN" altLang="en-US" b="1">
                <a:solidFill>
                  <a:srgbClr val="006600"/>
                </a:solidFill>
                <a:latin typeface="华文中宋" panose="02010600040101010101" pitchFamily="2" charset="-122"/>
                <a:ea typeface="楷体_GB2312" pitchFamily="1" charset="-122"/>
              </a:rPr>
              <a:t>设计实验：</a:t>
            </a:r>
          </a:p>
        </p:txBody>
      </p:sp>
    </p:spTree>
    <p:extLst>
      <p:ext uri="{BB962C8B-B14F-4D97-AF65-F5344CB8AC3E}">
        <p14:creationId xmlns:p14="http://schemas.microsoft.com/office/powerpoint/2010/main" val="3967087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12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35" grpId="0" bldLvl="0" animBg="1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AutoShape 551"/>
          <p:cNvSpPr>
            <a:spLocks noChangeArrowheads="1"/>
          </p:cNvSpPr>
          <p:nvPr/>
        </p:nvSpPr>
        <p:spPr bwMode="auto">
          <a:xfrm rot="10800000">
            <a:off x="4413250" y="44450"/>
            <a:ext cx="4392613" cy="2160588"/>
          </a:xfrm>
          <a:prstGeom prst="horizontalScroll">
            <a:avLst>
              <a:gd name="adj" fmla="val 12500"/>
            </a:avLst>
          </a:prstGeom>
          <a:solidFill>
            <a:srgbClr val="C0C0C0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rot="10800000"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t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sz="2400">
                <a:solidFill>
                  <a:srgbClr val="000000"/>
                </a:solidFill>
                <a:latin typeface="华文中宋" panose="02010600040101010101" pitchFamily="2" charset="-122"/>
                <a:ea typeface="楷体_GB2312" pitchFamily="1" charset="-122"/>
              </a:rPr>
              <a:t>注意：连接时开关要</a:t>
            </a:r>
            <a:r>
              <a:rPr lang="zh-CN" altLang="en-US" sz="2400">
                <a:solidFill>
                  <a:srgbClr val="CC3300"/>
                </a:solidFill>
                <a:latin typeface="华文中宋" panose="02010600040101010101" pitchFamily="2" charset="-122"/>
                <a:ea typeface="楷体_GB2312" pitchFamily="1" charset="-122"/>
              </a:rPr>
              <a:t>断开</a:t>
            </a:r>
            <a:r>
              <a:rPr lang="zh-CN" altLang="en-US" sz="2400">
                <a:solidFill>
                  <a:srgbClr val="000000"/>
                </a:solidFill>
                <a:latin typeface="华文中宋" panose="02010600040101010101" pitchFamily="2" charset="-122"/>
                <a:ea typeface="楷体_GB2312" pitchFamily="1" charset="-122"/>
              </a:rPr>
              <a:t>；</a:t>
            </a:r>
          </a:p>
          <a:p>
            <a:pPr fontAlgn="t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sz="2400">
                <a:solidFill>
                  <a:srgbClr val="000000"/>
                </a:solidFill>
                <a:latin typeface="华文中宋" panose="02010600040101010101" pitchFamily="2" charset="-122"/>
                <a:ea typeface="楷体_GB2312" pitchFamily="1" charset="-122"/>
              </a:rPr>
              <a:t>开关闭合前滑动变阻器调</a:t>
            </a:r>
          </a:p>
          <a:p>
            <a:pPr fontAlgn="t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sz="2400">
                <a:solidFill>
                  <a:srgbClr val="000000"/>
                </a:solidFill>
                <a:latin typeface="华文中宋" panose="02010600040101010101" pitchFamily="2" charset="-122"/>
                <a:ea typeface="楷体_GB2312" pitchFamily="1" charset="-122"/>
              </a:rPr>
              <a:t>到</a:t>
            </a:r>
            <a:r>
              <a:rPr lang="zh-CN" altLang="en-US" sz="2400">
                <a:solidFill>
                  <a:srgbClr val="CC3300"/>
                </a:solidFill>
                <a:latin typeface="华文中宋" panose="02010600040101010101" pitchFamily="2" charset="-122"/>
                <a:ea typeface="楷体_GB2312" pitchFamily="1" charset="-122"/>
              </a:rPr>
              <a:t>阻值最大处</a:t>
            </a:r>
          </a:p>
        </p:txBody>
      </p:sp>
      <p:sp>
        <p:nvSpPr>
          <p:cNvPr id="192515" name="Rectangle 2"/>
          <p:cNvSpPr>
            <a:spLocks noChangeArrowheads="1"/>
          </p:cNvSpPr>
          <p:nvPr/>
        </p:nvSpPr>
        <p:spPr bwMode="auto">
          <a:xfrm rot="-5400000">
            <a:off x="3922712" y="-2187574"/>
            <a:ext cx="73025" cy="6985000"/>
          </a:xfrm>
          <a:prstGeom prst="rect">
            <a:avLst/>
          </a:prstGeom>
          <a:gradFill rotWithShape="1">
            <a:gsLst>
              <a:gs pos="0">
                <a:srgbClr val="006600"/>
              </a:gs>
              <a:gs pos="100000">
                <a:srgbClr val="FEFEFE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zh-CN" altLang="en-US" sz="2400">
              <a:solidFill>
                <a:srgbClr val="000000"/>
              </a:solidFill>
              <a:latin typeface="华文中宋" panose="02010600040101010101" pitchFamily="2" charset="-122"/>
              <a:ea typeface="楷体_GB2312" pitchFamily="1" charset="-122"/>
            </a:endParaRPr>
          </a:p>
        </p:txBody>
      </p:sp>
      <p:sp>
        <p:nvSpPr>
          <p:cNvPr id="192516" name="Rectangle 3"/>
          <p:cNvSpPr>
            <a:spLocks noChangeArrowheads="1"/>
          </p:cNvSpPr>
          <p:nvPr/>
        </p:nvSpPr>
        <p:spPr bwMode="auto">
          <a:xfrm>
            <a:off x="0" y="0"/>
            <a:ext cx="539750" cy="6858000"/>
          </a:xfrm>
          <a:prstGeom prst="rect">
            <a:avLst/>
          </a:prstGeom>
          <a:gradFill rotWithShape="1">
            <a:gsLst>
              <a:gs pos="0">
                <a:srgbClr val="006600"/>
              </a:gs>
              <a:gs pos="100000">
                <a:srgbClr val="E4EFE4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zh-CN" altLang="en-US" sz="2400">
              <a:solidFill>
                <a:srgbClr val="000000"/>
              </a:solidFill>
              <a:latin typeface="华文中宋" panose="02010600040101010101" pitchFamily="2" charset="-122"/>
              <a:ea typeface="楷体_GB2312" pitchFamily="1" charset="-122"/>
            </a:endParaRPr>
          </a:p>
        </p:txBody>
      </p:sp>
      <p:sp>
        <p:nvSpPr>
          <p:cNvPr id="192517" name="Rectangle 5"/>
          <p:cNvSpPr>
            <a:spLocks noChangeArrowheads="1"/>
          </p:cNvSpPr>
          <p:nvPr/>
        </p:nvSpPr>
        <p:spPr bwMode="auto">
          <a:xfrm>
            <a:off x="900113" y="1484313"/>
            <a:ext cx="4103687" cy="72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C0504D"/>
              </a:buClr>
              <a:buFont typeface="Wingdings" panose="05000000000000000000" pitchFamily="2" charset="2"/>
              <a:buChar char="p"/>
            </a:pPr>
            <a:r>
              <a:rPr lang="en-US" altLang="zh-CN" b="1">
                <a:solidFill>
                  <a:srgbClr val="006600"/>
                </a:solidFill>
                <a:latin typeface="华文中宋" panose="02010600040101010101" pitchFamily="2" charset="-122"/>
                <a:ea typeface="楷体_GB2312" pitchFamily="1" charset="-122"/>
              </a:rPr>
              <a:t> </a:t>
            </a:r>
            <a:r>
              <a:rPr lang="zh-CN" altLang="en-US" b="1">
                <a:solidFill>
                  <a:srgbClr val="006600"/>
                </a:solidFill>
                <a:latin typeface="华文中宋" panose="02010600040101010101" pitchFamily="2" charset="-122"/>
                <a:ea typeface="楷体_GB2312" pitchFamily="1" charset="-122"/>
              </a:rPr>
              <a:t>电路连接：</a:t>
            </a:r>
          </a:p>
        </p:txBody>
      </p:sp>
      <p:grpSp>
        <p:nvGrpSpPr>
          <p:cNvPr id="10249" name="Group 16"/>
          <p:cNvGrpSpPr>
            <a:grpSpLocks noChangeAspect="1"/>
          </p:cNvGrpSpPr>
          <p:nvPr/>
        </p:nvGrpSpPr>
        <p:grpSpPr bwMode="auto">
          <a:xfrm>
            <a:off x="2944813" y="3330575"/>
            <a:ext cx="1638300" cy="654050"/>
            <a:chOff x="0" y="0"/>
            <a:chExt cx="1440" cy="569"/>
          </a:xfrm>
        </p:grpSpPr>
        <p:grpSp>
          <p:nvGrpSpPr>
            <p:cNvPr id="192963" name="Group 17"/>
            <p:cNvGrpSpPr>
              <a:grpSpLocks noChangeAspect="1"/>
            </p:cNvGrpSpPr>
            <p:nvPr/>
          </p:nvGrpSpPr>
          <p:grpSpPr bwMode="auto">
            <a:xfrm>
              <a:off x="0" y="69"/>
              <a:ext cx="1440" cy="500"/>
              <a:chOff x="0" y="0"/>
              <a:chExt cx="1440" cy="500"/>
            </a:xfrm>
          </p:grpSpPr>
          <p:graphicFrame>
            <p:nvGraphicFramePr>
              <p:cNvPr id="192966" name="Object 18"/>
              <p:cNvGraphicFramePr>
                <a:graphicFrameLocks noChangeAspect="1"/>
              </p:cNvGraphicFramePr>
              <p:nvPr/>
            </p:nvGraphicFramePr>
            <p:xfrm>
              <a:off x="0" y="0"/>
              <a:ext cx="1440" cy="5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26" r:id="rId3" imgW="3834921" imgH="1612698" progId="">
                      <p:embed/>
                    </p:oleObj>
                  </mc:Choice>
                  <mc:Fallback>
                    <p:oleObj r:id="rId3" imgW="3834921" imgH="1612698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lum bright="4000"/>
                            <a:grayscl/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0" y="0"/>
                            <a:ext cx="1440" cy="5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192967" name="Group 19"/>
              <p:cNvGrpSpPr>
                <a:grpSpLocks noChangeAspect="1"/>
              </p:cNvGrpSpPr>
              <p:nvPr/>
            </p:nvGrpSpPr>
            <p:grpSpPr bwMode="auto">
              <a:xfrm rot="5400000">
                <a:off x="813" y="39"/>
                <a:ext cx="227" cy="433"/>
                <a:chOff x="0" y="0"/>
                <a:chExt cx="1036" cy="1898"/>
              </a:xfrm>
            </p:grpSpPr>
            <p:sp>
              <p:nvSpPr>
                <p:cNvPr id="192982" name="AutoShape 20"/>
                <p:cNvSpPr>
                  <a:spLocks noChangeAspect="1" noChangeArrowheads="1"/>
                </p:cNvSpPr>
                <p:nvPr/>
              </p:nvSpPr>
              <p:spPr bwMode="auto">
                <a:xfrm>
                  <a:off x="0" y="715"/>
                  <a:ext cx="1036" cy="1183"/>
                </a:xfrm>
                <a:prstGeom prst="can">
                  <a:avLst>
                    <a:gd name="adj" fmla="val 46987"/>
                  </a:avLst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zh-CN" altLang="en-US" sz="2400">
                    <a:solidFill>
                      <a:srgbClr val="000000"/>
                    </a:solidFill>
                    <a:latin typeface="华文中宋" panose="02010600040101010101" pitchFamily="2" charset="-122"/>
                    <a:ea typeface="楷体_GB2312" pitchFamily="1" charset="-122"/>
                  </a:endParaRPr>
                </a:p>
              </p:txBody>
            </p:sp>
            <p:sp>
              <p:nvSpPr>
                <p:cNvPr id="192983" name="AutoShape 21"/>
                <p:cNvSpPr>
                  <a:spLocks noChangeAspect="1" noChangeArrowheads="1"/>
                </p:cNvSpPr>
                <p:nvPr/>
              </p:nvSpPr>
              <p:spPr bwMode="auto">
                <a:xfrm>
                  <a:off x="0" y="0"/>
                  <a:ext cx="1036" cy="1183"/>
                </a:xfrm>
                <a:prstGeom prst="can">
                  <a:avLst>
                    <a:gd name="adj" fmla="val 46987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zh-CN" altLang="en-US" sz="2400">
                    <a:solidFill>
                      <a:srgbClr val="000000"/>
                    </a:solidFill>
                    <a:latin typeface="华文中宋" panose="02010600040101010101" pitchFamily="2" charset="-122"/>
                    <a:ea typeface="楷体_GB2312" pitchFamily="1" charset="-122"/>
                  </a:endParaRPr>
                </a:p>
              </p:txBody>
            </p:sp>
            <p:sp>
              <p:nvSpPr>
                <p:cNvPr id="192984" name="Oval 22"/>
                <p:cNvSpPr>
                  <a:spLocks noChangeAspect="1" noChangeArrowheads="1"/>
                </p:cNvSpPr>
                <p:nvPr/>
              </p:nvSpPr>
              <p:spPr bwMode="auto">
                <a:xfrm>
                  <a:off x="144" y="66"/>
                  <a:ext cx="763" cy="299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zh-CN" altLang="en-US" sz="2400">
                    <a:solidFill>
                      <a:srgbClr val="000000"/>
                    </a:solidFill>
                    <a:latin typeface="华文中宋" panose="02010600040101010101" pitchFamily="2" charset="-122"/>
                    <a:ea typeface="楷体_GB2312" pitchFamily="1" charset="-122"/>
                  </a:endParaRPr>
                </a:p>
              </p:txBody>
            </p:sp>
            <p:grpSp>
              <p:nvGrpSpPr>
                <p:cNvPr id="192985" name="Group 23"/>
                <p:cNvGrpSpPr>
                  <a:grpSpLocks noChangeAspect="1"/>
                </p:cNvGrpSpPr>
                <p:nvPr/>
              </p:nvGrpSpPr>
              <p:grpSpPr bwMode="auto">
                <a:xfrm>
                  <a:off x="389" y="48"/>
                  <a:ext cx="231" cy="191"/>
                  <a:chOff x="0" y="0"/>
                  <a:chExt cx="231" cy="191"/>
                </a:xfrm>
              </p:grpSpPr>
              <p:sp>
                <p:nvSpPr>
                  <p:cNvPr id="192990" name="Oval 2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0" y="79"/>
                    <a:ext cx="231" cy="112"/>
                  </a:xfrm>
                  <a:prstGeom prst="ellipse">
                    <a:avLst/>
                  </a:prstGeom>
                  <a:solidFill>
                    <a:srgbClr val="C0C0C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buFontTx/>
                      <a:buNone/>
                    </a:pPr>
                    <a:endParaRPr lang="zh-CN" altLang="en-US" sz="2400">
                      <a:solidFill>
                        <a:srgbClr val="000000"/>
                      </a:solidFill>
                      <a:latin typeface="华文中宋" panose="02010600040101010101" pitchFamily="2" charset="-122"/>
                      <a:ea typeface="楷体_GB2312" pitchFamily="1" charset="-122"/>
                    </a:endParaRPr>
                  </a:p>
                </p:txBody>
              </p:sp>
              <p:sp>
                <p:nvSpPr>
                  <p:cNvPr id="192991" name="Rectangle 2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0" y="74"/>
                    <a:ext cx="231" cy="49"/>
                  </a:xfrm>
                  <a:prstGeom prst="rect">
                    <a:avLst/>
                  </a:prstGeom>
                  <a:solidFill>
                    <a:srgbClr val="C0C0C0"/>
                  </a:solidFill>
                  <a:ln w="9525">
                    <a:solidFill>
                      <a:srgbClr val="FFFFFF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buFontTx/>
                      <a:buNone/>
                    </a:pPr>
                    <a:endParaRPr lang="zh-CN" altLang="en-US" sz="2400">
                      <a:solidFill>
                        <a:srgbClr val="000000"/>
                      </a:solidFill>
                      <a:latin typeface="华文中宋" panose="02010600040101010101" pitchFamily="2" charset="-122"/>
                      <a:ea typeface="楷体_GB2312" pitchFamily="1" charset="-122"/>
                    </a:endParaRPr>
                  </a:p>
                </p:txBody>
              </p:sp>
              <p:sp>
                <p:nvSpPr>
                  <p:cNvPr id="192992" name="Oval 2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0" y="0"/>
                    <a:ext cx="231" cy="112"/>
                  </a:xfrm>
                  <a:prstGeom prst="ellipse">
                    <a:avLst/>
                  </a:prstGeom>
                  <a:solidFill>
                    <a:srgbClr val="C0C0C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buFontTx/>
                      <a:buNone/>
                    </a:pPr>
                    <a:endParaRPr lang="zh-CN" altLang="en-US" sz="2400">
                      <a:solidFill>
                        <a:srgbClr val="000000"/>
                      </a:solidFill>
                      <a:latin typeface="华文中宋" panose="02010600040101010101" pitchFamily="2" charset="-122"/>
                      <a:ea typeface="楷体_GB2312" pitchFamily="1" charset="-122"/>
                    </a:endParaRPr>
                  </a:p>
                </p:txBody>
              </p:sp>
              <p:sp>
                <p:nvSpPr>
                  <p:cNvPr id="192993" name="Line 27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31" y="68"/>
                    <a:ext cx="0" cy="74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zh-CN" altLang="en-US">
                      <a:solidFill>
                        <a:srgbClr val="000000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192994" name="Line 2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0" y="55"/>
                    <a:ext cx="0" cy="74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zh-CN" altLang="en-US">
                      <a:solidFill>
                        <a:srgbClr val="000000"/>
                      </a:solidFill>
                      <a:latin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192986" name="Line 29"/>
                <p:cNvSpPr>
                  <a:spLocks noChangeAspect="1" noChangeShapeType="1"/>
                </p:cNvSpPr>
                <p:nvPr/>
              </p:nvSpPr>
              <p:spPr bwMode="auto">
                <a:xfrm>
                  <a:off x="159" y="1078"/>
                  <a:ext cx="0" cy="712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92987" name="Line 30"/>
                <p:cNvSpPr>
                  <a:spLocks noChangeAspect="1" noChangeShapeType="1"/>
                </p:cNvSpPr>
                <p:nvPr/>
              </p:nvSpPr>
              <p:spPr bwMode="auto">
                <a:xfrm>
                  <a:off x="632" y="1171"/>
                  <a:ext cx="0" cy="715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92988" name="Line 31"/>
                <p:cNvSpPr>
                  <a:spLocks noChangeAspect="1" noChangeShapeType="1"/>
                </p:cNvSpPr>
                <p:nvPr/>
              </p:nvSpPr>
              <p:spPr bwMode="auto">
                <a:xfrm>
                  <a:off x="260" y="461"/>
                  <a:ext cx="0" cy="68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92989" name="Line 32"/>
                <p:cNvSpPr>
                  <a:spLocks noChangeAspect="1" noChangeShapeType="1"/>
                </p:cNvSpPr>
                <p:nvPr/>
              </p:nvSpPr>
              <p:spPr bwMode="auto">
                <a:xfrm>
                  <a:off x="790" y="461"/>
                  <a:ext cx="0" cy="68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192968" name="Group 33"/>
              <p:cNvGrpSpPr>
                <a:grpSpLocks noChangeAspect="1"/>
              </p:cNvGrpSpPr>
              <p:nvPr/>
            </p:nvGrpSpPr>
            <p:grpSpPr bwMode="auto">
              <a:xfrm rot="5400000">
                <a:off x="394" y="39"/>
                <a:ext cx="227" cy="442"/>
                <a:chOff x="0" y="0"/>
                <a:chExt cx="1036" cy="1898"/>
              </a:xfrm>
            </p:grpSpPr>
            <p:sp>
              <p:nvSpPr>
                <p:cNvPr id="192969" name="AutoShape 34"/>
                <p:cNvSpPr>
                  <a:spLocks noChangeAspect="1" noChangeArrowheads="1"/>
                </p:cNvSpPr>
                <p:nvPr/>
              </p:nvSpPr>
              <p:spPr bwMode="auto">
                <a:xfrm>
                  <a:off x="0" y="715"/>
                  <a:ext cx="1036" cy="1183"/>
                </a:xfrm>
                <a:prstGeom prst="can">
                  <a:avLst>
                    <a:gd name="adj" fmla="val 46987"/>
                  </a:avLst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zh-CN" altLang="en-US" sz="2400">
                    <a:solidFill>
                      <a:srgbClr val="000000"/>
                    </a:solidFill>
                    <a:latin typeface="华文中宋" panose="02010600040101010101" pitchFamily="2" charset="-122"/>
                    <a:ea typeface="楷体_GB2312" pitchFamily="1" charset="-122"/>
                  </a:endParaRPr>
                </a:p>
              </p:txBody>
            </p:sp>
            <p:sp>
              <p:nvSpPr>
                <p:cNvPr id="192970" name="AutoShape 35"/>
                <p:cNvSpPr>
                  <a:spLocks noChangeAspect="1" noChangeArrowheads="1"/>
                </p:cNvSpPr>
                <p:nvPr/>
              </p:nvSpPr>
              <p:spPr bwMode="auto">
                <a:xfrm>
                  <a:off x="0" y="0"/>
                  <a:ext cx="1036" cy="1183"/>
                </a:xfrm>
                <a:prstGeom prst="can">
                  <a:avLst>
                    <a:gd name="adj" fmla="val 46987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zh-CN" altLang="en-US" sz="2400">
                    <a:solidFill>
                      <a:srgbClr val="000000"/>
                    </a:solidFill>
                    <a:latin typeface="华文中宋" panose="02010600040101010101" pitchFamily="2" charset="-122"/>
                    <a:ea typeface="楷体_GB2312" pitchFamily="1" charset="-122"/>
                  </a:endParaRPr>
                </a:p>
              </p:txBody>
            </p:sp>
            <p:sp>
              <p:nvSpPr>
                <p:cNvPr id="192971" name="Oval 36"/>
                <p:cNvSpPr>
                  <a:spLocks noChangeAspect="1" noChangeArrowheads="1"/>
                </p:cNvSpPr>
                <p:nvPr/>
              </p:nvSpPr>
              <p:spPr bwMode="auto">
                <a:xfrm>
                  <a:off x="144" y="66"/>
                  <a:ext cx="763" cy="299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zh-CN" altLang="en-US" sz="2400">
                    <a:solidFill>
                      <a:srgbClr val="000000"/>
                    </a:solidFill>
                    <a:latin typeface="华文中宋" panose="02010600040101010101" pitchFamily="2" charset="-122"/>
                    <a:ea typeface="楷体_GB2312" pitchFamily="1" charset="-122"/>
                  </a:endParaRPr>
                </a:p>
              </p:txBody>
            </p:sp>
            <p:grpSp>
              <p:nvGrpSpPr>
                <p:cNvPr id="192972" name="Group 37"/>
                <p:cNvGrpSpPr>
                  <a:grpSpLocks noChangeAspect="1"/>
                </p:cNvGrpSpPr>
                <p:nvPr/>
              </p:nvGrpSpPr>
              <p:grpSpPr bwMode="auto">
                <a:xfrm>
                  <a:off x="389" y="48"/>
                  <a:ext cx="231" cy="191"/>
                  <a:chOff x="0" y="0"/>
                  <a:chExt cx="231" cy="191"/>
                </a:xfrm>
              </p:grpSpPr>
              <p:sp>
                <p:nvSpPr>
                  <p:cNvPr id="192977" name="Oval 3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0" y="79"/>
                    <a:ext cx="231" cy="112"/>
                  </a:xfrm>
                  <a:prstGeom prst="ellipse">
                    <a:avLst/>
                  </a:prstGeom>
                  <a:solidFill>
                    <a:srgbClr val="C0C0C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buFontTx/>
                      <a:buNone/>
                    </a:pPr>
                    <a:endParaRPr lang="zh-CN" altLang="en-US" sz="2400">
                      <a:solidFill>
                        <a:srgbClr val="000000"/>
                      </a:solidFill>
                      <a:latin typeface="华文中宋" panose="02010600040101010101" pitchFamily="2" charset="-122"/>
                      <a:ea typeface="楷体_GB2312" pitchFamily="1" charset="-122"/>
                    </a:endParaRPr>
                  </a:p>
                </p:txBody>
              </p:sp>
              <p:sp>
                <p:nvSpPr>
                  <p:cNvPr id="192978" name="Rectangle 3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0" y="74"/>
                    <a:ext cx="231" cy="49"/>
                  </a:xfrm>
                  <a:prstGeom prst="rect">
                    <a:avLst/>
                  </a:prstGeom>
                  <a:solidFill>
                    <a:srgbClr val="C0C0C0"/>
                  </a:solidFill>
                  <a:ln w="9525">
                    <a:solidFill>
                      <a:srgbClr val="FFFFFF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buFontTx/>
                      <a:buNone/>
                    </a:pPr>
                    <a:endParaRPr lang="zh-CN" altLang="en-US" sz="2400">
                      <a:solidFill>
                        <a:srgbClr val="000000"/>
                      </a:solidFill>
                      <a:latin typeface="华文中宋" panose="02010600040101010101" pitchFamily="2" charset="-122"/>
                      <a:ea typeface="楷体_GB2312" pitchFamily="1" charset="-122"/>
                    </a:endParaRPr>
                  </a:p>
                </p:txBody>
              </p:sp>
              <p:sp>
                <p:nvSpPr>
                  <p:cNvPr id="192979" name="Oval 4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0" y="0"/>
                    <a:ext cx="231" cy="112"/>
                  </a:xfrm>
                  <a:prstGeom prst="ellipse">
                    <a:avLst/>
                  </a:prstGeom>
                  <a:solidFill>
                    <a:srgbClr val="C0C0C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buFontTx/>
                      <a:buNone/>
                    </a:pPr>
                    <a:endParaRPr lang="zh-CN" altLang="en-US" sz="2400">
                      <a:solidFill>
                        <a:srgbClr val="000000"/>
                      </a:solidFill>
                      <a:latin typeface="华文中宋" panose="02010600040101010101" pitchFamily="2" charset="-122"/>
                      <a:ea typeface="楷体_GB2312" pitchFamily="1" charset="-122"/>
                    </a:endParaRPr>
                  </a:p>
                </p:txBody>
              </p:sp>
              <p:sp>
                <p:nvSpPr>
                  <p:cNvPr id="192980" name="Line 4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31" y="68"/>
                    <a:ext cx="0" cy="74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zh-CN" altLang="en-US">
                      <a:solidFill>
                        <a:srgbClr val="000000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192981" name="Line 4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0" y="55"/>
                    <a:ext cx="0" cy="74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zh-CN" altLang="en-US">
                      <a:solidFill>
                        <a:srgbClr val="000000"/>
                      </a:solidFill>
                      <a:latin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192973" name="Line 43"/>
                <p:cNvSpPr>
                  <a:spLocks noChangeAspect="1" noChangeShapeType="1"/>
                </p:cNvSpPr>
                <p:nvPr/>
              </p:nvSpPr>
              <p:spPr bwMode="auto">
                <a:xfrm>
                  <a:off x="159" y="1078"/>
                  <a:ext cx="0" cy="712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92974" name="Line 44"/>
                <p:cNvSpPr>
                  <a:spLocks noChangeAspect="1" noChangeShapeType="1"/>
                </p:cNvSpPr>
                <p:nvPr/>
              </p:nvSpPr>
              <p:spPr bwMode="auto">
                <a:xfrm>
                  <a:off x="632" y="1171"/>
                  <a:ext cx="0" cy="715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92975" name="Line 45"/>
                <p:cNvSpPr>
                  <a:spLocks noChangeAspect="1" noChangeShapeType="1"/>
                </p:cNvSpPr>
                <p:nvPr/>
              </p:nvSpPr>
              <p:spPr bwMode="auto">
                <a:xfrm>
                  <a:off x="260" y="461"/>
                  <a:ext cx="0" cy="68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92976" name="Line 46"/>
                <p:cNvSpPr>
                  <a:spLocks noChangeAspect="1" noChangeShapeType="1"/>
                </p:cNvSpPr>
                <p:nvPr/>
              </p:nvSpPr>
              <p:spPr bwMode="auto">
                <a:xfrm>
                  <a:off x="790" y="461"/>
                  <a:ext cx="0" cy="68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192964" name="Text Box 47"/>
            <p:cNvSpPr txBox="1">
              <a:spLocks noChangeAspect="1" noChangeArrowheads="1"/>
            </p:cNvSpPr>
            <p:nvPr/>
          </p:nvSpPr>
          <p:spPr bwMode="auto">
            <a:xfrm>
              <a:off x="1170" y="12"/>
              <a:ext cx="210" cy="3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just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zh-CN" altLang="en-US" sz="20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＋</a:t>
              </a:r>
              <a:endParaRPr lang="zh-CN" altLang="en-US" sz="2000">
                <a:solidFill>
                  <a:srgbClr val="000000"/>
                </a:solidFill>
                <a:latin typeface="华文中宋" panose="02010600040101010101" pitchFamily="2" charset="-122"/>
                <a:ea typeface="楷体_GB2312" pitchFamily="1" charset="-122"/>
              </a:endParaRPr>
            </a:p>
          </p:txBody>
        </p:sp>
        <p:sp>
          <p:nvSpPr>
            <p:cNvPr id="192965" name="Text Box 48"/>
            <p:cNvSpPr txBox="1">
              <a:spLocks noChangeAspect="1" noChangeArrowheads="1"/>
            </p:cNvSpPr>
            <p:nvPr/>
          </p:nvSpPr>
          <p:spPr bwMode="auto">
            <a:xfrm>
              <a:off x="15" y="0"/>
              <a:ext cx="261" cy="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just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zh-CN" altLang="en-US" sz="20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－</a:t>
              </a:r>
              <a:endParaRPr lang="zh-CN" altLang="en-US" sz="2000">
                <a:solidFill>
                  <a:srgbClr val="000000"/>
                </a:solidFill>
                <a:latin typeface="华文中宋" panose="02010600040101010101" pitchFamily="2" charset="-122"/>
                <a:ea typeface="楷体_GB2312" pitchFamily="1" charset="-122"/>
              </a:endParaRPr>
            </a:p>
          </p:txBody>
        </p:sp>
      </p:grpSp>
      <p:grpSp>
        <p:nvGrpSpPr>
          <p:cNvPr id="10282" name="Group 50"/>
          <p:cNvGrpSpPr>
            <a:grpSpLocks noChangeAspect="1"/>
          </p:cNvGrpSpPr>
          <p:nvPr/>
        </p:nvGrpSpPr>
        <p:grpSpPr bwMode="auto">
          <a:xfrm>
            <a:off x="1417638" y="4914900"/>
            <a:ext cx="955675" cy="919163"/>
            <a:chOff x="0" y="0"/>
            <a:chExt cx="679" cy="645"/>
          </a:xfrm>
        </p:grpSpPr>
        <p:sp>
          <p:nvSpPr>
            <p:cNvPr id="192848" name="Line 51"/>
            <p:cNvSpPr>
              <a:spLocks noChangeAspect="1" noChangeShapeType="1"/>
            </p:cNvSpPr>
            <p:nvPr/>
          </p:nvSpPr>
          <p:spPr bwMode="auto">
            <a:xfrm>
              <a:off x="115" y="433"/>
              <a:ext cx="42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2849" name="Line 52"/>
            <p:cNvSpPr>
              <a:spLocks noChangeAspect="1" noChangeShapeType="1"/>
            </p:cNvSpPr>
            <p:nvPr/>
          </p:nvSpPr>
          <p:spPr bwMode="auto">
            <a:xfrm>
              <a:off x="182" y="0"/>
              <a:ext cx="439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2850" name="Line 53"/>
            <p:cNvSpPr>
              <a:spLocks noChangeAspect="1" noChangeShapeType="1"/>
            </p:cNvSpPr>
            <p:nvPr/>
          </p:nvSpPr>
          <p:spPr bwMode="auto">
            <a:xfrm flipH="1">
              <a:off x="112" y="0"/>
              <a:ext cx="70" cy="33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2851" name="Line 54"/>
            <p:cNvSpPr>
              <a:spLocks noChangeAspect="1" noChangeShapeType="1"/>
            </p:cNvSpPr>
            <p:nvPr/>
          </p:nvSpPr>
          <p:spPr bwMode="auto">
            <a:xfrm flipH="1">
              <a:off x="544" y="0"/>
              <a:ext cx="77" cy="33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2852" name="Line 55"/>
            <p:cNvSpPr>
              <a:spLocks noChangeAspect="1" noChangeShapeType="1"/>
            </p:cNvSpPr>
            <p:nvPr/>
          </p:nvSpPr>
          <p:spPr bwMode="auto">
            <a:xfrm>
              <a:off x="133" y="271"/>
              <a:ext cx="42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2853" name="Line 56"/>
            <p:cNvSpPr>
              <a:spLocks noChangeAspect="1" noChangeShapeType="1"/>
            </p:cNvSpPr>
            <p:nvPr/>
          </p:nvSpPr>
          <p:spPr bwMode="auto">
            <a:xfrm>
              <a:off x="121" y="316"/>
              <a:ext cx="42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2854" name="Line 57"/>
            <p:cNvSpPr>
              <a:spLocks noChangeAspect="1" noChangeShapeType="1"/>
            </p:cNvSpPr>
            <p:nvPr/>
          </p:nvSpPr>
          <p:spPr bwMode="auto">
            <a:xfrm>
              <a:off x="115" y="330"/>
              <a:ext cx="42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2855" name="Line 58"/>
            <p:cNvSpPr>
              <a:spLocks noChangeAspect="1" noChangeShapeType="1"/>
            </p:cNvSpPr>
            <p:nvPr/>
          </p:nvSpPr>
          <p:spPr bwMode="auto">
            <a:xfrm>
              <a:off x="115" y="330"/>
              <a:ext cx="0" cy="8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2856" name="Line 59"/>
            <p:cNvSpPr>
              <a:spLocks noChangeAspect="1" noChangeShapeType="1"/>
            </p:cNvSpPr>
            <p:nvPr/>
          </p:nvSpPr>
          <p:spPr bwMode="auto">
            <a:xfrm>
              <a:off x="544" y="337"/>
              <a:ext cx="0" cy="8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2857" name="Line 60"/>
            <p:cNvSpPr>
              <a:spLocks noChangeAspect="1" noChangeShapeType="1"/>
            </p:cNvSpPr>
            <p:nvPr/>
          </p:nvSpPr>
          <p:spPr bwMode="auto">
            <a:xfrm>
              <a:off x="146" y="330"/>
              <a:ext cx="0" cy="8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2858" name="Line 61"/>
            <p:cNvSpPr>
              <a:spLocks noChangeAspect="1" noChangeShapeType="1"/>
            </p:cNvSpPr>
            <p:nvPr/>
          </p:nvSpPr>
          <p:spPr bwMode="auto">
            <a:xfrm>
              <a:off x="178" y="330"/>
              <a:ext cx="0" cy="8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2859" name="Line 62"/>
            <p:cNvSpPr>
              <a:spLocks noChangeAspect="1" noChangeShapeType="1"/>
            </p:cNvSpPr>
            <p:nvPr/>
          </p:nvSpPr>
          <p:spPr bwMode="auto">
            <a:xfrm>
              <a:off x="211" y="330"/>
              <a:ext cx="0" cy="8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2860" name="Line 63"/>
            <p:cNvSpPr>
              <a:spLocks noChangeAspect="1" noChangeShapeType="1"/>
            </p:cNvSpPr>
            <p:nvPr/>
          </p:nvSpPr>
          <p:spPr bwMode="auto">
            <a:xfrm>
              <a:off x="250" y="330"/>
              <a:ext cx="0" cy="8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2861" name="Line 64"/>
            <p:cNvSpPr>
              <a:spLocks noChangeAspect="1" noChangeShapeType="1"/>
            </p:cNvSpPr>
            <p:nvPr/>
          </p:nvSpPr>
          <p:spPr bwMode="auto">
            <a:xfrm>
              <a:off x="436" y="337"/>
              <a:ext cx="0" cy="8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2862" name="Line 65"/>
            <p:cNvSpPr>
              <a:spLocks noChangeAspect="1" noChangeShapeType="1"/>
            </p:cNvSpPr>
            <p:nvPr/>
          </p:nvSpPr>
          <p:spPr bwMode="auto">
            <a:xfrm>
              <a:off x="473" y="337"/>
              <a:ext cx="0" cy="8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2863" name="Line 66"/>
            <p:cNvSpPr>
              <a:spLocks noChangeAspect="1" noChangeShapeType="1"/>
            </p:cNvSpPr>
            <p:nvPr/>
          </p:nvSpPr>
          <p:spPr bwMode="auto">
            <a:xfrm>
              <a:off x="519" y="337"/>
              <a:ext cx="0" cy="8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2864" name="Line 67"/>
            <p:cNvSpPr>
              <a:spLocks noChangeAspect="1" noChangeShapeType="1"/>
            </p:cNvSpPr>
            <p:nvPr/>
          </p:nvSpPr>
          <p:spPr bwMode="auto">
            <a:xfrm flipH="1">
              <a:off x="90" y="412"/>
              <a:ext cx="25" cy="7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2865" name="Line 68"/>
            <p:cNvSpPr>
              <a:spLocks noChangeAspect="1" noChangeShapeType="1"/>
            </p:cNvSpPr>
            <p:nvPr/>
          </p:nvSpPr>
          <p:spPr bwMode="auto">
            <a:xfrm>
              <a:off x="527" y="467"/>
              <a:ext cx="0" cy="9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2866" name="Line 69"/>
            <p:cNvSpPr>
              <a:spLocks noChangeAspect="1" noChangeShapeType="1"/>
            </p:cNvSpPr>
            <p:nvPr/>
          </p:nvSpPr>
          <p:spPr bwMode="auto">
            <a:xfrm flipH="1">
              <a:off x="0" y="485"/>
              <a:ext cx="92" cy="10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2867" name="Line 70"/>
            <p:cNvSpPr>
              <a:spLocks noChangeAspect="1" noChangeShapeType="1"/>
            </p:cNvSpPr>
            <p:nvPr/>
          </p:nvSpPr>
          <p:spPr bwMode="auto">
            <a:xfrm flipH="1">
              <a:off x="448" y="444"/>
              <a:ext cx="92" cy="14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2868" name="Line 71"/>
            <p:cNvSpPr>
              <a:spLocks noChangeAspect="1" noChangeShapeType="1"/>
            </p:cNvSpPr>
            <p:nvPr/>
          </p:nvSpPr>
          <p:spPr bwMode="auto">
            <a:xfrm>
              <a:off x="6" y="588"/>
              <a:ext cx="44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grpSp>
          <p:nvGrpSpPr>
            <p:cNvPr id="192869" name="Group 72"/>
            <p:cNvGrpSpPr>
              <a:grpSpLocks noChangeAspect="1"/>
            </p:cNvGrpSpPr>
            <p:nvPr/>
          </p:nvGrpSpPr>
          <p:grpSpPr bwMode="auto">
            <a:xfrm>
              <a:off x="390" y="507"/>
              <a:ext cx="77" cy="30"/>
              <a:chOff x="0" y="0"/>
              <a:chExt cx="260" cy="140"/>
            </a:xfrm>
          </p:grpSpPr>
          <p:sp>
            <p:nvSpPr>
              <p:cNvPr id="192960" name="Line 73"/>
              <p:cNvSpPr>
                <a:spLocks noChangeAspect="1" noChangeShapeType="1"/>
              </p:cNvSpPr>
              <p:nvPr/>
            </p:nvSpPr>
            <p:spPr bwMode="auto">
              <a:xfrm>
                <a:off x="0" y="0"/>
                <a:ext cx="0" cy="6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92961" name="Oval 74"/>
              <p:cNvSpPr>
                <a:spLocks noChangeAspect="1" noChangeArrowheads="1"/>
              </p:cNvSpPr>
              <p:nvPr/>
            </p:nvSpPr>
            <p:spPr bwMode="auto">
              <a:xfrm>
                <a:off x="0" y="20"/>
                <a:ext cx="260" cy="12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zh-CN" altLang="en-US" sz="2400">
                  <a:solidFill>
                    <a:srgbClr val="000000"/>
                  </a:solidFill>
                  <a:latin typeface="华文中宋" panose="02010600040101010101" pitchFamily="2" charset="-122"/>
                  <a:ea typeface="楷体_GB2312" pitchFamily="1" charset="-122"/>
                </a:endParaRPr>
              </a:p>
            </p:txBody>
          </p:sp>
          <p:sp>
            <p:nvSpPr>
              <p:cNvPr id="192962" name="Line 75"/>
              <p:cNvSpPr>
                <a:spLocks noChangeAspect="1" noChangeShapeType="1"/>
              </p:cNvSpPr>
              <p:nvPr/>
            </p:nvSpPr>
            <p:spPr bwMode="auto">
              <a:xfrm>
                <a:off x="260" y="0"/>
                <a:ext cx="0" cy="6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92870" name="Oval 76"/>
            <p:cNvSpPr>
              <a:spLocks noChangeAspect="1" noChangeArrowheads="1"/>
            </p:cNvSpPr>
            <p:nvPr/>
          </p:nvSpPr>
          <p:spPr bwMode="auto">
            <a:xfrm>
              <a:off x="390" y="498"/>
              <a:ext cx="77" cy="26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zh-CN" altLang="en-US" sz="2400">
                <a:solidFill>
                  <a:srgbClr val="000000"/>
                </a:solidFill>
                <a:latin typeface="华文中宋" panose="02010600040101010101" pitchFamily="2" charset="-122"/>
                <a:ea typeface="楷体_GB2312" pitchFamily="1" charset="-122"/>
              </a:endParaRPr>
            </a:p>
          </p:txBody>
        </p:sp>
        <p:sp>
          <p:nvSpPr>
            <p:cNvPr id="192871" name="Line 77"/>
            <p:cNvSpPr>
              <a:spLocks noChangeAspect="1" noChangeShapeType="1"/>
            </p:cNvSpPr>
            <p:nvPr/>
          </p:nvSpPr>
          <p:spPr bwMode="auto">
            <a:xfrm flipV="1">
              <a:off x="96" y="469"/>
              <a:ext cx="427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2872" name="Line 78"/>
            <p:cNvSpPr>
              <a:spLocks noChangeAspect="1" noChangeShapeType="1"/>
            </p:cNvSpPr>
            <p:nvPr/>
          </p:nvSpPr>
          <p:spPr bwMode="auto">
            <a:xfrm>
              <a:off x="4" y="588"/>
              <a:ext cx="0" cy="5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2873" name="Line 79"/>
            <p:cNvSpPr>
              <a:spLocks noChangeAspect="1" noChangeShapeType="1"/>
            </p:cNvSpPr>
            <p:nvPr/>
          </p:nvSpPr>
          <p:spPr bwMode="auto">
            <a:xfrm>
              <a:off x="448" y="588"/>
              <a:ext cx="0" cy="5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2874" name="Line 80"/>
            <p:cNvSpPr>
              <a:spLocks noChangeAspect="1" noChangeShapeType="1"/>
            </p:cNvSpPr>
            <p:nvPr/>
          </p:nvSpPr>
          <p:spPr bwMode="auto">
            <a:xfrm>
              <a:off x="6" y="640"/>
              <a:ext cx="442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2875" name="Line 81"/>
            <p:cNvSpPr>
              <a:spLocks noChangeAspect="1" noChangeShapeType="1"/>
            </p:cNvSpPr>
            <p:nvPr/>
          </p:nvSpPr>
          <p:spPr bwMode="auto">
            <a:xfrm>
              <a:off x="620" y="4"/>
              <a:ext cx="55" cy="5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2876" name="Line 82"/>
            <p:cNvSpPr>
              <a:spLocks noChangeAspect="1" noChangeShapeType="1"/>
            </p:cNvSpPr>
            <p:nvPr/>
          </p:nvSpPr>
          <p:spPr bwMode="auto">
            <a:xfrm>
              <a:off x="673" y="53"/>
              <a:ext cx="0" cy="39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2877" name="Line 83"/>
            <p:cNvSpPr>
              <a:spLocks noChangeAspect="1" noChangeShapeType="1"/>
            </p:cNvSpPr>
            <p:nvPr/>
          </p:nvSpPr>
          <p:spPr bwMode="auto">
            <a:xfrm flipV="1">
              <a:off x="448" y="440"/>
              <a:ext cx="231" cy="2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2878" name="Line 84"/>
            <p:cNvSpPr>
              <a:spLocks noChangeAspect="1" noChangeShapeType="1"/>
            </p:cNvSpPr>
            <p:nvPr/>
          </p:nvSpPr>
          <p:spPr bwMode="auto">
            <a:xfrm>
              <a:off x="640" y="28"/>
              <a:ext cx="7" cy="43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2879" name="Line 85"/>
            <p:cNvSpPr>
              <a:spLocks noChangeAspect="1" noChangeShapeType="1"/>
            </p:cNvSpPr>
            <p:nvPr/>
          </p:nvSpPr>
          <p:spPr bwMode="auto">
            <a:xfrm>
              <a:off x="611" y="56"/>
              <a:ext cx="0" cy="4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2880" name="Line 86"/>
            <p:cNvSpPr>
              <a:spLocks noChangeAspect="1" noChangeShapeType="1"/>
            </p:cNvSpPr>
            <p:nvPr/>
          </p:nvSpPr>
          <p:spPr bwMode="auto">
            <a:xfrm flipH="1">
              <a:off x="574" y="206"/>
              <a:ext cx="1" cy="31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2881" name="Line 87"/>
            <p:cNvSpPr>
              <a:spLocks noChangeAspect="1" noChangeShapeType="1"/>
            </p:cNvSpPr>
            <p:nvPr/>
          </p:nvSpPr>
          <p:spPr bwMode="auto">
            <a:xfrm>
              <a:off x="544" y="426"/>
              <a:ext cx="0" cy="1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2882" name="Line 88"/>
            <p:cNvSpPr>
              <a:spLocks noChangeAspect="1" noChangeShapeType="1"/>
            </p:cNvSpPr>
            <p:nvPr/>
          </p:nvSpPr>
          <p:spPr bwMode="auto">
            <a:xfrm>
              <a:off x="507" y="501"/>
              <a:ext cx="0" cy="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2883" name="Line 89"/>
            <p:cNvSpPr>
              <a:spLocks noChangeAspect="1" noChangeShapeType="1"/>
            </p:cNvSpPr>
            <p:nvPr/>
          </p:nvSpPr>
          <p:spPr bwMode="auto">
            <a:xfrm flipH="1">
              <a:off x="485" y="535"/>
              <a:ext cx="0" cy="7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2884" name="Line 90"/>
            <p:cNvSpPr>
              <a:spLocks noChangeAspect="1" noChangeShapeType="1"/>
            </p:cNvSpPr>
            <p:nvPr/>
          </p:nvSpPr>
          <p:spPr bwMode="auto">
            <a:xfrm>
              <a:off x="18" y="588"/>
              <a:ext cx="0" cy="5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2885" name="Line 91"/>
            <p:cNvSpPr>
              <a:spLocks noChangeAspect="1" noChangeShapeType="1"/>
            </p:cNvSpPr>
            <p:nvPr/>
          </p:nvSpPr>
          <p:spPr bwMode="auto">
            <a:xfrm>
              <a:off x="73" y="588"/>
              <a:ext cx="0" cy="5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2886" name="Line 92"/>
            <p:cNvSpPr>
              <a:spLocks noChangeAspect="1" noChangeShapeType="1"/>
            </p:cNvSpPr>
            <p:nvPr/>
          </p:nvSpPr>
          <p:spPr bwMode="auto">
            <a:xfrm>
              <a:off x="115" y="588"/>
              <a:ext cx="0" cy="5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2887" name="Line 93"/>
            <p:cNvSpPr>
              <a:spLocks noChangeAspect="1" noChangeShapeType="1"/>
            </p:cNvSpPr>
            <p:nvPr/>
          </p:nvSpPr>
          <p:spPr bwMode="auto">
            <a:xfrm>
              <a:off x="115" y="588"/>
              <a:ext cx="0" cy="5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2888" name="Line 94"/>
            <p:cNvSpPr>
              <a:spLocks noChangeAspect="1" noChangeShapeType="1"/>
            </p:cNvSpPr>
            <p:nvPr/>
          </p:nvSpPr>
          <p:spPr bwMode="auto">
            <a:xfrm>
              <a:off x="171" y="588"/>
              <a:ext cx="0" cy="5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2889" name="Line 95"/>
            <p:cNvSpPr>
              <a:spLocks noChangeAspect="1" noChangeShapeType="1"/>
            </p:cNvSpPr>
            <p:nvPr/>
          </p:nvSpPr>
          <p:spPr bwMode="auto">
            <a:xfrm>
              <a:off x="211" y="588"/>
              <a:ext cx="0" cy="5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2890" name="Line 96"/>
            <p:cNvSpPr>
              <a:spLocks noChangeAspect="1" noChangeShapeType="1"/>
            </p:cNvSpPr>
            <p:nvPr/>
          </p:nvSpPr>
          <p:spPr bwMode="auto">
            <a:xfrm>
              <a:off x="250" y="588"/>
              <a:ext cx="0" cy="5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2891" name="Line 97"/>
            <p:cNvSpPr>
              <a:spLocks noChangeAspect="1" noChangeShapeType="1"/>
            </p:cNvSpPr>
            <p:nvPr/>
          </p:nvSpPr>
          <p:spPr bwMode="auto">
            <a:xfrm>
              <a:off x="287" y="588"/>
              <a:ext cx="0" cy="5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2892" name="Line 98"/>
            <p:cNvSpPr>
              <a:spLocks noChangeAspect="1" noChangeShapeType="1"/>
            </p:cNvSpPr>
            <p:nvPr/>
          </p:nvSpPr>
          <p:spPr bwMode="auto">
            <a:xfrm>
              <a:off x="339" y="588"/>
              <a:ext cx="0" cy="5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2893" name="Line 99"/>
            <p:cNvSpPr>
              <a:spLocks noChangeAspect="1" noChangeShapeType="1"/>
            </p:cNvSpPr>
            <p:nvPr/>
          </p:nvSpPr>
          <p:spPr bwMode="auto">
            <a:xfrm>
              <a:off x="377" y="588"/>
              <a:ext cx="0" cy="5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2894" name="Line 100"/>
            <p:cNvSpPr>
              <a:spLocks noChangeAspect="1" noChangeShapeType="1"/>
            </p:cNvSpPr>
            <p:nvPr/>
          </p:nvSpPr>
          <p:spPr bwMode="auto">
            <a:xfrm>
              <a:off x="422" y="588"/>
              <a:ext cx="0" cy="5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grpSp>
          <p:nvGrpSpPr>
            <p:cNvPr id="192895" name="Group 101"/>
            <p:cNvGrpSpPr>
              <a:grpSpLocks noChangeAspect="1"/>
            </p:cNvGrpSpPr>
            <p:nvPr/>
          </p:nvGrpSpPr>
          <p:grpSpPr bwMode="auto">
            <a:xfrm>
              <a:off x="97" y="507"/>
              <a:ext cx="70" cy="30"/>
              <a:chOff x="0" y="0"/>
              <a:chExt cx="260" cy="140"/>
            </a:xfrm>
          </p:grpSpPr>
          <p:sp>
            <p:nvSpPr>
              <p:cNvPr id="192957" name="Line 102"/>
              <p:cNvSpPr>
                <a:spLocks noChangeAspect="1" noChangeShapeType="1"/>
              </p:cNvSpPr>
              <p:nvPr/>
            </p:nvSpPr>
            <p:spPr bwMode="auto">
              <a:xfrm>
                <a:off x="0" y="0"/>
                <a:ext cx="0" cy="6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92958" name="Oval 103"/>
              <p:cNvSpPr>
                <a:spLocks noChangeAspect="1" noChangeArrowheads="1"/>
              </p:cNvSpPr>
              <p:nvPr/>
            </p:nvSpPr>
            <p:spPr bwMode="auto">
              <a:xfrm>
                <a:off x="0" y="20"/>
                <a:ext cx="260" cy="12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zh-CN" altLang="en-US" sz="2400">
                  <a:solidFill>
                    <a:srgbClr val="000000"/>
                  </a:solidFill>
                  <a:latin typeface="华文中宋" panose="02010600040101010101" pitchFamily="2" charset="-122"/>
                  <a:ea typeface="楷体_GB2312" pitchFamily="1" charset="-122"/>
                </a:endParaRPr>
              </a:p>
            </p:txBody>
          </p:sp>
          <p:sp>
            <p:nvSpPr>
              <p:cNvPr id="192959" name="Line 104"/>
              <p:cNvSpPr>
                <a:spLocks noChangeAspect="1" noChangeShapeType="1"/>
              </p:cNvSpPr>
              <p:nvPr/>
            </p:nvSpPr>
            <p:spPr bwMode="auto">
              <a:xfrm>
                <a:off x="260" y="0"/>
                <a:ext cx="0" cy="6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92896" name="Oval 105"/>
            <p:cNvSpPr>
              <a:spLocks noChangeAspect="1" noChangeArrowheads="1"/>
            </p:cNvSpPr>
            <p:nvPr/>
          </p:nvSpPr>
          <p:spPr bwMode="auto">
            <a:xfrm>
              <a:off x="97" y="499"/>
              <a:ext cx="70" cy="2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zh-CN" altLang="en-US" sz="2400">
                <a:solidFill>
                  <a:srgbClr val="000000"/>
                </a:solidFill>
                <a:latin typeface="华文中宋" panose="02010600040101010101" pitchFamily="2" charset="-122"/>
                <a:ea typeface="楷体_GB2312" pitchFamily="1" charset="-122"/>
              </a:endParaRPr>
            </a:p>
          </p:txBody>
        </p:sp>
        <p:sp>
          <p:nvSpPr>
            <p:cNvPr id="192897" name="Line 106"/>
            <p:cNvSpPr>
              <a:spLocks noChangeAspect="1" noChangeShapeType="1"/>
            </p:cNvSpPr>
            <p:nvPr/>
          </p:nvSpPr>
          <p:spPr bwMode="auto">
            <a:xfrm>
              <a:off x="84" y="564"/>
              <a:ext cx="5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2898" name="AutoShape 107"/>
            <p:cNvSpPr>
              <a:spLocks noChangeAspect="1" noChangeArrowheads="1"/>
            </p:cNvSpPr>
            <p:nvPr/>
          </p:nvSpPr>
          <p:spPr bwMode="auto">
            <a:xfrm>
              <a:off x="279" y="351"/>
              <a:ext cx="125" cy="63"/>
            </a:xfrm>
            <a:prstGeom prst="parallelogram">
              <a:avLst>
                <a:gd name="adj" fmla="val 22046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zh-CN" altLang="en-US" sz="2400">
                <a:solidFill>
                  <a:srgbClr val="000000"/>
                </a:solidFill>
                <a:latin typeface="华文中宋" panose="02010600040101010101" pitchFamily="2" charset="-122"/>
                <a:ea typeface="楷体_GB2312" pitchFamily="1" charset="-122"/>
              </a:endParaRPr>
            </a:p>
          </p:txBody>
        </p:sp>
        <p:grpSp>
          <p:nvGrpSpPr>
            <p:cNvPr id="192899" name="Group 108"/>
            <p:cNvGrpSpPr>
              <a:grpSpLocks noChangeAspect="1"/>
            </p:cNvGrpSpPr>
            <p:nvPr/>
          </p:nvGrpSpPr>
          <p:grpSpPr bwMode="auto">
            <a:xfrm>
              <a:off x="242" y="507"/>
              <a:ext cx="71" cy="30"/>
              <a:chOff x="0" y="0"/>
              <a:chExt cx="260" cy="140"/>
            </a:xfrm>
          </p:grpSpPr>
          <p:sp>
            <p:nvSpPr>
              <p:cNvPr id="192954" name="Line 109"/>
              <p:cNvSpPr>
                <a:spLocks noChangeAspect="1" noChangeShapeType="1"/>
              </p:cNvSpPr>
              <p:nvPr/>
            </p:nvSpPr>
            <p:spPr bwMode="auto">
              <a:xfrm>
                <a:off x="0" y="0"/>
                <a:ext cx="0" cy="6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92955" name="Oval 110"/>
              <p:cNvSpPr>
                <a:spLocks noChangeAspect="1" noChangeArrowheads="1"/>
              </p:cNvSpPr>
              <p:nvPr/>
            </p:nvSpPr>
            <p:spPr bwMode="auto">
              <a:xfrm>
                <a:off x="0" y="20"/>
                <a:ext cx="260" cy="12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zh-CN" altLang="en-US" sz="2400">
                  <a:solidFill>
                    <a:srgbClr val="000000"/>
                  </a:solidFill>
                  <a:latin typeface="华文中宋" panose="02010600040101010101" pitchFamily="2" charset="-122"/>
                  <a:ea typeface="楷体_GB2312" pitchFamily="1" charset="-122"/>
                </a:endParaRPr>
              </a:p>
            </p:txBody>
          </p:sp>
          <p:sp>
            <p:nvSpPr>
              <p:cNvPr id="192956" name="Line 111"/>
              <p:cNvSpPr>
                <a:spLocks noChangeAspect="1" noChangeShapeType="1"/>
              </p:cNvSpPr>
              <p:nvPr/>
            </p:nvSpPr>
            <p:spPr bwMode="auto">
              <a:xfrm>
                <a:off x="260" y="0"/>
                <a:ext cx="0" cy="6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92900" name="Oval 112"/>
            <p:cNvSpPr>
              <a:spLocks noChangeAspect="1" noChangeArrowheads="1"/>
            </p:cNvSpPr>
            <p:nvPr/>
          </p:nvSpPr>
          <p:spPr bwMode="auto">
            <a:xfrm>
              <a:off x="241" y="498"/>
              <a:ext cx="72" cy="26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zh-CN" altLang="en-US" sz="2400">
                <a:solidFill>
                  <a:srgbClr val="000000"/>
                </a:solidFill>
                <a:latin typeface="华文中宋" panose="02010600040101010101" pitchFamily="2" charset="-122"/>
                <a:ea typeface="楷体_GB2312" pitchFamily="1" charset="-122"/>
              </a:endParaRPr>
            </a:p>
          </p:txBody>
        </p:sp>
        <p:grpSp>
          <p:nvGrpSpPr>
            <p:cNvPr id="192901" name="Group 113"/>
            <p:cNvGrpSpPr>
              <a:grpSpLocks noChangeAspect="1"/>
            </p:cNvGrpSpPr>
            <p:nvPr/>
          </p:nvGrpSpPr>
          <p:grpSpPr bwMode="auto">
            <a:xfrm>
              <a:off x="317" y="363"/>
              <a:ext cx="47" cy="45"/>
              <a:chOff x="0" y="0"/>
              <a:chExt cx="180" cy="150"/>
            </a:xfrm>
          </p:grpSpPr>
          <p:sp>
            <p:nvSpPr>
              <p:cNvPr id="192952" name="Oval 114"/>
              <p:cNvSpPr>
                <a:spLocks noChangeAspect="1" noChangeArrowheads="1"/>
              </p:cNvSpPr>
              <p:nvPr/>
            </p:nvSpPr>
            <p:spPr bwMode="auto">
              <a:xfrm>
                <a:off x="0" y="0"/>
                <a:ext cx="180" cy="15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zh-CN" altLang="en-US" sz="2400">
                  <a:solidFill>
                    <a:srgbClr val="000000"/>
                  </a:solidFill>
                  <a:latin typeface="华文中宋" panose="02010600040101010101" pitchFamily="2" charset="-122"/>
                  <a:ea typeface="楷体_GB2312" pitchFamily="1" charset="-122"/>
                </a:endParaRPr>
              </a:p>
            </p:txBody>
          </p:sp>
          <p:sp>
            <p:nvSpPr>
              <p:cNvPr id="192953" name="Line 115"/>
              <p:cNvSpPr>
                <a:spLocks noChangeAspect="1" noChangeShapeType="1"/>
              </p:cNvSpPr>
              <p:nvPr/>
            </p:nvSpPr>
            <p:spPr bwMode="auto">
              <a:xfrm>
                <a:off x="30" y="76"/>
                <a:ext cx="1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92902" name="WordArt 116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216" y="545"/>
              <a:ext cx="96" cy="3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40667"/>
                </a:avLst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200" kern="10"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0.6</a:t>
              </a:r>
              <a:endParaRPr lang="zh-CN" altLang="en-US" sz="1200" kern="10">
                <a:ln w="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2903" name="WordArt 117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369" y="545"/>
              <a:ext cx="62" cy="3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30898"/>
                </a:avLst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200" kern="10"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zh-CN" altLang="en-US" sz="1200" kern="10">
                <a:ln w="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2904" name="AutoShape 118"/>
            <p:cNvSpPr>
              <a:spLocks noChangeAspect="1" noChangeArrowheads="1"/>
            </p:cNvSpPr>
            <p:nvPr/>
          </p:nvSpPr>
          <p:spPr bwMode="auto">
            <a:xfrm>
              <a:off x="148" y="28"/>
              <a:ext cx="448" cy="226"/>
            </a:xfrm>
            <a:prstGeom prst="parallelogram">
              <a:avLst>
                <a:gd name="adj" fmla="val 20245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zh-CN" altLang="en-US" sz="2400">
                <a:solidFill>
                  <a:srgbClr val="000000"/>
                </a:solidFill>
                <a:latin typeface="华文中宋" panose="02010600040101010101" pitchFamily="2" charset="-122"/>
                <a:ea typeface="楷体_GB2312" pitchFamily="1" charset="-122"/>
              </a:endParaRPr>
            </a:p>
          </p:txBody>
        </p:sp>
        <p:sp>
          <p:nvSpPr>
            <p:cNvPr id="192905" name="WordArt 119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318" y="160"/>
              <a:ext cx="96" cy="6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44287"/>
                </a:avLst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3600" kern="10"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zh-CN" altLang="en-US" sz="3600" kern="10">
                <a:ln w="31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2906" name="Line 120"/>
            <p:cNvSpPr>
              <a:spLocks noChangeAspect="1" noChangeShapeType="1"/>
            </p:cNvSpPr>
            <p:nvPr/>
          </p:nvSpPr>
          <p:spPr bwMode="auto">
            <a:xfrm>
              <a:off x="121" y="295"/>
              <a:ext cx="42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2907" name="Line 121"/>
            <p:cNvSpPr>
              <a:spLocks noChangeAspect="1" noChangeShapeType="1"/>
            </p:cNvSpPr>
            <p:nvPr/>
          </p:nvSpPr>
          <p:spPr bwMode="auto">
            <a:xfrm>
              <a:off x="218" y="131"/>
              <a:ext cx="121" cy="1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grpSp>
          <p:nvGrpSpPr>
            <p:cNvPr id="192908" name="Group 122"/>
            <p:cNvGrpSpPr>
              <a:grpSpLocks noChangeAspect="1"/>
            </p:cNvGrpSpPr>
            <p:nvPr/>
          </p:nvGrpSpPr>
          <p:grpSpPr bwMode="auto">
            <a:xfrm>
              <a:off x="162" y="26"/>
              <a:ext cx="439" cy="315"/>
              <a:chOff x="0" y="0"/>
              <a:chExt cx="2707" cy="1910"/>
            </a:xfrm>
          </p:grpSpPr>
          <p:sp>
            <p:nvSpPr>
              <p:cNvPr id="192939" name="Arc 123"/>
              <p:cNvSpPr>
                <a:spLocks noChangeAspect="1"/>
              </p:cNvSpPr>
              <p:nvPr/>
            </p:nvSpPr>
            <p:spPr bwMode="auto">
              <a:xfrm rot="-2752491">
                <a:off x="676" y="178"/>
                <a:ext cx="1375" cy="1411"/>
              </a:xfrm>
              <a:custGeom>
                <a:avLst/>
                <a:gdLst>
                  <a:gd name="T0" fmla="*/ 0 w 21478"/>
                  <a:gd name="T1" fmla="*/ 0 h 21478"/>
                  <a:gd name="T2" fmla="*/ 0 w 21478"/>
                  <a:gd name="T3" fmla="*/ 0 h 21478"/>
                  <a:gd name="T4" fmla="*/ 0 w 21478"/>
                  <a:gd name="T5" fmla="*/ 0 h 21478"/>
                  <a:gd name="T6" fmla="*/ 0 60000 65536"/>
                  <a:gd name="T7" fmla="*/ 0 60000 65536"/>
                  <a:gd name="T8" fmla="*/ 0 60000 65536"/>
                  <a:gd name="T9" fmla="*/ 0 w 21478"/>
                  <a:gd name="T10" fmla="*/ 0 h 21478"/>
                  <a:gd name="T11" fmla="*/ 21478 w 21478"/>
                  <a:gd name="T12" fmla="*/ 21478 h 2147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478" h="21478" fill="none" extrusionOk="0">
                    <a:moveTo>
                      <a:pt x="2293" y="0"/>
                    </a:moveTo>
                    <a:cubicBezTo>
                      <a:pt x="12408" y="1080"/>
                      <a:pt x="20398" y="9071"/>
                      <a:pt x="21478" y="19185"/>
                    </a:cubicBezTo>
                  </a:path>
                  <a:path w="21478" h="21478" stroke="0" extrusionOk="0">
                    <a:moveTo>
                      <a:pt x="2293" y="0"/>
                    </a:moveTo>
                    <a:cubicBezTo>
                      <a:pt x="12408" y="1080"/>
                      <a:pt x="20398" y="9071"/>
                      <a:pt x="21478" y="19185"/>
                    </a:cubicBezTo>
                    <a:lnTo>
                      <a:pt x="0" y="21478"/>
                    </a:lnTo>
                    <a:lnTo>
                      <a:pt x="2293" y="0"/>
                    </a:lnTo>
                    <a:close/>
                  </a:path>
                </a:pathLst>
              </a:custGeom>
              <a:noFill/>
              <a:ln w="3175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92940" name="Arc 124"/>
              <p:cNvSpPr>
                <a:spLocks noChangeAspect="1"/>
              </p:cNvSpPr>
              <p:nvPr/>
            </p:nvSpPr>
            <p:spPr bwMode="auto">
              <a:xfrm rot="-2752491">
                <a:off x="593" y="-21"/>
                <a:ext cx="1546" cy="1588"/>
              </a:xfrm>
              <a:custGeom>
                <a:avLst/>
                <a:gdLst>
                  <a:gd name="T0" fmla="*/ 0 w 21478"/>
                  <a:gd name="T1" fmla="*/ 0 h 21478"/>
                  <a:gd name="T2" fmla="*/ 0 w 21478"/>
                  <a:gd name="T3" fmla="*/ 0 h 21478"/>
                  <a:gd name="T4" fmla="*/ 0 w 21478"/>
                  <a:gd name="T5" fmla="*/ 0 h 21478"/>
                  <a:gd name="T6" fmla="*/ 0 60000 65536"/>
                  <a:gd name="T7" fmla="*/ 0 60000 65536"/>
                  <a:gd name="T8" fmla="*/ 0 60000 65536"/>
                  <a:gd name="T9" fmla="*/ 0 w 21478"/>
                  <a:gd name="T10" fmla="*/ 0 h 21478"/>
                  <a:gd name="T11" fmla="*/ 21478 w 21478"/>
                  <a:gd name="T12" fmla="*/ 21478 h 2147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478" h="21478" fill="none" extrusionOk="0">
                    <a:moveTo>
                      <a:pt x="2293" y="0"/>
                    </a:moveTo>
                    <a:cubicBezTo>
                      <a:pt x="12408" y="1080"/>
                      <a:pt x="20398" y="9071"/>
                      <a:pt x="21478" y="19185"/>
                    </a:cubicBezTo>
                  </a:path>
                  <a:path w="21478" h="21478" stroke="0" extrusionOk="0">
                    <a:moveTo>
                      <a:pt x="2293" y="0"/>
                    </a:moveTo>
                    <a:cubicBezTo>
                      <a:pt x="12408" y="1080"/>
                      <a:pt x="20398" y="9071"/>
                      <a:pt x="21478" y="19185"/>
                    </a:cubicBezTo>
                    <a:lnTo>
                      <a:pt x="0" y="21478"/>
                    </a:lnTo>
                    <a:lnTo>
                      <a:pt x="2293" y="0"/>
                    </a:lnTo>
                    <a:close/>
                  </a:path>
                </a:pathLst>
              </a:custGeom>
              <a:noFill/>
              <a:ln w="3175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grpSp>
            <p:nvGrpSpPr>
              <p:cNvPr id="192941" name="Group 125"/>
              <p:cNvGrpSpPr>
                <a:grpSpLocks noChangeAspect="1"/>
              </p:cNvGrpSpPr>
              <p:nvPr/>
            </p:nvGrpSpPr>
            <p:grpSpPr bwMode="auto">
              <a:xfrm>
                <a:off x="0" y="150"/>
                <a:ext cx="2707" cy="1760"/>
                <a:chOff x="0" y="0"/>
                <a:chExt cx="2707" cy="1760"/>
              </a:xfrm>
            </p:grpSpPr>
            <p:sp>
              <p:nvSpPr>
                <p:cNvPr id="192942" name="WordArt 126"/>
                <p:cNvSpPr>
                  <a:spLocks noChangeAspect="1" noChangeArrowheads="1" noChangeShapeType="1" noTextEdit="1"/>
                </p:cNvSpPr>
                <p:nvPr/>
              </p:nvSpPr>
              <p:spPr bwMode="auto">
                <a:xfrm>
                  <a:off x="370" y="473"/>
                  <a:ext cx="2024" cy="1287"/>
                </a:xfrm>
                <a:prstGeom prst="rect">
                  <a:avLst/>
                </a:prstGeom>
              </p:spPr>
              <p:txBody>
                <a:bodyPr spcFirstLastPara="1" wrap="none" fromWordArt="1">
                  <a:prstTxWarp prst="textArchUp">
                    <a:avLst>
                      <a:gd name="adj" fmla="val 12060828"/>
                    </a:avLst>
                  </a:prstTxWarp>
                </a:bodyPr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zh-CN" sz="1200" kern="10">
                      <a:ln w="31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0        0.2        0.4        0.6</a:t>
                  </a:r>
                  <a:endParaRPr lang="zh-CN" altLang="en-US" sz="1200" kern="10"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92943" name="WordArt 127"/>
                <p:cNvSpPr>
                  <a:spLocks noChangeAspect="1" noChangeArrowheads="1" noChangeShapeType="1" noTextEdit="1"/>
                </p:cNvSpPr>
                <p:nvPr/>
              </p:nvSpPr>
              <p:spPr bwMode="auto">
                <a:xfrm>
                  <a:off x="256" y="244"/>
                  <a:ext cx="2202" cy="1414"/>
                </a:xfrm>
                <a:prstGeom prst="rect">
                  <a:avLst/>
                </a:prstGeom>
              </p:spPr>
              <p:txBody>
                <a:bodyPr spcFirstLastPara="1" wrap="none" fromWordArt="1">
                  <a:prstTxWarp prst="textArchUp">
                    <a:avLst>
                      <a:gd name="adj" fmla="val 12005244"/>
                    </a:avLst>
                  </a:prstTxWarp>
                </a:bodyPr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zh-CN" sz="3600" kern="10">
                      <a:ln w="31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solidFill>
                        <a:srgbClr val="FFFFFF"/>
                      </a:solidFill>
                      <a:latin typeface="宋体" panose="02010600030101010101" pitchFamily="2" charset="-122"/>
                    </a:rPr>
                    <a:t>|||||||||||||||||||||||||||||||</a:t>
                  </a:r>
                  <a:endParaRPr lang="zh-CN" altLang="en-US" sz="3600" kern="10"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FFFFFF"/>
                    </a:solidFill>
                    <a:latin typeface="宋体" panose="02010600030101010101" pitchFamily="2" charset="-122"/>
                  </a:endParaRPr>
                </a:p>
              </p:txBody>
            </p:sp>
            <p:sp>
              <p:nvSpPr>
                <p:cNvPr id="192944" name="Line 128"/>
                <p:cNvSpPr>
                  <a:spLocks noChangeAspect="1" noChangeShapeType="1"/>
                </p:cNvSpPr>
                <p:nvPr/>
              </p:nvSpPr>
              <p:spPr bwMode="auto">
                <a:xfrm>
                  <a:off x="1353" y="83"/>
                  <a:ext cx="0" cy="104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92945" name="Line 129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696" y="134"/>
                  <a:ext cx="27" cy="104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92946" name="Line 130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2020" y="279"/>
                  <a:ext cx="46" cy="89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92947" name="Line 131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2272" y="459"/>
                  <a:ext cx="137" cy="137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92948" name="Line 132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642" y="276"/>
                  <a:ext cx="46" cy="88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92949" name="Line 133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307" y="456"/>
                  <a:ext cx="137" cy="136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92950" name="Line 134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987" y="137"/>
                  <a:ext cx="42" cy="188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92951" name="WordArt 135"/>
                <p:cNvSpPr>
                  <a:spLocks noChangeAspect="1" noChangeArrowheads="1" noChangeShapeType="1" noTextEdit="1"/>
                </p:cNvSpPr>
                <p:nvPr/>
              </p:nvSpPr>
              <p:spPr bwMode="auto">
                <a:xfrm>
                  <a:off x="0" y="0"/>
                  <a:ext cx="2707" cy="1742"/>
                </a:xfrm>
                <a:prstGeom prst="rect">
                  <a:avLst/>
                </a:prstGeom>
              </p:spPr>
              <p:txBody>
                <a:bodyPr spcFirstLastPara="1" wrap="none" fromWordArt="1">
                  <a:prstTxWarp prst="textArchUp">
                    <a:avLst>
                      <a:gd name="adj" fmla="val 12074644"/>
                    </a:avLst>
                  </a:prstTxWarp>
                </a:bodyPr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zh-CN" sz="900" kern="10">
                      <a:ln w="31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0               1               2               3</a:t>
                  </a:r>
                  <a:endParaRPr lang="zh-CN" altLang="en-US" sz="900" kern="10"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  <p:grpSp>
          <p:nvGrpSpPr>
            <p:cNvPr id="192909" name="Group 136"/>
            <p:cNvGrpSpPr>
              <a:grpSpLocks noChangeAspect="1"/>
            </p:cNvGrpSpPr>
            <p:nvPr/>
          </p:nvGrpSpPr>
          <p:grpSpPr bwMode="auto">
            <a:xfrm>
              <a:off x="106" y="437"/>
              <a:ext cx="50" cy="82"/>
              <a:chOff x="0" y="0"/>
              <a:chExt cx="117" cy="189"/>
            </a:xfrm>
          </p:grpSpPr>
          <p:sp>
            <p:nvSpPr>
              <p:cNvPr id="192930" name="Freeform 137"/>
              <p:cNvSpPr>
                <a:spLocks noChangeAspect="1" noChangeArrowheads="1"/>
              </p:cNvSpPr>
              <p:nvPr/>
            </p:nvSpPr>
            <p:spPr bwMode="auto">
              <a:xfrm>
                <a:off x="0" y="0"/>
                <a:ext cx="117" cy="188"/>
              </a:xfrm>
              <a:custGeom>
                <a:avLst/>
                <a:gdLst>
                  <a:gd name="T0" fmla="*/ 0 w 480"/>
                  <a:gd name="T1" fmla="*/ 0 h 768"/>
                  <a:gd name="T2" fmla="*/ 0 w 480"/>
                  <a:gd name="T3" fmla="*/ 0 h 768"/>
                  <a:gd name="T4" fmla="*/ 0 w 480"/>
                  <a:gd name="T5" fmla="*/ 0 h 768"/>
                  <a:gd name="T6" fmla="*/ 0 w 480"/>
                  <a:gd name="T7" fmla="*/ 0 h 768"/>
                  <a:gd name="T8" fmla="*/ 1 w 480"/>
                  <a:gd name="T9" fmla="*/ 0 h 768"/>
                  <a:gd name="T10" fmla="*/ 1 w 480"/>
                  <a:gd name="T11" fmla="*/ 0 h 768"/>
                  <a:gd name="T12" fmla="*/ 1 w 480"/>
                  <a:gd name="T13" fmla="*/ 0 h 768"/>
                  <a:gd name="T14" fmla="*/ 1 w 480"/>
                  <a:gd name="T15" fmla="*/ 0 h 768"/>
                  <a:gd name="T16" fmla="*/ 1 w 480"/>
                  <a:gd name="T17" fmla="*/ 0 h 768"/>
                  <a:gd name="T18" fmla="*/ 2 w 480"/>
                  <a:gd name="T19" fmla="*/ 2 h 768"/>
                  <a:gd name="T20" fmla="*/ 1 w 480"/>
                  <a:gd name="T21" fmla="*/ 2 h 768"/>
                  <a:gd name="T22" fmla="*/ 1 w 480"/>
                  <a:gd name="T23" fmla="*/ 3 h 768"/>
                  <a:gd name="T24" fmla="*/ 1 w 480"/>
                  <a:gd name="T25" fmla="*/ 3 h 768"/>
                  <a:gd name="T26" fmla="*/ 1 w 480"/>
                  <a:gd name="T27" fmla="*/ 3 h 768"/>
                  <a:gd name="T28" fmla="*/ 0 w 480"/>
                  <a:gd name="T29" fmla="*/ 3 h 768"/>
                  <a:gd name="T30" fmla="*/ 0 w 480"/>
                  <a:gd name="T31" fmla="*/ 3 h 768"/>
                  <a:gd name="T32" fmla="*/ 0 w 480"/>
                  <a:gd name="T33" fmla="*/ 2 h 768"/>
                  <a:gd name="T34" fmla="*/ 0 w 480"/>
                  <a:gd name="T35" fmla="*/ 2 h 768"/>
                  <a:gd name="T36" fmla="*/ 0 w 480"/>
                  <a:gd name="T37" fmla="*/ 0 h 76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480"/>
                  <a:gd name="T58" fmla="*/ 0 h 768"/>
                  <a:gd name="T59" fmla="*/ 480 w 480"/>
                  <a:gd name="T60" fmla="*/ 768 h 76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480" h="768">
                    <a:moveTo>
                      <a:pt x="62" y="99"/>
                    </a:moveTo>
                    <a:lnTo>
                      <a:pt x="78" y="57"/>
                    </a:lnTo>
                    <a:lnTo>
                      <a:pt x="120" y="24"/>
                    </a:lnTo>
                    <a:lnTo>
                      <a:pt x="174" y="6"/>
                    </a:lnTo>
                    <a:lnTo>
                      <a:pt x="242" y="0"/>
                    </a:lnTo>
                    <a:lnTo>
                      <a:pt x="302" y="9"/>
                    </a:lnTo>
                    <a:lnTo>
                      <a:pt x="362" y="21"/>
                    </a:lnTo>
                    <a:lnTo>
                      <a:pt x="408" y="57"/>
                    </a:lnTo>
                    <a:lnTo>
                      <a:pt x="428" y="108"/>
                    </a:lnTo>
                    <a:lnTo>
                      <a:pt x="480" y="636"/>
                    </a:lnTo>
                    <a:lnTo>
                      <a:pt x="432" y="693"/>
                    </a:lnTo>
                    <a:lnTo>
                      <a:pt x="384" y="726"/>
                    </a:lnTo>
                    <a:lnTo>
                      <a:pt x="326" y="750"/>
                    </a:lnTo>
                    <a:lnTo>
                      <a:pt x="252" y="768"/>
                    </a:lnTo>
                    <a:lnTo>
                      <a:pt x="144" y="756"/>
                    </a:lnTo>
                    <a:lnTo>
                      <a:pt x="78" y="720"/>
                    </a:lnTo>
                    <a:lnTo>
                      <a:pt x="26" y="669"/>
                    </a:lnTo>
                    <a:lnTo>
                      <a:pt x="0" y="651"/>
                    </a:lnTo>
                    <a:lnTo>
                      <a:pt x="62" y="9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grpSp>
            <p:nvGrpSpPr>
              <p:cNvPr id="192931" name="Group 138"/>
              <p:cNvGrpSpPr>
                <a:grpSpLocks noChangeAspect="1"/>
              </p:cNvGrpSpPr>
              <p:nvPr/>
            </p:nvGrpSpPr>
            <p:grpSpPr bwMode="auto">
              <a:xfrm>
                <a:off x="0" y="2"/>
                <a:ext cx="116" cy="187"/>
                <a:chOff x="0" y="0"/>
                <a:chExt cx="116" cy="187"/>
              </a:xfrm>
            </p:grpSpPr>
            <p:sp>
              <p:nvSpPr>
                <p:cNvPr id="192932" name="Line 139"/>
                <p:cNvSpPr>
                  <a:spLocks noChangeAspect="1" noChangeShapeType="1"/>
                </p:cNvSpPr>
                <p:nvPr/>
              </p:nvSpPr>
              <p:spPr bwMode="auto">
                <a:xfrm>
                  <a:off x="59" y="56"/>
                  <a:ext cx="0" cy="123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92933" name="Oval 140"/>
                <p:cNvSpPr>
                  <a:spLocks noChangeAspect="1" noChangeArrowheads="1"/>
                </p:cNvSpPr>
                <p:nvPr/>
              </p:nvSpPr>
              <p:spPr bwMode="auto">
                <a:xfrm>
                  <a:off x="15" y="0"/>
                  <a:ext cx="86" cy="48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zh-CN" altLang="en-US" sz="2400">
                    <a:solidFill>
                      <a:srgbClr val="000000"/>
                    </a:solidFill>
                    <a:latin typeface="华文中宋" panose="02010600040101010101" pitchFamily="2" charset="-122"/>
                    <a:ea typeface="楷体_GB2312" pitchFamily="1" charset="-122"/>
                  </a:endParaRPr>
                </a:p>
              </p:txBody>
            </p:sp>
            <p:sp>
              <p:nvSpPr>
                <p:cNvPr id="192934" name="Arc 141"/>
                <p:cNvSpPr>
                  <a:spLocks noChangeAspect="1"/>
                </p:cNvSpPr>
                <p:nvPr/>
              </p:nvSpPr>
              <p:spPr bwMode="auto">
                <a:xfrm flipV="1">
                  <a:off x="1" y="130"/>
                  <a:ext cx="113" cy="57"/>
                </a:xfrm>
                <a:custGeom>
                  <a:avLst/>
                  <a:gdLst>
                    <a:gd name="T0" fmla="*/ 0 w 38205"/>
                    <a:gd name="T1" fmla="*/ 0 h 21600"/>
                    <a:gd name="T2" fmla="*/ 0 w 38205"/>
                    <a:gd name="T3" fmla="*/ 0 h 21600"/>
                    <a:gd name="T4" fmla="*/ 0 w 38205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38205"/>
                    <a:gd name="T10" fmla="*/ 0 h 21600"/>
                    <a:gd name="T11" fmla="*/ 38205 w 38205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8205" h="21600" fill="none" extrusionOk="0">
                      <a:moveTo>
                        <a:pt x="0" y="11137"/>
                      </a:moveTo>
                      <a:cubicBezTo>
                        <a:pt x="3805" y="4264"/>
                        <a:pt x="11041" y="-1"/>
                        <a:pt x="18897" y="0"/>
                      </a:cubicBezTo>
                      <a:cubicBezTo>
                        <a:pt x="27069" y="0"/>
                        <a:pt x="34542" y="4612"/>
                        <a:pt x="38205" y="11917"/>
                      </a:cubicBezTo>
                    </a:path>
                    <a:path w="38205" h="21600" stroke="0" extrusionOk="0">
                      <a:moveTo>
                        <a:pt x="0" y="11137"/>
                      </a:moveTo>
                      <a:cubicBezTo>
                        <a:pt x="3805" y="4264"/>
                        <a:pt x="11041" y="-1"/>
                        <a:pt x="18897" y="0"/>
                      </a:cubicBezTo>
                      <a:cubicBezTo>
                        <a:pt x="27069" y="0"/>
                        <a:pt x="34542" y="4612"/>
                        <a:pt x="38205" y="11917"/>
                      </a:cubicBezTo>
                      <a:lnTo>
                        <a:pt x="18897" y="21600"/>
                      </a:lnTo>
                      <a:lnTo>
                        <a:pt x="0" y="11137"/>
                      </a:lnTo>
                      <a:close/>
                    </a:path>
                  </a:pathLst>
                </a:custGeom>
                <a:noFill/>
                <a:ln w="9525" cmpd="sng">
                  <a:solidFill>
                    <a:srgbClr val="000000"/>
                  </a:solidFill>
                  <a:bevel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92935" name="Line 142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0" y="26"/>
                  <a:ext cx="13" cy="13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92936" name="Line 143"/>
                <p:cNvSpPr>
                  <a:spLocks noChangeAspect="1" noChangeShapeType="1"/>
                </p:cNvSpPr>
                <p:nvPr/>
              </p:nvSpPr>
              <p:spPr bwMode="auto">
                <a:xfrm>
                  <a:off x="103" y="26"/>
                  <a:ext cx="13" cy="13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92937" name="Line 144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27" y="50"/>
                  <a:ext cx="7" cy="128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92938" name="Line 145"/>
                <p:cNvSpPr>
                  <a:spLocks noChangeAspect="1" noChangeShapeType="1"/>
                </p:cNvSpPr>
                <p:nvPr/>
              </p:nvSpPr>
              <p:spPr bwMode="auto">
                <a:xfrm>
                  <a:off x="81" y="45"/>
                  <a:ext cx="10" cy="127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192910" name="Group 146"/>
            <p:cNvGrpSpPr>
              <a:grpSpLocks noChangeAspect="1"/>
            </p:cNvGrpSpPr>
            <p:nvPr/>
          </p:nvGrpSpPr>
          <p:grpSpPr bwMode="auto">
            <a:xfrm>
              <a:off x="251" y="437"/>
              <a:ext cx="51" cy="82"/>
              <a:chOff x="0" y="0"/>
              <a:chExt cx="117" cy="189"/>
            </a:xfrm>
          </p:grpSpPr>
          <p:sp>
            <p:nvSpPr>
              <p:cNvPr id="192921" name="Freeform 147"/>
              <p:cNvSpPr>
                <a:spLocks noChangeAspect="1" noChangeArrowheads="1"/>
              </p:cNvSpPr>
              <p:nvPr/>
            </p:nvSpPr>
            <p:spPr bwMode="auto">
              <a:xfrm>
                <a:off x="0" y="0"/>
                <a:ext cx="117" cy="188"/>
              </a:xfrm>
              <a:custGeom>
                <a:avLst/>
                <a:gdLst>
                  <a:gd name="T0" fmla="*/ 0 w 480"/>
                  <a:gd name="T1" fmla="*/ 0 h 768"/>
                  <a:gd name="T2" fmla="*/ 0 w 480"/>
                  <a:gd name="T3" fmla="*/ 0 h 768"/>
                  <a:gd name="T4" fmla="*/ 0 w 480"/>
                  <a:gd name="T5" fmla="*/ 0 h 768"/>
                  <a:gd name="T6" fmla="*/ 0 w 480"/>
                  <a:gd name="T7" fmla="*/ 0 h 768"/>
                  <a:gd name="T8" fmla="*/ 1 w 480"/>
                  <a:gd name="T9" fmla="*/ 0 h 768"/>
                  <a:gd name="T10" fmla="*/ 1 w 480"/>
                  <a:gd name="T11" fmla="*/ 0 h 768"/>
                  <a:gd name="T12" fmla="*/ 1 w 480"/>
                  <a:gd name="T13" fmla="*/ 0 h 768"/>
                  <a:gd name="T14" fmla="*/ 1 w 480"/>
                  <a:gd name="T15" fmla="*/ 0 h 768"/>
                  <a:gd name="T16" fmla="*/ 1 w 480"/>
                  <a:gd name="T17" fmla="*/ 0 h 768"/>
                  <a:gd name="T18" fmla="*/ 2 w 480"/>
                  <a:gd name="T19" fmla="*/ 2 h 768"/>
                  <a:gd name="T20" fmla="*/ 1 w 480"/>
                  <a:gd name="T21" fmla="*/ 2 h 768"/>
                  <a:gd name="T22" fmla="*/ 1 w 480"/>
                  <a:gd name="T23" fmla="*/ 3 h 768"/>
                  <a:gd name="T24" fmla="*/ 1 w 480"/>
                  <a:gd name="T25" fmla="*/ 3 h 768"/>
                  <a:gd name="T26" fmla="*/ 1 w 480"/>
                  <a:gd name="T27" fmla="*/ 3 h 768"/>
                  <a:gd name="T28" fmla="*/ 0 w 480"/>
                  <a:gd name="T29" fmla="*/ 3 h 768"/>
                  <a:gd name="T30" fmla="*/ 0 w 480"/>
                  <a:gd name="T31" fmla="*/ 3 h 768"/>
                  <a:gd name="T32" fmla="*/ 0 w 480"/>
                  <a:gd name="T33" fmla="*/ 2 h 768"/>
                  <a:gd name="T34" fmla="*/ 0 w 480"/>
                  <a:gd name="T35" fmla="*/ 2 h 768"/>
                  <a:gd name="T36" fmla="*/ 0 w 480"/>
                  <a:gd name="T37" fmla="*/ 0 h 76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480"/>
                  <a:gd name="T58" fmla="*/ 0 h 768"/>
                  <a:gd name="T59" fmla="*/ 480 w 480"/>
                  <a:gd name="T60" fmla="*/ 768 h 76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480" h="768">
                    <a:moveTo>
                      <a:pt x="62" y="99"/>
                    </a:moveTo>
                    <a:lnTo>
                      <a:pt x="78" y="57"/>
                    </a:lnTo>
                    <a:lnTo>
                      <a:pt x="120" y="24"/>
                    </a:lnTo>
                    <a:lnTo>
                      <a:pt x="174" y="6"/>
                    </a:lnTo>
                    <a:lnTo>
                      <a:pt x="242" y="0"/>
                    </a:lnTo>
                    <a:lnTo>
                      <a:pt x="302" y="9"/>
                    </a:lnTo>
                    <a:lnTo>
                      <a:pt x="362" y="21"/>
                    </a:lnTo>
                    <a:lnTo>
                      <a:pt x="408" y="57"/>
                    </a:lnTo>
                    <a:lnTo>
                      <a:pt x="428" y="108"/>
                    </a:lnTo>
                    <a:lnTo>
                      <a:pt x="480" y="636"/>
                    </a:lnTo>
                    <a:lnTo>
                      <a:pt x="432" y="693"/>
                    </a:lnTo>
                    <a:lnTo>
                      <a:pt x="384" y="726"/>
                    </a:lnTo>
                    <a:lnTo>
                      <a:pt x="326" y="750"/>
                    </a:lnTo>
                    <a:lnTo>
                      <a:pt x="252" y="768"/>
                    </a:lnTo>
                    <a:lnTo>
                      <a:pt x="144" y="756"/>
                    </a:lnTo>
                    <a:lnTo>
                      <a:pt x="78" y="720"/>
                    </a:lnTo>
                    <a:lnTo>
                      <a:pt x="26" y="669"/>
                    </a:lnTo>
                    <a:lnTo>
                      <a:pt x="0" y="651"/>
                    </a:lnTo>
                    <a:lnTo>
                      <a:pt x="62" y="9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grpSp>
            <p:nvGrpSpPr>
              <p:cNvPr id="192922" name="Group 148"/>
              <p:cNvGrpSpPr>
                <a:grpSpLocks noChangeAspect="1"/>
              </p:cNvGrpSpPr>
              <p:nvPr/>
            </p:nvGrpSpPr>
            <p:grpSpPr bwMode="auto">
              <a:xfrm>
                <a:off x="0" y="2"/>
                <a:ext cx="116" cy="187"/>
                <a:chOff x="0" y="0"/>
                <a:chExt cx="116" cy="187"/>
              </a:xfrm>
            </p:grpSpPr>
            <p:sp>
              <p:nvSpPr>
                <p:cNvPr id="192923" name="Line 149"/>
                <p:cNvSpPr>
                  <a:spLocks noChangeAspect="1" noChangeShapeType="1"/>
                </p:cNvSpPr>
                <p:nvPr/>
              </p:nvSpPr>
              <p:spPr bwMode="auto">
                <a:xfrm>
                  <a:off x="59" y="56"/>
                  <a:ext cx="0" cy="123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92924" name="Oval 150"/>
                <p:cNvSpPr>
                  <a:spLocks noChangeAspect="1" noChangeArrowheads="1"/>
                </p:cNvSpPr>
                <p:nvPr/>
              </p:nvSpPr>
              <p:spPr bwMode="auto">
                <a:xfrm>
                  <a:off x="15" y="0"/>
                  <a:ext cx="86" cy="48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zh-CN" altLang="en-US" sz="2400">
                    <a:solidFill>
                      <a:srgbClr val="000000"/>
                    </a:solidFill>
                    <a:latin typeface="华文中宋" panose="02010600040101010101" pitchFamily="2" charset="-122"/>
                    <a:ea typeface="楷体_GB2312" pitchFamily="1" charset="-122"/>
                  </a:endParaRPr>
                </a:p>
              </p:txBody>
            </p:sp>
            <p:sp>
              <p:nvSpPr>
                <p:cNvPr id="192925" name="Arc 151"/>
                <p:cNvSpPr>
                  <a:spLocks noChangeAspect="1"/>
                </p:cNvSpPr>
                <p:nvPr/>
              </p:nvSpPr>
              <p:spPr bwMode="auto">
                <a:xfrm flipV="1">
                  <a:off x="1" y="130"/>
                  <a:ext cx="113" cy="57"/>
                </a:xfrm>
                <a:custGeom>
                  <a:avLst/>
                  <a:gdLst>
                    <a:gd name="T0" fmla="*/ 0 w 38205"/>
                    <a:gd name="T1" fmla="*/ 0 h 21600"/>
                    <a:gd name="T2" fmla="*/ 0 w 38205"/>
                    <a:gd name="T3" fmla="*/ 0 h 21600"/>
                    <a:gd name="T4" fmla="*/ 0 w 38205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38205"/>
                    <a:gd name="T10" fmla="*/ 0 h 21600"/>
                    <a:gd name="T11" fmla="*/ 38205 w 38205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8205" h="21600" fill="none" extrusionOk="0">
                      <a:moveTo>
                        <a:pt x="0" y="11137"/>
                      </a:moveTo>
                      <a:cubicBezTo>
                        <a:pt x="3805" y="4264"/>
                        <a:pt x="11041" y="-1"/>
                        <a:pt x="18897" y="0"/>
                      </a:cubicBezTo>
                      <a:cubicBezTo>
                        <a:pt x="27069" y="0"/>
                        <a:pt x="34542" y="4612"/>
                        <a:pt x="38205" y="11917"/>
                      </a:cubicBezTo>
                    </a:path>
                    <a:path w="38205" h="21600" stroke="0" extrusionOk="0">
                      <a:moveTo>
                        <a:pt x="0" y="11137"/>
                      </a:moveTo>
                      <a:cubicBezTo>
                        <a:pt x="3805" y="4264"/>
                        <a:pt x="11041" y="-1"/>
                        <a:pt x="18897" y="0"/>
                      </a:cubicBezTo>
                      <a:cubicBezTo>
                        <a:pt x="27069" y="0"/>
                        <a:pt x="34542" y="4612"/>
                        <a:pt x="38205" y="11917"/>
                      </a:cubicBezTo>
                      <a:lnTo>
                        <a:pt x="18897" y="21600"/>
                      </a:lnTo>
                      <a:lnTo>
                        <a:pt x="0" y="11137"/>
                      </a:lnTo>
                      <a:close/>
                    </a:path>
                  </a:pathLst>
                </a:custGeom>
                <a:noFill/>
                <a:ln w="9525" cmpd="sng">
                  <a:solidFill>
                    <a:srgbClr val="000000"/>
                  </a:solidFill>
                  <a:bevel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92926" name="Line 152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0" y="26"/>
                  <a:ext cx="13" cy="13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92927" name="Line 153"/>
                <p:cNvSpPr>
                  <a:spLocks noChangeAspect="1" noChangeShapeType="1"/>
                </p:cNvSpPr>
                <p:nvPr/>
              </p:nvSpPr>
              <p:spPr bwMode="auto">
                <a:xfrm>
                  <a:off x="103" y="26"/>
                  <a:ext cx="13" cy="13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92928" name="Line 154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27" y="50"/>
                  <a:ext cx="7" cy="128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92929" name="Line 155"/>
                <p:cNvSpPr>
                  <a:spLocks noChangeAspect="1" noChangeShapeType="1"/>
                </p:cNvSpPr>
                <p:nvPr/>
              </p:nvSpPr>
              <p:spPr bwMode="auto">
                <a:xfrm>
                  <a:off x="81" y="45"/>
                  <a:ext cx="10" cy="127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192911" name="Group 156"/>
            <p:cNvGrpSpPr>
              <a:grpSpLocks noChangeAspect="1"/>
            </p:cNvGrpSpPr>
            <p:nvPr/>
          </p:nvGrpSpPr>
          <p:grpSpPr bwMode="auto">
            <a:xfrm>
              <a:off x="404" y="437"/>
              <a:ext cx="50" cy="82"/>
              <a:chOff x="0" y="0"/>
              <a:chExt cx="117" cy="189"/>
            </a:xfrm>
          </p:grpSpPr>
          <p:sp>
            <p:nvSpPr>
              <p:cNvPr id="192912" name="Freeform 157"/>
              <p:cNvSpPr>
                <a:spLocks noChangeAspect="1" noChangeArrowheads="1"/>
              </p:cNvSpPr>
              <p:nvPr/>
            </p:nvSpPr>
            <p:spPr bwMode="auto">
              <a:xfrm>
                <a:off x="0" y="0"/>
                <a:ext cx="117" cy="188"/>
              </a:xfrm>
              <a:custGeom>
                <a:avLst/>
                <a:gdLst>
                  <a:gd name="T0" fmla="*/ 0 w 480"/>
                  <a:gd name="T1" fmla="*/ 0 h 768"/>
                  <a:gd name="T2" fmla="*/ 0 w 480"/>
                  <a:gd name="T3" fmla="*/ 0 h 768"/>
                  <a:gd name="T4" fmla="*/ 0 w 480"/>
                  <a:gd name="T5" fmla="*/ 0 h 768"/>
                  <a:gd name="T6" fmla="*/ 0 w 480"/>
                  <a:gd name="T7" fmla="*/ 0 h 768"/>
                  <a:gd name="T8" fmla="*/ 1 w 480"/>
                  <a:gd name="T9" fmla="*/ 0 h 768"/>
                  <a:gd name="T10" fmla="*/ 1 w 480"/>
                  <a:gd name="T11" fmla="*/ 0 h 768"/>
                  <a:gd name="T12" fmla="*/ 1 w 480"/>
                  <a:gd name="T13" fmla="*/ 0 h 768"/>
                  <a:gd name="T14" fmla="*/ 1 w 480"/>
                  <a:gd name="T15" fmla="*/ 0 h 768"/>
                  <a:gd name="T16" fmla="*/ 1 w 480"/>
                  <a:gd name="T17" fmla="*/ 0 h 768"/>
                  <a:gd name="T18" fmla="*/ 2 w 480"/>
                  <a:gd name="T19" fmla="*/ 2 h 768"/>
                  <a:gd name="T20" fmla="*/ 1 w 480"/>
                  <a:gd name="T21" fmla="*/ 2 h 768"/>
                  <a:gd name="T22" fmla="*/ 1 w 480"/>
                  <a:gd name="T23" fmla="*/ 3 h 768"/>
                  <a:gd name="T24" fmla="*/ 1 w 480"/>
                  <a:gd name="T25" fmla="*/ 3 h 768"/>
                  <a:gd name="T26" fmla="*/ 1 w 480"/>
                  <a:gd name="T27" fmla="*/ 3 h 768"/>
                  <a:gd name="T28" fmla="*/ 0 w 480"/>
                  <a:gd name="T29" fmla="*/ 3 h 768"/>
                  <a:gd name="T30" fmla="*/ 0 w 480"/>
                  <a:gd name="T31" fmla="*/ 3 h 768"/>
                  <a:gd name="T32" fmla="*/ 0 w 480"/>
                  <a:gd name="T33" fmla="*/ 2 h 768"/>
                  <a:gd name="T34" fmla="*/ 0 w 480"/>
                  <a:gd name="T35" fmla="*/ 2 h 768"/>
                  <a:gd name="T36" fmla="*/ 0 w 480"/>
                  <a:gd name="T37" fmla="*/ 0 h 76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480"/>
                  <a:gd name="T58" fmla="*/ 0 h 768"/>
                  <a:gd name="T59" fmla="*/ 480 w 480"/>
                  <a:gd name="T60" fmla="*/ 768 h 76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480" h="768">
                    <a:moveTo>
                      <a:pt x="62" y="99"/>
                    </a:moveTo>
                    <a:lnTo>
                      <a:pt x="78" y="57"/>
                    </a:lnTo>
                    <a:lnTo>
                      <a:pt x="120" y="24"/>
                    </a:lnTo>
                    <a:lnTo>
                      <a:pt x="174" y="6"/>
                    </a:lnTo>
                    <a:lnTo>
                      <a:pt x="242" y="0"/>
                    </a:lnTo>
                    <a:lnTo>
                      <a:pt x="302" y="9"/>
                    </a:lnTo>
                    <a:lnTo>
                      <a:pt x="362" y="21"/>
                    </a:lnTo>
                    <a:lnTo>
                      <a:pt x="408" y="57"/>
                    </a:lnTo>
                    <a:lnTo>
                      <a:pt x="428" y="108"/>
                    </a:lnTo>
                    <a:lnTo>
                      <a:pt x="480" y="636"/>
                    </a:lnTo>
                    <a:lnTo>
                      <a:pt x="432" y="693"/>
                    </a:lnTo>
                    <a:lnTo>
                      <a:pt x="384" y="726"/>
                    </a:lnTo>
                    <a:lnTo>
                      <a:pt x="326" y="750"/>
                    </a:lnTo>
                    <a:lnTo>
                      <a:pt x="252" y="768"/>
                    </a:lnTo>
                    <a:lnTo>
                      <a:pt x="144" y="756"/>
                    </a:lnTo>
                    <a:lnTo>
                      <a:pt x="78" y="720"/>
                    </a:lnTo>
                    <a:lnTo>
                      <a:pt x="26" y="669"/>
                    </a:lnTo>
                    <a:lnTo>
                      <a:pt x="0" y="651"/>
                    </a:lnTo>
                    <a:lnTo>
                      <a:pt x="62" y="9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grpSp>
            <p:nvGrpSpPr>
              <p:cNvPr id="192913" name="Group 158"/>
              <p:cNvGrpSpPr>
                <a:grpSpLocks noChangeAspect="1"/>
              </p:cNvGrpSpPr>
              <p:nvPr/>
            </p:nvGrpSpPr>
            <p:grpSpPr bwMode="auto">
              <a:xfrm>
                <a:off x="0" y="2"/>
                <a:ext cx="116" cy="187"/>
                <a:chOff x="0" y="0"/>
                <a:chExt cx="116" cy="187"/>
              </a:xfrm>
            </p:grpSpPr>
            <p:sp>
              <p:nvSpPr>
                <p:cNvPr id="192914" name="Line 159"/>
                <p:cNvSpPr>
                  <a:spLocks noChangeAspect="1" noChangeShapeType="1"/>
                </p:cNvSpPr>
                <p:nvPr/>
              </p:nvSpPr>
              <p:spPr bwMode="auto">
                <a:xfrm>
                  <a:off x="59" y="56"/>
                  <a:ext cx="0" cy="123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92915" name="Oval 160"/>
                <p:cNvSpPr>
                  <a:spLocks noChangeAspect="1" noChangeArrowheads="1"/>
                </p:cNvSpPr>
                <p:nvPr/>
              </p:nvSpPr>
              <p:spPr bwMode="auto">
                <a:xfrm>
                  <a:off x="15" y="0"/>
                  <a:ext cx="86" cy="48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zh-CN" altLang="en-US" sz="2400">
                    <a:solidFill>
                      <a:srgbClr val="000000"/>
                    </a:solidFill>
                    <a:latin typeface="华文中宋" panose="02010600040101010101" pitchFamily="2" charset="-122"/>
                    <a:ea typeface="楷体_GB2312" pitchFamily="1" charset="-122"/>
                  </a:endParaRPr>
                </a:p>
              </p:txBody>
            </p:sp>
            <p:sp>
              <p:nvSpPr>
                <p:cNvPr id="192916" name="Arc 161"/>
                <p:cNvSpPr>
                  <a:spLocks noChangeAspect="1"/>
                </p:cNvSpPr>
                <p:nvPr/>
              </p:nvSpPr>
              <p:spPr bwMode="auto">
                <a:xfrm flipV="1">
                  <a:off x="1" y="130"/>
                  <a:ext cx="113" cy="57"/>
                </a:xfrm>
                <a:custGeom>
                  <a:avLst/>
                  <a:gdLst>
                    <a:gd name="T0" fmla="*/ 0 w 38205"/>
                    <a:gd name="T1" fmla="*/ 0 h 21600"/>
                    <a:gd name="T2" fmla="*/ 0 w 38205"/>
                    <a:gd name="T3" fmla="*/ 0 h 21600"/>
                    <a:gd name="T4" fmla="*/ 0 w 38205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38205"/>
                    <a:gd name="T10" fmla="*/ 0 h 21600"/>
                    <a:gd name="T11" fmla="*/ 38205 w 38205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8205" h="21600" fill="none" extrusionOk="0">
                      <a:moveTo>
                        <a:pt x="0" y="11137"/>
                      </a:moveTo>
                      <a:cubicBezTo>
                        <a:pt x="3805" y="4264"/>
                        <a:pt x="11041" y="-1"/>
                        <a:pt x="18897" y="0"/>
                      </a:cubicBezTo>
                      <a:cubicBezTo>
                        <a:pt x="27069" y="0"/>
                        <a:pt x="34542" y="4612"/>
                        <a:pt x="38205" y="11917"/>
                      </a:cubicBezTo>
                    </a:path>
                    <a:path w="38205" h="21600" stroke="0" extrusionOk="0">
                      <a:moveTo>
                        <a:pt x="0" y="11137"/>
                      </a:moveTo>
                      <a:cubicBezTo>
                        <a:pt x="3805" y="4264"/>
                        <a:pt x="11041" y="-1"/>
                        <a:pt x="18897" y="0"/>
                      </a:cubicBezTo>
                      <a:cubicBezTo>
                        <a:pt x="27069" y="0"/>
                        <a:pt x="34542" y="4612"/>
                        <a:pt x="38205" y="11917"/>
                      </a:cubicBezTo>
                      <a:lnTo>
                        <a:pt x="18897" y="21600"/>
                      </a:lnTo>
                      <a:lnTo>
                        <a:pt x="0" y="11137"/>
                      </a:lnTo>
                      <a:close/>
                    </a:path>
                  </a:pathLst>
                </a:custGeom>
                <a:noFill/>
                <a:ln w="9525" cmpd="sng">
                  <a:solidFill>
                    <a:srgbClr val="000000"/>
                  </a:solidFill>
                  <a:bevel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92917" name="Line 162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0" y="26"/>
                  <a:ext cx="13" cy="13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92918" name="Line 163"/>
                <p:cNvSpPr>
                  <a:spLocks noChangeAspect="1" noChangeShapeType="1"/>
                </p:cNvSpPr>
                <p:nvPr/>
              </p:nvSpPr>
              <p:spPr bwMode="auto">
                <a:xfrm>
                  <a:off x="103" y="26"/>
                  <a:ext cx="13" cy="13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92919" name="Line 164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27" y="50"/>
                  <a:ext cx="7" cy="128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92920" name="Line 165"/>
                <p:cNvSpPr>
                  <a:spLocks noChangeAspect="1" noChangeShapeType="1"/>
                </p:cNvSpPr>
                <p:nvPr/>
              </p:nvSpPr>
              <p:spPr bwMode="auto">
                <a:xfrm>
                  <a:off x="81" y="45"/>
                  <a:ext cx="10" cy="127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</p:grpSp>
        </p:grpSp>
      </p:grpSp>
      <p:grpSp>
        <p:nvGrpSpPr>
          <p:cNvPr id="10398" name="Group 166"/>
          <p:cNvGrpSpPr>
            <a:grpSpLocks noChangeAspect="1"/>
          </p:cNvGrpSpPr>
          <p:nvPr/>
        </p:nvGrpSpPr>
        <p:grpSpPr bwMode="auto">
          <a:xfrm>
            <a:off x="2811463" y="4041775"/>
            <a:ext cx="957262" cy="885825"/>
            <a:chOff x="0" y="0"/>
            <a:chExt cx="680" cy="621"/>
          </a:xfrm>
        </p:grpSpPr>
        <p:sp>
          <p:nvSpPr>
            <p:cNvPr id="192736" name="Line 167"/>
            <p:cNvSpPr>
              <a:spLocks noChangeAspect="1" noChangeShapeType="1"/>
            </p:cNvSpPr>
            <p:nvPr/>
          </p:nvSpPr>
          <p:spPr bwMode="auto">
            <a:xfrm>
              <a:off x="114" y="422"/>
              <a:ext cx="43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2737" name="Line 168"/>
            <p:cNvSpPr>
              <a:spLocks noChangeAspect="1" noChangeShapeType="1"/>
            </p:cNvSpPr>
            <p:nvPr/>
          </p:nvSpPr>
          <p:spPr bwMode="auto">
            <a:xfrm flipV="1">
              <a:off x="180" y="4"/>
              <a:ext cx="443" cy="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2738" name="Line 169"/>
            <p:cNvSpPr>
              <a:spLocks noChangeAspect="1" noChangeShapeType="1"/>
            </p:cNvSpPr>
            <p:nvPr/>
          </p:nvSpPr>
          <p:spPr bwMode="auto">
            <a:xfrm flipH="1">
              <a:off x="114" y="4"/>
              <a:ext cx="70" cy="31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2739" name="Line 170"/>
            <p:cNvSpPr>
              <a:spLocks noChangeAspect="1" noChangeShapeType="1"/>
            </p:cNvSpPr>
            <p:nvPr/>
          </p:nvSpPr>
          <p:spPr bwMode="auto">
            <a:xfrm flipH="1">
              <a:off x="546" y="4"/>
              <a:ext cx="77" cy="31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2740" name="Line 171"/>
            <p:cNvSpPr>
              <a:spLocks noChangeAspect="1" noChangeShapeType="1"/>
            </p:cNvSpPr>
            <p:nvPr/>
          </p:nvSpPr>
          <p:spPr bwMode="auto">
            <a:xfrm>
              <a:off x="134" y="265"/>
              <a:ext cx="43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2741" name="Line 172"/>
            <p:cNvSpPr>
              <a:spLocks noChangeAspect="1" noChangeShapeType="1"/>
            </p:cNvSpPr>
            <p:nvPr/>
          </p:nvSpPr>
          <p:spPr bwMode="auto">
            <a:xfrm>
              <a:off x="121" y="309"/>
              <a:ext cx="42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2742" name="Line 173"/>
            <p:cNvSpPr>
              <a:spLocks noChangeAspect="1" noChangeShapeType="1"/>
            </p:cNvSpPr>
            <p:nvPr/>
          </p:nvSpPr>
          <p:spPr bwMode="auto">
            <a:xfrm>
              <a:off x="121" y="289"/>
              <a:ext cx="42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2743" name="Line 174"/>
            <p:cNvSpPr>
              <a:spLocks noChangeAspect="1" noChangeShapeType="1"/>
            </p:cNvSpPr>
            <p:nvPr/>
          </p:nvSpPr>
          <p:spPr bwMode="auto">
            <a:xfrm>
              <a:off x="114" y="310"/>
              <a:ext cx="0" cy="1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2744" name="Line 175"/>
            <p:cNvSpPr>
              <a:spLocks noChangeAspect="1" noChangeShapeType="1"/>
            </p:cNvSpPr>
            <p:nvPr/>
          </p:nvSpPr>
          <p:spPr bwMode="auto">
            <a:xfrm>
              <a:off x="546" y="330"/>
              <a:ext cx="0" cy="8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2745" name="Line 176"/>
            <p:cNvSpPr>
              <a:spLocks noChangeAspect="1" noChangeShapeType="1"/>
            </p:cNvSpPr>
            <p:nvPr/>
          </p:nvSpPr>
          <p:spPr bwMode="auto">
            <a:xfrm>
              <a:off x="147" y="323"/>
              <a:ext cx="0" cy="8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2746" name="Line 177"/>
            <p:cNvSpPr>
              <a:spLocks noChangeAspect="1" noChangeShapeType="1"/>
            </p:cNvSpPr>
            <p:nvPr/>
          </p:nvSpPr>
          <p:spPr bwMode="auto">
            <a:xfrm>
              <a:off x="193" y="323"/>
              <a:ext cx="0" cy="8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2747" name="Line 178"/>
            <p:cNvSpPr>
              <a:spLocks noChangeAspect="1" noChangeShapeType="1"/>
            </p:cNvSpPr>
            <p:nvPr/>
          </p:nvSpPr>
          <p:spPr bwMode="auto">
            <a:xfrm>
              <a:off x="211" y="323"/>
              <a:ext cx="0" cy="8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2748" name="Line 179"/>
            <p:cNvSpPr>
              <a:spLocks noChangeAspect="1" noChangeShapeType="1"/>
            </p:cNvSpPr>
            <p:nvPr/>
          </p:nvSpPr>
          <p:spPr bwMode="auto">
            <a:xfrm>
              <a:off x="263" y="330"/>
              <a:ext cx="0" cy="8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2749" name="Line 180"/>
            <p:cNvSpPr>
              <a:spLocks noChangeAspect="1" noChangeShapeType="1"/>
            </p:cNvSpPr>
            <p:nvPr/>
          </p:nvSpPr>
          <p:spPr bwMode="auto">
            <a:xfrm>
              <a:off x="435" y="330"/>
              <a:ext cx="0" cy="8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2750" name="Line 181"/>
            <p:cNvSpPr>
              <a:spLocks noChangeAspect="1" noChangeShapeType="1"/>
            </p:cNvSpPr>
            <p:nvPr/>
          </p:nvSpPr>
          <p:spPr bwMode="auto">
            <a:xfrm>
              <a:off x="474" y="330"/>
              <a:ext cx="0" cy="8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2751" name="Line 182"/>
            <p:cNvSpPr>
              <a:spLocks noChangeAspect="1" noChangeShapeType="1"/>
            </p:cNvSpPr>
            <p:nvPr/>
          </p:nvSpPr>
          <p:spPr bwMode="auto">
            <a:xfrm>
              <a:off x="500" y="330"/>
              <a:ext cx="0" cy="8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2752" name="Line 183"/>
            <p:cNvSpPr>
              <a:spLocks noChangeAspect="1" noChangeShapeType="1"/>
            </p:cNvSpPr>
            <p:nvPr/>
          </p:nvSpPr>
          <p:spPr bwMode="auto">
            <a:xfrm flipH="1">
              <a:off x="532" y="415"/>
              <a:ext cx="14" cy="7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2753" name="Line 184"/>
            <p:cNvSpPr>
              <a:spLocks noChangeAspect="1" noChangeShapeType="1"/>
            </p:cNvSpPr>
            <p:nvPr/>
          </p:nvSpPr>
          <p:spPr bwMode="auto">
            <a:xfrm flipH="1">
              <a:off x="6" y="438"/>
              <a:ext cx="102" cy="13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2754" name="Line 185"/>
            <p:cNvSpPr>
              <a:spLocks noChangeAspect="1" noChangeShapeType="1"/>
            </p:cNvSpPr>
            <p:nvPr/>
          </p:nvSpPr>
          <p:spPr bwMode="auto">
            <a:xfrm flipH="1">
              <a:off x="448" y="451"/>
              <a:ext cx="89" cy="1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2755" name="Line 186"/>
            <p:cNvSpPr>
              <a:spLocks noChangeAspect="1" noChangeShapeType="1"/>
            </p:cNvSpPr>
            <p:nvPr/>
          </p:nvSpPr>
          <p:spPr bwMode="auto">
            <a:xfrm>
              <a:off x="5" y="571"/>
              <a:ext cx="44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2756" name="Line 187"/>
            <p:cNvSpPr>
              <a:spLocks noChangeAspect="1" noChangeShapeType="1"/>
            </p:cNvSpPr>
            <p:nvPr/>
          </p:nvSpPr>
          <p:spPr bwMode="auto">
            <a:xfrm>
              <a:off x="94" y="492"/>
              <a:ext cx="0" cy="1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2757" name="Oval 188"/>
            <p:cNvSpPr>
              <a:spLocks noChangeAspect="1" noChangeArrowheads="1"/>
            </p:cNvSpPr>
            <p:nvPr/>
          </p:nvSpPr>
          <p:spPr bwMode="auto">
            <a:xfrm>
              <a:off x="94" y="495"/>
              <a:ext cx="69" cy="26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zh-CN" altLang="en-US" sz="2400">
                <a:solidFill>
                  <a:srgbClr val="000000"/>
                </a:solidFill>
                <a:latin typeface="华文中宋" panose="02010600040101010101" pitchFamily="2" charset="-122"/>
                <a:ea typeface="楷体_GB2312" pitchFamily="1" charset="-122"/>
              </a:endParaRPr>
            </a:p>
          </p:txBody>
        </p:sp>
        <p:sp>
          <p:nvSpPr>
            <p:cNvPr id="192758" name="Line 189"/>
            <p:cNvSpPr>
              <a:spLocks noChangeAspect="1" noChangeShapeType="1"/>
            </p:cNvSpPr>
            <p:nvPr/>
          </p:nvSpPr>
          <p:spPr bwMode="auto">
            <a:xfrm>
              <a:off x="163" y="492"/>
              <a:ext cx="0" cy="1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2759" name="Oval 190"/>
            <p:cNvSpPr>
              <a:spLocks noChangeAspect="1" noChangeArrowheads="1"/>
            </p:cNvSpPr>
            <p:nvPr/>
          </p:nvSpPr>
          <p:spPr bwMode="auto">
            <a:xfrm>
              <a:off x="94" y="484"/>
              <a:ext cx="69" cy="2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zh-CN" altLang="en-US" sz="2400">
                <a:solidFill>
                  <a:srgbClr val="000000"/>
                </a:solidFill>
                <a:latin typeface="华文中宋" panose="02010600040101010101" pitchFamily="2" charset="-122"/>
                <a:ea typeface="楷体_GB2312" pitchFamily="1" charset="-122"/>
              </a:endParaRPr>
            </a:p>
          </p:txBody>
        </p:sp>
        <p:sp>
          <p:nvSpPr>
            <p:cNvPr id="192760" name="Line 191"/>
            <p:cNvSpPr>
              <a:spLocks noChangeAspect="1" noChangeShapeType="1"/>
            </p:cNvSpPr>
            <p:nvPr/>
          </p:nvSpPr>
          <p:spPr bwMode="auto">
            <a:xfrm>
              <a:off x="390" y="492"/>
              <a:ext cx="0" cy="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2761" name="Oval 192"/>
            <p:cNvSpPr>
              <a:spLocks noChangeAspect="1" noChangeArrowheads="1"/>
            </p:cNvSpPr>
            <p:nvPr/>
          </p:nvSpPr>
          <p:spPr bwMode="auto">
            <a:xfrm>
              <a:off x="390" y="496"/>
              <a:ext cx="78" cy="26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zh-CN" altLang="en-US" sz="2400">
                <a:solidFill>
                  <a:srgbClr val="000000"/>
                </a:solidFill>
                <a:latin typeface="华文中宋" panose="02010600040101010101" pitchFamily="2" charset="-122"/>
                <a:ea typeface="楷体_GB2312" pitchFamily="1" charset="-122"/>
              </a:endParaRPr>
            </a:p>
          </p:txBody>
        </p:sp>
        <p:sp>
          <p:nvSpPr>
            <p:cNvPr id="192762" name="Line 193"/>
            <p:cNvSpPr>
              <a:spLocks noChangeAspect="1" noChangeShapeType="1"/>
            </p:cNvSpPr>
            <p:nvPr/>
          </p:nvSpPr>
          <p:spPr bwMode="auto">
            <a:xfrm>
              <a:off x="468" y="492"/>
              <a:ext cx="0" cy="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2763" name="Oval 194"/>
            <p:cNvSpPr>
              <a:spLocks noChangeAspect="1" noChangeArrowheads="1"/>
            </p:cNvSpPr>
            <p:nvPr/>
          </p:nvSpPr>
          <p:spPr bwMode="auto">
            <a:xfrm>
              <a:off x="390" y="486"/>
              <a:ext cx="78" cy="2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zh-CN" altLang="en-US" sz="2400">
                <a:solidFill>
                  <a:srgbClr val="000000"/>
                </a:solidFill>
                <a:latin typeface="华文中宋" panose="02010600040101010101" pitchFamily="2" charset="-122"/>
                <a:ea typeface="楷体_GB2312" pitchFamily="1" charset="-122"/>
              </a:endParaRPr>
            </a:p>
          </p:txBody>
        </p:sp>
        <p:sp>
          <p:nvSpPr>
            <p:cNvPr id="192764" name="Line 195"/>
            <p:cNvSpPr>
              <a:spLocks noChangeAspect="1" noChangeShapeType="1"/>
            </p:cNvSpPr>
            <p:nvPr/>
          </p:nvSpPr>
          <p:spPr bwMode="auto">
            <a:xfrm>
              <a:off x="95" y="457"/>
              <a:ext cx="44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2765" name="Line 196"/>
            <p:cNvSpPr>
              <a:spLocks noChangeAspect="1" noChangeShapeType="1"/>
            </p:cNvSpPr>
            <p:nvPr/>
          </p:nvSpPr>
          <p:spPr bwMode="auto">
            <a:xfrm>
              <a:off x="5" y="571"/>
              <a:ext cx="0" cy="5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2766" name="Line 197"/>
            <p:cNvSpPr>
              <a:spLocks noChangeAspect="1" noChangeShapeType="1"/>
            </p:cNvSpPr>
            <p:nvPr/>
          </p:nvSpPr>
          <p:spPr bwMode="auto">
            <a:xfrm>
              <a:off x="448" y="571"/>
              <a:ext cx="0" cy="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2767" name="Line 198"/>
            <p:cNvSpPr>
              <a:spLocks noChangeAspect="1" noChangeShapeType="1"/>
            </p:cNvSpPr>
            <p:nvPr/>
          </p:nvSpPr>
          <p:spPr bwMode="auto">
            <a:xfrm flipV="1">
              <a:off x="0" y="621"/>
              <a:ext cx="451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2768" name="Line 199"/>
            <p:cNvSpPr>
              <a:spLocks noChangeAspect="1" noChangeShapeType="1"/>
            </p:cNvSpPr>
            <p:nvPr/>
          </p:nvSpPr>
          <p:spPr bwMode="auto">
            <a:xfrm>
              <a:off x="618" y="0"/>
              <a:ext cx="59" cy="6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2769" name="Line 200"/>
            <p:cNvSpPr>
              <a:spLocks noChangeAspect="1" noChangeShapeType="1"/>
            </p:cNvSpPr>
            <p:nvPr/>
          </p:nvSpPr>
          <p:spPr bwMode="auto">
            <a:xfrm>
              <a:off x="673" y="60"/>
              <a:ext cx="0" cy="37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2770" name="Line 201"/>
            <p:cNvSpPr>
              <a:spLocks noChangeAspect="1" noChangeShapeType="1"/>
            </p:cNvSpPr>
            <p:nvPr/>
          </p:nvSpPr>
          <p:spPr bwMode="auto">
            <a:xfrm flipV="1">
              <a:off x="448" y="428"/>
              <a:ext cx="232" cy="19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2771" name="Line 202"/>
            <p:cNvSpPr>
              <a:spLocks noChangeAspect="1" noChangeShapeType="1"/>
            </p:cNvSpPr>
            <p:nvPr/>
          </p:nvSpPr>
          <p:spPr bwMode="auto">
            <a:xfrm>
              <a:off x="642" y="31"/>
              <a:ext cx="6" cy="4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2772" name="Line 203"/>
            <p:cNvSpPr>
              <a:spLocks noChangeAspect="1" noChangeShapeType="1"/>
            </p:cNvSpPr>
            <p:nvPr/>
          </p:nvSpPr>
          <p:spPr bwMode="auto">
            <a:xfrm>
              <a:off x="617" y="52"/>
              <a:ext cx="0" cy="43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2773" name="Line 204"/>
            <p:cNvSpPr>
              <a:spLocks noChangeAspect="1" noChangeShapeType="1"/>
            </p:cNvSpPr>
            <p:nvPr/>
          </p:nvSpPr>
          <p:spPr bwMode="auto">
            <a:xfrm>
              <a:off x="583" y="216"/>
              <a:ext cx="0" cy="29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2774" name="Line 205"/>
            <p:cNvSpPr>
              <a:spLocks noChangeAspect="1" noChangeShapeType="1"/>
            </p:cNvSpPr>
            <p:nvPr/>
          </p:nvSpPr>
          <p:spPr bwMode="auto">
            <a:xfrm>
              <a:off x="546" y="415"/>
              <a:ext cx="0" cy="12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2775" name="Line 206"/>
            <p:cNvSpPr>
              <a:spLocks noChangeAspect="1" noChangeShapeType="1"/>
            </p:cNvSpPr>
            <p:nvPr/>
          </p:nvSpPr>
          <p:spPr bwMode="auto">
            <a:xfrm>
              <a:off x="529" y="470"/>
              <a:ext cx="0" cy="8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2776" name="Line 207"/>
            <p:cNvSpPr>
              <a:spLocks noChangeAspect="1" noChangeShapeType="1"/>
            </p:cNvSpPr>
            <p:nvPr/>
          </p:nvSpPr>
          <p:spPr bwMode="auto">
            <a:xfrm>
              <a:off x="507" y="499"/>
              <a:ext cx="0" cy="7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2777" name="Line 208"/>
            <p:cNvSpPr>
              <a:spLocks noChangeAspect="1" noChangeShapeType="1"/>
            </p:cNvSpPr>
            <p:nvPr/>
          </p:nvSpPr>
          <p:spPr bwMode="auto">
            <a:xfrm>
              <a:off x="487" y="536"/>
              <a:ext cx="0" cy="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2778" name="Line 209"/>
            <p:cNvSpPr>
              <a:spLocks noChangeAspect="1" noChangeShapeType="1"/>
            </p:cNvSpPr>
            <p:nvPr/>
          </p:nvSpPr>
          <p:spPr bwMode="auto">
            <a:xfrm>
              <a:off x="44" y="571"/>
              <a:ext cx="0" cy="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2779" name="Line 210"/>
            <p:cNvSpPr>
              <a:spLocks noChangeAspect="1" noChangeShapeType="1"/>
            </p:cNvSpPr>
            <p:nvPr/>
          </p:nvSpPr>
          <p:spPr bwMode="auto">
            <a:xfrm>
              <a:off x="83" y="571"/>
              <a:ext cx="0" cy="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2780" name="Line 211"/>
            <p:cNvSpPr>
              <a:spLocks noChangeAspect="1" noChangeShapeType="1"/>
            </p:cNvSpPr>
            <p:nvPr/>
          </p:nvSpPr>
          <p:spPr bwMode="auto">
            <a:xfrm>
              <a:off x="114" y="571"/>
              <a:ext cx="0" cy="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2781" name="Line 212"/>
            <p:cNvSpPr>
              <a:spLocks noChangeAspect="1" noChangeShapeType="1"/>
            </p:cNvSpPr>
            <p:nvPr/>
          </p:nvSpPr>
          <p:spPr bwMode="auto">
            <a:xfrm>
              <a:off x="160" y="571"/>
              <a:ext cx="0" cy="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2782" name="Line 213"/>
            <p:cNvSpPr>
              <a:spLocks noChangeAspect="1" noChangeShapeType="1"/>
            </p:cNvSpPr>
            <p:nvPr/>
          </p:nvSpPr>
          <p:spPr bwMode="auto">
            <a:xfrm>
              <a:off x="198" y="571"/>
              <a:ext cx="0" cy="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2783" name="Line 214"/>
            <p:cNvSpPr>
              <a:spLocks noChangeAspect="1" noChangeShapeType="1"/>
            </p:cNvSpPr>
            <p:nvPr/>
          </p:nvSpPr>
          <p:spPr bwMode="auto">
            <a:xfrm>
              <a:off x="237" y="571"/>
              <a:ext cx="0" cy="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2784" name="Line 215"/>
            <p:cNvSpPr>
              <a:spLocks noChangeAspect="1" noChangeShapeType="1"/>
            </p:cNvSpPr>
            <p:nvPr/>
          </p:nvSpPr>
          <p:spPr bwMode="auto">
            <a:xfrm>
              <a:off x="288" y="571"/>
              <a:ext cx="0" cy="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2785" name="Line 216"/>
            <p:cNvSpPr>
              <a:spLocks noChangeAspect="1" noChangeShapeType="1"/>
            </p:cNvSpPr>
            <p:nvPr/>
          </p:nvSpPr>
          <p:spPr bwMode="auto">
            <a:xfrm>
              <a:off x="326" y="571"/>
              <a:ext cx="0" cy="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2786" name="Line 217"/>
            <p:cNvSpPr>
              <a:spLocks noChangeAspect="1" noChangeShapeType="1"/>
            </p:cNvSpPr>
            <p:nvPr/>
          </p:nvSpPr>
          <p:spPr bwMode="auto">
            <a:xfrm>
              <a:off x="326" y="571"/>
              <a:ext cx="0" cy="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2787" name="Line 218"/>
            <p:cNvSpPr>
              <a:spLocks noChangeAspect="1" noChangeShapeType="1"/>
            </p:cNvSpPr>
            <p:nvPr/>
          </p:nvSpPr>
          <p:spPr bwMode="auto">
            <a:xfrm>
              <a:off x="326" y="571"/>
              <a:ext cx="0" cy="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2788" name="Line 219"/>
            <p:cNvSpPr>
              <a:spLocks noChangeAspect="1" noChangeShapeType="1"/>
            </p:cNvSpPr>
            <p:nvPr/>
          </p:nvSpPr>
          <p:spPr bwMode="auto">
            <a:xfrm>
              <a:off x="353" y="571"/>
              <a:ext cx="0" cy="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2789" name="Line 220"/>
            <p:cNvSpPr>
              <a:spLocks noChangeAspect="1" noChangeShapeType="1"/>
            </p:cNvSpPr>
            <p:nvPr/>
          </p:nvSpPr>
          <p:spPr bwMode="auto">
            <a:xfrm>
              <a:off x="378" y="571"/>
              <a:ext cx="0" cy="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2790" name="Line 221"/>
            <p:cNvSpPr>
              <a:spLocks noChangeAspect="1" noChangeShapeType="1"/>
            </p:cNvSpPr>
            <p:nvPr/>
          </p:nvSpPr>
          <p:spPr bwMode="auto">
            <a:xfrm>
              <a:off x="410" y="571"/>
              <a:ext cx="0" cy="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2791" name="Line 222"/>
            <p:cNvSpPr>
              <a:spLocks noChangeAspect="1" noChangeShapeType="1"/>
            </p:cNvSpPr>
            <p:nvPr/>
          </p:nvSpPr>
          <p:spPr bwMode="auto">
            <a:xfrm>
              <a:off x="84" y="548"/>
              <a:ext cx="5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2792" name="AutoShape 223"/>
            <p:cNvSpPr>
              <a:spLocks noChangeAspect="1" noChangeArrowheads="1"/>
            </p:cNvSpPr>
            <p:nvPr/>
          </p:nvSpPr>
          <p:spPr bwMode="auto">
            <a:xfrm>
              <a:off x="257" y="333"/>
              <a:ext cx="158" cy="76"/>
            </a:xfrm>
            <a:prstGeom prst="parallelogram">
              <a:avLst>
                <a:gd name="adj" fmla="val 4581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zh-CN" altLang="en-US" sz="2400">
                <a:solidFill>
                  <a:srgbClr val="000000"/>
                </a:solidFill>
                <a:latin typeface="华文中宋" panose="02010600040101010101" pitchFamily="2" charset="-122"/>
                <a:ea typeface="楷体_GB2312" pitchFamily="1" charset="-122"/>
              </a:endParaRPr>
            </a:p>
          </p:txBody>
        </p:sp>
        <p:sp>
          <p:nvSpPr>
            <p:cNvPr id="192793" name="Line 224"/>
            <p:cNvSpPr>
              <a:spLocks noChangeAspect="1" noChangeShapeType="1"/>
            </p:cNvSpPr>
            <p:nvPr/>
          </p:nvSpPr>
          <p:spPr bwMode="auto">
            <a:xfrm>
              <a:off x="244" y="488"/>
              <a:ext cx="0" cy="1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2794" name="Oval 225"/>
            <p:cNvSpPr>
              <a:spLocks noChangeAspect="1" noChangeArrowheads="1"/>
            </p:cNvSpPr>
            <p:nvPr/>
          </p:nvSpPr>
          <p:spPr bwMode="auto">
            <a:xfrm>
              <a:off x="244" y="493"/>
              <a:ext cx="70" cy="2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zh-CN" altLang="en-US" sz="2400">
                <a:solidFill>
                  <a:srgbClr val="000000"/>
                </a:solidFill>
                <a:latin typeface="华文中宋" panose="02010600040101010101" pitchFamily="2" charset="-122"/>
                <a:ea typeface="楷体_GB2312" pitchFamily="1" charset="-122"/>
              </a:endParaRPr>
            </a:p>
          </p:txBody>
        </p:sp>
        <p:sp>
          <p:nvSpPr>
            <p:cNvPr id="192795" name="Line 226"/>
            <p:cNvSpPr>
              <a:spLocks noChangeAspect="1" noChangeShapeType="1"/>
            </p:cNvSpPr>
            <p:nvPr/>
          </p:nvSpPr>
          <p:spPr bwMode="auto">
            <a:xfrm>
              <a:off x="314" y="488"/>
              <a:ext cx="0" cy="1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2796" name="Oval 227"/>
            <p:cNvSpPr>
              <a:spLocks noChangeAspect="1" noChangeArrowheads="1"/>
            </p:cNvSpPr>
            <p:nvPr/>
          </p:nvSpPr>
          <p:spPr bwMode="auto">
            <a:xfrm>
              <a:off x="242" y="483"/>
              <a:ext cx="70" cy="2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zh-CN" altLang="en-US" sz="2400">
                <a:solidFill>
                  <a:srgbClr val="000000"/>
                </a:solidFill>
                <a:latin typeface="华文中宋" panose="02010600040101010101" pitchFamily="2" charset="-122"/>
                <a:ea typeface="楷体_GB2312" pitchFamily="1" charset="-122"/>
              </a:endParaRPr>
            </a:p>
          </p:txBody>
        </p:sp>
        <p:sp>
          <p:nvSpPr>
            <p:cNvPr id="192797" name="Oval 228"/>
            <p:cNvSpPr>
              <a:spLocks noChangeAspect="1" noChangeArrowheads="1"/>
            </p:cNvSpPr>
            <p:nvPr/>
          </p:nvSpPr>
          <p:spPr bwMode="auto">
            <a:xfrm>
              <a:off x="300" y="343"/>
              <a:ext cx="62" cy="5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zh-CN" altLang="en-US" sz="2400">
                <a:solidFill>
                  <a:srgbClr val="000000"/>
                </a:solidFill>
                <a:latin typeface="华文中宋" panose="02010600040101010101" pitchFamily="2" charset="-122"/>
                <a:ea typeface="楷体_GB2312" pitchFamily="1" charset="-122"/>
              </a:endParaRPr>
            </a:p>
          </p:txBody>
        </p:sp>
        <p:sp>
          <p:nvSpPr>
            <p:cNvPr id="192798" name="Line 229"/>
            <p:cNvSpPr>
              <a:spLocks noChangeAspect="1" noChangeShapeType="1"/>
            </p:cNvSpPr>
            <p:nvPr/>
          </p:nvSpPr>
          <p:spPr bwMode="auto">
            <a:xfrm>
              <a:off x="311" y="370"/>
              <a:ext cx="4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2799" name="WordArt 230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359" y="527"/>
              <a:ext cx="98" cy="3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40667"/>
                </a:avLst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200" kern="10"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15</a:t>
              </a:r>
              <a:endParaRPr lang="zh-CN" altLang="en-US" sz="1200" kern="10">
                <a:ln w="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2800" name="WordArt 231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227" y="523"/>
              <a:ext cx="59" cy="4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30898"/>
                </a:avLst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200" kern="10"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zh-CN" altLang="en-US" sz="1200" kern="10">
                <a:ln w="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2801" name="AutoShape 232"/>
            <p:cNvSpPr>
              <a:spLocks noChangeAspect="1" noChangeArrowheads="1"/>
            </p:cNvSpPr>
            <p:nvPr/>
          </p:nvSpPr>
          <p:spPr bwMode="auto">
            <a:xfrm>
              <a:off x="149" y="24"/>
              <a:ext cx="444" cy="219"/>
            </a:xfrm>
            <a:prstGeom prst="parallelogram">
              <a:avLst>
                <a:gd name="adj" fmla="val 20706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zh-CN" altLang="en-US" sz="2400">
                <a:solidFill>
                  <a:srgbClr val="000000"/>
                </a:solidFill>
                <a:latin typeface="华文中宋" panose="02010600040101010101" pitchFamily="2" charset="-122"/>
                <a:ea typeface="楷体_GB2312" pitchFamily="1" charset="-122"/>
              </a:endParaRPr>
            </a:p>
          </p:txBody>
        </p:sp>
        <p:sp>
          <p:nvSpPr>
            <p:cNvPr id="192802" name="WordArt 233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306" y="170"/>
              <a:ext cx="95" cy="61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38755"/>
                </a:avLst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3600" kern="10"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</a:t>
              </a:r>
              <a:endParaRPr lang="zh-CN" altLang="en-US" sz="3600" kern="10">
                <a:ln w="31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2803" name="Line 234"/>
            <p:cNvSpPr>
              <a:spLocks noChangeAspect="1" noChangeShapeType="1"/>
            </p:cNvSpPr>
            <p:nvPr/>
          </p:nvSpPr>
          <p:spPr bwMode="auto">
            <a:xfrm flipH="1">
              <a:off x="93" y="411"/>
              <a:ext cx="21" cy="4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2804" name="Line 235"/>
            <p:cNvSpPr>
              <a:spLocks noChangeAspect="1" noChangeShapeType="1"/>
            </p:cNvSpPr>
            <p:nvPr/>
          </p:nvSpPr>
          <p:spPr bwMode="auto">
            <a:xfrm>
              <a:off x="227" y="128"/>
              <a:ext cx="101" cy="11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grpSp>
          <p:nvGrpSpPr>
            <p:cNvPr id="192805" name="Group 236"/>
            <p:cNvGrpSpPr>
              <a:grpSpLocks noChangeAspect="1"/>
            </p:cNvGrpSpPr>
            <p:nvPr/>
          </p:nvGrpSpPr>
          <p:grpSpPr bwMode="auto">
            <a:xfrm>
              <a:off x="178" y="49"/>
              <a:ext cx="415" cy="271"/>
              <a:chOff x="0" y="0"/>
              <a:chExt cx="3099" cy="1995"/>
            </a:xfrm>
          </p:grpSpPr>
          <p:sp>
            <p:nvSpPr>
              <p:cNvPr id="192838" name="WordArt 237"/>
              <p:cNvSpPr>
                <a:spLocks noChangeAspect="1" noChangeArrowheads="1" noChangeShapeType="1" noTextEdit="1"/>
              </p:cNvSpPr>
              <p:nvPr/>
            </p:nvSpPr>
            <p:spPr bwMode="auto">
              <a:xfrm>
                <a:off x="0" y="0"/>
                <a:ext cx="3099" cy="1485"/>
              </a:xfrm>
              <a:prstGeom prst="rect">
                <a:avLst/>
              </a:prstGeom>
            </p:spPr>
            <p:txBody>
              <a:bodyPr spcFirstLastPara="1" wrap="none" fromWordArt="1">
                <a:prstTxWarp prst="textArchUp">
                  <a:avLst>
                    <a:gd name="adj" fmla="val 11561068"/>
                  </a:avLst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900" kern="10"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0            5           10          15</a:t>
                </a:r>
                <a:endParaRPr lang="zh-CN" altLang="en-US" sz="900" kern="10"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2839" name="WordArt 238"/>
              <p:cNvSpPr>
                <a:spLocks noChangeAspect="1" noChangeArrowheads="1" noChangeShapeType="1" noTextEdit="1"/>
              </p:cNvSpPr>
              <p:nvPr/>
            </p:nvSpPr>
            <p:spPr bwMode="auto">
              <a:xfrm>
                <a:off x="333" y="507"/>
                <a:ext cx="2341" cy="1488"/>
              </a:xfrm>
              <a:prstGeom prst="rect">
                <a:avLst/>
              </a:prstGeom>
            </p:spPr>
            <p:txBody>
              <a:bodyPr spcFirstLastPara="1" wrap="none" fromWordArt="1">
                <a:prstTxWarp prst="textArchUp">
                  <a:avLst>
                    <a:gd name="adj" fmla="val 12060388"/>
                  </a:avLst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1200" kern="10"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0         1         2         3</a:t>
                </a:r>
                <a:endParaRPr lang="zh-CN" altLang="en-US" sz="1200" kern="10"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2840" name="WordArt 239"/>
              <p:cNvSpPr>
                <a:spLocks noChangeAspect="1" noChangeArrowheads="1" noChangeShapeType="1" noTextEdit="1"/>
              </p:cNvSpPr>
              <p:nvPr/>
            </p:nvSpPr>
            <p:spPr bwMode="auto">
              <a:xfrm>
                <a:off x="236" y="259"/>
                <a:ext cx="2547" cy="1635"/>
              </a:xfrm>
              <a:prstGeom prst="rect">
                <a:avLst/>
              </a:prstGeom>
            </p:spPr>
            <p:txBody>
              <a:bodyPr spcFirstLastPara="1" wrap="none" fromWordArt="1">
                <a:prstTxWarp prst="textArchUp">
                  <a:avLst>
                    <a:gd name="adj" fmla="val 12004884"/>
                  </a:avLst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3600" kern="10"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FFFFFF"/>
                    </a:solidFill>
                    <a:latin typeface="宋体" panose="02010600030101010101" pitchFamily="2" charset="-122"/>
                  </a:rPr>
                  <a:t>|||||||||||||||||||||||||||||||</a:t>
                </a:r>
                <a:endParaRPr lang="zh-CN" altLang="en-US" sz="3600" kern="10"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宋体" panose="02010600030101010101" pitchFamily="2" charset="-122"/>
                </a:endParaRPr>
              </a:p>
            </p:txBody>
          </p:sp>
          <p:sp>
            <p:nvSpPr>
              <p:cNvPr id="192841" name="Line 240"/>
              <p:cNvSpPr>
                <a:spLocks noChangeAspect="1" noChangeShapeType="1"/>
              </p:cNvSpPr>
              <p:nvPr/>
            </p:nvSpPr>
            <p:spPr bwMode="auto">
              <a:xfrm>
                <a:off x="1505" y="73"/>
                <a:ext cx="0" cy="12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92842" name="Line 241"/>
              <p:cNvSpPr>
                <a:spLocks noChangeAspect="1" noChangeShapeType="1"/>
              </p:cNvSpPr>
              <p:nvPr/>
            </p:nvSpPr>
            <p:spPr bwMode="auto">
              <a:xfrm flipV="1">
                <a:off x="1902" y="132"/>
                <a:ext cx="31" cy="12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92843" name="Line 242"/>
              <p:cNvSpPr>
                <a:spLocks noChangeAspect="1" noChangeShapeType="1"/>
              </p:cNvSpPr>
              <p:nvPr/>
            </p:nvSpPr>
            <p:spPr bwMode="auto">
              <a:xfrm flipV="1">
                <a:off x="2277" y="300"/>
                <a:ext cx="53" cy="102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92844" name="Line 243"/>
              <p:cNvSpPr>
                <a:spLocks noChangeAspect="1" noChangeShapeType="1"/>
              </p:cNvSpPr>
              <p:nvPr/>
            </p:nvSpPr>
            <p:spPr bwMode="auto">
              <a:xfrm flipV="1">
                <a:off x="2568" y="508"/>
                <a:ext cx="158" cy="158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92845" name="Line 244"/>
              <p:cNvSpPr>
                <a:spLocks noChangeAspect="1" noChangeShapeType="1"/>
              </p:cNvSpPr>
              <p:nvPr/>
            </p:nvSpPr>
            <p:spPr bwMode="auto">
              <a:xfrm flipH="1" flipV="1">
                <a:off x="683" y="296"/>
                <a:ext cx="53" cy="102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92846" name="Line 245"/>
              <p:cNvSpPr>
                <a:spLocks noChangeAspect="1" noChangeShapeType="1"/>
              </p:cNvSpPr>
              <p:nvPr/>
            </p:nvSpPr>
            <p:spPr bwMode="auto">
              <a:xfrm flipH="1" flipV="1">
                <a:off x="295" y="504"/>
                <a:ext cx="158" cy="158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92847" name="Line 246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082" y="135"/>
                <a:ext cx="48" cy="218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92806" name="Arc 247"/>
            <p:cNvSpPr>
              <a:spLocks noChangeAspect="1"/>
            </p:cNvSpPr>
            <p:nvPr/>
          </p:nvSpPr>
          <p:spPr bwMode="auto">
            <a:xfrm rot="-2752491">
              <a:off x="273" y="53"/>
              <a:ext cx="216" cy="218"/>
            </a:xfrm>
            <a:custGeom>
              <a:avLst/>
              <a:gdLst>
                <a:gd name="T0" fmla="*/ 0 w 21478"/>
                <a:gd name="T1" fmla="*/ 0 h 21478"/>
                <a:gd name="T2" fmla="*/ 0 w 21478"/>
                <a:gd name="T3" fmla="*/ 0 h 21478"/>
                <a:gd name="T4" fmla="*/ 0 w 21478"/>
                <a:gd name="T5" fmla="*/ 0 h 21478"/>
                <a:gd name="T6" fmla="*/ 0 60000 65536"/>
                <a:gd name="T7" fmla="*/ 0 60000 65536"/>
                <a:gd name="T8" fmla="*/ 0 60000 65536"/>
                <a:gd name="T9" fmla="*/ 0 w 21478"/>
                <a:gd name="T10" fmla="*/ 0 h 21478"/>
                <a:gd name="T11" fmla="*/ 21478 w 21478"/>
                <a:gd name="T12" fmla="*/ 21478 h 2147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478" h="21478" fill="none" extrusionOk="0">
                  <a:moveTo>
                    <a:pt x="2293" y="0"/>
                  </a:moveTo>
                  <a:cubicBezTo>
                    <a:pt x="12408" y="1080"/>
                    <a:pt x="20398" y="9071"/>
                    <a:pt x="21478" y="19185"/>
                  </a:cubicBezTo>
                </a:path>
                <a:path w="21478" h="21478" stroke="0" extrusionOk="0">
                  <a:moveTo>
                    <a:pt x="2293" y="0"/>
                  </a:moveTo>
                  <a:cubicBezTo>
                    <a:pt x="12408" y="1080"/>
                    <a:pt x="20398" y="9071"/>
                    <a:pt x="21478" y="19185"/>
                  </a:cubicBezTo>
                  <a:lnTo>
                    <a:pt x="0" y="21478"/>
                  </a:lnTo>
                  <a:lnTo>
                    <a:pt x="2293" y="0"/>
                  </a:lnTo>
                  <a:close/>
                </a:path>
              </a:pathLst>
            </a:custGeom>
            <a:noFill/>
            <a:ln w="3175" cmpd="sng">
              <a:solidFill>
                <a:srgbClr val="000000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2807" name="Arc 248"/>
            <p:cNvSpPr>
              <a:spLocks noChangeAspect="1"/>
            </p:cNvSpPr>
            <p:nvPr/>
          </p:nvSpPr>
          <p:spPr bwMode="auto">
            <a:xfrm rot="-2752491">
              <a:off x="260" y="21"/>
              <a:ext cx="241" cy="245"/>
            </a:xfrm>
            <a:custGeom>
              <a:avLst/>
              <a:gdLst>
                <a:gd name="T0" fmla="*/ 0 w 21478"/>
                <a:gd name="T1" fmla="*/ 0 h 21478"/>
                <a:gd name="T2" fmla="*/ 0 w 21478"/>
                <a:gd name="T3" fmla="*/ 0 h 21478"/>
                <a:gd name="T4" fmla="*/ 0 w 21478"/>
                <a:gd name="T5" fmla="*/ 0 h 21478"/>
                <a:gd name="T6" fmla="*/ 0 60000 65536"/>
                <a:gd name="T7" fmla="*/ 0 60000 65536"/>
                <a:gd name="T8" fmla="*/ 0 60000 65536"/>
                <a:gd name="T9" fmla="*/ 0 w 21478"/>
                <a:gd name="T10" fmla="*/ 0 h 21478"/>
                <a:gd name="T11" fmla="*/ 21478 w 21478"/>
                <a:gd name="T12" fmla="*/ 21478 h 2147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478" h="21478" fill="none" extrusionOk="0">
                  <a:moveTo>
                    <a:pt x="2293" y="0"/>
                  </a:moveTo>
                  <a:cubicBezTo>
                    <a:pt x="12408" y="1080"/>
                    <a:pt x="20398" y="9071"/>
                    <a:pt x="21478" y="19185"/>
                  </a:cubicBezTo>
                </a:path>
                <a:path w="21478" h="21478" stroke="0" extrusionOk="0">
                  <a:moveTo>
                    <a:pt x="2293" y="0"/>
                  </a:moveTo>
                  <a:cubicBezTo>
                    <a:pt x="12408" y="1080"/>
                    <a:pt x="20398" y="9071"/>
                    <a:pt x="21478" y="19185"/>
                  </a:cubicBezTo>
                  <a:lnTo>
                    <a:pt x="0" y="21478"/>
                  </a:lnTo>
                  <a:lnTo>
                    <a:pt x="2293" y="0"/>
                  </a:lnTo>
                  <a:close/>
                </a:path>
              </a:pathLst>
            </a:custGeom>
            <a:noFill/>
            <a:ln w="3175" cmpd="sng">
              <a:solidFill>
                <a:srgbClr val="000000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2808" name="Line 249"/>
            <p:cNvSpPr>
              <a:spLocks noChangeAspect="1" noChangeShapeType="1"/>
            </p:cNvSpPr>
            <p:nvPr/>
          </p:nvSpPr>
          <p:spPr bwMode="auto">
            <a:xfrm>
              <a:off x="232" y="323"/>
              <a:ext cx="0" cy="8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2809" name="Line 250"/>
            <p:cNvSpPr>
              <a:spLocks noChangeAspect="1" noChangeShapeType="1"/>
            </p:cNvSpPr>
            <p:nvPr/>
          </p:nvSpPr>
          <p:spPr bwMode="auto">
            <a:xfrm>
              <a:off x="544" y="310"/>
              <a:ext cx="0" cy="11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2810" name="Freeform 251"/>
            <p:cNvSpPr>
              <a:spLocks noChangeAspect="1" noChangeArrowheads="1"/>
            </p:cNvSpPr>
            <p:nvPr/>
          </p:nvSpPr>
          <p:spPr bwMode="auto">
            <a:xfrm>
              <a:off x="99" y="400"/>
              <a:ext cx="59" cy="103"/>
            </a:xfrm>
            <a:custGeom>
              <a:avLst/>
              <a:gdLst>
                <a:gd name="T0" fmla="*/ 0 w 480"/>
                <a:gd name="T1" fmla="*/ 0 h 768"/>
                <a:gd name="T2" fmla="*/ 0 w 480"/>
                <a:gd name="T3" fmla="*/ 0 h 768"/>
                <a:gd name="T4" fmla="*/ 0 w 480"/>
                <a:gd name="T5" fmla="*/ 0 h 768"/>
                <a:gd name="T6" fmla="*/ 0 w 480"/>
                <a:gd name="T7" fmla="*/ 0 h 768"/>
                <a:gd name="T8" fmla="*/ 0 w 480"/>
                <a:gd name="T9" fmla="*/ 0 h 768"/>
                <a:gd name="T10" fmla="*/ 0 w 480"/>
                <a:gd name="T11" fmla="*/ 0 h 768"/>
                <a:gd name="T12" fmla="*/ 0 w 480"/>
                <a:gd name="T13" fmla="*/ 0 h 768"/>
                <a:gd name="T14" fmla="*/ 0 w 480"/>
                <a:gd name="T15" fmla="*/ 0 h 768"/>
                <a:gd name="T16" fmla="*/ 0 w 480"/>
                <a:gd name="T17" fmla="*/ 0 h 768"/>
                <a:gd name="T18" fmla="*/ 0 w 480"/>
                <a:gd name="T19" fmla="*/ 0 h 768"/>
                <a:gd name="T20" fmla="*/ 0 w 480"/>
                <a:gd name="T21" fmla="*/ 0 h 768"/>
                <a:gd name="T22" fmla="*/ 0 w 480"/>
                <a:gd name="T23" fmla="*/ 0 h 768"/>
                <a:gd name="T24" fmla="*/ 0 w 480"/>
                <a:gd name="T25" fmla="*/ 0 h 768"/>
                <a:gd name="T26" fmla="*/ 0 w 480"/>
                <a:gd name="T27" fmla="*/ 0 h 768"/>
                <a:gd name="T28" fmla="*/ 0 w 480"/>
                <a:gd name="T29" fmla="*/ 0 h 768"/>
                <a:gd name="T30" fmla="*/ 0 w 480"/>
                <a:gd name="T31" fmla="*/ 0 h 768"/>
                <a:gd name="T32" fmla="*/ 0 w 480"/>
                <a:gd name="T33" fmla="*/ 0 h 768"/>
                <a:gd name="T34" fmla="*/ 0 w 480"/>
                <a:gd name="T35" fmla="*/ 0 h 768"/>
                <a:gd name="T36" fmla="*/ 0 w 480"/>
                <a:gd name="T37" fmla="*/ 0 h 76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80"/>
                <a:gd name="T58" fmla="*/ 0 h 768"/>
                <a:gd name="T59" fmla="*/ 480 w 480"/>
                <a:gd name="T60" fmla="*/ 768 h 76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80" h="768">
                  <a:moveTo>
                    <a:pt x="62" y="99"/>
                  </a:moveTo>
                  <a:lnTo>
                    <a:pt x="78" y="57"/>
                  </a:lnTo>
                  <a:lnTo>
                    <a:pt x="120" y="24"/>
                  </a:lnTo>
                  <a:lnTo>
                    <a:pt x="174" y="6"/>
                  </a:lnTo>
                  <a:lnTo>
                    <a:pt x="242" y="0"/>
                  </a:lnTo>
                  <a:lnTo>
                    <a:pt x="302" y="9"/>
                  </a:lnTo>
                  <a:lnTo>
                    <a:pt x="362" y="21"/>
                  </a:lnTo>
                  <a:lnTo>
                    <a:pt x="408" y="57"/>
                  </a:lnTo>
                  <a:lnTo>
                    <a:pt x="428" y="108"/>
                  </a:lnTo>
                  <a:lnTo>
                    <a:pt x="480" y="636"/>
                  </a:lnTo>
                  <a:lnTo>
                    <a:pt x="432" y="693"/>
                  </a:lnTo>
                  <a:lnTo>
                    <a:pt x="384" y="726"/>
                  </a:lnTo>
                  <a:lnTo>
                    <a:pt x="326" y="750"/>
                  </a:lnTo>
                  <a:lnTo>
                    <a:pt x="252" y="768"/>
                  </a:lnTo>
                  <a:lnTo>
                    <a:pt x="144" y="756"/>
                  </a:lnTo>
                  <a:lnTo>
                    <a:pt x="78" y="720"/>
                  </a:lnTo>
                  <a:lnTo>
                    <a:pt x="26" y="669"/>
                  </a:lnTo>
                  <a:lnTo>
                    <a:pt x="0" y="651"/>
                  </a:lnTo>
                  <a:lnTo>
                    <a:pt x="62" y="9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grpSp>
          <p:nvGrpSpPr>
            <p:cNvPr id="192811" name="Group 252"/>
            <p:cNvGrpSpPr>
              <a:grpSpLocks noChangeAspect="1"/>
            </p:cNvGrpSpPr>
            <p:nvPr/>
          </p:nvGrpSpPr>
          <p:grpSpPr bwMode="auto">
            <a:xfrm>
              <a:off x="99" y="402"/>
              <a:ext cx="59" cy="102"/>
              <a:chOff x="0" y="0"/>
              <a:chExt cx="116" cy="187"/>
            </a:xfrm>
          </p:grpSpPr>
          <p:sp>
            <p:nvSpPr>
              <p:cNvPr id="192831" name="Line 253"/>
              <p:cNvSpPr>
                <a:spLocks noChangeAspect="1" noChangeShapeType="1"/>
              </p:cNvSpPr>
              <p:nvPr/>
            </p:nvSpPr>
            <p:spPr bwMode="auto">
              <a:xfrm>
                <a:off x="59" y="56"/>
                <a:ext cx="0" cy="12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92832" name="Oval 254"/>
              <p:cNvSpPr>
                <a:spLocks noChangeAspect="1" noChangeArrowheads="1"/>
              </p:cNvSpPr>
              <p:nvPr/>
            </p:nvSpPr>
            <p:spPr bwMode="auto">
              <a:xfrm>
                <a:off x="15" y="0"/>
                <a:ext cx="86" cy="48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zh-CN" altLang="en-US" sz="2400">
                  <a:solidFill>
                    <a:srgbClr val="000000"/>
                  </a:solidFill>
                  <a:latin typeface="华文中宋" panose="02010600040101010101" pitchFamily="2" charset="-122"/>
                  <a:ea typeface="楷体_GB2312" pitchFamily="1" charset="-122"/>
                </a:endParaRPr>
              </a:p>
            </p:txBody>
          </p:sp>
          <p:sp>
            <p:nvSpPr>
              <p:cNvPr id="192833" name="Arc 255"/>
              <p:cNvSpPr>
                <a:spLocks noChangeAspect="1"/>
              </p:cNvSpPr>
              <p:nvPr/>
            </p:nvSpPr>
            <p:spPr bwMode="auto">
              <a:xfrm flipV="1">
                <a:off x="1" y="130"/>
                <a:ext cx="113" cy="57"/>
              </a:xfrm>
              <a:custGeom>
                <a:avLst/>
                <a:gdLst>
                  <a:gd name="T0" fmla="*/ 0 w 38205"/>
                  <a:gd name="T1" fmla="*/ 0 h 21600"/>
                  <a:gd name="T2" fmla="*/ 0 w 38205"/>
                  <a:gd name="T3" fmla="*/ 0 h 21600"/>
                  <a:gd name="T4" fmla="*/ 0 w 38205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38205"/>
                  <a:gd name="T10" fmla="*/ 0 h 21600"/>
                  <a:gd name="T11" fmla="*/ 38205 w 38205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8205" h="21600" fill="none" extrusionOk="0">
                    <a:moveTo>
                      <a:pt x="0" y="11137"/>
                    </a:moveTo>
                    <a:cubicBezTo>
                      <a:pt x="3805" y="4264"/>
                      <a:pt x="11041" y="-1"/>
                      <a:pt x="18897" y="0"/>
                    </a:cubicBezTo>
                    <a:cubicBezTo>
                      <a:pt x="27069" y="0"/>
                      <a:pt x="34542" y="4612"/>
                      <a:pt x="38205" y="11917"/>
                    </a:cubicBezTo>
                  </a:path>
                  <a:path w="38205" h="21600" stroke="0" extrusionOk="0">
                    <a:moveTo>
                      <a:pt x="0" y="11137"/>
                    </a:moveTo>
                    <a:cubicBezTo>
                      <a:pt x="3805" y="4264"/>
                      <a:pt x="11041" y="-1"/>
                      <a:pt x="18897" y="0"/>
                    </a:cubicBezTo>
                    <a:cubicBezTo>
                      <a:pt x="27069" y="0"/>
                      <a:pt x="34542" y="4612"/>
                      <a:pt x="38205" y="11917"/>
                    </a:cubicBezTo>
                    <a:lnTo>
                      <a:pt x="18897" y="21600"/>
                    </a:lnTo>
                    <a:lnTo>
                      <a:pt x="0" y="11137"/>
                    </a:lnTo>
                    <a:close/>
                  </a:path>
                </a:pathLst>
              </a:custGeom>
              <a:noFill/>
              <a:ln w="9525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92834" name="Line 256"/>
              <p:cNvSpPr>
                <a:spLocks noChangeAspect="1" noChangeShapeType="1"/>
              </p:cNvSpPr>
              <p:nvPr/>
            </p:nvSpPr>
            <p:spPr bwMode="auto">
              <a:xfrm flipH="1">
                <a:off x="0" y="26"/>
                <a:ext cx="13" cy="13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92835" name="Line 257"/>
              <p:cNvSpPr>
                <a:spLocks noChangeAspect="1" noChangeShapeType="1"/>
              </p:cNvSpPr>
              <p:nvPr/>
            </p:nvSpPr>
            <p:spPr bwMode="auto">
              <a:xfrm>
                <a:off x="103" y="26"/>
                <a:ext cx="13" cy="13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92836" name="Line 258"/>
              <p:cNvSpPr>
                <a:spLocks noChangeAspect="1" noChangeShapeType="1"/>
              </p:cNvSpPr>
              <p:nvPr/>
            </p:nvSpPr>
            <p:spPr bwMode="auto">
              <a:xfrm flipH="1">
                <a:off x="27" y="50"/>
                <a:ext cx="7" cy="128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92837" name="Line 259"/>
              <p:cNvSpPr>
                <a:spLocks noChangeAspect="1" noChangeShapeType="1"/>
              </p:cNvSpPr>
              <p:nvPr/>
            </p:nvSpPr>
            <p:spPr bwMode="auto">
              <a:xfrm>
                <a:off x="81" y="45"/>
                <a:ext cx="10" cy="127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92812" name="Freeform 260"/>
            <p:cNvSpPr>
              <a:spLocks noChangeAspect="1" noChangeArrowheads="1"/>
            </p:cNvSpPr>
            <p:nvPr/>
          </p:nvSpPr>
          <p:spPr bwMode="auto">
            <a:xfrm>
              <a:off x="247" y="399"/>
              <a:ext cx="59" cy="103"/>
            </a:xfrm>
            <a:custGeom>
              <a:avLst/>
              <a:gdLst>
                <a:gd name="T0" fmla="*/ 0 w 480"/>
                <a:gd name="T1" fmla="*/ 0 h 768"/>
                <a:gd name="T2" fmla="*/ 0 w 480"/>
                <a:gd name="T3" fmla="*/ 0 h 768"/>
                <a:gd name="T4" fmla="*/ 0 w 480"/>
                <a:gd name="T5" fmla="*/ 0 h 768"/>
                <a:gd name="T6" fmla="*/ 0 w 480"/>
                <a:gd name="T7" fmla="*/ 0 h 768"/>
                <a:gd name="T8" fmla="*/ 0 w 480"/>
                <a:gd name="T9" fmla="*/ 0 h 768"/>
                <a:gd name="T10" fmla="*/ 0 w 480"/>
                <a:gd name="T11" fmla="*/ 0 h 768"/>
                <a:gd name="T12" fmla="*/ 0 w 480"/>
                <a:gd name="T13" fmla="*/ 0 h 768"/>
                <a:gd name="T14" fmla="*/ 0 w 480"/>
                <a:gd name="T15" fmla="*/ 0 h 768"/>
                <a:gd name="T16" fmla="*/ 0 w 480"/>
                <a:gd name="T17" fmla="*/ 0 h 768"/>
                <a:gd name="T18" fmla="*/ 0 w 480"/>
                <a:gd name="T19" fmla="*/ 0 h 768"/>
                <a:gd name="T20" fmla="*/ 0 w 480"/>
                <a:gd name="T21" fmla="*/ 0 h 768"/>
                <a:gd name="T22" fmla="*/ 0 w 480"/>
                <a:gd name="T23" fmla="*/ 0 h 768"/>
                <a:gd name="T24" fmla="*/ 0 w 480"/>
                <a:gd name="T25" fmla="*/ 0 h 768"/>
                <a:gd name="T26" fmla="*/ 0 w 480"/>
                <a:gd name="T27" fmla="*/ 0 h 768"/>
                <a:gd name="T28" fmla="*/ 0 w 480"/>
                <a:gd name="T29" fmla="*/ 0 h 768"/>
                <a:gd name="T30" fmla="*/ 0 w 480"/>
                <a:gd name="T31" fmla="*/ 0 h 768"/>
                <a:gd name="T32" fmla="*/ 0 w 480"/>
                <a:gd name="T33" fmla="*/ 0 h 768"/>
                <a:gd name="T34" fmla="*/ 0 w 480"/>
                <a:gd name="T35" fmla="*/ 0 h 768"/>
                <a:gd name="T36" fmla="*/ 0 w 480"/>
                <a:gd name="T37" fmla="*/ 0 h 76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80"/>
                <a:gd name="T58" fmla="*/ 0 h 768"/>
                <a:gd name="T59" fmla="*/ 480 w 480"/>
                <a:gd name="T60" fmla="*/ 768 h 76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80" h="768">
                  <a:moveTo>
                    <a:pt x="62" y="99"/>
                  </a:moveTo>
                  <a:lnTo>
                    <a:pt x="78" y="57"/>
                  </a:lnTo>
                  <a:lnTo>
                    <a:pt x="120" y="24"/>
                  </a:lnTo>
                  <a:lnTo>
                    <a:pt x="174" y="6"/>
                  </a:lnTo>
                  <a:lnTo>
                    <a:pt x="242" y="0"/>
                  </a:lnTo>
                  <a:lnTo>
                    <a:pt x="302" y="9"/>
                  </a:lnTo>
                  <a:lnTo>
                    <a:pt x="362" y="21"/>
                  </a:lnTo>
                  <a:lnTo>
                    <a:pt x="408" y="57"/>
                  </a:lnTo>
                  <a:lnTo>
                    <a:pt x="428" y="108"/>
                  </a:lnTo>
                  <a:lnTo>
                    <a:pt x="480" y="636"/>
                  </a:lnTo>
                  <a:lnTo>
                    <a:pt x="432" y="693"/>
                  </a:lnTo>
                  <a:lnTo>
                    <a:pt x="384" y="726"/>
                  </a:lnTo>
                  <a:lnTo>
                    <a:pt x="326" y="750"/>
                  </a:lnTo>
                  <a:lnTo>
                    <a:pt x="252" y="768"/>
                  </a:lnTo>
                  <a:lnTo>
                    <a:pt x="144" y="756"/>
                  </a:lnTo>
                  <a:lnTo>
                    <a:pt x="78" y="720"/>
                  </a:lnTo>
                  <a:lnTo>
                    <a:pt x="26" y="669"/>
                  </a:lnTo>
                  <a:lnTo>
                    <a:pt x="0" y="651"/>
                  </a:lnTo>
                  <a:lnTo>
                    <a:pt x="62" y="9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grpSp>
          <p:nvGrpSpPr>
            <p:cNvPr id="192813" name="Group 261"/>
            <p:cNvGrpSpPr>
              <a:grpSpLocks noChangeAspect="1"/>
            </p:cNvGrpSpPr>
            <p:nvPr/>
          </p:nvGrpSpPr>
          <p:grpSpPr bwMode="auto">
            <a:xfrm>
              <a:off x="247" y="400"/>
              <a:ext cx="59" cy="102"/>
              <a:chOff x="0" y="0"/>
              <a:chExt cx="116" cy="187"/>
            </a:xfrm>
          </p:grpSpPr>
          <p:sp>
            <p:nvSpPr>
              <p:cNvPr id="192824" name="Line 262"/>
              <p:cNvSpPr>
                <a:spLocks noChangeAspect="1" noChangeShapeType="1"/>
              </p:cNvSpPr>
              <p:nvPr/>
            </p:nvSpPr>
            <p:spPr bwMode="auto">
              <a:xfrm>
                <a:off x="59" y="56"/>
                <a:ext cx="0" cy="12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92825" name="Oval 263"/>
              <p:cNvSpPr>
                <a:spLocks noChangeAspect="1" noChangeArrowheads="1"/>
              </p:cNvSpPr>
              <p:nvPr/>
            </p:nvSpPr>
            <p:spPr bwMode="auto">
              <a:xfrm>
                <a:off x="15" y="0"/>
                <a:ext cx="86" cy="48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zh-CN" altLang="en-US" sz="2400">
                  <a:solidFill>
                    <a:srgbClr val="000000"/>
                  </a:solidFill>
                  <a:latin typeface="华文中宋" panose="02010600040101010101" pitchFamily="2" charset="-122"/>
                  <a:ea typeface="楷体_GB2312" pitchFamily="1" charset="-122"/>
                </a:endParaRPr>
              </a:p>
            </p:txBody>
          </p:sp>
          <p:sp>
            <p:nvSpPr>
              <p:cNvPr id="192826" name="Arc 264"/>
              <p:cNvSpPr>
                <a:spLocks noChangeAspect="1"/>
              </p:cNvSpPr>
              <p:nvPr/>
            </p:nvSpPr>
            <p:spPr bwMode="auto">
              <a:xfrm flipV="1">
                <a:off x="1" y="130"/>
                <a:ext cx="113" cy="57"/>
              </a:xfrm>
              <a:custGeom>
                <a:avLst/>
                <a:gdLst>
                  <a:gd name="T0" fmla="*/ 0 w 38205"/>
                  <a:gd name="T1" fmla="*/ 0 h 21600"/>
                  <a:gd name="T2" fmla="*/ 0 w 38205"/>
                  <a:gd name="T3" fmla="*/ 0 h 21600"/>
                  <a:gd name="T4" fmla="*/ 0 w 38205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38205"/>
                  <a:gd name="T10" fmla="*/ 0 h 21600"/>
                  <a:gd name="T11" fmla="*/ 38205 w 38205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8205" h="21600" fill="none" extrusionOk="0">
                    <a:moveTo>
                      <a:pt x="0" y="11137"/>
                    </a:moveTo>
                    <a:cubicBezTo>
                      <a:pt x="3805" y="4264"/>
                      <a:pt x="11041" y="-1"/>
                      <a:pt x="18897" y="0"/>
                    </a:cubicBezTo>
                    <a:cubicBezTo>
                      <a:pt x="27069" y="0"/>
                      <a:pt x="34542" y="4612"/>
                      <a:pt x="38205" y="11917"/>
                    </a:cubicBezTo>
                  </a:path>
                  <a:path w="38205" h="21600" stroke="0" extrusionOk="0">
                    <a:moveTo>
                      <a:pt x="0" y="11137"/>
                    </a:moveTo>
                    <a:cubicBezTo>
                      <a:pt x="3805" y="4264"/>
                      <a:pt x="11041" y="-1"/>
                      <a:pt x="18897" y="0"/>
                    </a:cubicBezTo>
                    <a:cubicBezTo>
                      <a:pt x="27069" y="0"/>
                      <a:pt x="34542" y="4612"/>
                      <a:pt x="38205" y="11917"/>
                    </a:cubicBezTo>
                    <a:lnTo>
                      <a:pt x="18897" y="21600"/>
                    </a:lnTo>
                    <a:lnTo>
                      <a:pt x="0" y="11137"/>
                    </a:lnTo>
                    <a:close/>
                  </a:path>
                </a:pathLst>
              </a:custGeom>
              <a:noFill/>
              <a:ln w="9525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92827" name="Line 265"/>
              <p:cNvSpPr>
                <a:spLocks noChangeAspect="1" noChangeShapeType="1"/>
              </p:cNvSpPr>
              <p:nvPr/>
            </p:nvSpPr>
            <p:spPr bwMode="auto">
              <a:xfrm flipH="1">
                <a:off x="0" y="26"/>
                <a:ext cx="13" cy="13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92828" name="Line 266"/>
              <p:cNvSpPr>
                <a:spLocks noChangeAspect="1" noChangeShapeType="1"/>
              </p:cNvSpPr>
              <p:nvPr/>
            </p:nvSpPr>
            <p:spPr bwMode="auto">
              <a:xfrm>
                <a:off x="103" y="26"/>
                <a:ext cx="13" cy="13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92829" name="Line 267"/>
              <p:cNvSpPr>
                <a:spLocks noChangeAspect="1" noChangeShapeType="1"/>
              </p:cNvSpPr>
              <p:nvPr/>
            </p:nvSpPr>
            <p:spPr bwMode="auto">
              <a:xfrm flipH="1">
                <a:off x="27" y="50"/>
                <a:ext cx="7" cy="128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92830" name="Line 268"/>
              <p:cNvSpPr>
                <a:spLocks noChangeAspect="1" noChangeShapeType="1"/>
              </p:cNvSpPr>
              <p:nvPr/>
            </p:nvSpPr>
            <p:spPr bwMode="auto">
              <a:xfrm>
                <a:off x="81" y="45"/>
                <a:ext cx="10" cy="127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92814" name="Group 269"/>
            <p:cNvGrpSpPr>
              <a:grpSpLocks noChangeAspect="1"/>
            </p:cNvGrpSpPr>
            <p:nvPr/>
          </p:nvGrpSpPr>
          <p:grpSpPr bwMode="auto">
            <a:xfrm>
              <a:off x="398" y="403"/>
              <a:ext cx="59" cy="103"/>
              <a:chOff x="0" y="0"/>
              <a:chExt cx="91" cy="152"/>
            </a:xfrm>
          </p:grpSpPr>
          <p:sp>
            <p:nvSpPr>
              <p:cNvPr id="192815" name="Freeform 270"/>
              <p:cNvSpPr>
                <a:spLocks noChangeAspect="1" noChangeArrowheads="1"/>
              </p:cNvSpPr>
              <p:nvPr/>
            </p:nvSpPr>
            <p:spPr bwMode="auto">
              <a:xfrm>
                <a:off x="0" y="0"/>
                <a:ext cx="91" cy="151"/>
              </a:xfrm>
              <a:custGeom>
                <a:avLst/>
                <a:gdLst>
                  <a:gd name="T0" fmla="*/ 0 w 480"/>
                  <a:gd name="T1" fmla="*/ 0 h 768"/>
                  <a:gd name="T2" fmla="*/ 0 w 480"/>
                  <a:gd name="T3" fmla="*/ 0 h 768"/>
                  <a:gd name="T4" fmla="*/ 0 w 480"/>
                  <a:gd name="T5" fmla="*/ 0 h 768"/>
                  <a:gd name="T6" fmla="*/ 0 w 480"/>
                  <a:gd name="T7" fmla="*/ 0 h 768"/>
                  <a:gd name="T8" fmla="*/ 0 w 480"/>
                  <a:gd name="T9" fmla="*/ 0 h 768"/>
                  <a:gd name="T10" fmla="*/ 0 w 480"/>
                  <a:gd name="T11" fmla="*/ 0 h 768"/>
                  <a:gd name="T12" fmla="*/ 0 w 480"/>
                  <a:gd name="T13" fmla="*/ 0 h 768"/>
                  <a:gd name="T14" fmla="*/ 1 w 480"/>
                  <a:gd name="T15" fmla="*/ 0 h 768"/>
                  <a:gd name="T16" fmla="*/ 1 w 480"/>
                  <a:gd name="T17" fmla="*/ 0 h 768"/>
                  <a:gd name="T18" fmla="*/ 1 w 480"/>
                  <a:gd name="T19" fmla="*/ 1 h 768"/>
                  <a:gd name="T20" fmla="*/ 1 w 480"/>
                  <a:gd name="T21" fmla="*/ 1 h 768"/>
                  <a:gd name="T22" fmla="*/ 1 w 480"/>
                  <a:gd name="T23" fmla="*/ 1 h 768"/>
                  <a:gd name="T24" fmla="*/ 0 w 480"/>
                  <a:gd name="T25" fmla="*/ 1 h 768"/>
                  <a:gd name="T26" fmla="*/ 0 w 480"/>
                  <a:gd name="T27" fmla="*/ 1 h 768"/>
                  <a:gd name="T28" fmla="*/ 0 w 480"/>
                  <a:gd name="T29" fmla="*/ 1 h 768"/>
                  <a:gd name="T30" fmla="*/ 0 w 480"/>
                  <a:gd name="T31" fmla="*/ 1 h 768"/>
                  <a:gd name="T32" fmla="*/ 0 w 480"/>
                  <a:gd name="T33" fmla="*/ 1 h 768"/>
                  <a:gd name="T34" fmla="*/ 0 w 480"/>
                  <a:gd name="T35" fmla="*/ 1 h 768"/>
                  <a:gd name="T36" fmla="*/ 0 w 480"/>
                  <a:gd name="T37" fmla="*/ 0 h 76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480"/>
                  <a:gd name="T58" fmla="*/ 0 h 768"/>
                  <a:gd name="T59" fmla="*/ 480 w 480"/>
                  <a:gd name="T60" fmla="*/ 768 h 76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480" h="768">
                    <a:moveTo>
                      <a:pt x="62" y="99"/>
                    </a:moveTo>
                    <a:lnTo>
                      <a:pt x="78" y="57"/>
                    </a:lnTo>
                    <a:lnTo>
                      <a:pt x="120" y="24"/>
                    </a:lnTo>
                    <a:lnTo>
                      <a:pt x="174" y="6"/>
                    </a:lnTo>
                    <a:lnTo>
                      <a:pt x="242" y="0"/>
                    </a:lnTo>
                    <a:lnTo>
                      <a:pt x="302" y="9"/>
                    </a:lnTo>
                    <a:lnTo>
                      <a:pt x="362" y="21"/>
                    </a:lnTo>
                    <a:lnTo>
                      <a:pt x="408" y="57"/>
                    </a:lnTo>
                    <a:lnTo>
                      <a:pt x="428" y="108"/>
                    </a:lnTo>
                    <a:lnTo>
                      <a:pt x="480" y="636"/>
                    </a:lnTo>
                    <a:lnTo>
                      <a:pt x="432" y="693"/>
                    </a:lnTo>
                    <a:lnTo>
                      <a:pt x="384" y="726"/>
                    </a:lnTo>
                    <a:lnTo>
                      <a:pt x="326" y="750"/>
                    </a:lnTo>
                    <a:lnTo>
                      <a:pt x="252" y="768"/>
                    </a:lnTo>
                    <a:lnTo>
                      <a:pt x="144" y="756"/>
                    </a:lnTo>
                    <a:lnTo>
                      <a:pt x="78" y="720"/>
                    </a:lnTo>
                    <a:lnTo>
                      <a:pt x="26" y="669"/>
                    </a:lnTo>
                    <a:lnTo>
                      <a:pt x="0" y="651"/>
                    </a:lnTo>
                    <a:lnTo>
                      <a:pt x="62" y="9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grpSp>
            <p:nvGrpSpPr>
              <p:cNvPr id="192816" name="Group 271"/>
              <p:cNvGrpSpPr>
                <a:grpSpLocks noChangeAspect="1"/>
              </p:cNvGrpSpPr>
              <p:nvPr/>
            </p:nvGrpSpPr>
            <p:grpSpPr bwMode="auto">
              <a:xfrm>
                <a:off x="0" y="2"/>
                <a:ext cx="90" cy="150"/>
                <a:chOff x="0" y="0"/>
                <a:chExt cx="116" cy="187"/>
              </a:xfrm>
            </p:grpSpPr>
            <p:sp>
              <p:nvSpPr>
                <p:cNvPr id="192817" name="Line 272"/>
                <p:cNvSpPr>
                  <a:spLocks noChangeAspect="1" noChangeShapeType="1"/>
                </p:cNvSpPr>
                <p:nvPr/>
              </p:nvSpPr>
              <p:spPr bwMode="auto">
                <a:xfrm>
                  <a:off x="59" y="56"/>
                  <a:ext cx="0" cy="123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92818" name="Oval 273"/>
                <p:cNvSpPr>
                  <a:spLocks noChangeAspect="1" noChangeArrowheads="1"/>
                </p:cNvSpPr>
                <p:nvPr/>
              </p:nvSpPr>
              <p:spPr bwMode="auto">
                <a:xfrm>
                  <a:off x="15" y="0"/>
                  <a:ext cx="86" cy="48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zh-CN" altLang="en-US" sz="2400">
                    <a:solidFill>
                      <a:srgbClr val="000000"/>
                    </a:solidFill>
                    <a:latin typeface="华文中宋" panose="02010600040101010101" pitchFamily="2" charset="-122"/>
                    <a:ea typeface="楷体_GB2312" pitchFamily="1" charset="-122"/>
                  </a:endParaRPr>
                </a:p>
              </p:txBody>
            </p:sp>
            <p:sp>
              <p:nvSpPr>
                <p:cNvPr id="192819" name="Arc 274"/>
                <p:cNvSpPr>
                  <a:spLocks noChangeAspect="1"/>
                </p:cNvSpPr>
                <p:nvPr/>
              </p:nvSpPr>
              <p:spPr bwMode="auto">
                <a:xfrm flipV="1">
                  <a:off x="1" y="130"/>
                  <a:ext cx="113" cy="57"/>
                </a:xfrm>
                <a:custGeom>
                  <a:avLst/>
                  <a:gdLst>
                    <a:gd name="T0" fmla="*/ 0 w 38205"/>
                    <a:gd name="T1" fmla="*/ 0 h 21600"/>
                    <a:gd name="T2" fmla="*/ 0 w 38205"/>
                    <a:gd name="T3" fmla="*/ 0 h 21600"/>
                    <a:gd name="T4" fmla="*/ 0 w 38205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38205"/>
                    <a:gd name="T10" fmla="*/ 0 h 21600"/>
                    <a:gd name="T11" fmla="*/ 38205 w 38205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8205" h="21600" fill="none" extrusionOk="0">
                      <a:moveTo>
                        <a:pt x="0" y="11137"/>
                      </a:moveTo>
                      <a:cubicBezTo>
                        <a:pt x="3805" y="4264"/>
                        <a:pt x="11041" y="-1"/>
                        <a:pt x="18897" y="0"/>
                      </a:cubicBezTo>
                      <a:cubicBezTo>
                        <a:pt x="27069" y="0"/>
                        <a:pt x="34542" y="4612"/>
                        <a:pt x="38205" y="11917"/>
                      </a:cubicBezTo>
                    </a:path>
                    <a:path w="38205" h="21600" stroke="0" extrusionOk="0">
                      <a:moveTo>
                        <a:pt x="0" y="11137"/>
                      </a:moveTo>
                      <a:cubicBezTo>
                        <a:pt x="3805" y="4264"/>
                        <a:pt x="11041" y="-1"/>
                        <a:pt x="18897" y="0"/>
                      </a:cubicBezTo>
                      <a:cubicBezTo>
                        <a:pt x="27069" y="0"/>
                        <a:pt x="34542" y="4612"/>
                        <a:pt x="38205" y="11917"/>
                      </a:cubicBezTo>
                      <a:lnTo>
                        <a:pt x="18897" y="21600"/>
                      </a:lnTo>
                      <a:lnTo>
                        <a:pt x="0" y="11137"/>
                      </a:lnTo>
                      <a:close/>
                    </a:path>
                  </a:pathLst>
                </a:custGeom>
                <a:noFill/>
                <a:ln w="9525" cmpd="sng">
                  <a:solidFill>
                    <a:srgbClr val="000000"/>
                  </a:solidFill>
                  <a:bevel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92820" name="Line 275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0" y="26"/>
                  <a:ext cx="13" cy="13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92821" name="Line 276"/>
                <p:cNvSpPr>
                  <a:spLocks noChangeAspect="1" noChangeShapeType="1"/>
                </p:cNvSpPr>
                <p:nvPr/>
              </p:nvSpPr>
              <p:spPr bwMode="auto">
                <a:xfrm>
                  <a:off x="103" y="26"/>
                  <a:ext cx="13" cy="13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92822" name="Line 277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27" y="50"/>
                  <a:ext cx="7" cy="128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92823" name="Line 278"/>
                <p:cNvSpPr>
                  <a:spLocks noChangeAspect="1" noChangeShapeType="1"/>
                </p:cNvSpPr>
                <p:nvPr/>
              </p:nvSpPr>
              <p:spPr bwMode="auto">
                <a:xfrm>
                  <a:off x="81" y="45"/>
                  <a:ext cx="10" cy="127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</p:grpSp>
        </p:grpSp>
      </p:grpSp>
      <p:grpSp>
        <p:nvGrpSpPr>
          <p:cNvPr id="10511" name="Group 535"/>
          <p:cNvGrpSpPr>
            <a:grpSpLocks noChangeAspect="1"/>
          </p:cNvGrpSpPr>
          <p:nvPr/>
        </p:nvGrpSpPr>
        <p:grpSpPr bwMode="auto">
          <a:xfrm>
            <a:off x="5105400" y="3586163"/>
            <a:ext cx="815975" cy="822325"/>
            <a:chOff x="0" y="0"/>
            <a:chExt cx="514" cy="518"/>
          </a:xfrm>
        </p:grpSpPr>
        <p:grpSp>
          <p:nvGrpSpPr>
            <p:cNvPr id="192668" name="Group 279"/>
            <p:cNvGrpSpPr>
              <a:grpSpLocks noChangeAspect="1"/>
            </p:cNvGrpSpPr>
            <p:nvPr/>
          </p:nvGrpSpPr>
          <p:grpSpPr bwMode="auto">
            <a:xfrm>
              <a:off x="0" y="182"/>
              <a:ext cx="514" cy="336"/>
              <a:chOff x="0" y="0"/>
              <a:chExt cx="580" cy="374"/>
            </a:xfrm>
          </p:grpSpPr>
          <p:sp>
            <p:nvSpPr>
              <p:cNvPr id="192670" name="Freeform 280"/>
              <p:cNvSpPr>
                <a:spLocks noChangeAspect="1"/>
              </p:cNvSpPr>
              <p:nvPr/>
            </p:nvSpPr>
            <p:spPr bwMode="auto">
              <a:xfrm>
                <a:off x="377" y="0"/>
                <a:ext cx="88" cy="79"/>
              </a:xfrm>
              <a:custGeom>
                <a:avLst/>
                <a:gdLst>
                  <a:gd name="T0" fmla="*/ 0 w 326"/>
                  <a:gd name="T1" fmla="*/ 1 h 243"/>
                  <a:gd name="T2" fmla="*/ 1 w 326"/>
                  <a:gd name="T3" fmla="*/ 0 h 243"/>
                  <a:gd name="T4" fmla="*/ 2 w 326"/>
                  <a:gd name="T5" fmla="*/ 2 h 243"/>
                  <a:gd name="T6" fmla="*/ 1 w 326"/>
                  <a:gd name="T7" fmla="*/ 3 h 243"/>
                  <a:gd name="T8" fmla="*/ 0 w 326"/>
                  <a:gd name="T9" fmla="*/ 2 h 243"/>
                  <a:gd name="T10" fmla="*/ 0 w 326"/>
                  <a:gd name="T11" fmla="*/ 1 h 2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26"/>
                  <a:gd name="T19" fmla="*/ 0 h 243"/>
                  <a:gd name="T20" fmla="*/ 326 w 326"/>
                  <a:gd name="T21" fmla="*/ 243 h 24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26" h="243">
                    <a:moveTo>
                      <a:pt x="48" y="99"/>
                    </a:moveTo>
                    <a:lnTo>
                      <a:pt x="266" y="0"/>
                    </a:lnTo>
                    <a:lnTo>
                      <a:pt x="326" y="138"/>
                    </a:lnTo>
                    <a:lnTo>
                      <a:pt x="98" y="243"/>
                    </a:lnTo>
                    <a:lnTo>
                      <a:pt x="0" y="213"/>
                    </a:lnTo>
                    <a:lnTo>
                      <a:pt x="48" y="99"/>
                    </a:lnTo>
                    <a:close/>
                  </a:path>
                </a:pathLst>
              </a:custGeom>
              <a:solidFill>
                <a:srgbClr val="FFFFFF"/>
              </a:solidFill>
              <a:ln w="9525" cmpd="sng">
                <a:solidFill>
                  <a:srgbClr val="000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92671" name="AutoShape 281"/>
              <p:cNvSpPr>
                <a:spLocks noChangeAspect="1" noChangeArrowheads="1"/>
              </p:cNvSpPr>
              <p:nvPr/>
            </p:nvSpPr>
            <p:spPr bwMode="auto">
              <a:xfrm>
                <a:off x="0" y="227"/>
                <a:ext cx="580" cy="147"/>
              </a:xfrm>
              <a:prstGeom prst="cube">
                <a:avLst>
                  <a:gd name="adj" fmla="val 76144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zh-CN" altLang="en-US" sz="2400">
                  <a:solidFill>
                    <a:srgbClr val="000000"/>
                  </a:solidFill>
                  <a:latin typeface="华文中宋" panose="02010600040101010101" pitchFamily="2" charset="-122"/>
                  <a:ea typeface="楷体_GB2312" pitchFamily="1" charset="-122"/>
                </a:endParaRPr>
              </a:p>
            </p:txBody>
          </p:sp>
          <p:grpSp>
            <p:nvGrpSpPr>
              <p:cNvPr id="192672" name="Group 282"/>
              <p:cNvGrpSpPr>
                <a:grpSpLocks noChangeAspect="1"/>
              </p:cNvGrpSpPr>
              <p:nvPr/>
            </p:nvGrpSpPr>
            <p:grpSpPr bwMode="auto">
              <a:xfrm>
                <a:off x="437" y="200"/>
                <a:ext cx="72" cy="92"/>
                <a:chOff x="0" y="0"/>
                <a:chExt cx="288" cy="358"/>
              </a:xfrm>
            </p:grpSpPr>
            <p:grpSp>
              <p:nvGrpSpPr>
                <p:cNvPr id="192715" name="Group 283"/>
                <p:cNvGrpSpPr>
                  <a:grpSpLocks noChangeAspect="1"/>
                </p:cNvGrpSpPr>
                <p:nvPr/>
              </p:nvGrpSpPr>
              <p:grpSpPr bwMode="auto">
                <a:xfrm>
                  <a:off x="0" y="240"/>
                  <a:ext cx="288" cy="118"/>
                  <a:chOff x="0" y="0"/>
                  <a:chExt cx="1594" cy="655"/>
                </a:xfrm>
              </p:grpSpPr>
              <p:grpSp>
                <p:nvGrpSpPr>
                  <p:cNvPr id="192726" name="Group 284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2" y="0"/>
                    <a:ext cx="1592" cy="652"/>
                    <a:chOff x="0" y="0"/>
                    <a:chExt cx="1592" cy="652"/>
                  </a:xfrm>
                </p:grpSpPr>
                <p:sp>
                  <p:nvSpPr>
                    <p:cNvPr id="192732" name="Oval 28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0" y="0"/>
                      <a:ext cx="1584" cy="450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3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endParaRPr lang="zh-CN" altLang="en-US" sz="2400">
                        <a:solidFill>
                          <a:srgbClr val="000000"/>
                        </a:solidFill>
                        <a:latin typeface="华文中宋" panose="02010600040101010101" pitchFamily="2" charset="-122"/>
                        <a:ea typeface="楷体_GB2312" pitchFamily="1" charset="-122"/>
                      </a:endParaRPr>
                    </a:p>
                  </p:txBody>
                </p:sp>
                <p:sp>
                  <p:nvSpPr>
                    <p:cNvPr id="192733" name="Arc 286"/>
                    <p:cNvSpPr>
                      <a:spLocks noChangeAspect="1" noChangeArrowheads="1"/>
                    </p:cNvSpPr>
                    <p:nvPr/>
                  </p:nvSpPr>
                  <p:spPr bwMode="auto">
                    <a:xfrm flipV="1">
                      <a:off x="1" y="355"/>
                      <a:ext cx="1588" cy="297"/>
                    </a:xfrm>
                    <a:custGeom>
                      <a:avLst/>
                      <a:gdLst>
                        <a:gd name="T0" fmla="*/ 0 w 41130"/>
                        <a:gd name="T1" fmla="*/ 0 h 21600"/>
                        <a:gd name="T2" fmla="*/ 0 w 41130"/>
                        <a:gd name="T3" fmla="*/ 0 h 21600"/>
                        <a:gd name="T4" fmla="*/ 0 w 41130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41130"/>
                        <a:gd name="T10" fmla="*/ 0 h 21600"/>
                        <a:gd name="T11" fmla="*/ 41130 w 4113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41130" h="21600" fill="none" extrusionOk="0">
                          <a:moveTo>
                            <a:pt x="-1" y="15582"/>
                          </a:moveTo>
                          <a:cubicBezTo>
                            <a:pt x="2677" y="6351"/>
                            <a:pt x="11133" y="-1"/>
                            <a:pt x="20745" y="0"/>
                          </a:cubicBezTo>
                          <a:cubicBezTo>
                            <a:pt x="29920" y="0"/>
                            <a:pt x="38095" y="5797"/>
                            <a:pt x="41129" y="14457"/>
                          </a:cubicBezTo>
                        </a:path>
                        <a:path w="41130" h="21600" stroke="0" extrusionOk="0">
                          <a:moveTo>
                            <a:pt x="-1" y="15582"/>
                          </a:moveTo>
                          <a:cubicBezTo>
                            <a:pt x="2677" y="6351"/>
                            <a:pt x="11133" y="-1"/>
                            <a:pt x="20745" y="0"/>
                          </a:cubicBezTo>
                          <a:cubicBezTo>
                            <a:pt x="29920" y="0"/>
                            <a:pt x="38095" y="5797"/>
                            <a:pt x="41129" y="14457"/>
                          </a:cubicBezTo>
                          <a:lnTo>
                            <a:pt x="20745" y="21600"/>
                          </a:lnTo>
                          <a:lnTo>
                            <a:pt x="-1" y="15582"/>
                          </a:lnTo>
                          <a:close/>
                        </a:path>
                      </a:pathLst>
                    </a:cu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92734" name="Line 28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" y="258"/>
                      <a:ext cx="8" cy="192"/>
                    </a:xfrm>
                    <a:prstGeom prst="line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92735" name="Line 28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84" y="249"/>
                      <a:ext cx="8" cy="192"/>
                    </a:xfrm>
                    <a:prstGeom prst="line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</p:grpSp>
              <p:grpSp>
                <p:nvGrpSpPr>
                  <p:cNvPr id="192727" name="Group 289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0" y="3"/>
                    <a:ext cx="1592" cy="652"/>
                    <a:chOff x="0" y="0"/>
                    <a:chExt cx="1592" cy="652"/>
                  </a:xfrm>
                </p:grpSpPr>
                <p:sp>
                  <p:nvSpPr>
                    <p:cNvPr id="192728" name="Oval 29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0" y="0"/>
                      <a:ext cx="1584" cy="450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3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endParaRPr lang="zh-CN" altLang="en-US" sz="2400">
                        <a:solidFill>
                          <a:srgbClr val="000000"/>
                        </a:solidFill>
                        <a:latin typeface="华文中宋" panose="02010600040101010101" pitchFamily="2" charset="-122"/>
                        <a:ea typeface="楷体_GB2312" pitchFamily="1" charset="-122"/>
                      </a:endParaRPr>
                    </a:p>
                  </p:txBody>
                </p:sp>
                <p:sp>
                  <p:nvSpPr>
                    <p:cNvPr id="192729" name="Arc 291"/>
                    <p:cNvSpPr>
                      <a:spLocks noChangeAspect="1"/>
                    </p:cNvSpPr>
                    <p:nvPr/>
                  </p:nvSpPr>
                  <p:spPr bwMode="auto">
                    <a:xfrm flipV="1">
                      <a:off x="1" y="355"/>
                      <a:ext cx="1588" cy="297"/>
                    </a:xfrm>
                    <a:custGeom>
                      <a:avLst/>
                      <a:gdLst>
                        <a:gd name="T0" fmla="*/ 0 w 41130"/>
                        <a:gd name="T1" fmla="*/ 0 h 21600"/>
                        <a:gd name="T2" fmla="*/ 0 w 41130"/>
                        <a:gd name="T3" fmla="*/ 0 h 21600"/>
                        <a:gd name="T4" fmla="*/ 0 w 41130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41130"/>
                        <a:gd name="T10" fmla="*/ 0 h 21600"/>
                        <a:gd name="T11" fmla="*/ 41130 w 4113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41130" h="21600" fill="none" extrusionOk="0">
                          <a:moveTo>
                            <a:pt x="-1" y="15582"/>
                          </a:moveTo>
                          <a:cubicBezTo>
                            <a:pt x="2677" y="6351"/>
                            <a:pt x="11133" y="-1"/>
                            <a:pt x="20745" y="0"/>
                          </a:cubicBezTo>
                          <a:cubicBezTo>
                            <a:pt x="29920" y="0"/>
                            <a:pt x="38095" y="5797"/>
                            <a:pt x="41129" y="14457"/>
                          </a:cubicBezTo>
                        </a:path>
                        <a:path w="41130" h="21600" stroke="0" extrusionOk="0">
                          <a:moveTo>
                            <a:pt x="-1" y="15582"/>
                          </a:moveTo>
                          <a:cubicBezTo>
                            <a:pt x="2677" y="6351"/>
                            <a:pt x="11133" y="-1"/>
                            <a:pt x="20745" y="0"/>
                          </a:cubicBezTo>
                          <a:cubicBezTo>
                            <a:pt x="29920" y="0"/>
                            <a:pt x="38095" y="5797"/>
                            <a:pt x="41129" y="14457"/>
                          </a:cubicBezTo>
                          <a:lnTo>
                            <a:pt x="20745" y="21600"/>
                          </a:lnTo>
                          <a:lnTo>
                            <a:pt x="-1" y="15582"/>
                          </a:lnTo>
                          <a:close/>
                        </a:path>
                      </a:pathLst>
                    </a:custGeom>
                    <a:noFill/>
                    <a:ln w="9525" cmpd="sng">
                      <a:solidFill>
                        <a:srgbClr val="000000"/>
                      </a:solidFill>
                      <a:bevel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92730" name="Line 292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" y="258"/>
                      <a:ext cx="8" cy="192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92731" name="Line 293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84" y="249"/>
                      <a:ext cx="8" cy="192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192716" name="Group 294"/>
                <p:cNvGrpSpPr>
                  <a:grpSpLocks noChangeAspect="1"/>
                </p:cNvGrpSpPr>
                <p:nvPr/>
              </p:nvGrpSpPr>
              <p:grpSpPr bwMode="auto">
                <a:xfrm>
                  <a:off x="54" y="0"/>
                  <a:ext cx="189" cy="318"/>
                  <a:chOff x="0" y="0"/>
                  <a:chExt cx="117" cy="189"/>
                </a:xfrm>
              </p:grpSpPr>
              <p:sp>
                <p:nvSpPr>
                  <p:cNvPr id="192717" name="Freeform 29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0" y="0"/>
                    <a:ext cx="117" cy="188"/>
                  </a:xfrm>
                  <a:custGeom>
                    <a:avLst/>
                    <a:gdLst>
                      <a:gd name="T0" fmla="*/ 0 w 480"/>
                      <a:gd name="T1" fmla="*/ 0 h 768"/>
                      <a:gd name="T2" fmla="*/ 0 w 480"/>
                      <a:gd name="T3" fmla="*/ 0 h 768"/>
                      <a:gd name="T4" fmla="*/ 0 w 480"/>
                      <a:gd name="T5" fmla="*/ 0 h 768"/>
                      <a:gd name="T6" fmla="*/ 0 w 480"/>
                      <a:gd name="T7" fmla="*/ 0 h 768"/>
                      <a:gd name="T8" fmla="*/ 1 w 480"/>
                      <a:gd name="T9" fmla="*/ 0 h 768"/>
                      <a:gd name="T10" fmla="*/ 1 w 480"/>
                      <a:gd name="T11" fmla="*/ 0 h 768"/>
                      <a:gd name="T12" fmla="*/ 1 w 480"/>
                      <a:gd name="T13" fmla="*/ 0 h 768"/>
                      <a:gd name="T14" fmla="*/ 1 w 480"/>
                      <a:gd name="T15" fmla="*/ 0 h 768"/>
                      <a:gd name="T16" fmla="*/ 1 w 480"/>
                      <a:gd name="T17" fmla="*/ 0 h 768"/>
                      <a:gd name="T18" fmla="*/ 2 w 480"/>
                      <a:gd name="T19" fmla="*/ 2 h 768"/>
                      <a:gd name="T20" fmla="*/ 1 w 480"/>
                      <a:gd name="T21" fmla="*/ 2 h 768"/>
                      <a:gd name="T22" fmla="*/ 1 w 480"/>
                      <a:gd name="T23" fmla="*/ 3 h 768"/>
                      <a:gd name="T24" fmla="*/ 1 w 480"/>
                      <a:gd name="T25" fmla="*/ 3 h 768"/>
                      <a:gd name="T26" fmla="*/ 1 w 480"/>
                      <a:gd name="T27" fmla="*/ 3 h 768"/>
                      <a:gd name="T28" fmla="*/ 0 w 480"/>
                      <a:gd name="T29" fmla="*/ 3 h 768"/>
                      <a:gd name="T30" fmla="*/ 0 w 480"/>
                      <a:gd name="T31" fmla="*/ 3 h 768"/>
                      <a:gd name="T32" fmla="*/ 0 w 480"/>
                      <a:gd name="T33" fmla="*/ 2 h 768"/>
                      <a:gd name="T34" fmla="*/ 0 w 480"/>
                      <a:gd name="T35" fmla="*/ 2 h 768"/>
                      <a:gd name="T36" fmla="*/ 0 w 480"/>
                      <a:gd name="T37" fmla="*/ 0 h 768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w 480"/>
                      <a:gd name="T58" fmla="*/ 0 h 768"/>
                      <a:gd name="T59" fmla="*/ 480 w 480"/>
                      <a:gd name="T60" fmla="*/ 768 h 768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T57" t="T58" r="T59" b="T60"/>
                    <a:pathLst>
                      <a:path w="480" h="768">
                        <a:moveTo>
                          <a:pt x="62" y="99"/>
                        </a:moveTo>
                        <a:lnTo>
                          <a:pt x="78" y="57"/>
                        </a:lnTo>
                        <a:lnTo>
                          <a:pt x="120" y="24"/>
                        </a:lnTo>
                        <a:lnTo>
                          <a:pt x="174" y="6"/>
                        </a:lnTo>
                        <a:lnTo>
                          <a:pt x="242" y="0"/>
                        </a:lnTo>
                        <a:lnTo>
                          <a:pt x="302" y="9"/>
                        </a:lnTo>
                        <a:lnTo>
                          <a:pt x="362" y="21"/>
                        </a:lnTo>
                        <a:lnTo>
                          <a:pt x="408" y="57"/>
                        </a:lnTo>
                        <a:lnTo>
                          <a:pt x="428" y="108"/>
                        </a:lnTo>
                        <a:lnTo>
                          <a:pt x="480" y="636"/>
                        </a:lnTo>
                        <a:lnTo>
                          <a:pt x="432" y="693"/>
                        </a:lnTo>
                        <a:lnTo>
                          <a:pt x="384" y="726"/>
                        </a:lnTo>
                        <a:lnTo>
                          <a:pt x="326" y="750"/>
                        </a:lnTo>
                        <a:lnTo>
                          <a:pt x="252" y="768"/>
                        </a:lnTo>
                        <a:lnTo>
                          <a:pt x="144" y="756"/>
                        </a:lnTo>
                        <a:lnTo>
                          <a:pt x="78" y="720"/>
                        </a:lnTo>
                        <a:lnTo>
                          <a:pt x="26" y="669"/>
                        </a:lnTo>
                        <a:lnTo>
                          <a:pt x="0" y="651"/>
                        </a:lnTo>
                        <a:lnTo>
                          <a:pt x="62" y="99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zh-CN" altLang="en-US">
                      <a:solidFill>
                        <a:srgbClr val="000000"/>
                      </a:solidFill>
                      <a:latin typeface="Arial" panose="020B0604020202020204" pitchFamily="34" charset="0"/>
                    </a:endParaRPr>
                  </a:p>
                </p:txBody>
              </p:sp>
              <p:grpSp>
                <p:nvGrpSpPr>
                  <p:cNvPr id="192718" name="Group 296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0" y="2"/>
                    <a:ext cx="116" cy="187"/>
                    <a:chOff x="0" y="0"/>
                    <a:chExt cx="116" cy="187"/>
                  </a:xfrm>
                </p:grpSpPr>
                <p:sp>
                  <p:nvSpPr>
                    <p:cNvPr id="192719" name="Line 29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59" y="56"/>
                      <a:ext cx="0" cy="123"/>
                    </a:xfrm>
                    <a:prstGeom prst="line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92720" name="Oval 29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5" y="0"/>
                      <a:ext cx="86" cy="48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3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endParaRPr lang="zh-CN" altLang="en-US" sz="2400">
                        <a:solidFill>
                          <a:srgbClr val="000000"/>
                        </a:solidFill>
                        <a:latin typeface="华文中宋" panose="02010600040101010101" pitchFamily="2" charset="-122"/>
                        <a:ea typeface="楷体_GB2312" pitchFamily="1" charset="-122"/>
                      </a:endParaRPr>
                    </a:p>
                  </p:txBody>
                </p:sp>
                <p:sp>
                  <p:nvSpPr>
                    <p:cNvPr id="192721" name="Arc 299"/>
                    <p:cNvSpPr>
                      <a:spLocks noChangeAspect="1"/>
                    </p:cNvSpPr>
                    <p:nvPr/>
                  </p:nvSpPr>
                  <p:spPr bwMode="auto">
                    <a:xfrm flipV="1">
                      <a:off x="1" y="130"/>
                      <a:ext cx="113" cy="57"/>
                    </a:xfrm>
                    <a:custGeom>
                      <a:avLst/>
                      <a:gdLst>
                        <a:gd name="T0" fmla="*/ 0 w 38205"/>
                        <a:gd name="T1" fmla="*/ 0 h 21600"/>
                        <a:gd name="T2" fmla="*/ 0 w 38205"/>
                        <a:gd name="T3" fmla="*/ 0 h 21600"/>
                        <a:gd name="T4" fmla="*/ 0 w 38205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38205"/>
                        <a:gd name="T10" fmla="*/ 0 h 21600"/>
                        <a:gd name="T11" fmla="*/ 38205 w 38205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38205" h="21600" fill="none" extrusionOk="0">
                          <a:moveTo>
                            <a:pt x="0" y="11137"/>
                          </a:moveTo>
                          <a:cubicBezTo>
                            <a:pt x="3805" y="4264"/>
                            <a:pt x="11041" y="-1"/>
                            <a:pt x="18897" y="0"/>
                          </a:cubicBezTo>
                          <a:cubicBezTo>
                            <a:pt x="27069" y="0"/>
                            <a:pt x="34542" y="4612"/>
                            <a:pt x="38205" y="11917"/>
                          </a:cubicBezTo>
                        </a:path>
                        <a:path w="38205" h="21600" stroke="0" extrusionOk="0">
                          <a:moveTo>
                            <a:pt x="0" y="11137"/>
                          </a:moveTo>
                          <a:cubicBezTo>
                            <a:pt x="3805" y="4264"/>
                            <a:pt x="11041" y="-1"/>
                            <a:pt x="18897" y="0"/>
                          </a:cubicBezTo>
                          <a:cubicBezTo>
                            <a:pt x="27069" y="0"/>
                            <a:pt x="34542" y="4612"/>
                            <a:pt x="38205" y="11917"/>
                          </a:cubicBezTo>
                          <a:lnTo>
                            <a:pt x="18897" y="21600"/>
                          </a:lnTo>
                          <a:lnTo>
                            <a:pt x="0" y="11137"/>
                          </a:lnTo>
                          <a:close/>
                        </a:path>
                      </a:pathLst>
                    </a:custGeom>
                    <a:noFill/>
                    <a:ln w="9525" cmpd="sng">
                      <a:solidFill>
                        <a:srgbClr val="000000"/>
                      </a:solidFill>
                      <a:bevel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92722" name="Line 300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0" y="26"/>
                      <a:ext cx="13" cy="135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92723" name="Line 301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3" y="26"/>
                      <a:ext cx="13" cy="135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92724" name="Line 302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7" y="50"/>
                      <a:ext cx="7" cy="128"/>
                    </a:xfrm>
                    <a:prstGeom prst="line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92725" name="Line 303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81" y="45"/>
                      <a:ext cx="10" cy="127"/>
                    </a:xfrm>
                    <a:prstGeom prst="line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</p:grpSp>
            </p:grpSp>
          </p:grpSp>
          <p:grpSp>
            <p:nvGrpSpPr>
              <p:cNvPr id="192673" name="Group 304"/>
              <p:cNvGrpSpPr>
                <a:grpSpLocks noChangeAspect="1"/>
              </p:cNvGrpSpPr>
              <p:nvPr/>
            </p:nvGrpSpPr>
            <p:grpSpPr bwMode="auto">
              <a:xfrm>
                <a:off x="50" y="210"/>
                <a:ext cx="76" cy="92"/>
                <a:chOff x="0" y="0"/>
                <a:chExt cx="288" cy="358"/>
              </a:xfrm>
            </p:grpSpPr>
            <p:grpSp>
              <p:nvGrpSpPr>
                <p:cNvPr id="192694" name="Group 305"/>
                <p:cNvGrpSpPr>
                  <a:grpSpLocks noChangeAspect="1"/>
                </p:cNvGrpSpPr>
                <p:nvPr/>
              </p:nvGrpSpPr>
              <p:grpSpPr bwMode="auto">
                <a:xfrm>
                  <a:off x="0" y="240"/>
                  <a:ext cx="288" cy="118"/>
                  <a:chOff x="0" y="0"/>
                  <a:chExt cx="1594" cy="655"/>
                </a:xfrm>
              </p:grpSpPr>
              <p:grpSp>
                <p:nvGrpSpPr>
                  <p:cNvPr id="192705" name="Group 306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2" y="0"/>
                    <a:ext cx="1592" cy="652"/>
                    <a:chOff x="0" y="0"/>
                    <a:chExt cx="1592" cy="652"/>
                  </a:xfrm>
                </p:grpSpPr>
                <p:sp>
                  <p:nvSpPr>
                    <p:cNvPr id="192711" name="Oval 30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0" y="0"/>
                      <a:ext cx="1584" cy="450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3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endParaRPr lang="zh-CN" altLang="en-US" sz="2400">
                        <a:solidFill>
                          <a:srgbClr val="000000"/>
                        </a:solidFill>
                        <a:latin typeface="华文中宋" panose="02010600040101010101" pitchFamily="2" charset="-122"/>
                        <a:ea typeface="楷体_GB2312" pitchFamily="1" charset="-122"/>
                      </a:endParaRPr>
                    </a:p>
                  </p:txBody>
                </p:sp>
                <p:sp>
                  <p:nvSpPr>
                    <p:cNvPr id="192712" name="Arc 308"/>
                    <p:cNvSpPr>
                      <a:spLocks noChangeAspect="1" noChangeArrowheads="1"/>
                    </p:cNvSpPr>
                    <p:nvPr/>
                  </p:nvSpPr>
                  <p:spPr bwMode="auto">
                    <a:xfrm flipV="1">
                      <a:off x="1" y="355"/>
                      <a:ext cx="1588" cy="297"/>
                    </a:xfrm>
                    <a:custGeom>
                      <a:avLst/>
                      <a:gdLst>
                        <a:gd name="T0" fmla="*/ 0 w 41130"/>
                        <a:gd name="T1" fmla="*/ 0 h 21600"/>
                        <a:gd name="T2" fmla="*/ 0 w 41130"/>
                        <a:gd name="T3" fmla="*/ 0 h 21600"/>
                        <a:gd name="T4" fmla="*/ 0 w 41130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41130"/>
                        <a:gd name="T10" fmla="*/ 0 h 21600"/>
                        <a:gd name="T11" fmla="*/ 41130 w 4113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41130" h="21600" fill="none" extrusionOk="0">
                          <a:moveTo>
                            <a:pt x="-1" y="15582"/>
                          </a:moveTo>
                          <a:cubicBezTo>
                            <a:pt x="2677" y="6351"/>
                            <a:pt x="11133" y="-1"/>
                            <a:pt x="20745" y="0"/>
                          </a:cubicBezTo>
                          <a:cubicBezTo>
                            <a:pt x="29920" y="0"/>
                            <a:pt x="38095" y="5797"/>
                            <a:pt x="41129" y="14457"/>
                          </a:cubicBezTo>
                        </a:path>
                        <a:path w="41130" h="21600" stroke="0" extrusionOk="0">
                          <a:moveTo>
                            <a:pt x="-1" y="15582"/>
                          </a:moveTo>
                          <a:cubicBezTo>
                            <a:pt x="2677" y="6351"/>
                            <a:pt x="11133" y="-1"/>
                            <a:pt x="20745" y="0"/>
                          </a:cubicBezTo>
                          <a:cubicBezTo>
                            <a:pt x="29920" y="0"/>
                            <a:pt x="38095" y="5797"/>
                            <a:pt x="41129" y="14457"/>
                          </a:cubicBezTo>
                          <a:lnTo>
                            <a:pt x="20745" y="21600"/>
                          </a:lnTo>
                          <a:lnTo>
                            <a:pt x="-1" y="15582"/>
                          </a:lnTo>
                          <a:close/>
                        </a:path>
                      </a:pathLst>
                    </a:cu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92713" name="Line 309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" y="258"/>
                      <a:ext cx="8" cy="192"/>
                    </a:xfrm>
                    <a:prstGeom prst="line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92714" name="Line 310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84" y="249"/>
                      <a:ext cx="8" cy="192"/>
                    </a:xfrm>
                    <a:prstGeom prst="line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</p:grpSp>
              <p:grpSp>
                <p:nvGrpSpPr>
                  <p:cNvPr id="192706" name="Group 311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0" y="3"/>
                    <a:ext cx="1592" cy="652"/>
                    <a:chOff x="0" y="0"/>
                    <a:chExt cx="1592" cy="652"/>
                  </a:xfrm>
                </p:grpSpPr>
                <p:sp>
                  <p:nvSpPr>
                    <p:cNvPr id="192707" name="Oval 31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0" y="0"/>
                      <a:ext cx="1584" cy="450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3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endParaRPr lang="zh-CN" altLang="en-US" sz="2400">
                        <a:solidFill>
                          <a:srgbClr val="000000"/>
                        </a:solidFill>
                        <a:latin typeface="华文中宋" panose="02010600040101010101" pitchFamily="2" charset="-122"/>
                        <a:ea typeface="楷体_GB2312" pitchFamily="1" charset="-122"/>
                      </a:endParaRPr>
                    </a:p>
                  </p:txBody>
                </p:sp>
                <p:sp>
                  <p:nvSpPr>
                    <p:cNvPr id="192708" name="Arc 313"/>
                    <p:cNvSpPr>
                      <a:spLocks noChangeAspect="1"/>
                    </p:cNvSpPr>
                    <p:nvPr/>
                  </p:nvSpPr>
                  <p:spPr bwMode="auto">
                    <a:xfrm flipV="1">
                      <a:off x="1" y="355"/>
                      <a:ext cx="1588" cy="297"/>
                    </a:xfrm>
                    <a:custGeom>
                      <a:avLst/>
                      <a:gdLst>
                        <a:gd name="T0" fmla="*/ 0 w 41130"/>
                        <a:gd name="T1" fmla="*/ 0 h 21600"/>
                        <a:gd name="T2" fmla="*/ 0 w 41130"/>
                        <a:gd name="T3" fmla="*/ 0 h 21600"/>
                        <a:gd name="T4" fmla="*/ 0 w 41130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41130"/>
                        <a:gd name="T10" fmla="*/ 0 h 21600"/>
                        <a:gd name="T11" fmla="*/ 41130 w 4113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41130" h="21600" fill="none" extrusionOk="0">
                          <a:moveTo>
                            <a:pt x="-1" y="15582"/>
                          </a:moveTo>
                          <a:cubicBezTo>
                            <a:pt x="2677" y="6351"/>
                            <a:pt x="11133" y="-1"/>
                            <a:pt x="20745" y="0"/>
                          </a:cubicBezTo>
                          <a:cubicBezTo>
                            <a:pt x="29920" y="0"/>
                            <a:pt x="38095" y="5797"/>
                            <a:pt x="41129" y="14457"/>
                          </a:cubicBezTo>
                        </a:path>
                        <a:path w="41130" h="21600" stroke="0" extrusionOk="0">
                          <a:moveTo>
                            <a:pt x="-1" y="15582"/>
                          </a:moveTo>
                          <a:cubicBezTo>
                            <a:pt x="2677" y="6351"/>
                            <a:pt x="11133" y="-1"/>
                            <a:pt x="20745" y="0"/>
                          </a:cubicBezTo>
                          <a:cubicBezTo>
                            <a:pt x="29920" y="0"/>
                            <a:pt x="38095" y="5797"/>
                            <a:pt x="41129" y="14457"/>
                          </a:cubicBezTo>
                          <a:lnTo>
                            <a:pt x="20745" y="21600"/>
                          </a:lnTo>
                          <a:lnTo>
                            <a:pt x="-1" y="15582"/>
                          </a:lnTo>
                          <a:close/>
                        </a:path>
                      </a:pathLst>
                    </a:custGeom>
                    <a:noFill/>
                    <a:ln w="9525" cmpd="sng">
                      <a:solidFill>
                        <a:srgbClr val="000000"/>
                      </a:solidFill>
                      <a:bevel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92709" name="Line 314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" y="258"/>
                      <a:ext cx="8" cy="192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92710" name="Line 315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84" y="249"/>
                      <a:ext cx="8" cy="192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192695" name="Group 316"/>
                <p:cNvGrpSpPr>
                  <a:grpSpLocks noChangeAspect="1"/>
                </p:cNvGrpSpPr>
                <p:nvPr/>
              </p:nvGrpSpPr>
              <p:grpSpPr bwMode="auto">
                <a:xfrm>
                  <a:off x="54" y="0"/>
                  <a:ext cx="189" cy="318"/>
                  <a:chOff x="0" y="0"/>
                  <a:chExt cx="117" cy="189"/>
                </a:xfrm>
              </p:grpSpPr>
              <p:sp>
                <p:nvSpPr>
                  <p:cNvPr id="192696" name="Freeform 31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0" y="0"/>
                    <a:ext cx="117" cy="188"/>
                  </a:xfrm>
                  <a:custGeom>
                    <a:avLst/>
                    <a:gdLst>
                      <a:gd name="T0" fmla="*/ 0 w 480"/>
                      <a:gd name="T1" fmla="*/ 0 h 768"/>
                      <a:gd name="T2" fmla="*/ 0 w 480"/>
                      <a:gd name="T3" fmla="*/ 0 h 768"/>
                      <a:gd name="T4" fmla="*/ 0 w 480"/>
                      <a:gd name="T5" fmla="*/ 0 h 768"/>
                      <a:gd name="T6" fmla="*/ 0 w 480"/>
                      <a:gd name="T7" fmla="*/ 0 h 768"/>
                      <a:gd name="T8" fmla="*/ 1 w 480"/>
                      <a:gd name="T9" fmla="*/ 0 h 768"/>
                      <a:gd name="T10" fmla="*/ 1 w 480"/>
                      <a:gd name="T11" fmla="*/ 0 h 768"/>
                      <a:gd name="T12" fmla="*/ 1 w 480"/>
                      <a:gd name="T13" fmla="*/ 0 h 768"/>
                      <a:gd name="T14" fmla="*/ 1 w 480"/>
                      <a:gd name="T15" fmla="*/ 0 h 768"/>
                      <a:gd name="T16" fmla="*/ 1 w 480"/>
                      <a:gd name="T17" fmla="*/ 0 h 768"/>
                      <a:gd name="T18" fmla="*/ 2 w 480"/>
                      <a:gd name="T19" fmla="*/ 2 h 768"/>
                      <a:gd name="T20" fmla="*/ 1 w 480"/>
                      <a:gd name="T21" fmla="*/ 2 h 768"/>
                      <a:gd name="T22" fmla="*/ 1 w 480"/>
                      <a:gd name="T23" fmla="*/ 3 h 768"/>
                      <a:gd name="T24" fmla="*/ 1 w 480"/>
                      <a:gd name="T25" fmla="*/ 3 h 768"/>
                      <a:gd name="T26" fmla="*/ 1 w 480"/>
                      <a:gd name="T27" fmla="*/ 3 h 768"/>
                      <a:gd name="T28" fmla="*/ 0 w 480"/>
                      <a:gd name="T29" fmla="*/ 3 h 768"/>
                      <a:gd name="T30" fmla="*/ 0 w 480"/>
                      <a:gd name="T31" fmla="*/ 3 h 768"/>
                      <a:gd name="T32" fmla="*/ 0 w 480"/>
                      <a:gd name="T33" fmla="*/ 2 h 768"/>
                      <a:gd name="T34" fmla="*/ 0 w 480"/>
                      <a:gd name="T35" fmla="*/ 2 h 768"/>
                      <a:gd name="T36" fmla="*/ 0 w 480"/>
                      <a:gd name="T37" fmla="*/ 0 h 768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w 480"/>
                      <a:gd name="T58" fmla="*/ 0 h 768"/>
                      <a:gd name="T59" fmla="*/ 480 w 480"/>
                      <a:gd name="T60" fmla="*/ 768 h 768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T57" t="T58" r="T59" b="T60"/>
                    <a:pathLst>
                      <a:path w="480" h="768">
                        <a:moveTo>
                          <a:pt x="62" y="99"/>
                        </a:moveTo>
                        <a:lnTo>
                          <a:pt x="78" y="57"/>
                        </a:lnTo>
                        <a:lnTo>
                          <a:pt x="120" y="24"/>
                        </a:lnTo>
                        <a:lnTo>
                          <a:pt x="174" y="6"/>
                        </a:lnTo>
                        <a:lnTo>
                          <a:pt x="242" y="0"/>
                        </a:lnTo>
                        <a:lnTo>
                          <a:pt x="302" y="9"/>
                        </a:lnTo>
                        <a:lnTo>
                          <a:pt x="362" y="21"/>
                        </a:lnTo>
                        <a:lnTo>
                          <a:pt x="408" y="57"/>
                        </a:lnTo>
                        <a:lnTo>
                          <a:pt x="428" y="108"/>
                        </a:lnTo>
                        <a:lnTo>
                          <a:pt x="480" y="636"/>
                        </a:lnTo>
                        <a:lnTo>
                          <a:pt x="432" y="693"/>
                        </a:lnTo>
                        <a:lnTo>
                          <a:pt x="384" y="726"/>
                        </a:lnTo>
                        <a:lnTo>
                          <a:pt x="326" y="750"/>
                        </a:lnTo>
                        <a:lnTo>
                          <a:pt x="252" y="768"/>
                        </a:lnTo>
                        <a:lnTo>
                          <a:pt x="144" y="756"/>
                        </a:lnTo>
                        <a:lnTo>
                          <a:pt x="78" y="720"/>
                        </a:lnTo>
                        <a:lnTo>
                          <a:pt x="26" y="669"/>
                        </a:lnTo>
                        <a:lnTo>
                          <a:pt x="0" y="651"/>
                        </a:lnTo>
                        <a:lnTo>
                          <a:pt x="62" y="99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zh-CN" altLang="en-US">
                      <a:solidFill>
                        <a:srgbClr val="000000"/>
                      </a:solidFill>
                      <a:latin typeface="Arial" panose="020B0604020202020204" pitchFamily="34" charset="0"/>
                    </a:endParaRPr>
                  </a:p>
                </p:txBody>
              </p:sp>
              <p:grpSp>
                <p:nvGrpSpPr>
                  <p:cNvPr id="192697" name="Group 318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0" y="2"/>
                    <a:ext cx="116" cy="187"/>
                    <a:chOff x="0" y="0"/>
                    <a:chExt cx="116" cy="187"/>
                  </a:xfrm>
                </p:grpSpPr>
                <p:sp>
                  <p:nvSpPr>
                    <p:cNvPr id="192698" name="Line 319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59" y="56"/>
                      <a:ext cx="0" cy="123"/>
                    </a:xfrm>
                    <a:prstGeom prst="line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92699" name="Oval 32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5" y="0"/>
                      <a:ext cx="86" cy="48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3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endParaRPr lang="zh-CN" altLang="en-US" sz="2400">
                        <a:solidFill>
                          <a:srgbClr val="000000"/>
                        </a:solidFill>
                        <a:latin typeface="华文中宋" panose="02010600040101010101" pitchFamily="2" charset="-122"/>
                        <a:ea typeface="楷体_GB2312" pitchFamily="1" charset="-122"/>
                      </a:endParaRPr>
                    </a:p>
                  </p:txBody>
                </p:sp>
                <p:sp>
                  <p:nvSpPr>
                    <p:cNvPr id="192700" name="Arc 321"/>
                    <p:cNvSpPr>
                      <a:spLocks noChangeAspect="1"/>
                    </p:cNvSpPr>
                    <p:nvPr/>
                  </p:nvSpPr>
                  <p:spPr bwMode="auto">
                    <a:xfrm flipV="1">
                      <a:off x="1" y="130"/>
                      <a:ext cx="113" cy="57"/>
                    </a:xfrm>
                    <a:custGeom>
                      <a:avLst/>
                      <a:gdLst>
                        <a:gd name="T0" fmla="*/ 0 w 38205"/>
                        <a:gd name="T1" fmla="*/ 0 h 21600"/>
                        <a:gd name="T2" fmla="*/ 0 w 38205"/>
                        <a:gd name="T3" fmla="*/ 0 h 21600"/>
                        <a:gd name="T4" fmla="*/ 0 w 38205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38205"/>
                        <a:gd name="T10" fmla="*/ 0 h 21600"/>
                        <a:gd name="T11" fmla="*/ 38205 w 38205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38205" h="21600" fill="none" extrusionOk="0">
                          <a:moveTo>
                            <a:pt x="0" y="11137"/>
                          </a:moveTo>
                          <a:cubicBezTo>
                            <a:pt x="3805" y="4264"/>
                            <a:pt x="11041" y="-1"/>
                            <a:pt x="18897" y="0"/>
                          </a:cubicBezTo>
                          <a:cubicBezTo>
                            <a:pt x="27069" y="0"/>
                            <a:pt x="34542" y="4612"/>
                            <a:pt x="38205" y="11917"/>
                          </a:cubicBezTo>
                        </a:path>
                        <a:path w="38205" h="21600" stroke="0" extrusionOk="0">
                          <a:moveTo>
                            <a:pt x="0" y="11137"/>
                          </a:moveTo>
                          <a:cubicBezTo>
                            <a:pt x="3805" y="4264"/>
                            <a:pt x="11041" y="-1"/>
                            <a:pt x="18897" y="0"/>
                          </a:cubicBezTo>
                          <a:cubicBezTo>
                            <a:pt x="27069" y="0"/>
                            <a:pt x="34542" y="4612"/>
                            <a:pt x="38205" y="11917"/>
                          </a:cubicBezTo>
                          <a:lnTo>
                            <a:pt x="18897" y="21600"/>
                          </a:lnTo>
                          <a:lnTo>
                            <a:pt x="0" y="11137"/>
                          </a:lnTo>
                          <a:close/>
                        </a:path>
                      </a:pathLst>
                    </a:custGeom>
                    <a:noFill/>
                    <a:ln w="9525" cmpd="sng">
                      <a:solidFill>
                        <a:srgbClr val="000000"/>
                      </a:solidFill>
                      <a:bevel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92701" name="Line 322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0" y="26"/>
                      <a:ext cx="13" cy="135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92702" name="Line 323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3" y="26"/>
                      <a:ext cx="13" cy="135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92703" name="Line 324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7" y="50"/>
                      <a:ext cx="7" cy="128"/>
                    </a:xfrm>
                    <a:prstGeom prst="line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92704" name="Line 325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81" y="45"/>
                      <a:ext cx="10" cy="127"/>
                    </a:xfrm>
                    <a:prstGeom prst="line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</p:grpSp>
            </p:grpSp>
          </p:grpSp>
          <p:sp>
            <p:nvSpPr>
              <p:cNvPr id="192674" name="Oval 326"/>
              <p:cNvSpPr>
                <a:spLocks noChangeAspect="1" noChangeArrowheads="1"/>
              </p:cNvSpPr>
              <p:nvPr/>
            </p:nvSpPr>
            <p:spPr bwMode="auto">
              <a:xfrm>
                <a:off x="177" y="185"/>
                <a:ext cx="12" cy="14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zh-CN" altLang="en-US" sz="2400">
                  <a:solidFill>
                    <a:srgbClr val="000000"/>
                  </a:solidFill>
                  <a:latin typeface="华文中宋" panose="02010600040101010101" pitchFamily="2" charset="-122"/>
                  <a:ea typeface="楷体_GB2312" pitchFamily="1" charset="-122"/>
                </a:endParaRPr>
              </a:p>
            </p:txBody>
          </p:sp>
          <p:sp>
            <p:nvSpPr>
              <p:cNvPr id="192675" name="Freeform 327"/>
              <p:cNvSpPr>
                <a:spLocks noChangeAspect="1"/>
              </p:cNvSpPr>
              <p:nvPr/>
            </p:nvSpPr>
            <p:spPr bwMode="auto">
              <a:xfrm>
                <a:off x="119" y="132"/>
                <a:ext cx="109" cy="190"/>
              </a:xfrm>
              <a:custGeom>
                <a:avLst/>
                <a:gdLst>
                  <a:gd name="T0" fmla="*/ 0 w 440"/>
                  <a:gd name="T1" fmla="*/ 0 h 765"/>
                  <a:gd name="T2" fmla="*/ 0 w 440"/>
                  <a:gd name="T3" fmla="*/ 2 h 765"/>
                  <a:gd name="T4" fmla="*/ 0 w 440"/>
                  <a:gd name="T5" fmla="*/ 3 h 765"/>
                  <a:gd name="T6" fmla="*/ 0 w 440"/>
                  <a:gd name="T7" fmla="*/ 3 h 765"/>
                  <a:gd name="T8" fmla="*/ 0 w 440"/>
                  <a:gd name="T9" fmla="*/ 3 h 765"/>
                  <a:gd name="T10" fmla="*/ 1 w 440"/>
                  <a:gd name="T11" fmla="*/ 3 h 765"/>
                  <a:gd name="T12" fmla="*/ 2 w 440"/>
                  <a:gd name="T13" fmla="*/ 2 h 765"/>
                  <a:gd name="T14" fmla="*/ 2 w 440"/>
                  <a:gd name="T15" fmla="*/ 2 h 765"/>
                  <a:gd name="T16" fmla="*/ 1 w 440"/>
                  <a:gd name="T17" fmla="*/ 2 h 765"/>
                  <a:gd name="T18" fmla="*/ 1 w 440"/>
                  <a:gd name="T19" fmla="*/ 0 h 765"/>
                  <a:gd name="T20" fmla="*/ 1 w 440"/>
                  <a:gd name="T21" fmla="*/ 0 h 765"/>
                  <a:gd name="T22" fmla="*/ 0 w 440"/>
                  <a:gd name="T23" fmla="*/ 0 h 765"/>
                  <a:gd name="T24" fmla="*/ 0 w 440"/>
                  <a:gd name="T25" fmla="*/ 0 h 765"/>
                  <a:gd name="T26" fmla="*/ 0 w 440"/>
                  <a:gd name="T27" fmla="*/ 0 h 76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40"/>
                  <a:gd name="T43" fmla="*/ 0 h 765"/>
                  <a:gd name="T44" fmla="*/ 440 w 440"/>
                  <a:gd name="T45" fmla="*/ 765 h 76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40" h="765">
                    <a:moveTo>
                      <a:pt x="110" y="69"/>
                    </a:moveTo>
                    <a:lnTo>
                      <a:pt x="108" y="609"/>
                    </a:lnTo>
                    <a:lnTo>
                      <a:pt x="0" y="720"/>
                    </a:lnTo>
                    <a:lnTo>
                      <a:pt x="36" y="765"/>
                    </a:lnTo>
                    <a:lnTo>
                      <a:pt x="158" y="765"/>
                    </a:lnTo>
                    <a:lnTo>
                      <a:pt x="216" y="750"/>
                    </a:lnTo>
                    <a:lnTo>
                      <a:pt x="440" y="513"/>
                    </a:lnTo>
                    <a:lnTo>
                      <a:pt x="432" y="480"/>
                    </a:lnTo>
                    <a:lnTo>
                      <a:pt x="348" y="480"/>
                    </a:lnTo>
                    <a:lnTo>
                      <a:pt x="348" y="60"/>
                    </a:lnTo>
                    <a:lnTo>
                      <a:pt x="314" y="27"/>
                    </a:lnTo>
                    <a:lnTo>
                      <a:pt x="144" y="0"/>
                    </a:lnTo>
                    <a:lnTo>
                      <a:pt x="116" y="27"/>
                    </a:lnTo>
                    <a:lnTo>
                      <a:pt x="110" y="69"/>
                    </a:lnTo>
                    <a:close/>
                  </a:path>
                </a:pathLst>
              </a:custGeom>
              <a:solidFill>
                <a:srgbClr val="FFFFFF"/>
              </a:solidFill>
              <a:ln w="9525" cmpd="sng">
                <a:solidFill>
                  <a:srgbClr val="000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92676" name="Line 328"/>
              <p:cNvSpPr>
                <a:spLocks noChangeAspect="1" noChangeShapeType="1"/>
              </p:cNvSpPr>
              <p:nvPr/>
            </p:nvSpPr>
            <p:spPr bwMode="auto">
              <a:xfrm>
                <a:off x="147" y="282"/>
                <a:ext cx="57" cy="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92677" name="Line 329"/>
              <p:cNvSpPr>
                <a:spLocks noChangeAspect="1" noChangeShapeType="1"/>
              </p:cNvSpPr>
              <p:nvPr/>
            </p:nvSpPr>
            <p:spPr bwMode="auto">
              <a:xfrm>
                <a:off x="204" y="247"/>
                <a:ext cx="0" cy="3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92678" name="Freeform 330"/>
              <p:cNvSpPr>
                <a:spLocks noChangeAspect="1"/>
              </p:cNvSpPr>
              <p:nvPr/>
            </p:nvSpPr>
            <p:spPr bwMode="auto">
              <a:xfrm>
                <a:off x="318" y="132"/>
                <a:ext cx="109" cy="189"/>
              </a:xfrm>
              <a:custGeom>
                <a:avLst/>
                <a:gdLst>
                  <a:gd name="T0" fmla="*/ 0 w 440"/>
                  <a:gd name="T1" fmla="*/ 0 h 765"/>
                  <a:gd name="T2" fmla="*/ 0 w 440"/>
                  <a:gd name="T3" fmla="*/ 2 h 765"/>
                  <a:gd name="T4" fmla="*/ 0 w 440"/>
                  <a:gd name="T5" fmla="*/ 3 h 765"/>
                  <a:gd name="T6" fmla="*/ 0 w 440"/>
                  <a:gd name="T7" fmla="*/ 3 h 765"/>
                  <a:gd name="T8" fmla="*/ 0 w 440"/>
                  <a:gd name="T9" fmla="*/ 3 h 765"/>
                  <a:gd name="T10" fmla="*/ 1 w 440"/>
                  <a:gd name="T11" fmla="*/ 3 h 765"/>
                  <a:gd name="T12" fmla="*/ 2 w 440"/>
                  <a:gd name="T13" fmla="*/ 2 h 765"/>
                  <a:gd name="T14" fmla="*/ 2 w 440"/>
                  <a:gd name="T15" fmla="*/ 2 h 765"/>
                  <a:gd name="T16" fmla="*/ 1 w 440"/>
                  <a:gd name="T17" fmla="*/ 2 h 765"/>
                  <a:gd name="T18" fmla="*/ 1 w 440"/>
                  <a:gd name="T19" fmla="*/ 0 h 765"/>
                  <a:gd name="T20" fmla="*/ 1 w 440"/>
                  <a:gd name="T21" fmla="*/ 0 h 765"/>
                  <a:gd name="T22" fmla="*/ 0 w 440"/>
                  <a:gd name="T23" fmla="*/ 0 h 765"/>
                  <a:gd name="T24" fmla="*/ 0 w 440"/>
                  <a:gd name="T25" fmla="*/ 0 h 765"/>
                  <a:gd name="T26" fmla="*/ 0 w 440"/>
                  <a:gd name="T27" fmla="*/ 0 h 76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40"/>
                  <a:gd name="T43" fmla="*/ 0 h 765"/>
                  <a:gd name="T44" fmla="*/ 440 w 440"/>
                  <a:gd name="T45" fmla="*/ 765 h 76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40" h="765">
                    <a:moveTo>
                      <a:pt x="110" y="69"/>
                    </a:moveTo>
                    <a:lnTo>
                      <a:pt x="108" y="609"/>
                    </a:lnTo>
                    <a:lnTo>
                      <a:pt x="0" y="720"/>
                    </a:lnTo>
                    <a:lnTo>
                      <a:pt x="36" y="765"/>
                    </a:lnTo>
                    <a:lnTo>
                      <a:pt x="158" y="765"/>
                    </a:lnTo>
                    <a:lnTo>
                      <a:pt x="216" y="750"/>
                    </a:lnTo>
                    <a:lnTo>
                      <a:pt x="440" y="513"/>
                    </a:lnTo>
                    <a:lnTo>
                      <a:pt x="432" y="480"/>
                    </a:lnTo>
                    <a:lnTo>
                      <a:pt x="348" y="480"/>
                    </a:lnTo>
                    <a:lnTo>
                      <a:pt x="348" y="60"/>
                    </a:lnTo>
                    <a:lnTo>
                      <a:pt x="314" y="27"/>
                    </a:lnTo>
                    <a:lnTo>
                      <a:pt x="144" y="0"/>
                    </a:lnTo>
                    <a:lnTo>
                      <a:pt x="116" y="27"/>
                    </a:lnTo>
                    <a:lnTo>
                      <a:pt x="110" y="69"/>
                    </a:lnTo>
                    <a:close/>
                  </a:path>
                </a:pathLst>
              </a:custGeom>
              <a:solidFill>
                <a:srgbClr val="FFFFFF"/>
              </a:solidFill>
              <a:ln w="9525" cmpd="sng">
                <a:solidFill>
                  <a:srgbClr val="000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92679" name="Rectangle 331"/>
              <p:cNvSpPr>
                <a:spLocks noChangeAspect="1" noChangeArrowheads="1"/>
              </p:cNvSpPr>
              <p:nvPr/>
            </p:nvSpPr>
            <p:spPr bwMode="auto">
              <a:xfrm>
                <a:off x="336" y="124"/>
                <a:ext cx="78" cy="2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zh-CN" altLang="en-US" sz="2400">
                  <a:solidFill>
                    <a:srgbClr val="000000"/>
                  </a:solidFill>
                  <a:latin typeface="华文中宋" panose="02010600040101010101" pitchFamily="2" charset="-122"/>
                  <a:ea typeface="楷体_GB2312" pitchFamily="1" charset="-122"/>
                </a:endParaRPr>
              </a:p>
            </p:txBody>
          </p:sp>
          <p:sp>
            <p:nvSpPr>
              <p:cNvPr id="192680" name="Line 332"/>
              <p:cNvSpPr>
                <a:spLocks noChangeAspect="1" noChangeShapeType="1"/>
              </p:cNvSpPr>
              <p:nvPr/>
            </p:nvSpPr>
            <p:spPr bwMode="auto">
              <a:xfrm>
                <a:off x="404" y="248"/>
                <a:ext cx="0" cy="3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92681" name="Line 333"/>
              <p:cNvSpPr>
                <a:spLocks noChangeAspect="1" noChangeShapeType="1"/>
              </p:cNvSpPr>
              <p:nvPr/>
            </p:nvSpPr>
            <p:spPr bwMode="auto">
              <a:xfrm>
                <a:off x="349" y="279"/>
                <a:ext cx="5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92682" name="Line 334"/>
              <p:cNvSpPr>
                <a:spLocks noChangeAspect="1" noChangeShapeType="1"/>
              </p:cNvSpPr>
              <p:nvPr/>
            </p:nvSpPr>
            <p:spPr bwMode="auto">
              <a:xfrm>
                <a:off x="408" y="147"/>
                <a:ext cx="0" cy="13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92683" name="Rectangle 335"/>
              <p:cNvSpPr>
                <a:spLocks noChangeAspect="1" noChangeArrowheads="1"/>
              </p:cNvSpPr>
              <p:nvPr/>
            </p:nvSpPr>
            <p:spPr bwMode="auto">
              <a:xfrm rot="-1505015">
                <a:off x="144" y="96"/>
                <a:ext cx="256" cy="3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zh-CN" altLang="en-US" sz="2400">
                  <a:solidFill>
                    <a:srgbClr val="000000"/>
                  </a:solidFill>
                  <a:latin typeface="华文中宋" panose="02010600040101010101" pitchFamily="2" charset="-122"/>
                  <a:ea typeface="楷体_GB2312" pitchFamily="1" charset="-122"/>
                </a:endParaRPr>
              </a:p>
            </p:txBody>
          </p:sp>
          <p:sp>
            <p:nvSpPr>
              <p:cNvPr id="192684" name="Line 336"/>
              <p:cNvSpPr>
                <a:spLocks noChangeAspect="1" noChangeShapeType="1"/>
              </p:cNvSpPr>
              <p:nvPr/>
            </p:nvSpPr>
            <p:spPr bwMode="auto">
              <a:xfrm>
                <a:off x="347" y="155"/>
                <a:ext cx="56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92685" name="Line 337"/>
              <p:cNvSpPr>
                <a:spLocks noChangeAspect="1" noChangeShapeType="1"/>
              </p:cNvSpPr>
              <p:nvPr/>
            </p:nvSpPr>
            <p:spPr bwMode="auto">
              <a:xfrm>
                <a:off x="346" y="148"/>
                <a:ext cx="62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92686" name="Line 338"/>
              <p:cNvSpPr>
                <a:spLocks noChangeAspect="1" noChangeShapeType="1"/>
              </p:cNvSpPr>
              <p:nvPr/>
            </p:nvSpPr>
            <p:spPr bwMode="auto">
              <a:xfrm flipH="1">
                <a:off x="344" y="149"/>
                <a:ext cx="2" cy="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92687" name="AutoShape 339"/>
              <p:cNvSpPr>
                <a:spLocks noChangeAspect="1" noChangeArrowheads="1"/>
              </p:cNvSpPr>
              <p:nvPr/>
            </p:nvSpPr>
            <p:spPr bwMode="auto">
              <a:xfrm>
                <a:off x="145" y="132"/>
                <a:ext cx="58" cy="151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zh-CN" altLang="en-US" sz="2400">
                  <a:solidFill>
                    <a:srgbClr val="000000"/>
                  </a:solidFill>
                  <a:latin typeface="华文中宋" panose="02010600040101010101" pitchFamily="2" charset="-122"/>
                  <a:ea typeface="楷体_GB2312" pitchFamily="1" charset="-122"/>
                </a:endParaRPr>
              </a:p>
            </p:txBody>
          </p:sp>
          <p:sp>
            <p:nvSpPr>
              <p:cNvPr id="192688" name="Oval 340"/>
              <p:cNvSpPr>
                <a:spLocks noChangeAspect="1" noChangeArrowheads="1"/>
              </p:cNvSpPr>
              <p:nvPr/>
            </p:nvSpPr>
            <p:spPr bwMode="auto">
              <a:xfrm>
                <a:off x="169" y="152"/>
                <a:ext cx="13" cy="13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zh-CN" altLang="en-US" sz="2400">
                  <a:solidFill>
                    <a:srgbClr val="000000"/>
                  </a:solidFill>
                  <a:latin typeface="华文中宋" panose="02010600040101010101" pitchFamily="2" charset="-122"/>
                  <a:ea typeface="楷体_GB2312" pitchFamily="1" charset="-122"/>
                </a:endParaRPr>
              </a:p>
            </p:txBody>
          </p:sp>
          <p:sp>
            <p:nvSpPr>
              <p:cNvPr id="192689" name="Line 341"/>
              <p:cNvSpPr>
                <a:spLocks noChangeAspect="1" noChangeShapeType="1"/>
              </p:cNvSpPr>
              <p:nvPr/>
            </p:nvSpPr>
            <p:spPr bwMode="auto">
              <a:xfrm flipV="1">
                <a:off x="389" y="7"/>
                <a:ext cx="64" cy="34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92690" name="Line 342"/>
              <p:cNvSpPr>
                <a:spLocks noChangeAspect="1" noChangeShapeType="1"/>
              </p:cNvSpPr>
              <p:nvPr/>
            </p:nvSpPr>
            <p:spPr bwMode="auto">
              <a:xfrm flipV="1">
                <a:off x="387" y="17"/>
                <a:ext cx="63" cy="35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92691" name="Line 343"/>
              <p:cNvSpPr>
                <a:spLocks noChangeAspect="1" noChangeShapeType="1"/>
              </p:cNvSpPr>
              <p:nvPr/>
            </p:nvSpPr>
            <p:spPr bwMode="auto">
              <a:xfrm flipV="1">
                <a:off x="389" y="26"/>
                <a:ext cx="64" cy="3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92692" name="Line 344"/>
              <p:cNvSpPr>
                <a:spLocks noChangeAspect="1" noChangeShapeType="1"/>
              </p:cNvSpPr>
              <p:nvPr/>
            </p:nvSpPr>
            <p:spPr bwMode="auto">
              <a:xfrm flipV="1">
                <a:off x="394" y="31"/>
                <a:ext cx="63" cy="34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92693" name="Line 345"/>
              <p:cNvSpPr>
                <a:spLocks noChangeAspect="1" noChangeShapeType="1"/>
              </p:cNvSpPr>
              <p:nvPr/>
            </p:nvSpPr>
            <p:spPr bwMode="auto">
              <a:xfrm flipV="1">
                <a:off x="398" y="37"/>
                <a:ext cx="63" cy="35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92669" name="Text Box 346"/>
            <p:cNvSpPr txBox="1">
              <a:spLocks noChangeAspect="1" noChangeArrowheads="1"/>
            </p:cNvSpPr>
            <p:nvPr/>
          </p:nvSpPr>
          <p:spPr bwMode="auto">
            <a:xfrm>
              <a:off x="136" y="0"/>
              <a:ext cx="148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just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zh-CN" sz="2000">
                  <a:solidFill>
                    <a:srgbClr val="000000"/>
                  </a:solidFill>
                  <a:latin typeface="Times New Roman" panose="02020603050405020304" pitchFamily="18" charset="0"/>
                </a:rPr>
                <a:t>S</a:t>
              </a:r>
              <a:endParaRPr lang="en-US" altLang="zh-CN" sz="2000">
                <a:solidFill>
                  <a:srgbClr val="000000"/>
                </a:solidFill>
                <a:latin typeface="华文中宋" panose="02010600040101010101" pitchFamily="2" charset="-122"/>
                <a:ea typeface="楷体_GB2312" pitchFamily="1" charset="-122"/>
              </a:endParaRPr>
            </a:p>
          </p:txBody>
        </p:sp>
      </p:grpSp>
      <p:grpSp>
        <p:nvGrpSpPr>
          <p:cNvPr id="10580" name="Group 396"/>
          <p:cNvGrpSpPr>
            <a:grpSpLocks/>
          </p:cNvGrpSpPr>
          <p:nvPr/>
        </p:nvGrpSpPr>
        <p:grpSpPr bwMode="auto">
          <a:xfrm>
            <a:off x="4673600" y="4560888"/>
            <a:ext cx="1352550" cy="1165225"/>
            <a:chOff x="0" y="0"/>
            <a:chExt cx="1069" cy="911"/>
          </a:xfrm>
        </p:grpSpPr>
        <p:sp>
          <p:nvSpPr>
            <p:cNvPr id="192554" name="Text Box 397"/>
            <p:cNvSpPr txBox="1">
              <a:spLocks noChangeAspect="1" noChangeArrowheads="1"/>
            </p:cNvSpPr>
            <p:nvPr/>
          </p:nvSpPr>
          <p:spPr bwMode="auto">
            <a:xfrm>
              <a:off x="270" y="0"/>
              <a:ext cx="163" cy="2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just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zh-CN" sz="2000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P</a:t>
              </a:r>
              <a:endParaRPr lang="en-US" altLang="zh-CN" sz="2000">
                <a:solidFill>
                  <a:srgbClr val="000000"/>
                </a:solidFill>
                <a:latin typeface="华文中宋" panose="02010600040101010101" pitchFamily="2" charset="-122"/>
                <a:ea typeface="楷体_GB2312" pitchFamily="1" charset="-122"/>
              </a:endParaRPr>
            </a:p>
          </p:txBody>
        </p:sp>
        <p:sp>
          <p:nvSpPr>
            <p:cNvPr id="192555" name="AutoShape 398"/>
            <p:cNvSpPr>
              <a:spLocks noChangeAspect="1" noChangeArrowheads="1"/>
            </p:cNvSpPr>
            <p:nvPr/>
          </p:nvSpPr>
          <p:spPr bwMode="auto">
            <a:xfrm rot="5400000">
              <a:off x="11" y="363"/>
              <a:ext cx="70" cy="91"/>
            </a:xfrm>
            <a:prstGeom prst="can">
              <a:avLst>
                <a:gd name="adj" fmla="val 32500"/>
              </a:avLst>
            </a:prstGeom>
            <a:solidFill>
              <a:srgbClr val="33333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zh-CN" altLang="en-US" sz="2400">
                <a:solidFill>
                  <a:srgbClr val="000000"/>
                </a:solidFill>
                <a:latin typeface="华文中宋" panose="02010600040101010101" pitchFamily="2" charset="-122"/>
                <a:ea typeface="楷体_GB2312" pitchFamily="1" charset="-122"/>
              </a:endParaRPr>
            </a:p>
          </p:txBody>
        </p:sp>
        <p:sp>
          <p:nvSpPr>
            <p:cNvPr id="192556" name="Line 399"/>
            <p:cNvSpPr>
              <a:spLocks noChangeAspect="1" noChangeShapeType="1"/>
            </p:cNvSpPr>
            <p:nvPr/>
          </p:nvSpPr>
          <p:spPr bwMode="auto">
            <a:xfrm rot="5400000">
              <a:off x="34" y="389"/>
              <a:ext cx="0" cy="5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2557" name="Line 400"/>
            <p:cNvSpPr>
              <a:spLocks noChangeAspect="1" noChangeShapeType="1"/>
            </p:cNvSpPr>
            <p:nvPr/>
          </p:nvSpPr>
          <p:spPr bwMode="auto">
            <a:xfrm rot="5400000">
              <a:off x="38" y="364"/>
              <a:ext cx="0" cy="57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2558" name="Oval 401"/>
            <p:cNvSpPr>
              <a:spLocks noChangeAspect="1" noChangeArrowheads="1"/>
            </p:cNvSpPr>
            <p:nvPr/>
          </p:nvSpPr>
          <p:spPr bwMode="auto">
            <a:xfrm>
              <a:off x="69" y="358"/>
              <a:ext cx="73" cy="24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zh-CN" altLang="en-US" sz="2400">
                <a:solidFill>
                  <a:srgbClr val="000000"/>
                </a:solidFill>
                <a:latin typeface="华文中宋" panose="02010600040101010101" pitchFamily="2" charset="-122"/>
                <a:ea typeface="楷体_GB2312" pitchFamily="1" charset="-122"/>
              </a:endParaRPr>
            </a:p>
          </p:txBody>
        </p:sp>
        <p:sp>
          <p:nvSpPr>
            <p:cNvPr id="192559" name="Oval 402"/>
            <p:cNvSpPr>
              <a:spLocks noChangeAspect="1" noChangeArrowheads="1"/>
            </p:cNvSpPr>
            <p:nvPr/>
          </p:nvSpPr>
          <p:spPr bwMode="auto">
            <a:xfrm>
              <a:off x="47" y="422"/>
              <a:ext cx="141" cy="35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zh-CN" altLang="en-US" sz="2400">
                <a:solidFill>
                  <a:srgbClr val="000000"/>
                </a:solidFill>
                <a:latin typeface="华文中宋" panose="02010600040101010101" pitchFamily="2" charset="-122"/>
                <a:ea typeface="楷体_GB2312" pitchFamily="1" charset="-122"/>
              </a:endParaRPr>
            </a:p>
          </p:txBody>
        </p:sp>
        <p:sp>
          <p:nvSpPr>
            <p:cNvPr id="192560" name="AutoShape 403"/>
            <p:cNvSpPr>
              <a:spLocks noChangeArrowheads="1"/>
            </p:cNvSpPr>
            <p:nvPr/>
          </p:nvSpPr>
          <p:spPr bwMode="auto">
            <a:xfrm>
              <a:off x="104" y="391"/>
              <a:ext cx="831" cy="37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zh-CN" altLang="en-US" sz="2400">
                <a:solidFill>
                  <a:srgbClr val="000000"/>
                </a:solidFill>
                <a:latin typeface="华文中宋" panose="02010600040101010101" pitchFamily="2" charset="-122"/>
                <a:ea typeface="楷体_GB2312" pitchFamily="1" charset="-122"/>
              </a:endParaRPr>
            </a:p>
          </p:txBody>
        </p:sp>
        <p:sp>
          <p:nvSpPr>
            <p:cNvPr id="192561" name="AutoShape 404"/>
            <p:cNvSpPr>
              <a:spLocks noChangeAspect="1" noChangeArrowheads="1"/>
            </p:cNvSpPr>
            <p:nvPr/>
          </p:nvSpPr>
          <p:spPr bwMode="auto">
            <a:xfrm flipH="1">
              <a:off x="118" y="699"/>
              <a:ext cx="65" cy="172"/>
            </a:xfrm>
            <a:prstGeom prst="parallelogram">
              <a:avLst>
                <a:gd name="adj" fmla="val 40514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zh-CN" altLang="en-US" sz="2400">
                <a:solidFill>
                  <a:srgbClr val="000000"/>
                </a:solidFill>
                <a:latin typeface="华文中宋" panose="02010600040101010101" pitchFamily="2" charset="-122"/>
                <a:ea typeface="楷体_GB2312" pitchFamily="1" charset="-122"/>
              </a:endParaRPr>
            </a:p>
          </p:txBody>
        </p:sp>
        <p:sp>
          <p:nvSpPr>
            <p:cNvPr id="192562" name="AutoShape 405"/>
            <p:cNvSpPr>
              <a:spLocks noChangeAspect="1" noChangeArrowheads="1"/>
            </p:cNvSpPr>
            <p:nvPr/>
          </p:nvSpPr>
          <p:spPr bwMode="auto">
            <a:xfrm>
              <a:off x="30" y="738"/>
              <a:ext cx="105" cy="173"/>
            </a:xfrm>
            <a:prstGeom prst="parallelogram">
              <a:avLst>
                <a:gd name="adj" fmla="val 40514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zh-CN" altLang="en-US" sz="2400">
                <a:solidFill>
                  <a:srgbClr val="000000"/>
                </a:solidFill>
                <a:latin typeface="华文中宋" panose="02010600040101010101" pitchFamily="2" charset="-122"/>
                <a:ea typeface="楷体_GB2312" pitchFamily="1" charset="-122"/>
              </a:endParaRPr>
            </a:p>
          </p:txBody>
        </p:sp>
        <p:sp>
          <p:nvSpPr>
            <p:cNvPr id="192563" name="Line 406"/>
            <p:cNvSpPr>
              <a:spLocks noChangeAspect="1" noChangeShapeType="1"/>
            </p:cNvSpPr>
            <p:nvPr/>
          </p:nvSpPr>
          <p:spPr bwMode="auto">
            <a:xfrm>
              <a:off x="41" y="879"/>
              <a:ext cx="4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2564" name="Oval 407"/>
            <p:cNvSpPr>
              <a:spLocks noChangeAspect="1" noChangeArrowheads="1"/>
            </p:cNvSpPr>
            <p:nvPr/>
          </p:nvSpPr>
          <p:spPr bwMode="auto">
            <a:xfrm>
              <a:off x="82" y="473"/>
              <a:ext cx="94" cy="249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zh-CN" altLang="en-US" sz="2400">
                <a:solidFill>
                  <a:srgbClr val="000000"/>
                </a:solidFill>
                <a:latin typeface="华文中宋" panose="02010600040101010101" pitchFamily="2" charset="-122"/>
                <a:ea typeface="楷体_GB2312" pitchFamily="1" charset="-122"/>
              </a:endParaRPr>
            </a:p>
          </p:txBody>
        </p:sp>
        <p:sp>
          <p:nvSpPr>
            <p:cNvPr id="192565" name="Oval 408"/>
            <p:cNvSpPr>
              <a:spLocks noChangeAspect="1" noChangeArrowheads="1"/>
            </p:cNvSpPr>
            <p:nvPr/>
          </p:nvSpPr>
          <p:spPr bwMode="auto">
            <a:xfrm>
              <a:off x="101" y="513"/>
              <a:ext cx="63" cy="171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zh-CN" altLang="en-US" sz="2400">
                <a:solidFill>
                  <a:srgbClr val="000000"/>
                </a:solidFill>
                <a:latin typeface="华文中宋" panose="02010600040101010101" pitchFamily="2" charset="-122"/>
                <a:ea typeface="楷体_GB2312" pitchFamily="1" charset="-122"/>
              </a:endParaRPr>
            </a:p>
          </p:txBody>
        </p:sp>
        <p:sp>
          <p:nvSpPr>
            <p:cNvPr id="192566" name="Line 409"/>
            <p:cNvSpPr>
              <a:spLocks noChangeAspect="1" noChangeShapeType="1"/>
            </p:cNvSpPr>
            <p:nvPr/>
          </p:nvSpPr>
          <p:spPr bwMode="auto">
            <a:xfrm flipV="1">
              <a:off x="118" y="554"/>
              <a:ext cx="22" cy="1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2567" name="Line 410"/>
            <p:cNvSpPr>
              <a:spLocks noChangeAspect="1" noChangeShapeType="1"/>
            </p:cNvSpPr>
            <p:nvPr/>
          </p:nvSpPr>
          <p:spPr bwMode="auto">
            <a:xfrm flipV="1">
              <a:off x="130" y="604"/>
              <a:ext cx="23" cy="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2568" name="Line 411"/>
            <p:cNvSpPr>
              <a:spLocks noChangeAspect="1" noChangeShapeType="1"/>
            </p:cNvSpPr>
            <p:nvPr/>
          </p:nvSpPr>
          <p:spPr bwMode="auto">
            <a:xfrm flipV="1">
              <a:off x="124" y="645"/>
              <a:ext cx="2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2569" name="AutoShape 412"/>
            <p:cNvSpPr>
              <a:spLocks noChangeAspect="1" noChangeArrowheads="1"/>
            </p:cNvSpPr>
            <p:nvPr/>
          </p:nvSpPr>
          <p:spPr bwMode="auto">
            <a:xfrm rot="5400000">
              <a:off x="41" y="507"/>
              <a:ext cx="243" cy="185"/>
            </a:xfrm>
            <a:prstGeom prst="can">
              <a:avLst>
                <a:gd name="adj" fmla="val 50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zh-CN" altLang="en-US" sz="2400">
                <a:solidFill>
                  <a:srgbClr val="000000"/>
                </a:solidFill>
                <a:latin typeface="华文中宋" panose="02010600040101010101" pitchFamily="2" charset="-122"/>
                <a:ea typeface="楷体_GB2312" pitchFamily="1" charset="-122"/>
              </a:endParaRPr>
            </a:p>
          </p:txBody>
        </p:sp>
        <p:sp>
          <p:nvSpPr>
            <p:cNvPr id="192570" name="AutoShape 413"/>
            <p:cNvSpPr>
              <a:spLocks noChangeAspect="1" noChangeArrowheads="1"/>
            </p:cNvSpPr>
            <p:nvPr/>
          </p:nvSpPr>
          <p:spPr bwMode="auto">
            <a:xfrm rot="5400000">
              <a:off x="86" y="556"/>
              <a:ext cx="243" cy="88"/>
            </a:xfrm>
            <a:prstGeom prst="can">
              <a:avLst>
                <a:gd name="adj" fmla="val 50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zh-CN" altLang="en-US" sz="2400">
                <a:solidFill>
                  <a:srgbClr val="000000"/>
                </a:solidFill>
                <a:latin typeface="华文中宋" panose="02010600040101010101" pitchFamily="2" charset="-122"/>
                <a:ea typeface="楷体_GB2312" pitchFamily="1" charset="-122"/>
              </a:endParaRPr>
            </a:p>
          </p:txBody>
        </p:sp>
        <p:sp>
          <p:nvSpPr>
            <p:cNvPr id="192571" name="Line 414"/>
            <p:cNvSpPr>
              <a:spLocks noChangeAspect="1" noChangeShapeType="1"/>
            </p:cNvSpPr>
            <p:nvPr/>
          </p:nvSpPr>
          <p:spPr bwMode="auto">
            <a:xfrm flipH="1">
              <a:off x="82" y="604"/>
              <a:ext cx="8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2572" name="Line 415"/>
            <p:cNvSpPr>
              <a:spLocks noChangeAspect="1" noChangeShapeType="1"/>
            </p:cNvSpPr>
            <p:nvPr/>
          </p:nvSpPr>
          <p:spPr bwMode="auto">
            <a:xfrm flipH="1">
              <a:off x="82" y="550"/>
              <a:ext cx="8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2573" name="Line 416"/>
            <p:cNvSpPr>
              <a:spLocks noChangeAspect="1" noChangeShapeType="1"/>
            </p:cNvSpPr>
            <p:nvPr/>
          </p:nvSpPr>
          <p:spPr bwMode="auto">
            <a:xfrm flipH="1">
              <a:off x="82" y="659"/>
              <a:ext cx="8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2574" name="Line 417"/>
            <p:cNvSpPr>
              <a:spLocks noChangeAspect="1" noChangeShapeType="1"/>
            </p:cNvSpPr>
            <p:nvPr/>
          </p:nvSpPr>
          <p:spPr bwMode="auto">
            <a:xfrm flipH="1">
              <a:off x="87" y="699"/>
              <a:ext cx="8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2575" name="Oval 418"/>
            <p:cNvSpPr>
              <a:spLocks noChangeAspect="1" noChangeArrowheads="1"/>
            </p:cNvSpPr>
            <p:nvPr/>
          </p:nvSpPr>
          <p:spPr bwMode="auto">
            <a:xfrm flipH="1">
              <a:off x="84" y="428"/>
              <a:ext cx="24" cy="47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zh-CN" altLang="en-US" sz="2400">
                <a:solidFill>
                  <a:srgbClr val="000000"/>
                </a:solidFill>
                <a:latin typeface="华文中宋" panose="02010600040101010101" pitchFamily="2" charset="-122"/>
                <a:ea typeface="楷体_GB2312" pitchFamily="1" charset="-122"/>
              </a:endParaRPr>
            </a:p>
          </p:txBody>
        </p:sp>
        <p:sp>
          <p:nvSpPr>
            <p:cNvPr id="192576" name="Line 419"/>
            <p:cNvSpPr>
              <a:spLocks noChangeAspect="1" noChangeShapeType="1"/>
            </p:cNvSpPr>
            <p:nvPr/>
          </p:nvSpPr>
          <p:spPr bwMode="auto">
            <a:xfrm flipH="1">
              <a:off x="95" y="732"/>
              <a:ext cx="12" cy="5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2577" name="Line 420"/>
            <p:cNvSpPr>
              <a:spLocks noChangeAspect="1" noChangeShapeType="1"/>
            </p:cNvSpPr>
            <p:nvPr/>
          </p:nvSpPr>
          <p:spPr bwMode="auto">
            <a:xfrm>
              <a:off x="125" y="738"/>
              <a:ext cx="8" cy="31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2578" name="Line 421"/>
            <p:cNvSpPr>
              <a:spLocks noChangeAspect="1" noChangeShapeType="1"/>
            </p:cNvSpPr>
            <p:nvPr/>
          </p:nvSpPr>
          <p:spPr bwMode="auto">
            <a:xfrm>
              <a:off x="535" y="554"/>
              <a:ext cx="206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2579" name="AutoShape 422"/>
            <p:cNvSpPr>
              <a:spLocks noChangeAspect="1" noChangeArrowheads="1"/>
            </p:cNvSpPr>
            <p:nvPr/>
          </p:nvSpPr>
          <p:spPr bwMode="auto">
            <a:xfrm rot="5400000">
              <a:off x="389" y="277"/>
              <a:ext cx="243" cy="646"/>
            </a:xfrm>
            <a:prstGeom prst="can">
              <a:avLst>
                <a:gd name="adj" fmla="val 3411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zh-CN" altLang="en-US" sz="2400">
                <a:solidFill>
                  <a:srgbClr val="000000"/>
                </a:solidFill>
                <a:latin typeface="华文中宋" panose="02010600040101010101" pitchFamily="2" charset="-122"/>
                <a:ea typeface="楷体_GB2312" pitchFamily="1" charset="-122"/>
              </a:endParaRPr>
            </a:p>
          </p:txBody>
        </p:sp>
        <p:sp>
          <p:nvSpPr>
            <p:cNvPr id="192580" name="AutoShape 423"/>
            <p:cNvSpPr>
              <a:spLocks noChangeAspect="1" noChangeArrowheads="1"/>
            </p:cNvSpPr>
            <p:nvPr/>
          </p:nvSpPr>
          <p:spPr bwMode="auto">
            <a:xfrm rot="5400000">
              <a:off x="708" y="555"/>
              <a:ext cx="242" cy="89"/>
            </a:xfrm>
            <a:prstGeom prst="can">
              <a:avLst>
                <a:gd name="adj" fmla="val 50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zh-CN" altLang="en-US" sz="2400">
                <a:solidFill>
                  <a:srgbClr val="000000"/>
                </a:solidFill>
                <a:latin typeface="华文中宋" panose="02010600040101010101" pitchFamily="2" charset="-122"/>
                <a:ea typeface="楷体_GB2312" pitchFamily="1" charset="-122"/>
              </a:endParaRPr>
            </a:p>
          </p:txBody>
        </p:sp>
        <p:grpSp>
          <p:nvGrpSpPr>
            <p:cNvPr id="192581" name="Group 424"/>
            <p:cNvGrpSpPr>
              <a:grpSpLocks noChangeAspect="1"/>
            </p:cNvGrpSpPr>
            <p:nvPr/>
          </p:nvGrpSpPr>
          <p:grpSpPr bwMode="auto">
            <a:xfrm>
              <a:off x="826" y="543"/>
              <a:ext cx="90" cy="147"/>
              <a:chOff x="0" y="0"/>
              <a:chExt cx="225" cy="285"/>
            </a:xfrm>
          </p:grpSpPr>
          <p:sp>
            <p:nvSpPr>
              <p:cNvPr id="192664" name="Line 425"/>
              <p:cNvSpPr>
                <a:spLocks noChangeAspect="1" noChangeShapeType="1"/>
              </p:cNvSpPr>
              <p:nvPr/>
            </p:nvSpPr>
            <p:spPr bwMode="auto">
              <a:xfrm flipH="1">
                <a:off x="0" y="105"/>
                <a:ext cx="21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92665" name="Line 426"/>
              <p:cNvSpPr>
                <a:spLocks noChangeAspect="1" noChangeShapeType="1"/>
              </p:cNvSpPr>
              <p:nvPr/>
            </p:nvSpPr>
            <p:spPr bwMode="auto">
              <a:xfrm flipH="1">
                <a:off x="0" y="0"/>
                <a:ext cx="21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92666" name="Line 427"/>
              <p:cNvSpPr>
                <a:spLocks noChangeAspect="1" noChangeShapeType="1"/>
              </p:cNvSpPr>
              <p:nvPr/>
            </p:nvSpPr>
            <p:spPr bwMode="auto">
              <a:xfrm flipH="1">
                <a:off x="0" y="210"/>
                <a:ext cx="21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92667" name="Line 428"/>
              <p:cNvSpPr>
                <a:spLocks noChangeAspect="1" noChangeShapeType="1"/>
              </p:cNvSpPr>
              <p:nvPr/>
            </p:nvSpPr>
            <p:spPr bwMode="auto">
              <a:xfrm flipH="1">
                <a:off x="15" y="285"/>
                <a:ext cx="21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92582" name="Line 429"/>
            <p:cNvSpPr>
              <a:spLocks noChangeAspect="1" noChangeShapeType="1"/>
            </p:cNvSpPr>
            <p:nvPr/>
          </p:nvSpPr>
          <p:spPr bwMode="auto">
            <a:xfrm>
              <a:off x="945" y="416"/>
              <a:ext cx="5" cy="46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2583" name="Line 430"/>
            <p:cNvSpPr>
              <a:spLocks noChangeAspect="1" noChangeShapeType="1"/>
            </p:cNvSpPr>
            <p:nvPr/>
          </p:nvSpPr>
          <p:spPr bwMode="auto">
            <a:xfrm>
              <a:off x="944" y="427"/>
              <a:ext cx="0" cy="66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2584" name="AutoShape 431"/>
            <p:cNvSpPr>
              <a:spLocks noChangeAspect="1" noChangeArrowheads="1"/>
            </p:cNvSpPr>
            <p:nvPr/>
          </p:nvSpPr>
          <p:spPr bwMode="auto">
            <a:xfrm rot="5400000">
              <a:off x="773" y="531"/>
              <a:ext cx="243" cy="138"/>
            </a:xfrm>
            <a:prstGeom prst="can">
              <a:avLst>
                <a:gd name="adj" fmla="val 50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zh-CN" altLang="en-US" sz="2400">
                <a:solidFill>
                  <a:srgbClr val="000000"/>
                </a:solidFill>
                <a:latin typeface="华文中宋" panose="02010600040101010101" pitchFamily="2" charset="-122"/>
                <a:ea typeface="楷体_GB2312" pitchFamily="1" charset="-122"/>
              </a:endParaRPr>
            </a:p>
          </p:txBody>
        </p:sp>
        <p:sp>
          <p:nvSpPr>
            <p:cNvPr id="192585" name="Line 432"/>
            <p:cNvSpPr>
              <a:spLocks noChangeAspect="1" noChangeShapeType="1"/>
            </p:cNvSpPr>
            <p:nvPr/>
          </p:nvSpPr>
          <p:spPr bwMode="auto">
            <a:xfrm>
              <a:off x="837" y="534"/>
              <a:ext cx="5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2586" name="Line 433"/>
            <p:cNvSpPr>
              <a:spLocks noChangeAspect="1" noChangeShapeType="1"/>
            </p:cNvSpPr>
            <p:nvPr/>
          </p:nvSpPr>
          <p:spPr bwMode="auto">
            <a:xfrm>
              <a:off x="837" y="574"/>
              <a:ext cx="5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2587" name="Line 434"/>
            <p:cNvSpPr>
              <a:spLocks noChangeAspect="1" noChangeShapeType="1"/>
            </p:cNvSpPr>
            <p:nvPr/>
          </p:nvSpPr>
          <p:spPr bwMode="auto">
            <a:xfrm>
              <a:off x="837" y="632"/>
              <a:ext cx="5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2588" name="Line 435"/>
            <p:cNvSpPr>
              <a:spLocks noChangeAspect="1" noChangeShapeType="1"/>
            </p:cNvSpPr>
            <p:nvPr/>
          </p:nvSpPr>
          <p:spPr bwMode="auto">
            <a:xfrm>
              <a:off x="842" y="672"/>
              <a:ext cx="5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2589" name="AutoShape 436"/>
            <p:cNvSpPr>
              <a:spLocks noChangeAspect="1" noChangeArrowheads="1"/>
            </p:cNvSpPr>
            <p:nvPr/>
          </p:nvSpPr>
          <p:spPr bwMode="auto">
            <a:xfrm>
              <a:off x="157" y="534"/>
              <a:ext cx="55" cy="145"/>
            </a:xfrm>
            <a:prstGeom prst="can">
              <a:avLst>
                <a:gd name="adj" fmla="val 65909"/>
              </a:avLst>
            </a:prstGeom>
            <a:solidFill>
              <a:srgbClr val="5F5F5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zh-CN" altLang="en-US" sz="2400">
                <a:solidFill>
                  <a:srgbClr val="000000"/>
                </a:solidFill>
                <a:latin typeface="华文中宋" panose="02010600040101010101" pitchFamily="2" charset="-122"/>
                <a:ea typeface="楷体_GB2312" pitchFamily="1" charset="-122"/>
              </a:endParaRPr>
            </a:p>
          </p:txBody>
        </p:sp>
        <p:sp>
          <p:nvSpPr>
            <p:cNvPr id="192590" name="AutoShape 437"/>
            <p:cNvSpPr>
              <a:spLocks noChangeAspect="1"/>
            </p:cNvSpPr>
            <p:nvPr/>
          </p:nvSpPr>
          <p:spPr bwMode="auto">
            <a:xfrm>
              <a:off x="213" y="480"/>
              <a:ext cx="41" cy="245"/>
            </a:xfrm>
            <a:prstGeom prst="leftBracket">
              <a:avLst>
                <a:gd name="adj" fmla="val 29878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zh-CN" altLang="en-US" sz="2400">
                <a:solidFill>
                  <a:srgbClr val="000000"/>
                </a:solidFill>
                <a:latin typeface="华文中宋" panose="02010600040101010101" pitchFamily="2" charset="-122"/>
                <a:ea typeface="楷体_GB2312" pitchFamily="1" charset="-122"/>
              </a:endParaRPr>
            </a:p>
          </p:txBody>
        </p:sp>
        <p:sp>
          <p:nvSpPr>
            <p:cNvPr id="192591" name="AutoShape 438"/>
            <p:cNvSpPr>
              <a:spLocks noChangeAspect="1"/>
            </p:cNvSpPr>
            <p:nvPr/>
          </p:nvSpPr>
          <p:spPr bwMode="auto">
            <a:xfrm>
              <a:off x="235" y="477"/>
              <a:ext cx="41" cy="245"/>
            </a:xfrm>
            <a:prstGeom prst="leftBracket">
              <a:avLst>
                <a:gd name="adj" fmla="val 29878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zh-CN" altLang="en-US" sz="2400">
                <a:solidFill>
                  <a:srgbClr val="000000"/>
                </a:solidFill>
                <a:latin typeface="华文中宋" panose="02010600040101010101" pitchFamily="2" charset="-122"/>
                <a:ea typeface="楷体_GB2312" pitchFamily="1" charset="-122"/>
              </a:endParaRPr>
            </a:p>
          </p:txBody>
        </p:sp>
        <p:sp>
          <p:nvSpPr>
            <p:cNvPr id="192592" name="Line 439"/>
            <p:cNvSpPr>
              <a:spLocks noChangeAspect="1" noChangeShapeType="1"/>
            </p:cNvSpPr>
            <p:nvPr/>
          </p:nvSpPr>
          <p:spPr bwMode="auto">
            <a:xfrm>
              <a:off x="522" y="548"/>
              <a:ext cx="209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2593" name="Line 440"/>
            <p:cNvSpPr>
              <a:spLocks noChangeAspect="1" noChangeShapeType="1"/>
            </p:cNvSpPr>
            <p:nvPr/>
          </p:nvSpPr>
          <p:spPr bwMode="auto">
            <a:xfrm>
              <a:off x="253" y="548"/>
              <a:ext cx="208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grpSp>
          <p:nvGrpSpPr>
            <p:cNvPr id="192594" name="Group 441"/>
            <p:cNvGrpSpPr>
              <a:grpSpLocks noChangeAspect="1"/>
            </p:cNvGrpSpPr>
            <p:nvPr/>
          </p:nvGrpSpPr>
          <p:grpSpPr bwMode="auto">
            <a:xfrm>
              <a:off x="258" y="477"/>
              <a:ext cx="64" cy="245"/>
              <a:chOff x="0" y="0"/>
              <a:chExt cx="174" cy="525"/>
            </a:xfrm>
          </p:grpSpPr>
          <p:sp>
            <p:nvSpPr>
              <p:cNvPr id="192662" name="AutoShape 442"/>
              <p:cNvSpPr>
                <a:spLocks noChangeAspect="1"/>
              </p:cNvSpPr>
              <p:nvPr/>
            </p:nvSpPr>
            <p:spPr bwMode="auto">
              <a:xfrm>
                <a:off x="0" y="0"/>
                <a:ext cx="114" cy="525"/>
              </a:xfrm>
              <a:prstGeom prst="leftBracket">
                <a:avLst>
                  <a:gd name="adj" fmla="val 230263"/>
                </a:avLst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zh-CN" altLang="en-US" sz="2400">
                  <a:solidFill>
                    <a:srgbClr val="000000"/>
                  </a:solidFill>
                  <a:latin typeface="华文中宋" panose="02010600040101010101" pitchFamily="2" charset="-122"/>
                  <a:ea typeface="楷体_GB2312" pitchFamily="1" charset="-122"/>
                </a:endParaRPr>
              </a:p>
            </p:txBody>
          </p:sp>
          <p:sp>
            <p:nvSpPr>
              <p:cNvPr id="192663" name="AutoShape 443"/>
              <p:cNvSpPr>
                <a:spLocks noChangeAspect="1"/>
              </p:cNvSpPr>
              <p:nvPr/>
            </p:nvSpPr>
            <p:spPr bwMode="auto">
              <a:xfrm>
                <a:off x="60" y="0"/>
                <a:ext cx="114" cy="525"/>
              </a:xfrm>
              <a:prstGeom prst="leftBracket">
                <a:avLst>
                  <a:gd name="adj" fmla="val 230263"/>
                </a:avLst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zh-CN" altLang="en-US" sz="2400">
                  <a:solidFill>
                    <a:srgbClr val="000000"/>
                  </a:solidFill>
                  <a:latin typeface="华文中宋" panose="02010600040101010101" pitchFamily="2" charset="-122"/>
                  <a:ea typeface="楷体_GB2312" pitchFamily="1" charset="-122"/>
                </a:endParaRPr>
              </a:p>
            </p:txBody>
          </p:sp>
        </p:grpSp>
        <p:grpSp>
          <p:nvGrpSpPr>
            <p:cNvPr id="192595" name="Group 444"/>
            <p:cNvGrpSpPr>
              <a:grpSpLocks noChangeAspect="1"/>
            </p:cNvGrpSpPr>
            <p:nvPr/>
          </p:nvGrpSpPr>
          <p:grpSpPr bwMode="auto">
            <a:xfrm>
              <a:off x="302" y="477"/>
              <a:ext cx="65" cy="245"/>
              <a:chOff x="0" y="0"/>
              <a:chExt cx="174" cy="525"/>
            </a:xfrm>
          </p:grpSpPr>
          <p:sp>
            <p:nvSpPr>
              <p:cNvPr id="192660" name="AutoShape 445"/>
              <p:cNvSpPr>
                <a:spLocks noChangeAspect="1"/>
              </p:cNvSpPr>
              <p:nvPr/>
            </p:nvSpPr>
            <p:spPr bwMode="auto">
              <a:xfrm>
                <a:off x="0" y="0"/>
                <a:ext cx="114" cy="525"/>
              </a:xfrm>
              <a:prstGeom prst="leftBracket">
                <a:avLst>
                  <a:gd name="adj" fmla="val 230263"/>
                </a:avLst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zh-CN" altLang="en-US" sz="2400">
                  <a:solidFill>
                    <a:srgbClr val="000000"/>
                  </a:solidFill>
                  <a:latin typeface="华文中宋" panose="02010600040101010101" pitchFamily="2" charset="-122"/>
                  <a:ea typeface="楷体_GB2312" pitchFamily="1" charset="-122"/>
                </a:endParaRPr>
              </a:p>
            </p:txBody>
          </p:sp>
          <p:sp>
            <p:nvSpPr>
              <p:cNvPr id="192661" name="AutoShape 446"/>
              <p:cNvSpPr>
                <a:spLocks noChangeAspect="1"/>
              </p:cNvSpPr>
              <p:nvPr/>
            </p:nvSpPr>
            <p:spPr bwMode="auto">
              <a:xfrm>
                <a:off x="60" y="0"/>
                <a:ext cx="114" cy="525"/>
              </a:xfrm>
              <a:prstGeom prst="leftBracket">
                <a:avLst>
                  <a:gd name="adj" fmla="val 230263"/>
                </a:avLst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zh-CN" altLang="en-US" sz="2400">
                  <a:solidFill>
                    <a:srgbClr val="000000"/>
                  </a:solidFill>
                  <a:latin typeface="华文中宋" panose="02010600040101010101" pitchFamily="2" charset="-122"/>
                  <a:ea typeface="楷体_GB2312" pitchFamily="1" charset="-122"/>
                </a:endParaRPr>
              </a:p>
            </p:txBody>
          </p:sp>
        </p:grpSp>
        <p:grpSp>
          <p:nvGrpSpPr>
            <p:cNvPr id="192596" name="Group 447"/>
            <p:cNvGrpSpPr>
              <a:grpSpLocks noChangeAspect="1"/>
            </p:cNvGrpSpPr>
            <p:nvPr/>
          </p:nvGrpSpPr>
          <p:grpSpPr bwMode="auto">
            <a:xfrm>
              <a:off x="346" y="477"/>
              <a:ext cx="63" cy="245"/>
              <a:chOff x="0" y="0"/>
              <a:chExt cx="174" cy="525"/>
            </a:xfrm>
          </p:grpSpPr>
          <p:sp>
            <p:nvSpPr>
              <p:cNvPr id="192658" name="AutoShape 448"/>
              <p:cNvSpPr>
                <a:spLocks noChangeAspect="1"/>
              </p:cNvSpPr>
              <p:nvPr/>
            </p:nvSpPr>
            <p:spPr bwMode="auto">
              <a:xfrm>
                <a:off x="0" y="0"/>
                <a:ext cx="114" cy="525"/>
              </a:xfrm>
              <a:prstGeom prst="leftBracket">
                <a:avLst>
                  <a:gd name="adj" fmla="val 230263"/>
                </a:avLst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zh-CN" altLang="en-US" sz="2400">
                  <a:solidFill>
                    <a:srgbClr val="000000"/>
                  </a:solidFill>
                  <a:latin typeface="华文中宋" panose="02010600040101010101" pitchFamily="2" charset="-122"/>
                  <a:ea typeface="楷体_GB2312" pitchFamily="1" charset="-122"/>
                </a:endParaRPr>
              </a:p>
            </p:txBody>
          </p:sp>
          <p:sp>
            <p:nvSpPr>
              <p:cNvPr id="192659" name="AutoShape 449"/>
              <p:cNvSpPr>
                <a:spLocks noChangeAspect="1"/>
              </p:cNvSpPr>
              <p:nvPr/>
            </p:nvSpPr>
            <p:spPr bwMode="auto">
              <a:xfrm>
                <a:off x="60" y="0"/>
                <a:ext cx="114" cy="525"/>
              </a:xfrm>
              <a:prstGeom prst="leftBracket">
                <a:avLst>
                  <a:gd name="adj" fmla="val 230263"/>
                </a:avLst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zh-CN" altLang="en-US" sz="2400">
                  <a:solidFill>
                    <a:srgbClr val="000000"/>
                  </a:solidFill>
                  <a:latin typeface="华文中宋" panose="02010600040101010101" pitchFamily="2" charset="-122"/>
                  <a:ea typeface="楷体_GB2312" pitchFamily="1" charset="-122"/>
                </a:endParaRPr>
              </a:p>
            </p:txBody>
          </p:sp>
        </p:grpSp>
        <p:grpSp>
          <p:nvGrpSpPr>
            <p:cNvPr id="192597" name="Group 450"/>
            <p:cNvGrpSpPr>
              <a:grpSpLocks noChangeAspect="1"/>
            </p:cNvGrpSpPr>
            <p:nvPr/>
          </p:nvGrpSpPr>
          <p:grpSpPr bwMode="auto">
            <a:xfrm>
              <a:off x="390" y="477"/>
              <a:ext cx="63" cy="245"/>
              <a:chOff x="0" y="0"/>
              <a:chExt cx="174" cy="525"/>
            </a:xfrm>
          </p:grpSpPr>
          <p:sp>
            <p:nvSpPr>
              <p:cNvPr id="192656" name="AutoShape 451"/>
              <p:cNvSpPr>
                <a:spLocks noChangeAspect="1"/>
              </p:cNvSpPr>
              <p:nvPr/>
            </p:nvSpPr>
            <p:spPr bwMode="auto">
              <a:xfrm>
                <a:off x="0" y="0"/>
                <a:ext cx="114" cy="525"/>
              </a:xfrm>
              <a:prstGeom prst="leftBracket">
                <a:avLst>
                  <a:gd name="adj" fmla="val 230263"/>
                </a:avLst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zh-CN" altLang="en-US" sz="2400">
                  <a:solidFill>
                    <a:srgbClr val="000000"/>
                  </a:solidFill>
                  <a:latin typeface="华文中宋" panose="02010600040101010101" pitchFamily="2" charset="-122"/>
                  <a:ea typeface="楷体_GB2312" pitchFamily="1" charset="-122"/>
                </a:endParaRPr>
              </a:p>
            </p:txBody>
          </p:sp>
          <p:sp>
            <p:nvSpPr>
              <p:cNvPr id="192657" name="AutoShape 452"/>
              <p:cNvSpPr>
                <a:spLocks noChangeAspect="1"/>
              </p:cNvSpPr>
              <p:nvPr/>
            </p:nvSpPr>
            <p:spPr bwMode="auto">
              <a:xfrm>
                <a:off x="60" y="0"/>
                <a:ext cx="114" cy="525"/>
              </a:xfrm>
              <a:prstGeom prst="leftBracket">
                <a:avLst>
                  <a:gd name="adj" fmla="val 230263"/>
                </a:avLst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zh-CN" altLang="en-US" sz="2400">
                  <a:solidFill>
                    <a:srgbClr val="000000"/>
                  </a:solidFill>
                  <a:latin typeface="华文中宋" panose="02010600040101010101" pitchFamily="2" charset="-122"/>
                  <a:ea typeface="楷体_GB2312" pitchFamily="1" charset="-122"/>
                </a:endParaRPr>
              </a:p>
            </p:txBody>
          </p:sp>
        </p:grpSp>
        <p:grpSp>
          <p:nvGrpSpPr>
            <p:cNvPr id="192598" name="Group 453"/>
            <p:cNvGrpSpPr>
              <a:grpSpLocks noChangeAspect="1"/>
            </p:cNvGrpSpPr>
            <p:nvPr/>
          </p:nvGrpSpPr>
          <p:grpSpPr bwMode="auto">
            <a:xfrm>
              <a:off x="433" y="477"/>
              <a:ext cx="65" cy="245"/>
              <a:chOff x="0" y="0"/>
              <a:chExt cx="174" cy="525"/>
            </a:xfrm>
          </p:grpSpPr>
          <p:sp>
            <p:nvSpPr>
              <p:cNvPr id="192654" name="AutoShape 454"/>
              <p:cNvSpPr>
                <a:spLocks noChangeAspect="1"/>
              </p:cNvSpPr>
              <p:nvPr/>
            </p:nvSpPr>
            <p:spPr bwMode="auto">
              <a:xfrm>
                <a:off x="0" y="0"/>
                <a:ext cx="114" cy="525"/>
              </a:xfrm>
              <a:prstGeom prst="leftBracket">
                <a:avLst>
                  <a:gd name="adj" fmla="val 230263"/>
                </a:avLst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zh-CN" altLang="en-US" sz="2400">
                  <a:solidFill>
                    <a:srgbClr val="000000"/>
                  </a:solidFill>
                  <a:latin typeface="华文中宋" panose="02010600040101010101" pitchFamily="2" charset="-122"/>
                  <a:ea typeface="楷体_GB2312" pitchFamily="1" charset="-122"/>
                </a:endParaRPr>
              </a:p>
            </p:txBody>
          </p:sp>
          <p:sp>
            <p:nvSpPr>
              <p:cNvPr id="192655" name="AutoShape 455"/>
              <p:cNvSpPr>
                <a:spLocks noChangeAspect="1"/>
              </p:cNvSpPr>
              <p:nvPr/>
            </p:nvSpPr>
            <p:spPr bwMode="auto">
              <a:xfrm>
                <a:off x="60" y="0"/>
                <a:ext cx="114" cy="525"/>
              </a:xfrm>
              <a:prstGeom prst="leftBracket">
                <a:avLst>
                  <a:gd name="adj" fmla="val 230263"/>
                </a:avLst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zh-CN" altLang="en-US" sz="2400">
                  <a:solidFill>
                    <a:srgbClr val="000000"/>
                  </a:solidFill>
                  <a:latin typeface="华文中宋" panose="02010600040101010101" pitchFamily="2" charset="-122"/>
                  <a:ea typeface="楷体_GB2312" pitchFamily="1" charset="-122"/>
                </a:endParaRPr>
              </a:p>
            </p:txBody>
          </p:sp>
        </p:grpSp>
        <p:grpSp>
          <p:nvGrpSpPr>
            <p:cNvPr id="192599" name="Group 456"/>
            <p:cNvGrpSpPr>
              <a:grpSpLocks noChangeAspect="1"/>
            </p:cNvGrpSpPr>
            <p:nvPr/>
          </p:nvGrpSpPr>
          <p:grpSpPr bwMode="auto">
            <a:xfrm>
              <a:off x="477" y="477"/>
              <a:ext cx="64" cy="245"/>
              <a:chOff x="0" y="0"/>
              <a:chExt cx="174" cy="525"/>
            </a:xfrm>
          </p:grpSpPr>
          <p:sp>
            <p:nvSpPr>
              <p:cNvPr id="192652" name="AutoShape 457"/>
              <p:cNvSpPr>
                <a:spLocks noChangeAspect="1"/>
              </p:cNvSpPr>
              <p:nvPr/>
            </p:nvSpPr>
            <p:spPr bwMode="auto">
              <a:xfrm>
                <a:off x="0" y="0"/>
                <a:ext cx="114" cy="525"/>
              </a:xfrm>
              <a:prstGeom prst="leftBracket">
                <a:avLst>
                  <a:gd name="adj" fmla="val 230263"/>
                </a:avLst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zh-CN" altLang="en-US" sz="2400">
                  <a:solidFill>
                    <a:srgbClr val="000000"/>
                  </a:solidFill>
                  <a:latin typeface="华文中宋" panose="02010600040101010101" pitchFamily="2" charset="-122"/>
                  <a:ea typeface="楷体_GB2312" pitchFamily="1" charset="-122"/>
                </a:endParaRPr>
              </a:p>
            </p:txBody>
          </p:sp>
          <p:sp>
            <p:nvSpPr>
              <p:cNvPr id="192653" name="AutoShape 458"/>
              <p:cNvSpPr>
                <a:spLocks noChangeAspect="1"/>
              </p:cNvSpPr>
              <p:nvPr/>
            </p:nvSpPr>
            <p:spPr bwMode="auto">
              <a:xfrm>
                <a:off x="60" y="0"/>
                <a:ext cx="114" cy="525"/>
              </a:xfrm>
              <a:prstGeom prst="leftBracket">
                <a:avLst>
                  <a:gd name="adj" fmla="val 230263"/>
                </a:avLst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zh-CN" altLang="en-US" sz="2400">
                  <a:solidFill>
                    <a:srgbClr val="000000"/>
                  </a:solidFill>
                  <a:latin typeface="华文中宋" panose="02010600040101010101" pitchFamily="2" charset="-122"/>
                  <a:ea typeface="楷体_GB2312" pitchFamily="1" charset="-122"/>
                </a:endParaRPr>
              </a:p>
            </p:txBody>
          </p:sp>
        </p:grpSp>
        <p:grpSp>
          <p:nvGrpSpPr>
            <p:cNvPr id="192600" name="Group 459"/>
            <p:cNvGrpSpPr>
              <a:grpSpLocks noChangeAspect="1"/>
            </p:cNvGrpSpPr>
            <p:nvPr/>
          </p:nvGrpSpPr>
          <p:grpSpPr bwMode="auto">
            <a:xfrm>
              <a:off x="500" y="477"/>
              <a:ext cx="64" cy="245"/>
              <a:chOff x="0" y="0"/>
              <a:chExt cx="174" cy="525"/>
            </a:xfrm>
          </p:grpSpPr>
          <p:sp>
            <p:nvSpPr>
              <p:cNvPr id="192650" name="AutoShape 460"/>
              <p:cNvSpPr>
                <a:spLocks noChangeAspect="1"/>
              </p:cNvSpPr>
              <p:nvPr/>
            </p:nvSpPr>
            <p:spPr bwMode="auto">
              <a:xfrm>
                <a:off x="0" y="0"/>
                <a:ext cx="114" cy="525"/>
              </a:xfrm>
              <a:prstGeom prst="leftBracket">
                <a:avLst>
                  <a:gd name="adj" fmla="val 230263"/>
                </a:avLst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zh-CN" altLang="en-US" sz="2400">
                  <a:solidFill>
                    <a:srgbClr val="000000"/>
                  </a:solidFill>
                  <a:latin typeface="华文中宋" panose="02010600040101010101" pitchFamily="2" charset="-122"/>
                  <a:ea typeface="楷体_GB2312" pitchFamily="1" charset="-122"/>
                </a:endParaRPr>
              </a:p>
            </p:txBody>
          </p:sp>
          <p:sp>
            <p:nvSpPr>
              <p:cNvPr id="192651" name="AutoShape 461"/>
              <p:cNvSpPr>
                <a:spLocks noChangeAspect="1"/>
              </p:cNvSpPr>
              <p:nvPr/>
            </p:nvSpPr>
            <p:spPr bwMode="auto">
              <a:xfrm>
                <a:off x="60" y="0"/>
                <a:ext cx="114" cy="525"/>
              </a:xfrm>
              <a:prstGeom prst="leftBracket">
                <a:avLst>
                  <a:gd name="adj" fmla="val 230263"/>
                </a:avLst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zh-CN" altLang="en-US" sz="2400">
                  <a:solidFill>
                    <a:srgbClr val="000000"/>
                  </a:solidFill>
                  <a:latin typeface="华文中宋" panose="02010600040101010101" pitchFamily="2" charset="-122"/>
                  <a:ea typeface="楷体_GB2312" pitchFamily="1" charset="-122"/>
                </a:endParaRPr>
              </a:p>
            </p:txBody>
          </p:sp>
        </p:grpSp>
        <p:grpSp>
          <p:nvGrpSpPr>
            <p:cNvPr id="192601" name="Group 462"/>
            <p:cNvGrpSpPr>
              <a:grpSpLocks noChangeAspect="1"/>
            </p:cNvGrpSpPr>
            <p:nvPr/>
          </p:nvGrpSpPr>
          <p:grpSpPr bwMode="auto">
            <a:xfrm>
              <a:off x="544" y="477"/>
              <a:ext cx="65" cy="245"/>
              <a:chOff x="0" y="0"/>
              <a:chExt cx="174" cy="525"/>
            </a:xfrm>
          </p:grpSpPr>
          <p:sp>
            <p:nvSpPr>
              <p:cNvPr id="192648" name="AutoShape 463"/>
              <p:cNvSpPr>
                <a:spLocks noChangeAspect="1"/>
              </p:cNvSpPr>
              <p:nvPr/>
            </p:nvSpPr>
            <p:spPr bwMode="auto">
              <a:xfrm>
                <a:off x="0" y="0"/>
                <a:ext cx="114" cy="525"/>
              </a:xfrm>
              <a:prstGeom prst="leftBracket">
                <a:avLst>
                  <a:gd name="adj" fmla="val 230263"/>
                </a:avLst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zh-CN" altLang="en-US" sz="2400">
                  <a:solidFill>
                    <a:srgbClr val="000000"/>
                  </a:solidFill>
                  <a:latin typeface="华文中宋" panose="02010600040101010101" pitchFamily="2" charset="-122"/>
                  <a:ea typeface="楷体_GB2312" pitchFamily="1" charset="-122"/>
                </a:endParaRPr>
              </a:p>
            </p:txBody>
          </p:sp>
          <p:sp>
            <p:nvSpPr>
              <p:cNvPr id="192649" name="AutoShape 464"/>
              <p:cNvSpPr>
                <a:spLocks noChangeAspect="1"/>
              </p:cNvSpPr>
              <p:nvPr/>
            </p:nvSpPr>
            <p:spPr bwMode="auto">
              <a:xfrm>
                <a:off x="60" y="0"/>
                <a:ext cx="114" cy="525"/>
              </a:xfrm>
              <a:prstGeom prst="leftBracket">
                <a:avLst>
                  <a:gd name="adj" fmla="val 230263"/>
                </a:avLst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zh-CN" altLang="en-US" sz="2400">
                  <a:solidFill>
                    <a:srgbClr val="000000"/>
                  </a:solidFill>
                  <a:latin typeface="华文中宋" panose="02010600040101010101" pitchFamily="2" charset="-122"/>
                  <a:ea typeface="楷体_GB2312" pitchFamily="1" charset="-122"/>
                </a:endParaRPr>
              </a:p>
            </p:txBody>
          </p:sp>
        </p:grpSp>
        <p:grpSp>
          <p:nvGrpSpPr>
            <p:cNvPr id="192602" name="Group 465"/>
            <p:cNvGrpSpPr>
              <a:grpSpLocks noChangeAspect="1"/>
            </p:cNvGrpSpPr>
            <p:nvPr/>
          </p:nvGrpSpPr>
          <p:grpSpPr bwMode="auto">
            <a:xfrm>
              <a:off x="589" y="477"/>
              <a:ext cx="63" cy="245"/>
              <a:chOff x="0" y="0"/>
              <a:chExt cx="174" cy="525"/>
            </a:xfrm>
          </p:grpSpPr>
          <p:sp>
            <p:nvSpPr>
              <p:cNvPr id="192646" name="AutoShape 466"/>
              <p:cNvSpPr>
                <a:spLocks noChangeAspect="1"/>
              </p:cNvSpPr>
              <p:nvPr/>
            </p:nvSpPr>
            <p:spPr bwMode="auto">
              <a:xfrm>
                <a:off x="0" y="0"/>
                <a:ext cx="114" cy="525"/>
              </a:xfrm>
              <a:prstGeom prst="leftBracket">
                <a:avLst>
                  <a:gd name="adj" fmla="val 230263"/>
                </a:avLst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zh-CN" altLang="en-US" sz="2400">
                  <a:solidFill>
                    <a:srgbClr val="000000"/>
                  </a:solidFill>
                  <a:latin typeface="华文中宋" panose="02010600040101010101" pitchFamily="2" charset="-122"/>
                  <a:ea typeface="楷体_GB2312" pitchFamily="1" charset="-122"/>
                </a:endParaRPr>
              </a:p>
            </p:txBody>
          </p:sp>
          <p:sp>
            <p:nvSpPr>
              <p:cNvPr id="192647" name="AutoShape 467"/>
              <p:cNvSpPr>
                <a:spLocks noChangeAspect="1"/>
              </p:cNvSpPr>
              <p:nvPr/>
            </p:nvSpPr>
            <p:spPr bwMode="auto">
              <a:xfrm>
                <a:off x="60" y="0"/>
                <a:ext cx="114" cy="525"/>
              </a:xfrm>
              <a:prstGeom prst="leftBracket">
                <a:avLst>
                  <a:gd name="adj" fmla="val 230263"/>
                </a:avLst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zh-CN" altLang="en-US" sz="2400">
                  <a:solidFill>
                    <a:srgbClr val="000000"/>
                  </a:solidFill>
                  <a:latin typeface="华文中宋" panose="02010600040101010101" pitchFamily="2" charset="-122"/>
                  <a:ea typeface="楷体_GB2312" pitchFamily="1" charset="-122"/>
                </a:endParaRPr>
              </a:p>
            </p:txBody>
          </p:sp>
        </p:grpSp>
        <p:grpSp>
          <p:nvGrpSpPr>
            <p:cNvPr id="192603" name="Group 468"/>
            <p:cNvGrpSpPr>
              <a:grpSpLocks noChangeAspect="1"/>
            </p:cNvGrpSpPr>
            <p:nvPr/>
          </p:nvGrpSpPr>
          <p:grpSpPr bwMode="auto">
            <a:xfrm>
              <a:off x="632" y="477"/>
              <a:ext cx="65" cy="245"/>
              <a:chOff x="0" y="0"/>
              <a:chExt cx="174" cy="525"/>
            </a:xfrm>
          </p:grpSpPr>
          <p:sp>
            <p:nvSpPr>
              <p:cNvPr id="192644" name="AutoShape 469"/>
              <p:cNvSpPr>
                <a:spLocks noChangeAspect="1"/>
              </p:cNvSpPr>
              <p:nvPr/>
            </p:nvSpPr>
            <p:spPr bwMode="auto">
              <a:xfrm>
                <a:off x="0" y="0"/>
                <a:ext cx="114" cy="525"/>
              </a:xfrm>
              <a:prstGeom prst="leftBracket">
                <a:avLst>
                  <a:gd name="adj" fmla="val 230263"/>
                </a:avLst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zh-CN" altLang="en-US" sz="2400">
                  <a:solidFill>
                    <a:srgbClr val="000000"/>
                  </a:solidFill>
                  <a:latin typeface="华文中宋" panose="02010600040101010101" pitchFamily="2" charset="-122"/>
                  <a:ea typeface="楷体_GB2312" pitchFamily="1" charset="-122"/>
                </a:endParaRPr>
              </a:p>
            </p:txBody>
          </p:sp>
          <p:sp>
            <p:nvSpPr>
              <p:cNvPr id="192645" name="AutoShape 470"/>
              <p:cNvSpPr>
                <a:spLocks noChangeAspect="1"/>
              </p:cNvSpPr>
              <p:nvPr/>
            </p:nvSpPr>
            <p:spPr bwMode="auto">
              <a:xfrm>
                <a:off x="60" y="0"/>
                <a:ext cx="114" cy="525"/>
              </a:xfrm>
              <a:prstGeom prst="leftBracket">
                <a:avLst>
                  <a:gd name="adj" fmla="val 230263"/>
                </a:avLst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zh-CN" altLang="en-US" sz="2400">
                  <a:solidFill>
                    <a:srgbClr val="000000"/>
                  </a:solidFill>
                  <a:latin typeface="华文中宋" panose="02010600040101010101" pitchFamily="2" charset="-122"/>
                  <a:ea typeface="楷体_GB2312" pitchFamily="1" charset="-122"/>
                </a:endParaRPr>
              </a:p>
            </p:txBody>
          </p:sp>
        </p:grpSp>
        <p:grpSp>
          <p:nvGrpSpPr>
            <p:cNvPr id="192604" name="Group 471"/>
            <p:cNvGrpSpPr>
              <a:grpSpLocks noChangeAspect="1"/>
            </p:cNvGrpSpPr>
            <p:nvPr/>
          </p:nvGrpSpPr>
          <p:grpSpPr bwMode="auto">
            <a:xfrm>
              <a:off x="673" y="477"/>
              <a:ext cx="65" cy="245"/>
              <a:chOff x="0" y="0"/>
              <a:chExt cx="174" cy="525"/>
            </a:xfrm>
          </p:grpSpPr>
          <p:sp>
            <p:nvSpPr>
              <p:cNvPr id="192642" name="AutoShape 472"/>
              <p:cNvSpPr>
                <a:spLocks noChangeAspect="1"/>
              </p:cNvSpPr>
              <p:nvPr/>
            </p:nvSpPr>
            <p:spPr bwMode="auto">
              <a:xfrm>
                <a:off x="0" y="0"/>
                <a:ext cx="114" cy="525"/>
              </a:xfrm>
              <a:prstGeom prst="leftBracket">
                <a:avLst>
                  <a:gd name="adj" fmla="val 230263"/>
                </a:avLst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zh-CN" altLang="en-US" sz="2400">
                  <a:solidFill>
                    <a:srgbClr val="000000"/>
                  </a:solidFill>
                  <a:latin typeface="华文中宋" panose="02010600040101010101" pitchFamily="2" charset="-122"/>
                  <a:ea typeface="楷体_GB2312" pitchFamily="1" charset="-122"/>
                </a:endParaRPr>
              </a:p>
            </p:txBody>
          </p:sp>
          <p:sp>
            <p:nvSpPr>
              <p:cNvPr id="192643" name="AutoShape 473"/>
              <p:cNvSpPr>
                <a:spLocks noChangeAspect="1"/>
              </p:cNvSpPr>
              <p:nvPr/>
            </p:nvSpPr>
            <p:spPr bwMode="auto">
              <a:xfrm>
                <a:off x="60" y="0"/>
                <a:ext cx="114" cy="525"/>
              </a:xfrm>
              <a:prstGeom prst="leftBracket">
                <a:avLst>
                  <a:gd name="adj" fmla="val 230263"/>
                </a:avLst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zh-CN" altLang="en-US" sz="2400">
                  <a:solidFill>
                    <a:srgbClr val="000000"/>
                  </a:solidFill>
                  <a:latin typeface="华文中宋" panose="02010600040101010101" pitchFamily="2" charset="-122"/>
                  <a:ea typeface="楷体_GB2312" pitchFamily="1" charset="-122"/>
                </a:endParaRPr>
              </a:p>
            </p:txBody>
          </p:sp>
        </p:grpSp>
        <p:sp>
          <p:nvSpPr>
            <p:cNvPr id="192605" name="AutoShape 474"/>
            <p:cNvSpPr>
              <a:spLocks noChangeAspect="1"/>
            </p:cNvSpPr>
            <p:nvPr/>
          </p:nvSpPr>
          <p:spPr bwMode="auto">
            <a:xfrm>
              <a:off x="714" y="477"/>
              <a:ext cx="43" cy="245"/>
            </a:xfrm>
            <a:prstGeom prst="leftBracket">
              <a:avLst>
                <a:gd name="adj" fmla="val 284884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zh-CN" altLang="en-US" sz="2400">
                <a:solidFill>
                  <a:srgbClr val="000000"/>
                </a:solidFill>
                <a:latin typeface="华文中宋" panose="02010600040101010101" pitchFamily="2" charset="-122"/>
                <a:ea typeface="楷体_GB2312" pitchFamily="1" charset="-122"/>
              </a:endParaRPr>
            </a:p>
          </p:txBody>
        </p:sp>
        <p:sp>
          <p:nvSpPr>
            <p:cNvPr id="192606" name="AutoShape 475"/>
            <p:cNvSpPr>
              <a:spLocks noChangeAspect="1"/>
            </p:cNvSpPr>
            <p:nvPr/>
          </p:nvSpPr>
          <p:spPr bwMode="auto">
            <a:xfrm>
              <a:off x="733" y="477"/>
              <a:ext cx="43" cy="245"/>
            </a:xfrm>
            <a:prstGeom prst="leftBracket">
              <a:avLst>
                <a:gd name="adj" fmla="val 284884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zh-CN" altLang="en-US" sz="2400">
                <a:solidFill>
                  <a:srgbClr val="000000"/>
                </a:solidFill>
                <a:latin typeface="华文中宋" panose="02010600040101010101" pitchFamily="2" charset="-122"/>
                <a:ea typeface="楷体_GB2312" pitchFamily="1" charset="-122"/>
              </a:endParaRPr>
            </a:p>
          </p:txBody>
        </p:sp>
        <p:sp>
          <p:nvSpPr>
            <p:cNvPr id="192607" name="Line 476"/>
            <p:cNvSpPr>
              <a:spLocks noChangeAspect="1" noChangeShapeType="1"/>
            </p:cNvSpPr>
            <p:nvPr/>
          </p:nvSpPr>
          <p:spPr bwMode="auto">
            <a:xfrm flipH="1">
              <a:off x="932" y="428"/>
              <a:ext cx="4" cy="56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grpSp>
          <p:nvGrpSpPr>
            <p:cNvPr id="192608" name="Group 477"/>
            <p:cNvGrpSpPr>
              <a:grpSpLocks noChangeAspect="1"/>
            </p:cNvGrpSpPr>
            <p:nvPr/>
          </p:nvGrpSpPr>
          <p:grpSpPr bwMode="auto">
            <a:xfrm>
              <a:off x="893" y="698"/>
              <a:ext cx="153" cy="213"/>
              <a:chOff x="0" y="0"/>
              <a:chExt cx="390" cy="405"/>
            </a:xfrm>
          </p:grpSpPr>
          <p:sp>
            <p:nvSpPr>
              <p:cNvPr id="192639" name="AutoShape 478"/>
              <p:cNvSpPr>
                <a:spLocks noChangeAspect="1" noChangeArrowheads="1"/>
              </p:cNvSpPr>
              <p:nvPr/>
            </p:nvSpPr>
            <p:spPr bwMode="auto">
              <a:xfrm flipH="1">
                <a:off x="225" y="0"/>
                <a:ext cx="165" cy="330"/>
              </a:xfrm>
              <a:prstGeom prst="parallelogram">
                <a:avLst>
                  <a:gd name="adj" fmla="val 40514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zh-CN" altLang="en-US" sz="2400">
                  <a:solidFill>
                    <a:srgbClr val="000000"/>
                  </a:solidFill>
                  <a:latin typeface="华文中宋" panose="02010600040101010101" pitchFamily="2" charset="-122"/>
                  <a:ea typeface="楷体_GB2312" pitchFamily="1" charset="-122"/>
                </a:endParaRPr>
              </a:p>
            </p:txBody>
          </p:sp>
          <p:sp>
            <p:nvSpPr>
              <p:cNvPr id="192640" name="AutoShape 479"/>
              <p:cNvSpPr>
                <a:spLocks noChangeAspect="1" noChangeArrowheads="1"/>
              </p:cNvSpPr>
              <p:nvPr/>
            </p:nvSpPr>
            <p:spPr bwMode="auto">
              <a:xfrm>
                <a:off x="0" y="75"/>
                <a:ext cx="270" cy="330"/>
              </a:xfrm>
              <a:prstGeom prst="parallelogram">
                <a:avLst>
                  <a:gd name="adj" fmla="val 40514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zh-CN" altLang="en-US" sz="2400">
                  <a:solidFill>
                    <a:srgbClr val="000000"/>
                  </a:solidFill>
                  <a:latin typeface="华文中宋" panose="02010600040101010101" pitchFamily="2" charset="-122"/>
                  <a:ea typeface="楷体_GB2312" pitchFamily="1" charset="-122"/>
                </a:endParaRPr>
              </a:p>
            </p:txBody>
          </p:sp>
          <p:sp>
            <p:nvSpPr>
              <p:cNvPr id="192641" name="Line 480"/>
              <p:cNvSpPr>
                <a:spLocks noChangeAspect="1" noChangeShapeType="1"/>
              </p:cNvSpPr>
              <p:nvPr/>
            </p:nvSpPr>
            <p:spPr bwMode="auto">
              <a:xfrm>
                <a:off x="30" y="345"/>
                <a:ext cx="12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92609" name="Line 481"/>
            <p:cNvSpPr>
              <a:spLocks noChangeAspect="1" noChangeShapeType="1"/>
            </p:cNvSpPr>
            <p:nvPr/>
          </p:nvSpPr>
          <p:spPr bwMode="auto">
            <a:xfrm flipV="1">
              <a:off x="958" y="556"/>
              <a:ext cx="22" cy="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2610" name="Line 482"/>
            <p:cNvSpPr>
              <a:spLocks noChangeAspect="1" noChangeShapeType="1"/>
            </p:cNvSpPr>
            <p:nvPr/>
          </p:nvSpPr>
          <p:spPr bwMode="auto">
            <a:xfrm flipH="1">
              <a:off x="956" y="756"/>
              <a:ext cx="6" cy="3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2611" name="Line 483"/>
            <p:cNvSpPr>
              <a:spLocks noChangeAspect="1" noChangeShapeType="1"/>
            </p:cNvSpPr>
            <p:nvPr/>
          </p:nvSpPr>
          <p:spPr bwMode="auto">
            <a:xfrm>
              <a:off x="990" y="746"/>
              <a:ext cx="8" cy="37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2612" name="Oval 484"/>
            <p:cNvSpPr>
              <a:spLocks noChangeAspect="1" noChangeArrowheads="1"/>
            </p:cNvSpPr>
            <p:nvPr/>
          </p:nvSpPr>
          <p:spPr bwMode="auto">
            <a:xfrm>
              <a:off x="949" y="363"/>
              <a:ext cx="33" cy="63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zh-CN" altLang="en-US" sz="2400">
                <a:solidFill>
                  <a:srgbClr val="000000"/>
                </a:solidFill>
                <a:latin typeface="华文中宋" panose="02010600040101010101" pitchFamily="2" charset="-122"/>
                <a:ea typeface="楷体_GB2312" pitchFamily="1" charset="-122"/>
              </a:endParaRPr>
            </a:p>
          </p:txBody>
        </p:sp>
        <p:sp>
          <p:nvSpPr>
            <p:cNvPr id="192613" name="Oval 485"/>
            <p:cNvSpPr>
              <a:spLocks noChangeAspect="1" noChangeArrowheads="1"/>
            </p:cNvSpPr>
            <p:nvPr/>
          </p:nvSpPr>
          <p:spPr bwMode="auto">
            <a:xfrm>
              <a:off x="923" y="348"/>
              <a:ext cx="70" cy="246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zh-CN" altLang="en-US" sz="2400">
                <a:solidFill>
                  <a:srgbClr val="000000"/>
                </a:solidFill>
                <a:latin typeface="华文中宋" panose="02010600040101010101" pitchFamily="2" charset="-122"/>
                <a:ea typeface="楷体_GB2312" pitchFamily="1" charset="-122"/>
              </a:endParaRPr>
            </a:p>
          </p:txBody>
        </p:sp>
        <p:sp>
          <p:nvSpPr>
            <p:cNvPr id="192614" name="Oval 486"/>
            <p:cNvSpPr>
              <a:spLocks noChangeAspect="1" noChangeArrowheads="1"/>
            </p:cNvSpPr>
            <p:nvPr/>
          </p:nvSpPr>
          <p:spPr bwMode="auto">
            <a:xfrm>
              <a:off x="900" y="422"/>
              <a:ext cx="139" cy="35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zh-CN" altLang="en-US" sz="2400">
                <a:solidFill>
                  <a:srgbClr val="000000"/>
                </a:solidFill>
                <a:latin typeface="华文中宋" panose="02010600040101010101" pitchFamily="2" charset="-122"/>
                <a:ea typeface="楷体_GB2312" pitchFamily="1" charset="-122"/>
              </a:endParaRPr>
            </a:p>
          </p:txBody>
        </p:sp>
        <p:grpSp>
          <p:nvGrpSpPr>
            <p:cNvPr id="192615" name="Group 487"/>
            <p:cNvGrpSpPr>
              <a:grpSpLocks noChangeAspect="1"/>
            </p:cNvGrpSpPr>
            <p:nvPr/>
          </p:nvGrpSpPr>
          <p:grpSpPr bwMode="auto">
            <a:xfrm>
              <a:off x="929" y="473"/>
              <a:ext cx="93" cy="249"/>
              <a:chOff x="0" y="0"/>
              <a:chExt cx="222" cy="503"/>
            </a:xfrm>
          </p:grpSpPr>
          <p:sp>
            <p:nvSpPr>
              <p:cNvPr id="192635" name="Oval 488"/>
              <p:cNvSpPr>
                <a:spLocks noChangeAspect="1" noChangeArrowheads="1"/>
              </p:cNvSpPr>
              <p:nvPr/>
            </p:nvSpPr>
            <p:spPr bwMode="auto">
              <a:xfrm>
                <a:off x="0" y="0"/>
                <a:ext cx="222" cy="503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zh-CN" altLang="en-US" sz="2400">
                  <a:solidFill>
                    <a:srgbClr val="000000"/>
                  </a:solidFill>
                  <a:latin typeface="华文中宋" panose="02010600040101010101" pitchFamily="2" charset="-122"/>
                  <a:ea typeface="楷体_GB2312" pitchFamily="1" charset="-122"/>
                </a:endParaRPr>
              </a:p>
            </p:txBody>
          </p:sp>
          <p:sp>
            <p:nvSpPr>
              <p:cNvPr id="192636" name="Oval 489"/>
              <p:cNvSpPr>
                <a:spLocks noChangeAspect="1" noChangeArrowheads="1"/>
              </p:cNvSpPr>
              <p:nvPr/>
            </p:nvSpPr>
            <p:spPr bwMode="auto">
              <a:xfrm>
                <a:off x="40" y="79"/>
                <a:ext cx="154" cy="347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zh-CN" altLang="en-US" sz="2400">
                  <a:solidFill>
                    <a:srgbClr val="000000"/>
                  </a:solidFill>
                  <a:latin typeface="华文中宋" panose="02010600040101010101" pitchFamily="2" charset="-122"/>
                  <a:ea typeface="楷体_GB2312" pitchFamily="1" charset="-122"/>
                </a:endParaRPr>
              </a:p>
            </p:txBody>
          </p:sp>
          <p:sp>
            <p:nvSpPr>
              <p:cNvPr id="192637" name="Line 490"/>
              <p:cNvSpPr>
                <a:spLocks noChangeAspect="1" noChangeShapeType="1"/>
              </p:cNvSpPr>
              <p:nvPr/>
            </p:nvSpPr>
            <p:spPr bwMode="auto">
              <a:xfrm flipV="1">
                <a:off x="111" y="221"/>
                <a:ext cx="54" cy="1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92638" name="Line 491"/>
              <p:cNvSpPr>
                <a:spLocks noChangeAspect="1" noChangeShapeType="1"/>
              </p:cNvSpPr>
              <p:nvPr/>
            </p:nvSpPr>
            <p:spPr bwMode="auto">
              <a:xfrm flipV="1">
                <a:off x="113" y="316"/>
                <a:ext cx="54" cy="1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92616" name="Oval 492"/>
            <p:cNvSpPr>
              <a:spLocks noChangeAspect="1" noChangeArrowheads="1"/>
            </p:cNvSpPr>
            <p:nvPr/>
          </p:nvSpPr>
          <p:spPr bwMode="auto">
            <a:xfrm>
              <a:off x="958" y="380"/>
              <a:ext cx="30" cy="66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zh-CN" altLang="en-US" sz="2400">
                <a:solidFill>
                  <a:srgbClr val="000000"/>
                </a:solidFill>
                <a:latin typeface="华文中宋" panose="02010600040101010101" pitchFamily="2" charset="-122"/>
                <a:ea typeface="楷体_GB2312" pitchFamily="1" charset="-122"/>
              </a:endParaRPr>
            </a:p>
          </p:txBody>
        </p:sp>
        <p:sp>
          <p:nvSpPr>
            <p:cNvPr id="192617" name="AutoShape 493"/>
            <p:cNvSpPr>
              <a:spLocks noChangeAspect="1" noChangeArrowheads="1"/>
            </p:cNvSpPr>
            <p:nvPr/>
          </p:nvSpPr>
          <p:spPr bwMode="auto">
            <a:xfrm rot="5400000">
              <a:off x="966" y="386"/>
              <a:ext cx="27" cy="50"/>
            </a:xfrm>
            <a:prstGeom prst="can">
              <a:avLst>
                <a:gd name="adj" fmla="val 46296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zh-CN" altLang="en-US" sz="2400">
                <a:solidFill>
                  <a:srgbClr val="000000"/>
                </a:solidFill>
                <a:latin typeface="华文中宋" panose="02010600040101010101" pitchFamily="2" charset="-122"/>
                <a:ea typeface="楷体_GB2312" pitchFamily="1" charset="-122"/>
              </a:endParaRPr>
            </a:p>
          </p:txBody>
        </p:sp>
        <p:grpSp>
          <p:nvGrpSpPr>
            <p:cNvPr id="192618" name="Group 494"/>
            <p:cNvGrpSpPr>
              <a:grpSpLocks noChangeAspect="1"/>
            </p:cNvGrpSpPr>
            <p:nvPr/>
          </p:nvGrpSpPr>
          <p:grpSpPr bwMode="auto">
            <a:xfrm rot="5400000">
              <a:off x="977" y="361"/>
              <a:ext cx="80" cy="104"/>
              <a:chOff x="0" y="0"/>
              <a:chExt cx="138" cy="282"/>
            </a:xfrm>
          </p:grpSpPr>
          <p:sp>
            <p:nvSpPr>
              <p:cNvPr id="192632" name="AutoShape 495"/>
              <p:cNvSpPr>
                <a:spLocks noChangeAspect="1" noChangeArrowheads="1"/>
              </p:cNvSpPr>
              <p:nvPr/>
            </p:nvSpPr>
            <p:spPr bwMode="auto">
              <a:xfrm>
                <a:off x="0" y="0"/>
                <a:ext cx="138" cy="282"/>
              </a:xfrm>
              <a:prstGeom prst="can">
                <a:avLst>
                  <a:gd name="adj" fmla="val 51087"/>
                </a:avLst>
              </a:prstGeom>
              <a:solidFill>
                <a:srgbClr val="3333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zh-CN" altLang="en-US" sz="2400">
                  <a:solidFill>
                    <a:srgbClr val="000000"/>
                  </a:solidFill>
                  <a:latin typeface="华文中宋" panose="02010600040101010101" pitchFamily="2" charset="-122"/>
                  <a:ea typeface="楷体_GB2312" pitchFamily="1" charset="-122"/>
                </a:endParaRPr>
              </a:p>
            </p:txBody>
          </p:sp>
          <p:sp>
            <p:nvSpPr>
              <p:cNvPr id="192633" name="Line 496"/>
              <p:cNvSpPr>
                <a:spLocks noChangeAspect="1" noChangeShapeType="1"/>
              </p:cNvSpPr>
              <p:nvPr/>
            </p:nvSpPr>
            <p:spPr bwMode="auto">
              <a:xfrm>
                <a:off x="86" y="92"/>
                <a:ext cx="0" cy="178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92634" name="Line 497"/>
              <p:cNvSpPr>
                <a:spLocks noChangeAspect="1" noChangeShapeType="1"/>
              </p:cNvSpPr>
              <p:nvPr/>
            </p:nvSpPr>
            <p:spPr bwMode="auto">
              <a:xfrm>
                <a:off x="38" y="77"/>
                <a:ext cx="0" cy="177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92619" name="Line 498"/>
            <p:cNvSpPr>
              <a:spLocks noChangeAspect="1" noChangeShapeType="1"/>
            </p:cNvSpPr>
            <p:nvPr/>
          </p:nvSpPr>
          <p:spPr bwMode="auto">
            <a:xfrm flipH="1">
              <a:off x="932" y="415"/>
              <a:ext cx="9" cy="77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2620" name="Line 499"/>
            <p:cNvSpPr>
              <a:spLocks noChangeAspect="1" noChangeShapeType="1"/>
            </p:cNvSpPr>
            <p:nvPr/>
          </p:nvSpPr>
          <p:spPr bwMode="auto">
            <a:xfrm>
              <a:off x="206" y="524"/>
              <a:ext cx="539" cy="5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grpSp>
          <p:nvGrpSpPr>
            <p:cNvPr id="192621" name="Group 500"/>
            <p:cNvGrpSpPr>
              <a:grpSpLocks noChangeAspect="1"/>
            </p:cNvGrpSpPr>
            <p:nvPr/>
          </p:nvGrpSpPr>
          <p:grpSpPr bwMode="auto">
            <a:xfrm>
              <a:off x="244" y="294"/>
              <a:ext cx="156" cy="277"/>
              <a:chOff x="0" y="0"/>
              <a:chExt cx="142" cy="252"/>
            </a:xfrm>
          </p:grpSpPr>
          <p:sp>
            <p:nvSpPr>
              <p:cNvPr id="192623" name="AutoShape 501"/>
              <p:cNvSpPr>
                <a:spLocks noChangeAspect="1" noChangeArrowheads="1"/>
              </p:cNvSpPr>
              <p:nvPr/>
            </p:nvSpPr>
            <p:spPr bwMode="auto">
              <a:xfrm>
                <a:off x="12" y="31"/>
                <a:ext cx="32" cy="108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zh-CN" altLang="en-US" sz="2400">
                  <a:solidFill>
                    <a:srgbClr val="000000"/>
                  </a:solidFill>
                  <a:latin typeface="华文中宋" panose="02010600040101010101" pitchFamily="2" charset="-122"/>
                  <a:ea typeface="楷体_GB2312" pitchFamily="1" charset="-122"/>
                </a:endParaRPr>
              </a:p>
            </p:txBody>
          </p:sp>
          <p:sp>
            <p:nvSpPr>
              <p:cNvPr id="192624" name="Oval 502"/>
              <p:cNvSpPr>
                <a:spLocks noChangeAspect="1" noChangeArrowheads="1"/>
              </p:cNvSpPr>
              <p:nvPr/>
            </p:nvSpPr>
            <p:spPr bwMode="auto">
              <a:xfrm>
                <a:off x="27" y="86"/>
                <a:ext cx="27" cy="33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zh-CN" altLang="en-US" sz="2400">
                  <a:solidFill>
                    <a:srgbClr val="000000"/>
                  </a:solidFill>
                  <a:latin typeface="华文中宋" panose="02010600040101010101" pitchFamily="2" charset="-122"/>
                  <a:ea typeface="楷体_GB2312" pitchFamily="1" charset="-122"/>
                </a:endParaRPr>
              </a:p>
            </p:txBody>
          </p:sp>
          <p:sp>
            <p:nvSpPr>
              <p:cNvPr id="192625" name="AutoShape 503"/>
              <p:cNvSpPr>
                <a:spLocks noChangeAspect="1" noChangeArrowheads="1"/>
              </p:cNvSpPr>
              <p:nvPr/>
            </p:nvSpPr>
            <p:spPr bwMode="auto">
              <a:xfrm>
                <a:off x="30" y="1"/>
                <a:ext cx="68" cy="251"/>
              </a:xfrm>
              <a:prstGeom prst="parallelogram">
                <a:avLst>
                  <a:gd name="adj" fmla="val 250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zh-CN" altLang="en-US" sz="2400">
                  <a:solidFill>
                    <a:srgbClr val="000000"/>
                  </a:solidFill>
                  <a:latin typeface="华文中宋" panose="02010600040101010101" pitchFamily="2" charset="-122"/>
                  <a:ea typeface="楷体_GB2312" pitchFamily="1" charset="-122"/>
                </a:endParaRPr>
              </a:p>
            </p:txBody>
          </p:sp>
          <p:sp>
            <p:nvSpPr>
              <p:cNvPr id="192626" name="AutoShape 504"/>
              <p:cNvSpPr>
                <a:spLocks noChangeAspect="1" noChangeArrowheads="1"/>
              </p:cNvSpPr>
              <p:nvPr/>
            </p:nvSpPr>
            <p:spPr bwMode="auto">
              <a:xfrm>
                <a:off x="48" y="40"/>
                <a:ext cx="27" cy="142"/>
              </a:xfrm>
              <a:prstGeom prst="parallelogram">
                <a:avLst>
                  <a:gd name="adj" fmla="val 250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zh-CN" altLang="en-US" sz="2400">
                  <a:solidFill>
                    <a:srgbClr val="000000"/>
                  </a:solidFill>
                  <a:latin typeface="华文中宋" panose="02010600040101010101" pitchFamily="2" charset="-122"/>
                  <a:ea typeface="楷体_GB2312" pitchFamily="1" charset="-122"/>
                </a:endParaRPr>
              </a:p>
            </p:txBody>
          </p:sp>
          <p:sp>
            <p:nvSpPr>
              <p:cNvPr id="192627" name="Line 505"/>
              <p:cNvSpPr>
                <a:spLocks noChangeAspect="1" noChangeShapeType="1"/>
              </p:cNvSpPr>
              <p:nvPr/>
            </p:nvSpPr>
            <p:spPr bwMode="auto">
              <a:xfrm>
                <a:off x="16" y="14"/>
                <a:ext cx="0" cy="35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92628" name="Line 506"/>
              <p:cNvSpPr>
                <a:spLocks noChangeAspect="1" noChangeShapeType="1"/>
              </p:cNvSpPr>
              <p:nvPr/>
            </p:nvSpPr>
            <p:spPr bwMode="auto">
              <a:xfrm flipH="1">
                <a:off x="80" y="26"/>
                <a:ext cx="5" cy="22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92629" name="Oval 507"/>
              <p:cNvSpPr>
                <a:spLocks noChangeAspect="1" noChangeArrowheads="1"/>
              </p:cNvSpPr>
              <p:nvPr/>
            </p:nvSpPr>
            <p:spPr bwMode="auto">
              <a:xfrm>
                <a:off x="47" y="209"/>
                <a:ext cx="19" cy="23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zh-CN" altLang="en-US" sz="2400">
                  <a:solidFill>
                    <a:srgbClr val="000000"/>
                  </a:solidFill>
                  <a:latin typeface="华文中宋" panose="02010600040101010101" pitchFamily="2" charset="-122"/>
                  <a:ea typeface="楷体_GB2312" pitchFamily="1" charset="-122"/>
                </a:endParaRPr>
              </a:p>
            </p:txBody>
          </p:sp>
          <p:sp>
            <p:nvSpPr>
              <p:cNvPr id="192630" name="AutoShape 508"/>
              <p:cNvSpPr>
                <a:spLocks noChangeAspect="1" noChangeArrowheads="1"/>
              </p:cNvSpPr>
              <p:nvPr/>
            </p:nvSpPr>
            <p:spPr bwMode="auto">
              <a:xfrm>
                <a:off x="80" y="31"/>
                <a:ext cx="31" cy="108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zh-CN" altLang="en-US" sz="2400">
                  <a:solidFill>
                    <a:srgbClr val="000000"/>
                  </a:solidFill>
                  <a:latin typeface="华文中宋" panose="02010600040101010101" pitchFamily="2" charset="-122"/>
                  <a:ea typeface="楷体_GB2312" pitchFamily="1" charset="-122"/>
                </a:endParaRPr>
              </a:p>
            </p:txBody>
          </p:sp>
          <p:sp>
            <p:nvSpPr>
              <p:cNvPr id="192631" name="AutoShape 509"/>
              <p:cNvSpPr>
                <a:spLocks noChangeAspect="1" noChangeArrowheads="1"/>
              </p:cNvSpPr>
              <p:nvPr/>
            </p:nvSpPr>
            <p:spPr bwMode="auto">
              <a:xfrm>
                <a:off x="0" y="0"/>
                <a:ext cx="142" cy="79"/>
              </a:xfrm>
              <a:prstGeom prst="can">
                <a:avLst>
                  <a:gd name="adj" fmla="val 50000"/>
                </a:avLst>
              </a:prstGeom>
              <a:solidFill>
                <a:srgbClr val="333333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zh-CN" altLang="en-US" sz="2400">
                  <a:solidFill>
                    <a:srgbClr val="000000"/>
                  </a:solidFill>
                  <a:latin typeface="华文中宋" panose="02010600040101010101" pitchFamily="2" charset="-122"/>
                  <a:ea typeface="楷体_GB2312" pitchFamily="1" charset="-122"/>
                </a:endParaRPr>
              </a:p>
            </p:txBody>
          </p:sp>
        </p:grpSp>
        <p:sp>
          <p:nvSpPr>
            <p:cNvPr id="192622" name="AutoShape 510"/>
            <p:cNvSpPr>
              <a:spLocks noChangeAspect="1" noChangeArrowheads="1"/>
            </p:cNvSpPr>
            <p:nvPr/>
          </p:nvSpPr>
          <p:spPr bwMode="auto">
            <a:xfrm>
              <a:off x="767" y="534"/>
              <a:ext cx="53" cy="146"/>
            </a:xfrm>
            <a:prstGeom prst="can">
              <a:avLst>
                <a:gd name="adj" fmla="val 68868"/>
              </a:avLst>
            </a:prstGeom>
            <a:solidFill>
              <a:srgbClr val="5F5F5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zh-CN" altLang="en-US" sz="2400">
                <a:solidFill>
                  <a:srgbClr val="000000"/>
                </a:solidFill>
                <a:latin typeface="华文中宋" panose="02010600040101010101" pitchFamily="2" charset="-122"/>
                <a:ea typeface="楷体_GB2312" pitchFamily="1" charset="-122"/>
              </a:endParaRPr>
            </a:p>
          </p:txBody>
        </p:sp>
      </p:grpSp>
      <p:grpSp>
        <p:nvGrpSpPr>
          <p:cNvPr id="10695" name="Group 514"/>
          <p:cNvGrpSpPr>
            <a:grpSpLocks noChangeAspect="1"/>
          </p:cNvGrpSpPr>
          <p:nvPr/>
        </p:nvGrpSpPr>
        <p:grpSpPr bwMode="auto">
          <a:xfrm>
            <a:off x="2495550" y="5121275"/>
            <a:ext cx="1044575" cy="668338"/>
            <a:chOff x="0" y="0"/>
            <a:chExt cx="871" cy="671"/>
          </a:xfrm>
        </p:grpSpPr>
        <p:grpSp>
          <p:nvGrpSpPr>
            <p:cNvPr id="192534" name="Group 515"/>
            <p:cNvGrpSpPr>
              <a:grpSpLocks noChangeAspect="1"/>
            </p:cNvGrpSpPr>
            <p:nvPr/>
          </p:nvGrpSpPr>
          <p:grpSpPr bwMode="auto">
            <a:xfrm>
              <a:off x="0" y="274"/>
              <a:ext cx="871" cy="397"/>
              <a:chOff x="0" y="0"/>
              <a:chExt cx="871" cy="397"/>
            </a:xfrm>
          </p:grpSpPr>
          <p:sp>
            <p:nvSpPr>
              <p:cNvPr id="192536" name="AutoShape 516"/>
              <p:cNvSpPr>
                <a:spLocks noChangeAspect="1" noChangeArrowheads="1"/>
              </p:cNvSpPr>
              <p:nvPr/>
            </p:nvSpPr>
            <p:spPr bwMode="auto">
              <a:xfrm>
                <a:off x="0" y="181"/>
                <a:ext cx="871" cy="216"/>
              </a:xfrm>
              <a:prstGeom prst="cube">
                <a:avLst>
                  <a:gd name="adj" fmla="val 83931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zh-CN" altLang="en-US" sz="2400">
                  <a:solidFill>
                    <a:srgbClr val="000000"/>
                  </a:solidFill>
                  <a:latin typeface="华文中宋" panose="02010600040101010101" pitchFamily="2" charset="-122"/>
                  <a:ea typeface="楷体_GB2312" pitchFamily="1" charset="-122"/>
                </a:endParaRPr>
              </a:p>
            </p:txBody>
          </p:sp>
          <p:grpSp>
            <p:nvGrpSpPr>
              <p:cNvPr id="192537" name="Group 517"/>
              <p:cNvGrpSpPr>
                <a:grpSpLocks noChangeAspect="1"/>
              </p:cNvGrpSpPr>
              <p:nvPr/>
            </p:nvGrpSpPr>
            <p:grpSpPr bwMode="auto">
              <a:xfrm>
                <a:off x="189" y="119"/>
                <a:ext cx="84" cy="163"/>
                <a:chOff x="0" y="0"/>
                <a:chExt cx="896" cy="888"/>
              </a:xfrm>
            </p:grpSpPr>
            <p:sp>
              <p:nvSpPr>
                <p:cNvPr id="192551" name="AutoShape 518"/>
                <p:cNvSpPr>
                  <a:spLocks noChangeAspect="1" noChangeArrowheads="1"/>
                </p:cNvSpPr>
                <p:nvPr/>
              </p:nvSpPr>
              <p:spPr bwMode="auto">
                <a:xfrm>
                  <a:off x="124" y="0"/>
                  <a:ext cx="679" cy="702"/>
                </a:xfrm>
                <a:prstGeom prst="can">
                  <a:avLst>
                    <a:gd name="adj" fmla="val 25847"/>
                  </a:avLst>
                </a:prstGeom>
                <a:solidFill>
                  <a:srgbClr val="C0C0C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zh-CN" altLang="en-US" sz="2400">
                    <a:solidFill>
                      <a:srgbClr val="000000"/>
                    </a:solidFill>
                    <a:latin typeface="华文中宋" panose="02010600040101010101" pitchFamily="2" charset="-122"/>
                    <a:ea typeface="楷体_GB2312" pitchFamily="1" charset="-122"/>
                  </a:endParaRPr>
                </a:p>
              </p:txBody>
            </p:sp>
            <p:sp>
              <p:nvSpPr>
                <p:cNvPr id="192552" name="Line 519"/>
                <p:cNvSpPr>
                  <a:spLocks noChangeAspect="1" noChangeShapeType="1"/>
                </p:cNvSpPr>
                <p:nvPr/>
              </p:nvSpPr>
              <p:spPr bwMode="auto">
                <a:xfrm>
                  <a:off x="436" y="195"/>
                  <a:ext cx="0" cy="48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92553" name="AutoShape 520"/>
                <p:cNvSpPr>
                  <a:spLocks noChangeAspect="1" noChangeArrowheads="1"/>
                </p:cNvSpPr>
                <p:nvPr/>
              </p:nvSpPr>
              <p:spPr bwMode="auto">
                <a:xfrm>
                  <a:off x="0" y="644"/>
                  <a:ext cx="896" cy="244"/>
                </a:xfrm>
                <a:prstGeom prst="can">
                  <a:avLst>
                    <a:gd name="adj" fmla="val 25000"/>
                  </a:avLst>
                </a:prstGeom>
                <a:solidFill>
                  <a:srgbClr val="C0C0C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zh-CN" altLang="en-US" sz="2400">
                    <a:solidFill>
                      <a:srgbClr val="000000"/>
                    </a:solidFill>
                    <a:latin typeface="华文中宋" panose="02010600040101010101" pitchFamily="2" charset="-122"/>
                    <a:ea typeface="楷体_GB2312" pitchFamily="1" charset="-122"/>
                  </a:endParaRPr>
                </a:p>
              </p:txBody>
            </p:sp>
          </p:grpSp>
          <p:grpSp>
            <p:nvGrpSpPr>
              <p:cNvPr id="192538" name="Group 521"/>
              <p:cNvGrpSpPr>
                <a:grpSpLocks noChangeAspect="1"/>
              </p:cNvGrpSpPr>
              <p:nvPr/>
            </p:nvGrpSpPr>
            <p:grpSpPr bwMode="auto">
              <a:xfrm>
                <a:off x="599" y="124"/>
                <a:ext cx="82" cy="164"/>
                <a:chOff x="0" y="0"/>
                <a:chExt cx="896" cy="888"/>
              </a:xfrm>
            </p:grpSpPr>
            <p:sp>
              <p:nvSpPr>
                <p:cNvPr id="192548" name="AutoShape 522"/>
                <p:cNvSpPr>
                  <a:spLocks noChangeAspect="1" noChangeArrowheads="1"/>
                </p:cNvSpPr>
                <p:nvPr/>
              </p:nvSpPr>
              <p:spPr bwMode="auto">
                <a:xfrm>
                  <a:off x="124" y="0"/>
                  <a:ext cx="679" cy="702"/>
                </a:xfrm>
                <a:prstGeom prst="can">
                  <a:avLst>
                    <a:gd name="adj" fmla="val 25847"/>
                  </a:avLst>
                </a:prstGeom>
                <a:solidFill>
                  <a:srgbClr val="C0C0C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zh-CN" altLang="en-US" sz="2400">
                    <a:solidFill>
                      <a:srgbClr val="000000"/>
                    </a:solidFill>
                    <a:latin typeface="华文中宋" panose="02010600040101010101" pitchFamily="2" charset="-122"/>
                    <a:ea typeface="楷体_GB2312" pitchFamily="1" charset="-122"/>
                  </a:endParaRPr>
                </a:p>
              </p:txBody>
            </p:sp>
            <p:sp>
              <p:nvSpPr>
                <p:cNvPr id="192549" name="Line 523"/>
                <p:cNvSpPr>
                  <a:spLocks noChangeAspect="1" noChangeShapeType="1"/>
                </p:cNvSpPr>
                <p:nvPr/>
              </p:nvSpPr>
              <p:spPr bwMode="auto">
                <a:xfrm>
                  <a:off x="436" y="195"/>
                  <a:ext cx="0" cy="48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92550" name="AutoShape 524"/>
                <p:cNvSpPr>
                  <a:spLocks noChangeAspect="1" noChangeArrowheads="1"/>
                </p:cNvSpPr>
                <p:nvPr/>
              </p:nvSpPr>
              <p:spPr bwMode="auto">
                <a:xfrm>
                  <a:off x="0" y="644"/>
                  <a:ext cx="896" cy="244"/>
                </a:xfrm>
                <a:prstGeom prst="can">
                  <a:avLst>
                    <a:gd name="adj" fmla="val 25000"/>
                  </a:avLst>
                </a:prstGeom>
                <a:solidFill>
                  <a:srgbClr val="C0C0C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zh-CN" altLang="en-US" sz="2400">
                    <a:solidFill>
                      <a:srgbClr val="000000"/>
                    </a:solidFill>
                    <a:latin typeface="华文中宋" panose="02010600040101010101" pitchFamily="2" charset="-122"/>
                    <a:ea typeface="楷体_GB2312" pitchFamily="1" charset="-122"/>
                  </a:endParaRPr>
                </a:p>
              </p:txBody>
            </p:sp>
          </p:grpSp>
          <p:grpSp>
            <p:nvGrpSpPr>
              <p:cNvPr id="192539" name="Group 525"/>
              <p:cNvGrpSpPr>
                <a:grpSpLocks noChangeAspect="1"/>
              </p:cNvGrpSpPr>
              <p:nvPr/>
            </p:nvGrpSpPr>
            <p:grpSpPr bwMode="auto">
              <a:xfrm>
                <a:off x="260" y="0"/>
                <a:ext cx="352" cy="263"/>
                <a:chOff x="0" y="0"/>
                <a:chExt cx="1725" cy="761"/>
              </a:xfrm>
            </p:grpSpPr>
            <p:grpSp>
              <p:nvGrpSpPr>
                <p:cNvPr id="192540" name="Group 526"/>
                <p:cNvGrpSpPr>
                  <a:grpSpLocks noChangeAspect="1"/>
                </p:cNvGrpSpPr>
                <p:nvPr/>
              </p:nvGrpSpPr>
              <p:grpSpPr bwMode="auto">
                <a:xfrm rot="21381655" flipV="1">
                  <a:off x="280" y="0"/>
                  <a:ext cx="1171" cy="413"/>
                  <a:chOff x="0" y="0"/>
                  <a:chExt cx="3915" cy="1365"/>
                </a:xfrm>
              </p:grpSpPr>
              <p:sp>
                <p:nvSpPr>
                  <p:cNvPr id="192543" name="Freeform 527"/>
                  <p:cNvSpPr>
                    <a:spLocks noChangeAspect="1"/>
                  </p:cNvSpPr>
                  <p:nvPr/>
                </p:nvSpPr>
                <p:spPr bwMode="auto">
                  <a:xfrm>
                    <a:off x="780" y="180"/>
                    <a:ext cx="795" cy="1125"/>
                  </a:xfrm>
                  <a:custGeom>
                    <a:avLst/>
                    <a:gdLst>
                      <a:gd name="T0" fmla="*/ 0 w 795"/>
                      <a:gd name="T1" fmla="*/ 1125 h 1125"/>
                      <a:gd name="T2" fmla="*/ 570 w 795"/>
                      <a:gd name="T3" fmla="*/ 735 h 1125"/>
                      <a:gd name="T4" fmla="*/ 630 w 795"/>
                      <a:gd name="T5" fmla="*/ 195 h 1125"/>
                      <a:gd name="T6" fmla="*/ 405 w 795"/>
                      <a:gd name="T7" fmla="*/ 15 h 1125"/>
                      <a:gd name="T8" fmla="*/ 165 w 795"/>
                      <a:gd name="T9" fmla="*/ 105 h 1125"/>
                      <a:gd name="T10" fmla="*/ 75 w 795"/>
                      <a:gd name="T11" fmla="*/ 420 h 1125"/>
                      <a:gd name="T12" fmla="*/ 150 w 795"/>
                      <a:gd name="T13" fmla="*/ 690 h 1125"/>
                      <a:gd name="T14" fmla="*/ 315 w 795"/>
                      <a:gd name="T15" fmla="*/ 870 h 1125"/>
                      <a:gd name="T16" fmla="*/ 525 w 795"/>
                      <a:gd name="T17" fmla="*/ 1035 h 1125"/>
                      <a:gd name="T18" fmla="*/ 705 w 795"/>
                      <a:gd name="T19" fmla="*/ 1050 h 1125"/>
                      <a:gd name="T20" fmla="*/ 795 w 795"/>
                      <a:gd name="T21" fmla="*/ 1065 h 1125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795"/>
                      <a:gd name="T34" fmla="*/ 0 h 1125"/>
                      <a:gd name="T35" fmla="*/ 795 w 795"/>
                      <a:gd name="T36" fmla="*/ 1125 h 1125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795" h="1125">
                        <a:moveTo>
                          <a:pt x="0" y="1125"/>
                        </a:moveTo>
                        <a:cubicBezTo>
                          <a:pt x="232" y="1007"/>
                          <a:pt x="465" y="890"/>
                          <a:pt x="570" y="735"/>
                        </a:cubicBezTo>
                        <a:cubicBezTo>
                          <a:pt x="675" y="580"/>
                          <a:pt x="657" y="315"/>
                          <a:pt x="630" y="195"/>
                        </a:cubicBezTo>
                        <a:cubicBezTo>
                          <a:pt x="603" y="75"/>
                          <a:pt x="482" y="30"/>
                          <a:pt x="405" y="15"/>
                        </a:cubicBezTo>
                        <a:cubicBezTo>
                          <a:pt x="328" y="0"/>
                          <a:pt x="220" y="38"/>
                          <a:pt x="165" y="105"/>
                        </a:cubicBezTo>
                        <a:cubicBezTo>
                          <a:pt x="110" y="172"/>
                          <a:pt x="77" y="323"/>
                          <a:pt x="75" y="420"/>
                        </a:cubicBezTo>
                        <a:cubicBezTo>
                          <a:pt x="73" y="517"/>
                          <a:pt x="110" y="615"/>
                          <a:pt x="150" y="690"/>
                        </a:cubicBezTo>
                        <a:cubicBezTo>
                          <a:pt x="190" y="765"/>
                          <a:pt x="252" y="812"/>
                          <a:pt x="315" y="870"/>
                        </a:cubicBezTo>
                        <a:cubicBezTo>
                          <a:pt x="378" y="928"/>
                          <a:pt x="460" y="1005"/>
                          <a:pt x="525" y="1035"/>
                        </a:cubicBezTo>
                        <a:cubicBezTo>
                          <a:pt x="590" y="1065"/>
                          <a:pt x="660" y="1045"/>
                          <a:pt x="705" y="1050"/>
                        </a:cubicBezTo>
                        <a:cubicBezTo>
                          <a:pt x="750" y="1055"/>
                          <a:pt x="783" y="1063"/>
                          <a:pt x="795" y="1065"/>
                        </a:cubicBezTo>
                      </a:path>
                    </a:pathLst>
                  </a:custGeom>
                  <a:solidFill>
                    <a:srgbClr val="FFFFFF"/>
                  </a:solidFill>
                  <a:ln w="9525" cmpd="sng">
                    <a:solidFill>
                      <a:srgbClr val="000000"/>
                    </a:solidFill>
                    <a:bevel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zh-CN" altLang="en-US">
                      <a:solidFill>
                        <a:srgbClr val="000000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192544" name="Freeform 528"/>
                  <p:cNvSpPr>
                    <a:spLocks noChangeAspect="1"/>
                  </p:cNvSpPr>
                  <p:nvPr/>
                </p:nvSpPr>
                <p:spPr bwMode="auto">
                  <a:xfrm>
                    <a:off x="1575" y="120"/>
                    <a:ext cx="795" cy="1125"/>
                  </a:xfrm>
                  <a:custGeom>
                    <a:avLst/>
                    <a:gdLst>
                      <a:gd name="T0" fmla="*/ 0 w 795"/>
                      <a:gd name="T1" fmla="*/ 1125 h 1125"/>
                      <a:gd name="T2" fmla="*/ 570 w 795"/>
                      <a:gd name="T3" fmla="*/ 735 h 1125"/>
                      <a:gd name="T4" fmla="*/ 630 w 795"/>
                      <a:gd name="T5" fmla="*/ 195 h 1125"/>
                      <a:gd name="T6" fmla="*/ 405 w 795"/>
                      <a:gd name="T7" fmla="*/ 15 h 1125"/>
                      <a:gd name="T8" fmla="*/ 165 w 795"/>
                      <a:gd name="T9" fmla="*/ 105 h 1125"/>
                      <a:gd name="T10" fmla="*/ 75 w 795"/>
                      <a:gd name="T11" fmla="*/ 420 h 1125"/>
                      <a:gd name="T12" fmla="*/ 150 w 795"/>
                      <a:gd name="T13" fmla="*/ 690 h 1125"/>
                      <a:gd name="T14" fmla="*/ 315 w 795"/>
                      <a:gd name="T15" fmla="*/ 870 h 1125"/>
                      <a:gd name="T16" fmla="*/ 525 w 795"/>
                      <a:gd name="T17" fmla="*/ 1035 h 1125"/>
                      <a:gd name="T18" fmla="*/ 705 w 795"/>
                      <a:gd name="T19" fmla="*/ 1050 h 1125"/>
                      <a:gd name="T20" fmla="*/ 795 w 795"/>
                      <a:gd name="T21" fmla="*/ 1065 h 1125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795"/>
                      <a:gd name="T34" fmla="*/ 0 h 1125"/>
                      <a:gd name="T35" fmla="*/ 795 w 795"/>
                      <a:gd name="T36" fmla="*/ 1125 h 1125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795" h="1125">
                        <a:moveTo>
                          <a:pt x="0" y="1125"/>
                        </a:moveTo>
                        <a:cubicBezTo>
                          <a:pt x="232" y="1007"/>
                          <a:pt x="465" y="890"/>
                          <a:pt x="570" y="735"/>
                        </a:cubicBezTo>
                        <a:cubicBezTo>
                          <a:pt x="675" y="580"/>
                          <a:pt x="657" y="315"/>
                          <a:pt x="630" y="195"/>
                        </a:cubicBezTo>
                        <a:cubicBezTo>
                          <a:pt x="603" y="75"/>
                          <a:pt x="482" y="30"/>
                          <a:pt x="405" y="15"/>
                        </a:cubicBezTo>
                        <a:cubicBezTo>
                          <a:pt x="328" y="0"/>
                          <a:pt x="220" y="38"/>
                          <a:pt x="165" y="105"/>
                        </a:cubicBezTo>
                        <a:cubicBezTo>
                          <a:pt x="110" y="172"/>
                          <a:pt x="77" y="323"/>
                          <a:pt x="75" y="420"/>
                        </a:cubicBezTo>
                        <a:cubicBezTo>
                          <a:pt x="73" y="517"/>
                          <a:pt x="110" y="615"/>
                          <a:pt x="150" y="690"/>
                        </a:cubicBezTo>
                        <a:cubicBezTo>
                          <a:pt x="190" y="765"/>
                          <a:pt x="252" y="812"/>
                          <a:pt x="315" y="870"/>
                        </a:cubicBezTo>
                        <a:cubicBezTo>
                          <a:pt x="378" y="928"/>
                          <a:pt x="460" y="1005"/>
                          <a:pt x="525" y="1035"/>
                        </a:cubicBezTo>
                        <a:cubicBezTo>
                          <a:pt x="590" y="1065"/>
                          <a:pt x="660" y="1045"/>
                          <a:pt x="705" y="1050"/>
                        </a:cubicBezTo>
                        <a:cubicBezTo>
                          <a:pt x="750" y="1055"/>
                          <a:pt x="783" y="1063"/>
                          <a:pt x="795" y="1065"/>
                        </a:cubicBezTo>
                      </a:path>
                    </a:pathLst>
                  </a:custGeom>
                  <a:solidFill>
                    <a:srgbClr val="FFFFFF"/>
                  </a:solidFill>
                  <a:ln w="9525" cmpd="sng">
                    <a:solidFill>
                      <a:srgbClr val="000000"/>
                    </a:solidFill>
                    <a:bevel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zh-CN" altLang="en-US">
                      <a:solidFill>
                        <a:srgbClr val="000000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192545" name="Freeform 529"/>
                  <p:cNvSpPr>
                    <a:spLocks noChangeAspect="1"/>
                  </p:cNvSpPr>
                  <p:nvPr/>
                </p:nvSpPr>
                <p:spPr bwMode="auto">
                  <a:xfrm>
                    <a:off x="2355" y="60"/>
                    <a:ext cx="795" cy="1125"/>
                  </a:xfrm>
                  <a:custGeom>
                    <a:avLst/>
                    <a:gdLst>
                      <a:gd name="T0" fmla="*/ 0 w 795"/>
                      <a:gd name="T1" fmla="*/ 1125 h 1125"/>
                      <a:gd name="T2" fmla="*/ 570 w 795"/>
                      <a:gd name="T3" fmla="*/ 735 h 1125"/>
                      <a:gd name="T4" fmla="*/ 630 w 795"/>
                      <a:gd name="T5" fmla="*/ 195 h 1125"/>
                      <a:gd name="T6" fmla="*/ 405 w 795"/>
                      <a:gd name="T7" fmla="*/ 15 h 1125"/>
                      <a:gd name="T8" fmla="*/ 165 w 795"/>
                      <a:gd name="T9" fmla="*/ 105 h 1125"/>
                      <a:gd name="T10" fmla="*/ 75 w 795"/>
                      <a:gd name="T11" fmla="*/ 420 h 1125"/>
                      <a:gd name="T12" fmla="*/ 150 w 795"/>
                      <a:gd name="T13" fmla="*/ 690 h 1125"/>
                      <a:gd name="T14" fmla="*/ 315 w 795"/>
                      <a:gd name="T15" fmla="*/ 870 h 1125"/>
                      <a:gd name="T16" fmla="*/ 525 w 795"/>
                      <a:gd name="T17" fmla="*/ 1035 h 1125"/>
                      <a:gd name="T18" fmla="*/ 705 w 795"/>
                      <a:gd name="T19" fmla="*/ 1050 h 1125"/>
                      <a:gd name="T20" fmla="*/ 795 w 795"/>
                      <a:gd name="T21" fmla="*/ 1065 h 1125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795"/>
                      <a:gd name="T34" fmla="*/ 0 h 1125"/>
                      <a:gd name="T35" fmla="*/ 795 w 795"/>
                      <a:gd name="T36" fmla="*/ 1125 h 1125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795" h="1125">
                        <a:moveTo>
                          <a:pt x="0" y="1125"/>
                        </a:moveTo>
                        <a:cubicBezTo>
                          <a:pt x="232" y="1007"/>
                          <a:pt x="465" y="890"/>
                          <a:pt x="570" y="735"/>
                        </a:cubicBezTo>
                        <a:cubicBezTo>
                          <a:pt x="675" y="580"/>
                          <a:pt x="657" y="315"/>
                          <a:pt x="630" y="195"/>
                        </a:cubicBezTo>
                        <a:cubicBezTo>
                          <a:pt x="603" y="75"/>
                          <a:pt x="482" y="30"/>
                          <a:pt x="405" y="15"/>
                        </a:cubicBezTo>
                        <a:cubicBezTo>
                          <a:pt x="328" y="0"/>
                          <a:pt x="220" y="38"/>
                          <a:pt x="165" y="105"/>
                        </a:cubicBezTo>
                        <a:cubicBezTo>
                          <a:pt x="110" y="172"/>
                          <a:pt x="77" y="323"/>
                          <a:pt x="75" y="420"/>
                        </a:cubicBezTo>
                        <a:cubicBezTo>
                          <a:pt x="73" y="517"/>
                          <a:pt x="110" y="615"/>
                          <a:pt x="150" y="690"/>
                        </a:cubicBezTo>
                        <a:cubicBezTo>
                          <a:pt x="190" y="765"/>
                          <a:pt x="252" y="812"/>
                          <a:pt x="315" y="870"/>
                        </a:cubicBezTo>
                        <a:cubicBezTo>
                          <a:pt x="378" y="928"/>
                          <a:pt x="460" y="1005"/>
                          <a:pt x="525" y="1035"/>
                        </a:cubicBezTo>
                        <a:cubicBezTo>
                          <a:pt x="590" y="1065"/>
                          <a:pt x="660" y="1045"/>
                          <a:pt x="705" y="1050"/>
                        </a:cubicBezTo>
                        <a:cubicBezTo>
                          <a:pt x="750" y="1055"/>
                          <a:pt x="783" y="1063"/>
                          <a:pt x="795" y="1065"/>
                        </a:cubicBezTo>
                      </a:path>
                    </a:pathLst>
                  </a:custGeom>
                  <a:solidFill>
                    <a:srgbClr val="FFFFFF"/>
                  </a:solidFill>
                  <a:ln w="9525" cmpd="sng">
                    <a:solidFill>
                      <a:srgbClr val="000000"/>
                    </a:solidFill>
                    <a:bevel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zh-CN" altLang="en-US">
                      <a:solidFill>
                        <a:srgbClr val="000000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192546" name="Freeform 530"/>
                  <p:cNvSpPr>
                    <a:spLocks noChangeAspect="1"/>
                  </p:cNvSpPr>
                  <p:nvPr/>
                </p:nvSpPr>
                <p:spPr bwMode="auto">
                  <a:xfrm>
                    <a:off x="3120" y="0"/>
                    <a:ext cx="795" cy="1125"/>
                  </a:xfrm>
                  <a:custGeom>
                    <a:avLst/>
                    <a:gdLst>
                      <a:gd name="T0" fmla="*/ 0 w 795"/>
                      <a:gd name="T1" fmla="*/ 1125 h 1125"/>
                      <a:gd name="T2" fmla="*/ 570 w 795"/>
                      <a:gd name="T3" fmla="*/ 735 h 1125"/>
                      <a:gd name="T4" fmla="*/ 630 w 795"/>
                      <a:gd name="T5" fmla="*/ 195 h 1125"/>
                      <a:gd name="T6" fmla="*/ 405 w 795"/>
                      <a:gd name="T7" fmla="*/ 15 h 1125"/>
                      <a:gd name="T8" fmla="*/ 165 w 795"/>
                      <a:gd name="T9" fmla="*/ 105 h 1125"/>
                      <a:gd name="T10" fmla="*/ 75 w 795"/>
                      <a:gd name="T11" fmla="*/ 420 h 1125"/>
                      <a:gd name="T12" fmla="*/ 150 w 795"/>
                      <a:gd name="T13" fmla="*/ 690 h 1125"/>
                      <a:gd name="T14" fmla="*/ 315 w 795"/>
                      <a:gd name="T15" fmla="*/ 870 h 1125"/>
                      <a:gd name="T16" fmla="*/ 525 w 795"/>
                      <a:gd name="T17" fmla="*/ 1035 h 1125"/>
                      <a:gd name="T18" fmla="*/ 705 w 795"/>
                      <a:gd name="T19" fmla="*/ 1050 h 1125"/>
                      <a:gd name="T20" fmla="*/ 795 w 795"/>
                      <a:gd name="T21" fmla="*/ 1065 h 1125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795"/>
                      <a:gd name="T34" fmla="*/ 0 h 1125"/>
                      <a:gd name="T35" fmla="*/ 795 w 795"/>
                      <a:gd name="T36" fmla="*/ 1125 h 1125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795" h="1125">
                        <a:moveTo>
                          <a:pt x="0" y="1125"/>
                        </a:moveTo>
                        <a:cubicBezTo>
                          <a:pt x="232" y="1007"/>
                          <a:pt x="465" y="890"/>
                          <a:pt x="570" y="735"/>
                        </a:cubicBezTo>
                        <a:cubicBezTo>
                          <a:pt x="675" y="580"/>
                          <a:pt x="657" y="315"/>
                          <a:pt x="630" y="195"/>
                        </a:cubicBezTo>
                        <a:cubicBezTo>
                          <a:pt x="603" y="75"/>
                          <a:pt x="482" y="30"/>
                          <a:pt x="405" y="15"/>
                        </a:cubicBezTo>
                        <a:cubicBezTo>
                          <a:pt x="328" y="0"/>
                          <a:pt x="220" y="38"/>
                          <a:pt x="165" y="105"/>
                        </a:cubicBezTo>
                        <a:cubicBezTo>
                          <a:pt x="110" y="172"/>
                          <a:pt x="77" y="323"/>
                          <a:pt x="75" y="420"/>
                        </a:cubicBezTo>
                        <a:cubicBezTo>
                          <a:pt x="73" y="517"/>
                          <a:pt x="110" y="615"/>
                          <a:pt x="150" y="690"/>
                        </a:cubicBezTo>
                        <a:cubicBezTo>
                          <a:pt x="190" y="765"/>
                          <a:pt x="252" y="812"/>
                          <a:pt x="315" y="870"/>
                        </a:cubicBezTo>
                        <a:cubicBezTo>
                          <a:pt x="378" y="928"/>
                          <a:pt x="460" y="1005"/>
                          <a:pt x="525" y="1035"/>
                        </a:cubicBezTo>
                        <a:cubicBezTo>
                          <a:pt x="590" y="1065"/>
                          <a:pt x="660" y="1045"/>
                          <a:pt x="705" y="1050"/>
                        </a:cubicBezTo>
                        <a:cubicBezTo>
                          <a:pt x="750" y="1055"/>
                          <a:pt x="783" y="1063"/>
                          <a:pt x="795" y="1065"/>
                        </a:cubicBezTo>
                      </a:path>
                    </a:pathLst>
                  </a:custGeom>
                  <a:solidFill>
                    <a:srgbClr val="FFFFFF"/>
                  </a:solidFill>
                  <a:ln w="9525" cmpd="sng">
                    <a:solidFill>
                      <a:srgbClr val="000000"/>
                    </a:solidFill>
                    <a:bevel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zh-CN" altLang="en-US">
                      <a:solidFill>
                        <a:srgbClr val="000000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192547" name="Freeform 531"/>
                  <p:cNvSpPr>
                    <a:spLocks noChangeAspect="1"/>
                  </p:cNvSpPr>
                  <p:nvPr/>
                </p:nvSpPr>
                <p:spPr bwMode="auto">
                  <a:xfrm>
                    <a:off x="0" y="240"/>
                    <a:ext cx="795" cy="1125"/>
                  </a:xfrm>
                  <a:custGeom>
                    <a:avLst/>
                    <a:gdLst>
                      <a:gd name="T0" fmla="*/ 0 w 795"/>
                      <a:gd name="T1" fmla="*/ 1125 h 1125"/>
                      <a:gd name="T2" fmla="*/ 570 w 795"/>
                      <a:gd name="T3" fmla="*/ 735 h 1125"/>
                      <a:gd name="T4" fmla="*/ 630 w 795"/>
                      <a:gd name="T5" fmla="*/ 195 h 1125"/>
                      <a:gd name="T6" fmla="*/ 405 w 795"/>
                      <a:gd name="T7" fmla="*/ 15 h 1125"/>
                      <a:gd name="T8" fmla="*/ 165 w 795"/>
                      <a:gd name="T9" fmla="*/ 105 h 1125"/>
                      <a:gd name="T10" fmla="*/ 75 w 795"/>
                      <a:gd name="T11" fmla="*/ 420 h 1125"/>
                      <a:gd name="T12" fmla="*/ 150 w 795"/>
                      <a:gd name="T13" fmla="*/ 690 h 1125"/>
                      <a:gd name="T14" fmla="*/ 315 w 795"/>
                      <a:gd name="T15" fmla="*/ 870 h 1125"/>
                      <a:gd name="T16" fmla="*/ 525 w 795"/>
                      <a:gd name="T17" fmla="*/ 1035 h 1125"/>
                      <a:gd name="T18" fmla="*/ 705 w 795"/>
                      <a:gd name="T19" fmla="*/ 1050 h 1125"/>
                      <a:gd name="T20" fmla="*/ 795 w 795"/>
                      <a:gd name="T21" fmla="*/ 1065 h 1125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795"/>
                      <a:gd name="T34" fmla="*/ 0 h 1125"/>
                      <a:gd name="T35" fmla="*/ 795 w 795"/>
                      <a:gd name="T36" fmla="*/ 1125 h 1125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795" h="1125">
                        <a:moveTo>
                          <a:pt x="0" y="1125"/>
                        </a:moveTo>
                        <a:cubicBezTo>
                          <a:pt x="232" y="1007"/>
                          <a:pt x="465" y="890"/>
                          <a:pt x="570" y="735"/>
                        </a:cubicBezTo>
                        <a:cubicBezTo>
                          <a:pt x="675" y="580"/>
                          <a:pt x="657" y="315"/>
                          <a:pt x="630" y="195"/>
                        </a:cubicBezTo>
                        <a:cubicBezTo>
                          <a:pt x="603" y="75"/>
                          <a:pt x="482" y="30"/>
                          <a:pt x="405" y="15"/>
                        </a:cubicBezTo>
                        <a:cubicBezTo>
                          <a:pt x="328" y="0"/>
                          <a:pt x="220" y="38"/>
                          <a:pt x="165" y="105"/>
                        </a:cubicBezTo>
                        <a:cubicBezTo>
                          <a:pt x="110" y="172"/>
                          <a:pt x="77" y="323"/>
                          <a:pt x="75" y="420"/>
                        </a:cubicBezTo>
                        <a:cubicBezTo>
                          <a:pt x="73" y="517"/>
                          <a:pt x="110" y="615"/>
                          <a:pt x="150" y="690"/>
                        </a:cubicBezTo>
                        <a:cubicBezTo>
                          <a:pt x="190" y="765"/>
                          <a:pt x="252" y="812"/>
                          <a:pt x="315" y="870"/>
                        </a:cubicBezTo>
                        <a:cubicBezTo>
                          <a:pt x="378" y="928"/>
                          <a:pt x="460" y="1005"/>
                          <a:pt x="525" y="1035"/>
                        </a:cubicBezTo>
                        <a:cubicBezTo>
                          <a:pt x="590" y="1065"/>
                          <a:pt x="660" y="1045"/>
                          <a:pt x="705" y="1050"/>
                        </a:cubicBezTo>
                        <a:cubicBezTo>
                          <a:pt x="750" y="1055"/>
                          <a:pt x="783" y="1063"/>
                          <a:pt x="795" y="1065"/>
                        </a:cubicBezTo>
                      </a:path>
                    </a:pathLst>
                  </a:custGeom>
                  <a:solidFill>
                    <a:srgbClr val="FFFFFF"/>
                  </a:solidFill>
                  <a:ln w="9525" cmpd="sng">
                    <a:solidFill>
                      <a:srgbClr val="000000"/>
                    </a:solidFill>
                    <a:bevel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zh-CN" altLang="en-US">
                      <a:solidFill>
                        <a:srgbClr val="000000"/>
                      </a:solidFill>
                      <a:latin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192541" name="Freeform 532"/>
                <p:cNvSpPr>
                  <a:spLocks noChangeAspect="1"/>
                </p:cNvSpPr>
                <p:nvPr/>
              </p:nvSpPr>
              <p:spPr bwMode="auto">
                <a:xfrm>
                  <a:off x="0" y="18"/>
                  <a:ext cx="283" cy="728"/>
                </a:xfrm>
                <a:custGeom>
                  <a:avLst/>
                  <a:gdLst>
                    <a:gd name="T0" fmla="*/ 70 w 450"/>
                    <a:gd name="T1" fmla="*/ 23 h 728"/>
                    <a:gd name="T2" fmla="*/ 54 w 450"/>
                    <a:gd name="T3" fmla="*/ 23 h 728"/>
                    <a:gd name="T4" fmla="*/ 40 w 450"/>
                    <a:gd name="T5" fmla="*/ 158 h 728"/>
                    <a:gd name="T6" fmla="*/ 38 w 450"/>
                    <a:gd name="T7" fmla="*/ 608 h 728"/>
                    <a:gd name="T8" fmla="*/ 0 w 450"/>
                    <a:gd name="T9" fmla="*/ 728 h 72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50"/>
                    <a:gd name="T16" fmla="*/ 0 h 728"/>
                    <a:gd name="T17" fmla="*/ 450 w 450"/>
                    <a:gd name="T18" fmla="*/ 728 h 72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50" h="728">
                      <a:moveTo>
                        <a:pt x="450" y="23"/>
                      </a:moveTo>
                      <a:cubicBezTo>
                        <a:pt x="414" y="11"/>
                        <a:pt x="378" y="0"/>
                        <a:pt x="345" y="23"/>
                      </a:cubicBezTo>
                      <a:cubicBezTo>
                        <a:pt x="312" y="46"/>
                        <a:pt x="272" y="61"/>
                        <a:pt x="255" y="158"/>
                      </a:cubicBezTo>
                      <a:cubicBezTo>
                        <a:pt x="238" y="255"/>
                        <a:pt x="283" y="513"/>
                        <a:pt x="240" y="608"/>
                      </a:cubicBezTo>
                      <a:cubicBezTo>
                        <a:pt x="197" y="703"/>
                        <a:pt x="98" y="715"/>
                        <a:pt x="0" y="728"/>
                      </a:cubicBezTo>
                    </a:path>
                  </a:pathLst>
                </a:custGeom>
                <a:noFill/>
                <a:ln w="9525" cmpd="sng">
                  <a:solidFill>
                    <a:srgbClr val="000000"/>
                  </a:solidFill>
                  <a:bevel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92542" name="Freeform 533"/>
                <p:cNvSpPr>
                  <a:spLocks noChangeAspect="1"/>
                </p:cNvSpPr>
                <p:nvPr/>
              </p:nvSpPr>
              <p:spPr bwMode="auto">
                <a:xfrm flipH="1">
                  <a:off x="1442" y="33"/>
                  <a:ext cx="283" cy="728"/>
                </a:xfrm>
                <a:custGeom>
                  <a:avLst/>
                  <a:gdLst>
                    <a:gd name="T0" fmla="*/ 70 w 450"/>
                    <a:gd name="T1" fmla="*/ 23 h 728"/>
                    <a:gd name="T2" fmla="*/ 54 w 450"/>
                    <a:gd name="T3" fmla="*/ 23 h 728"/>
                    <a:gd name="T4" fmla="*/ 40 w 450"/>
                    <a:gd name="T5" fmla="*/ 158 h 728"/>
                    <a:gd name="T6" fmla="*/ 38 w 450"/>
                    <a:gd name="T7" fmla="*/ 608 h 728"/>
                    <a:gd name="T8" fmla="*/ 0 w 450"/>
                    <a:gd name="T9" fmla="*/ 728 h 72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50"/>
                    <a:gd name="T16" fmla="*/ 0 h 728"/>
                    <a:gd name="T17" fmla="*/ 450 w 450"/>
                    <a:gd name="T18" fmla="*/ 728 h 72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50" h="728">
                      <a:moveTo>
                        <a:pt x="450" y="23"/>
                      </a:moveTo>
                      <a:cubicBezTo>
                        <a:pt x="414" y="11"/>
                        <a:pt x="378" y="0"/>
                        <a:pt x="345" y="23"/>
                      </a:cubicBezTo>
                      <a:cubicBezTo>
                        <a:pt x="312" y="46"/>
                        <a:pt x="272" y="61"/>
                        <a:pt x="255" y="158"/>
                      </a:cubicBezTo>
                      <a:cubicBezTo>
                        <a:pt x="238" y="255"/>
                        <a:pt x="283" y="513"/>
                        <a:pt x="240" y="608"/>
                      </a:cubicBezTo>
                      <a:cubicBezTo>
                        <a:pt x="197" y="703"/>
                        <a:pt x="98" y="715"/>
                        <a:pt x="0" y="728"/>
                      </a:cubicBezTo>
                    </a:path>
                  </a:pathLst>
                </a:custGeom>
                <a:noFill/>
                <a:ln w="9525" cmpd="sng">
                  <a:solidFill>
                    <a:srgbClr val="000000"/>
                  </a:solidFill>
                  <a:bevel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192535" name="Text Box 534"/>
            <p:cNvSpPr txBox="1">
              <a:spLocks noChangeAspect="1" noChangeArrowheads="1"/>
            </p:cNvSpPr>
            <p:nvPr/>
          </p:nvSpPr>
          <p:spPr bwMode="auto">
            <a:xfrm>
              <a:off x="360" y="0"/>
              <a:ext cx="299" cy="3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just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zh-CN" sz="2000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R</a:t>
              </a:r>
              <a:r>
                <a:rPr lang="en-US" altLang="zh-CN" sz="2000" baseline="-25000">
                  <a:solidFill>
                    <a:srgbClr val="000000"/>
                  </a:solidFill>
                  <a:latin typeface="Times New Roman" panose="02020603050405020304" pitchFamily="18" charset="0"/>
                </a:rPr>
                <a:t>x</a:t>
              </a:r>
              <a:endParaRPr lang="en-US" altLang="zh-CN" sz="2000">
                <a:solidFill>
                  <a:srgbClr val="000000"/>
                </a:solidFill>
                <a:latin typeface="华文中宋" panose="02010600040101010101" pitchFamily="2" charset="-122"/>
                <a:ea typeface="楷体_GB2312" pitchFamily="1" charset="-122"/>
              </a:endParaRPr>
            </a:p>
          </p:txBody>
        </p:sp>
      </p:grpSp>
      <p:sp>
        <p:nvSpPr>
          <p:cNvPr id="10716" name="Text Box 536"/>
          <p:cNvSpPr txBox="1">
            <a:spLocks noChangeArrowheads="1"/>
          </p:cNvSpPr>
          <p:nvPr/>
        </p:nvSpPr>
        <p:spPr bwMode="auto">
          <a:xfrm>
            <a:off x="1619250" y="2338388"/>
            <a:ext cx="647700" cy="595312"/>
          </a:xfrm>
          <a:prstGeom prst="rect">
            <a:avLst/>
          </a:prstGeom>
          <a:solidFill>
            <a:srgbClr val="FFCC99"/>
          </a:solidFill>
          <a:ln w="15875">
            <a:solidFill>
              <a:schemeClr val="accent2"/>
            </a:solidFill>
            <a:prstDash val="dash"/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zh-CN" altLang="en-US" b="1">
                <a:solidFill>
                  <a:srgbClr val="000000"/>
                </a:solidFill>
                <a:latin typeface="华文中宋" panose="02010600040101010101" pitchFamily="2" charset="-122"/>
                <a:ea typeface="楷体_GB2312" pitchFamily="1" charset="-122"/>
              </a:rPr>
              <a:t>摆</a:t>
            </a:r>
          </a:p>
        </p:txBody>
      </p:sp>
      <p:sp>
        <p:nvSpPr>
          <p:cNvPr id="10717" name="Text Box 537"/>
          <p:cNvSpPr txBox="1">
            <a:spLocks noChangeArrowheads="1"/>
          </p:cNvSpPr>
          <p:nvPr/>
        </p:nvSpPr>
        <p:spPr bwMode="auto">
          <a:xfrm>
            <a:off x="2700338" y="2338388"/>
            <a:ext cx="647700" cy="595312"/>
          </a:xfrm>
          <a:prstGeom prst="rect">
            <a:avLst/>
          </a:prstGeom>
          <a:solidFill>
            <a:srgbClr val="FFCC99"/>
          </a:solidFill>
          <a:ln w="15875">
            <a:solidFill>
              <a:schemeClr val="accent2"/>
            </a:solidFill>
            <a:prstDash val="dash"/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zh-CN" altLang="en-US" b="1">
                <a:solidFill>
                  <a:srgbClr val="000000"/>
                </a:solidFill>
                <a:latin typeface="华文中宋" panose="02010600040101010101" pitchFamily="2" charset="-122"/>
                <a:ea typeface="楷体_GB2312" pitchFamily="1" charset="-122"/>
              </a:rPr>
              <a:t>连</a:t>
            </a:r>
          </a:p>
        </p:txBody>
      </p:sp>
      <p:sp>
        <p:nvSpPr>
          <p:cNvPr id="10718" name="Text Box 539"/>
          <p:cNvSpPr txBox="1">
            <a:spLocks noChangeArrowheads="1"/>
          </p:cNvSpPr>
          <p:nvPr/>
        </p:nvSpPr>
        <p:spPr bwMode="auto">
          <a:xfrm>
            <a:off x="3778250" y="2338388"/>
            <a:ext cx="647700" cy="595312"/>
          </a:xfrm>
          <a:prstGeom prst="rect">
            <a:avLst/>
          </a:prstGeom>
          <a:solidFill>
            <a:srgbClr val="FFCC99"/>
          </a:solidFill>
          <a:ln w="15875">
            <a:solidFill>
              <a:schemeClr val="accent2"/>
            </a:solidFill>
            <a:prstDash val="dash"/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zh-CN" altLang="en-US" b="1">
                <a:solidFill>
                  <a:srgbClr val="000000"/>
                </a:solidFill>
                <a:latin typeface="华文中宋" panose="02010600040101010101" pitchFamily="2" charset="-122"/>
                <a:ea typeface="楷体_GB2312" pitchFamily="1" charset="-122"/>
              </a:rPr>
              <a:t>检</a:t>
            </a:r>
          </a:p>
        </p:txBody>
      </p:sp>
      <p:sp>
        <p:nvSpPr>
          <p:cNvPr id="10719" name="Freeform 542"/>
          <p:cNvSpPr>
            <a:spLocks/>
          </p:cNvSpPr>
          <p:nvPr/>
        </p:nvSpPr>
        <p:spPr bwMode="auto">
          <a:xfrm>
            <a:off x="4465638" y="3743325"/>
            <a:ext cx="774700" cy="546100"/>
          </a:xfrm>
          <a:custGeom>
            <a:avLst/>
            <a:gdLst>
              <a:gd name="T0" fmla="*/ 0 w 488"/>
              <a:gd name="T1" fmla="*/ 0 h 344"/>
              <a:gd name="T2" fmla="*/ 2147483646 w 488"/>
              <a:gd name="T3" fmla="*/ 2147483646 h 344"/>
              <a:gd name="T4" fmla="*/ 2147483646 w 488"/>
              <a:gd name="T5" fmla="*/ 2147483646 h 344"/>
              <a:gd name="T6" fmla="*/ 2147483646 w 488"/>
              <a:gd name="T7" fmla="*/ 2147483646 h 344"/>
              <a:gd name="T8" fmla="*/ 2147483646 w 488"/>
              <a:gd name="T9" fmla="*/ 2147483646 h 344"/>
              <a:gd name="T10" fmla="*/ 2147483646 w 488"/>
              <a:gd name="T11" fmla="*/ 2147483646 h 344"/>
              <a:gd name="T12" fmla="*/ 2147483646 w 488"/>
              <a:gd name="T13" fmla="*/ 2147483646 h 344"/>
              <a:gd name="T14" fmla="*/ 2147483646 w 488"/>
              <a:gd name="T15" fmla="*/ 2147483646 h 344"/>
              <a:gd name="T16" fmla="*/ 2147483646 w 488"/>
              <a:gd name="T17" fmla="*/ 2147483646 h 344"/>
              <a:gd name="T18" fmla="*/ 2147483646 w 488"/>
              <a:gd name="T19" fmla="*/ 2147483646 h 344"/>
              <a:gd name="T20" fmla="*/ 2147483646 w 488"/>
              <a:gd name="T21" fmla="*/ 2147483646 h 34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488"/>
              <a:gd name="T34" fmla="*/ 0 h 344"/>
              <a:gd name="T35" fmla="*/ 488 w 488"/>
              <a:gd name="T36" fmla="*/ 344 h 344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488" h="344">
                <a:moveTo>
                  <a:pt x="0" y="0"/>
                </a:moveTo>
                <a:cubicBezTo>
                  <a:pt x="36" y="24"/>
                  <a:pt x="60" y="33"/>
                  <a:pt x="104" y="40"/>
                </a:cubicBezTo>
                <a:cubicBezTo>
                  <a:pt x="120" y="51"/>
                  <a:pt x="146" y="54"/>
                  <a:pt x="152" y="72"/>
                </a:cubicBezTo>
                <a:cubicBezTo>
                  <a:pt x="166" y="113"/>
                  <a:pt x="183" y="130"/>
                  <a:pt x="224" y="144"/>
                </a:cubicBezTo>
                <a:cubicBezTo>
                  <a:pt x="267" y="208"/>
                  <a:pt x="211" y="131"/>
                  <a:pt x="264" y="184"/>
                </a:cubicBezTo>
                <a:cubicBezTo>
                  <a:pt x="271" y="191"/>
                  <a:pt x="272" y="203"/>
                  <a:pt x="280" y="208"/>
                </a:cubicBezTo>
                <a:cubicBezTo>
                  <a:pt x="285" y="211"/>
                  <a:pt x="366" y="245"/>
                  <a:pt x="376" y="248"/>
                </a:cubicBezTo>
                <a:cubicBezTo>
                  <a:pt x="379" y="256"/>
                  <a:pt x="377" y="267"/>
                  <a:pt x="384" y="272"/>
                </a:cubicBezTo>
                <a:cubicBezTo>
                  <a:pt x="405" y="287"/>
                  <a:pt x="434" y="289"/>
                  <a:pt x="456" y="304"/>
                </a:cubicBezTo>
                <a:cubicBezTo>
                  <a:pt x="459" y="315"/>
                  <a:pt x="457" y="327"/>
                  <a:pt x="464" y="336"/>
                </a:cubicBezTo>
                <a:cubicBezTo>
                  <a:pt x="469" y="343"/>
                  <a:pt x="488" y="344"/>
                  <a:pt x="488" y="344"/>
                </a:cubicBezTo>
              </a:path>
            </a:pathLst>
          </a:custGeom>
          <a:noFill/>
          <a:ln w="38100" cmpd="sng">
            <a:solidFill>
              <a:srgbClr val="FF3300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720" name="Freeform 543"/>
          <p:cNvSpPr>
            <a:spLocks/>
          </p:cNvSpPr>
          <p:nvPr/>
        </p:nvSpPr>
        <p:spPr bwMode="auto">
          <a:xfrm rot="-808788">
            <a:off x="5926138" y="4137025"/>
            <a:ext cx="661987" cy="954088"/>
          </a:xfrm>
          <a:custGeom>
            <a:avLst/>
            <a:gdLst>
              <a:gd name="T0" fmla="*/ 2147483646 w 590"/>
              <a:gd name="T1" fmla="*/ 0 h 1128"/>
              <a:gd name="T2" fmla="*/ 2147483646 w 590"/>
              <a:gd name="T3" fmla="*/ 2147483646 h 1128"/>
              <a:gd name="T4" fmla="*/ 2147483646 w 590"/>
              <a:gd name="T5" fmla="*/ 2147483646 h 1128"/>
              <a:gd name="T6" fmla="*/ 2147483646 w 590"/>
              <a:gd name="T7" fmla="*/ 2147483646 h 1128"/>
              <a:gd name="T8" fmla="*/ 2147483646 w 590"/>
              <a:gd name="T9" fmla="*/ 2147483646 h 1128"/>
              <a:gd name="T10" fmla="*/ 2147483646 w 590"/>
              <a:gd name="T11" fmla="*/ 2147483646 h 1128"/>
              <a:gd name="T12" fmla="*/ 2147483646 w 590"/>
              <a:gd name="T13" fmla="*/ 2147483646 h 1128"/>
              <a:gd name="T14" fmla="*/ 2147483646 w 590"/>
              <a:gd name="T15" fmla="*/ 2147483646 h 1128"/>
              <a:gd name="T16" fmla="*/ 2147483646 w 590"/>
              <a:gd name="T17" fmla="*/ 2147483646 h 1128"/>
              <a:gd name="T18" fmla="*/ 2147483646 w 590"/>
              <a:gd name="T19" fmla="*/ 2147483646 h 1128"/>
              <a:gd name="T20" fmla="*/ 0 w 590"/>
              <a:gd name="T21" fmla="*/ 2147483646 h 112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590"/>
              <a:gd name="T34" fmla="*/ 0 h 1128"/>
              <a:gd name="T35" fmla="*/ 590 w 590"/>
              <a:gd name="T36" fmla="*/ 1128 h 1128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590" h="1128">
                <a:moveTo>
                  <a:pt x="80" y="0"/>
                </a:moveTo>
                <a:cubicBezTo>
                  <a:pt x="138" y="19"/>
                  <a:pt x="128" y="24"/>
                  <a:pt x="176" y="56"/>
                </a:cubicBezTo>
                <a:cubicBezTo>
                  <a:pt x="199" y="91"/>
                  <a:pt x="225" y="118"/>
                  <a:pt x="248" y="152"/>
                </a:cubicBezTo>
                <a:cubicBezTo>
                  <a:pt x="266" y="225"/>
                  <a:pt x="272" y="296"/>
                  <a:pt x="296" y="368"/>
                </a:cubicBezTo>
                <a:cubicBezTo>
                  <a:pt x="300" y="379"/>
                  <a:pt x="313" y="383"/>
                  <a:pt x="320" y="392"/>
                </a:cubicBezTo>
                <a:cubicBezTo>
                  <a:pt x="327" y="402"/>
                  <a:pt x="329" y="414"/>
                  <a:pt x="336" y="424"/>
                </a:cubicBezTo>
                <a:cubicBezTo>
                  <a:pt x="345" y="436"/>
                  <a:pt x="358" y="445"/>
                  <a:pt x="368" y="456"/>
                </a:cubicBezTo>
                <a:cubicBezTo>
                  <a:pt x="374" y="463"/>
                  <a:pt x="379" y="472"/>
                  <a:pt x="384" y="480"/>
                </a:cubicBezTo>
                <a:cubicBezTo>
                  <a:pt x="382" y="586"/>
                  <a:pt x="590" y="1041"/>
                  <a:pt x="328" y="1128"/>
                </a:cubicBezTo>
                <a:cubicBezTo>
                  <a:pt x="269" y="1125"/>
                  <a:pt x="258" y="1127"/>
                  <a:pt x="200" y="1120"/>
                </a:cubicBezTo>
                <a:cubicBezTo>
                  <a:pt x="124" y="1111"/>
                  <a:pt x="0" y="1028"/>
                  <a:pt x="0" y="1000"/>
                </a:cubicBezTo>
              </a:path>
            </a:pathLst>
          </a:custGeom>
          <a:noFill/>
          <a:ln w="38100" cmpd="sng">
            <a:solidFill>
              <a:srgbClr val="FF3300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721" name="Freeform 544"/>
          <p:cNvSpPr>
            <a:spLocks/>
          </p:cNvSpPr>
          <p:nvPr/>
        </p:nvSpPr>
        <p:spPr bwMode="auto">
          <a:xfrm>
            <a:off x="3263900" y="5413375"/>
            <a:ext cx="1606550" cy="219075"/>
          </a:xfrm>
          <a:custGeom>
            <a:avLst/>
            <a:gdLst>
              <a:gd name="T0" fmla="*/ 2147483646 w 1000"/>
              <a:gd name="T1" fmla="*/ 0 h 537"/>
              <a:gd name="T2" fmla="*/ 2147483646 w 1000"/>
              <a:gd name="T3" fmla="*/ 2147483646 h 537"/>
              <a:gd name="T4" fmla="*/ 2147483646 w 1000"/>
              <a:gd name="T5" fmla="*/ 2147483646 h 537"/>
              <a:gd name="T6" fmla="*/ 2147483646 w 1000"/>
              <a:gd name="T7" fmla="*/ 2147483646 h 537"/>
              <a:gd name="T8" fmla="*/ 2147483646 w 1000"/>
              <a:gd name="T9" fmla="*/ 2147483646 h 537"/>
              <a:gd name="T10" fmla="*/ 2147483646 w 1000"/>
              <a:gd name="T11" fmla="*/ 2147483646 h 537"/>
              <a:gd name="T12" fmla="*/ 2147483646 w 1000"/>
              <a:gd name="T13" fmla="*/ 2147483646 h 537"/>
              <a:gd name="T14" fmla="*/ 2147483646 w 1000"/>
              <a:gd name="T15" fmla="*/ 2147483646 h 537"/>
              <a:gd name="T16" fmla="*/ 2147483646 w 1000"/>
              <a:gd name="T17" fmla="*/ 2147483646 h 537"/>
              <a:gd name="T18" fmla="*/ 2147483646 w 1000"/>
              <a:gd name="T19" fmla="*/ 2147483646 h 537"/>
              <a:gd name="T20" fmla="*/ 2147483646 w 1000"/>
              <a:gd name="T21" fmla="*/ 2147483646 h 537"/>
              <a:gd name="T22" fmla="*/ 2147483646 w 1000"/>
              <a:gd name="T23" fmla="*/ 2147483646 h 537"/>
              <a:gd name="T24" fmla="*/ 0 w 1000"/>
              <a:gd name="T25" fmla="*/ 2147483646 h 53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000"/>
              <a:gd name="T40" fmla="*/ 0 h 537"/>
              <a:gd name="T41" fmla="*/ 1000 w 1000"/>
              <a:gd name="T42" fmla="*/ 537 h 53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000" h="537">
                <a:moveTo>
                  <a:pt x="1000" y="0"/>
                </a:moveTo>
                <a:cubicBezTo>
                  <a:pt x="986" y="2"/>
                  <a:pt x="939" y="5"/>
                  <a:pt x="920" y="16"/>
                </a:cubicBezTo>
                <a:cubicBezTo>
                  <a:pt x="879" y="39"/>
                  <a:pt x="820" y="97"/>
                  <a:pt x="776" y="112"/>
                </a:cubicBezTo>
                <a:cubicBezTo>
                  <a:pt x="734" y="126"/>
                  <a:pt x="759" y="115"/>
                  <a:pt x="704" y="152"/>
                </a:cubicBezTo>
                <a:cubicBezTo>
                  <a:pt x="688" y="163"/>
                  <a:pt x="656" y="184"/>
                  <a:pt x="656" y="184"/>
                </a:cubicBezTo>
                <a:cubicBezTo>
                  <a:pt x="651" y="192"/>
                  <a:pt x="647" y="202"/>
                  <a:pt x="640" y="208"/>
                </a:cubicBezTo>
                <a:cubicBezTo>
                  <a:pt x="626" y="221"/>
                  <a:pt x="592" y="240"/>
                  <a:pt x="592" y="240"/>
                </a:cubicBezTo>
                <a:cubicBezTo>
                  <a:pt x="567" y="278"/>
                  <a:pt x="543" y="294"/>
                  <a:pt x="504" y="320"/>
                </a:cubicBezTo>
                <a:cubicBezTo>
                  <a:pt x="444" y="360"/>
                  <a:pt x="511" y="327"/>
                  <a:pt x="464" y="368"/>
                </a:cubicBezTo>
                <a:cubicBezTo>
                  <a:pt x="450" y="381"/>
                  <a:pt x="432" y="389"/>
                  <a:pt x="416" y="400"/>
                </a:cubicBezTo>
                <a:cubicBezTo>
                  <a:pt x="356" y="440"/>
                  <a:pt x="440" y="344"/>
                  <a:pt x="344" y="440"/>
                </a:cubicBezTo>
                <a:cubicBezTo>
                  <a:pt x="283" y="501"/>
                  <a:pt x="318" y="485"/>
                  <a:pt x="240" y="496"/>
                </a:cubicBezTo>
                <a:cubicBezTo>
                  <a:pt x="127" y="492"/>
                  <a:pt x="0" y="537"/>
                  <a:pt x="0" y="408"/>
                </a:cubicBezTo>
              </a:path>
            </a:pathLst>
          </a:custGeom>
          <a:noFill/>
          <a:ln w="38100" cmpd="sng">
            <a:solidFill>
              <a:srgbClr val="FF3300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722" name="Freeform 545"/>
          <p:cNvSpPr>
            <a:spLocks/>
          </p:cNvSpPr>
          <p:nvPr/>
        </p:nvSpPr>
        <p:spPr bwMode="auto">
          <a:xfrm>
            <a:off x="1862138" y="5610225"/>
            <a:ext cx="936625" cy="187325"/>
          </a:xfrm>
          <a:custGeom>
            <a:avLst/>
            <a:gdLst>
              <a:gd name="T0" fmla="*/ 2147483646 w 624"/>
              <a:gd name="T1" fmla="*/ 0 h 73"/>
              <a:gd name="T2" fmla="*/ 2147483646 w 624"/>
              <a:gd name="T3" fmla="*/ 2147483646 h 73"/>
              <a:gd name="T4" fmla="*/ 0 w 624"/>
              <a:gd name="T5" fmla="*/ 0 h 73"/>
              <a:gd name="T6" fmla="*/ 0 60000 65536"/>
              <a:gd name="T7" fmla="*/ 0 60000 65536"/>
              <a:gd name="T8" fmla="*/ 0 60000 65536"/>
              <a:gd name="T9" fmla="*/ 0 w 624"/>
              <a:gd name="T10" fmla="*/ 0 h 73"/>
              <a:gd name="T11" fmla="*/ 624 w 624"/>
              <a:gd name="T12" fmla="*/ 73 h 7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24" h="73">
                <a:moveTo>
                  <a:pt x="624" y="0"/>
                </a:moveTo>
                <a:cubicBezTo>
                  <a:pt x="522" y="8"/>
                  <a:pt x="422" y="23"/>
                  <a:pt x="320" y="32"/>
                </a:cubicBezTo>
                <a:cubicBezTo>
                  <a:pt x="282" y="31"/>
                  <a:pt x="73" y="73"/>
                  <a:pt x="0" y="0"/>
                </a:cubicBezTo>
              </a:path>
            </a:pathLst>
          </a:custGeom>
          <a:noFill/>
          <a:ln w="38100" cmpd="sng">
            <a:solidFill>
              <a:srgbClr val="FF3300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723" name="Freeform 546"/>
          <p:cNvSpPr>
            <a:spLocks/>
          </p:cNvSpPr>
          <p:nvPr/>
        </p:nvSpPr>
        <p:spPr bwMode="auto">
          <a:xfrm>
            <a:off x="1258888" y="3768725"/>
            <a:ext cx="1873250" cy="1871663"/>
          </a:xfrm>
          <a:custGeom>
            <a:avLst/>
            <a:gdLst>
              <a:gd name="T0" fmla="*/ 2147483646 w 1209"/>
              <a:gd name="T1" fmla="*/ 2147483646 h 1521"/>
              <a:gd name="T2" fmla="*/ 2147483646 w 1209"/>
              <a:gd name="T3" fmla="*/ 2147483646 h 1521"/>
              <a:gd name="T4" fmla="*/ 2147483646 w 1209"/>
              <a:gd name="T5" fmla="*/ 2147483646 h 1521"/>
              <a:gd name="T6" fmla="*/ 2147483646 w 1209"/>
              <a:gd name="T7" fmla="*/ 2147483646 h 1521"/>
              <a:gd name="T8" fmla="*/ 2147483646 w 1209"/>
              <a:gd name="T9" fmla="*/ 2147483646 h 1521"/>
              <a:gd name="T10" fmla="*/ 2147483646 w 1209"/>
              <a:gd name="T11" fmla="*/ 2147483646 h 1521"/>
              <a:gd name="T12" fmla="*/ 2147483646 w 1209"/>
              <a:gd name="T13" fmla="*/ 2147483646 h 1521"/>
              <a:gd name="T14" fmla="*/ 2147483646 w 1209"/>
              <a:gd name="T15" fmla="*/ 2147483646 h 1521"/>
              <a:gd name="T16" fmla="*/ 2147483646 w 1209"/>
              <a:gd name="T17" fmla="*/ 2147483646 h 1521"/>
              <a:gd name="T18" fmla="*/ 2147483646 w 1209"/>
              <a:gd name="T19" fmla="*/ 2147483646 h 1521"/>
              <a:gd name="T20" fmla="*/ 2147483646 w 1209"/>
              <a:gd name="T21" fmla="*/ 2147483646 h 1521"/>
              <a:gd name="T22" fmla="*/ 2147483646 w 1209"/>
              <a:gd name="T23" fmla="*/ 2147483646 h 1521"/>
              <a:gd name="T24" fmla="*/ 2147483646 w 1209"/>
              <a:gd name="T25" fmla="*/ 2147483646 h 1521"/>
              <a:gd name="T26" fmla="*/ 2147483646 w 1209"/>
              <a:gd name="T27" fmla="*/ 2147483646 h 1521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209"/>
              <a:gd name="T43" fmla="*/ 0 h 1521"/>
              <a:gd name="T44" fmla="*/ 1209 w 1209"/>
              <a:gd name="T45" fmla="*/ 1521 h 1521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209" h="1521">
                <a:moveTo>
                  <a:pt x="169" y="1500"/>
                </a:moveTo>
                <a:cubicBezTo>
                  <a:pt x="92" y="1423"/>
                  <a:pt x="183" y="1521"/>
                  <a:pt x="137" y="1452"/>
                </a:cubicBezTo>
                <a:cubicBezTo>
                  <a:pt x="121" y="1428"/>
                  <a:pt x="94" y="1401"/>
                  <a:pt x="73" y="1380"/>
                </a:cubicBezTo>
                <a:cubicBezTo>
                  <a:pt x="68" y="1364"/>
                  <a:pt x="62" y="1348"/>
                  <a:pt x="57" y="1332"/>
                </a:cubicBezTo>
                <a:cubicBezTo>
                  <a:pt x="51" y="1314"/>
                  <a:pt x="25" y="1284"/>
                  <a:pt x="25" y="1284"/>
                </a:cubicBezTo>
                <a:cubicBezTo>
                  <a:pt x="4" y="1156"/>
                  <a:pt x="7" y="1160"/>
                  <a:pt x="1" y="964"/>
                </a:cubicBezTo>
                <a:cubicBezTo>
                  <a:pt x="4" y="836"/>
                  <a:pt x="3" y="708"/>
                  <a:pt x="9" y="580"/>
                </a:cubicBezTo>
                <a:cubicBezTo>
                  <a:pt x="13" y="491"/>
                  <a:pt x="0" y="429"/>
                  <a:pt x="57" y="372"/>
                </a:cubicBezTo>
                <a:cubicBezTo>
                  <a:pt x="68" y="338"/>
                  <a:pt x="103" y="311"/>
                  <a:pt x="137" y="300"/>
                </a:cubicBezTo>
                <a:cubicBezTo>
                  <a:pt x="160" y="266"/>
                  <a:pt x="196" y="241"/>
                  <a:pt x="225" y="212"/>
                </a:cubicBezTo>
                <a:cubicBezTo>
                  <a:pt x="246" y="191"/>
                  <a:pt x="252" y="150"/>
                  <a:pt x="281" y="140"/>
                </a:cubicBezTo>
                <a:cubicBezTo>
                  <a:pt x="314" y="129"/>
                  <a:pt x="332" y="110"/>
                  <a:pt x="361" y="92"/>
                </a:cubicBezTo>
                <a:cubicBezTo>
                  <a:pt x="418" y="56"/>
                  <a:pt x="533" y="16"/>
                  <a:pt x="601" y="12"/>
                </a:cubicBezTo>
                <a:cubicBezTo>
                  <a:pt x="800" y="0"/>
                  <a:pt x="1011" y="4"/>
                  <a:pt x="1209" y="4"/>
                </a:cubicBezTo>
              </a:path>
            </a:pathLst>
          </a:custGeom>
          <a:noFill/>
          <a:ln w="38100" cmpd="sng">
            <a:solidFill>
              <a:srgbClr val="FF3300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724" name="Freeform 547"/>
          <p:cNvSpPr>
            <a:spLocks/>
          </p:cNvSpPr>
          <p:nvPr/>
        </p:nvSpPr>
        <p:spPr bwMode="auto">
          <a:xfrm>
            <a:off x="3154363" y="4748213"/>
            <a:ext cx="144462" cy="863600"/>
          </a:xfrm>
          <a:custGeom>
            <a:avLst/>
            <a:gdLst>
              <a:gd name="T0" fmla="*/ 0 w 107"/>
              <a:gd name="T1" fmla="*/ 0 h 672"/>
              <a:gd name="T2" fmla="*/ 2147483646 w 107"/>
              <a:gd name="T3" fmla="*/ 2147483646 h 672"/>
              <a:gd name="T4" fmla="*/ 2147483646 w 107"/>
              <a:gd name="T5" fmla="*/ 2147483646 h 672"/>
              <a:gd name="T6" fmla="*/ 2147483646 w 107"/>
              <a:gd name="T7" fmla="*/ 2147483646 h 672"/>
              <a:gd name="T8" fmla="*/ 2147483646 w 107"/>
              <a:gd name="T9" fmla="*/ 2147483646 h 672"/>
              <a:gd name="T10" fmla="*/ 2147483646 w 107"/>
              <a:gd name="T11" fmla="*/ 2147483646 h 67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07"/>
              <a:gd name="T19" fmla="*/ 0 h 672"/>
              <a:gd name="T20" fmla="*/ 107 w 107"/>
              <a:gd name="T21" fmla="*/ 672 h 67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07" h="672">
                <a:moveTo>
                  <a:pt x="0" y="0"/>
                </a:moveTo>
                <a:cubicBezTo>
                  <a:pt x="3" y="77"/>
                  <a:pt x="99" y="163"/>
                  <a:pt x="104" y="240"/>
                </a:cubicBezTo>
                <a:cubicBezTo>
                  <a:pt x="105" y="255"/>
                  <a:pt x="102" y="305"/>
                  <a:pt x="104" y="312"/>
                </a:cubicBezTo>
                <a:cubicBezTo>
                  <a:pt x="107" y="320"/>
                  <a:pt x="72" y="384"/>
                  <a:pt x="72" y="384"/>
                </a:cubicBezTo>
                <a:cubicBezTo>
                  <a:pt x="86" y="526"/>
                  <a:pt x="53" y="434"/>
                  <a:pt x="40" y="648"/>
                </a:cubicBezTo>
                <a:cubicBezTo>
                  <a:pt x="39" y="656"/>
                  <a:pt x="32" y="672"/>
                  <a:pt x="32" y="672"/>
                </a:cubicBezTo>
              </a:path>
            </a:pathLst>
          </a:custGeom>
          <a:noFill/>
          <a:ln w="38100" cmpd="sng">
            <a:solidFill>
              <a:schemeClr val="folHlink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725" name="Freeform 548"/>
          <p:cNvSpPr>
            <a:spLocks/>
          </p:cNvSpPr>
          <p:nvPr/>
        </p:nvSpPr>
        <p:spPr bwMode="auto">
          <a:xfrm>
            <a:off x="2695575" y="4705350"/>
            <a:ext cx="215900" cy="863600"/>
          </a:xfrm>
          <a:custGeom>
            <a:avLst/>
            <a:gdLst>
              <a:gd name="T0" fmla="*/ 2147483646 w 164"/>
              <a:gd name="T1" fmla="*/ 0 h 688"/>
              <a:gd name="T2" fmla="*/ 2147483646 w 164"/>
              <a:gd name="T3" fmla="*/ 2147483646 h 688"/>
              <a:gd name="T4" fmla="*/ 2147483646 w 164"/>
              <a:gd name="T5" fmla="*/ 2147483646 h 688"/>
              <a:gd name="T6" fmla="*/ 2147483646 w 164"/>
              <a:gd name="T7" fmla="*/ 2147483646 h 688"/>
              <a:gd name="T8" fmla="*/ 0 60000 65536"/>
              <a:gd name="T9" fmla="*/ 0 60000 65536"/>
              <a:gd name="T10" fmla="*/ 0 60000 65536"/>
              <a:gd name="T11" fmla="*/ 0 60000 65536"/>
              <a:gd name="T12" fmla="*/ 0 w 164"/>
              <a:gd name="T13" fmla="*/ 0 h 688"/>
              <a:gd name="T14" fmla="*/ 164 w 164"/>
              <a:gd name="T15" fmla="*/ 688 h 6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4" h="688">
                <a:moveTo>
                  <a:pt x="164" y="0"/>
                </a:moveTo>
                <a:cubicBezTo>
                  <a:pt x="140" y="36"/>
                  <a:pt x="110" y="41"/>
                  <a:pt x="76" y="64"/>
                </a:cubicBezTo>
                <a:cubicBezTo>
                  <a:pt x="7" y="167"/>
                  <a:pt x="50" y="295"/>
                  <a:pt x="12" y="408"/>
                </a:cubicBezTo>
                <a:cubicBezTo>
                  <a:pt x="0" y="503"/>
                  <a:pt x="20" y="594"/>
                  <a:pt x="20" y="688"/>
                </a:cubicBezTo>
              </a:path>
            </a:pathLst>
          </a:custGeom>
          <a:noFill/>
          <a:ln w="38100" cmpd="sng">
            <a:solidFill>
              <a:schemeClr val="folHlink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450073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0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0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0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6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0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0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0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10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0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1000"/>
                                        <p:tgtEl>
                                          <p:spTgt spid="10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1000"/>
                                        <p:tgtEl>
                                          <p:spTgt spid="10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5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1000"/>
                                        <p:tgtEl>
                                          <p:spTgt spid="1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9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1000"/>
                                        <p:tgtEl>
                                          <p:spTgt spid="1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63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1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67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1000"/>
                                        <p:tgtEl>
                                          <p:spTgt spid="1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3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2000"/>
                                        <p:tgtEl>
                                          <p:spTgt spid="10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 animBg="1" autoUpdateAnimBg="0"/>
      <p:bldP spid="10244" grpId="1" animBg="1" autoUpdateAnimBg="0"/>
      <p:bldP spid="10716" grpId="0" animBg="1" autoUpdateAnimBg="0"/>
      <p:bldP spid="10717" grpId="0" animBg="1" autoUpdateAnimBg="0"/>
      <p:bldP spid="10718" grpId="0" animBg="1" autoUpdateAnimBg="0"/>
      <p:bldP spid="10719" grpId="0" animBg="1"/>
      <p:bldP spid="10720" grpId="0" animBg="1"/>
      <p:bldP spid="10721" grpId="0" animBg="1"/>
      <p:bldP spid="10722" grpId="0" animBg="1"/>
      <p:bldP spid="10723" grpId="0" animBg="1"/>
      <p:bldP spid="10724" grpId="0" animBg="1"/>
      <p:bldP spid="107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5"/>
          <p:cNvSpPr>
            <a:spLocks noChangeArrowheads="1"/>
          </p:cNvSpPr>
          <p:nvPr/>
        </p:nvSpPr>
        <p:spPr bwMode="auto">
          <a:xfrm rot="-5400000">
            <a:off x="3387725" y="-1624013"/>
            <a:ext cx="73025" cy="6985001"/>
          </a:xfrm>
          <a:prstGeom prst="rect">
            <a:avLst/>
          </a:prstGeom>
          <a:gradFill rotWithShape="1">
            <a:gsLst>
              <a:gs pos="0">
                <a:srgbClr val="006600"/>
              </a:gs>
              <a:gs pos="100000">
                <a:srgbClr val="FEFEFE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fontAlgn="t"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  <a:latin typeface="华文中宋" panose="02010600040101010101" pitchFamily="2" charset="-122"/>
              <a:ea typeface="楷体_GB2312" pitchFamily="1" charset="-122"/>
            </a:endParaRPr>
          </a:p>
        </p:txBody>
      </p:sp>
      <p:sp>
        <p:nvSpPr>
          <p:cNvPr id="193539" name="Rectangle 6"/>
          <p:cNvSpPr>
            <a:spLocks noChangeArrowheads="1"/>
          </p:cNvSpPr>
          <p:nvPr/>
        </p:nvSpPr>
        <p:spPr bwMode="auto">
          <a:xfrm>
            <a:off x="0" y="0"/>
            <a:ext cx="539750" cy="6858000"/>
          </a:xfrm>
          <a:prstGeom prst="rect">
            <a:avLst/>
          </a:prstGeom>
          <a:gradFill rotWithShape="1">
            <a:gsLst>
              <a:gs pos="0">
                <a:srgbClr val="006600"/>
              </a:gs>
              <a:gs pos="100000">
                <a:srgbClr val="E4EFE4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fontAlgn="t"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  <a:latin typeface="华文中宋" panose="02010600040101010101" pitchFamily="2" charset="-122"/>
              <a:ea typeface="楷体_GB2312" pitchFamily="1" charset="-122"/>
            </a:endParaRPr>
          </a:p>
        </p:txBody>
      </p:sp>
      <p:sp>
        <p:nvSpPr>
          <p:cNvPr id="193540" name="Rectangle 7"/>
          <p:cNvSpPr>
            <a:spLocks noChangeArrowheads="1"/>
          </p:cNvSpPr>
          <p:nvPr/>
        </p:nvSpPr>
        <p:spPr bwMode="auto">
          <a:xfrm>
            <a:off x="755650" y="476250"/>
            <a:ext cx="36718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 typeface="Arial" panose="020B0604020202020204" pitchFamily="34" charset="0"/>
              <a:buNone/>
            </a:pPr>
            <a:r>
              <a:rPr lang="zh-CN" altLang="en-US" sz="3600" b="1" i="1">
                <a:solidFill>
                  <a:srgbClr val="990000"/>
                </a:solidFill>
                <a:latin typeface="Tahoma" panose="020B0604030504040204" pitchFamily="34" charset="0"/>
              </a:rPr>
              <a:t>实验过程</a:t>
            </a:r>
          </a:p>
        </p:txBody>
      </p:sp>
      <p:sp>
        <p:nvSpPr>
          <p:cNvPr id="193541" name="Rectangle 8"/>
          <p:cNvSpPr>
            <a:spLocks noChangeArrowheads="1"/>
          </p:cNvSpPr>
          <p:nvPr/>
        </p:nvSpPr>
        <p:spPr bwMode="auto">
          <a:xfrm>
            <a:off x="815975" y="1077913"/>
            <a:ext cx="4103688" cy="72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fontAlgn="t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Font typeface="Wingdings" panose="05000000000000000000" pitchFamily="2" charset="2"/>
              <a:buChar char="p"/>
            </a:pPr>
            <a:r>
              <a:rPr lang="en-US" altLang="zh-CN" sz="3200" b="1">
                <a:solidFill>
                  <a:srgbClr val="006600"/>
                </a:solidFill>
                <a:latin typeface="华文中宋" panose="02010600040101010101" pitchFamily="2" charset="-122"/>
                <a:ea typeface="楷体_GB2312" pitchFamily="1" charset="-122"/>
              </a:rPr>
              <a:t> </a:t>
            </a:r>
            <a:r>
              <a:rPr lang="zh-CN" altLang="en-US" sz="3200" b="1">
                <a:solidFill>
                  <a:srgbClr val="006600"/>
                </a:solidFill>
                <a:latin typeface="华文中宋" panose="02010600040101010101" pitchFamily="2" charset="-122"/>
                <a:ea typeface="楷体_GB2312" pitchFamily="1" charset="-122"/>
              </a:rPr>
              <a:t>电路连接：</a:t>
            </a:r>
          </a:p>
        </p:txBody>
      </p:sp>
      <p:sp>
        <p:nvSpPr>
          <p:cNvPr id="193542" name="Text Box 476"/>
          <p:cNvSpPr txBox="1">
            <a:spLocks noChangeArrowheads="1"/>
          </p:cNvSpPr>
          <p:nvPr/>
        </p:nvSpPr>
        <p:spPr bwMode="auto">
          <a:xfrm>
            <a:off x="1619250" y="2338388"/>
            <a:ext cx="647700" cy="595312"/>
          </a:xfrm>
          <a:prstGeom prst="rect">
            <a:avLst/>
          </a:prstGeom>
          <a:solidFill>
            <a:srgbClr val="FFCC99"/>
          </a:solidFill>
          <a:ln w="15875">
            <a:solidFill>
              <a:schemeClr val="accent2"/>
            </a:solidFill>
            <a:prstDash val="dash"/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fontAlgn="t">
              <a:spcBef>
                <a:spcPct val="50000"/>
              </a:spcBef>
              <a:spcAft>
                <a:spcPct val="0"/>
              </a:spcAft>
              <a:buClrTx/>
              <a:buFont typeface="Arial" panose="020B0604020202020204" pitchFamily="34" charset="0"/>
              <a:buNone/>
            </a:pPr>
            <a:r>
              <a:rPr lang="zh-CN" altLang="en-US" sz="3200" b="1">
                <a:solidFill>
                  <a:srgbClr val="000000"/>
                </a:solidFill>
                <a:latin typeface="华文中宋" panose="02010600040101010101" pitchFamily="2" charset="-122"/>
                <a:ea typeface="楷体_GB2312" pitchFamily="1" charset="-122"/>
              </a:rPr>
              <a:t>摆</a:t>
            </a:r>
          </a:p>
        </p:txBody>
      </p:sp>
      <p:sp>
        <p:nvSpPr>
          <p:cNvPr id="193543" name="Text Box 477"/>
          <p:cNvSpPr txBox="1">
            <a:spLocks noChangeArrowheads="1"/>
          </p:cNvSpPr>
          <p:nvPr/>
        </p:nvSpPr>
        <p:spPr bwMode="auto">
          <a:xfrm>
            <a:off x="2700338" y="2338388"/>
            <a:ext cx="647700" cy="595312"/>
          </a:xfrm>
          <a:prstGeom prst="rect">
            <a:avLst/>
          </a:prstGeom>
          <a:solidFill>
            <a:srgbClr val="FFCC99"/>
          </a:solidFill>
          <a:ln w="15875">
            <a:solidFill>
              <a:schemeClr val="accent2"/>
            </a:solidFill>
            <a:prstDash val="dash"/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fontAlgn="t">
              <a:spcBef>
                <a:spcPct val="50000"/>
              </a:spcBef>
              <a:spcAft>
                <a:spcPct val="0"/>
              </a:spcAft>
              <a:buClrTx/>
              <a:buFont typeface="Arial" panose="020B0604020202020204" pitchFamily="34" charset="0"/>
              <a:buNone/>
            </a:pPr>
            <a:r>
              <a:rPr lang="zh-CN" altLang="en-US" sz="3200" b="1">
                <a:solidFill>
                  <a:srgbClr val="000000"/>
                </a:solidFill>
                <a:latin typeface="华文中宋" panose="02010600040101010101" pitchFamily="2" charset="-122"/>
                <a:ea typeface="楷体_GB2312" pitchFamily="1" charset="-122"/>
              </a:rPr>
              <a:t>连</a:t>
            </a:r>
          </a:p>
        </p:txBody>
      </p:sp>
      <p:sp>
        <p:nvSpPr>
          <p:cNvPr id="11272" name="Text Box 478"/>
          <p:cNvSpPr txBox="1">
            <a:spLocks noChangeArrowheads="1"/>
          </p:cNvSpPr>
          <p:nvPr/>
        </p:nvSpPr>
        <p:spPr bwMode="auto">
          <a:xfrm>
            <a:off x="4857750" y="2338388"/>
            <a:ext cx="647700" cy="595312"/>
          </a:xfrm>
          <a:prstGeom prst="rect">
            <a:avLst/>
          </a:prstGeom>
          <a:solidFill>
            <a:srgbClr val="FFCC99"/>
          </a:solidFill>
          <a:ln w="15875">
            <a:solidFill>
              <a:schemeClr val="accent2"/>
            </a:solidFill>
            <a:prstDash val="dash"/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fontAlgn="t">
              <a:spcBef>
                <a:spcPct val="50000"/>
              </a:spcBef>
              <a:spcAft>
                <a:spcPct val="0"/>
              </a:spcAft>
              <a:buClrTx/>
              <a:buFont typeface="Arial" panose="020B0604020202020204" pitchFamily="34" charset="0"/>
              <a:buNone/>
            </a:pPr>
            <a:r>
              <a:rPr lang="zh-CN" altLang="en-US" sz="3200" b="1">
                <a:solidFill>
                  <a:srgbClr val="000000"/>
                </a:solidFill>
                <a:latin typeface="华文中宋" panose="02010600040101010101" pitchFamily="2" charset="-122"/>
                <a:ea typeface="楷体_GB2312" pitchFamily="1" charset="-122"/>
              </a:rPr>
              <a:t>调</a:t>
            </a:r>
          </a:p>
        </p:txBody>
      </p:sp>
      <p:sp>
        <p:nvSpPr>
          <p:cNvPr id="193545" name="Text Box 479"/>
          <p:cNvSpPr txBox="1">
            <a:spLocks noChangeArrowheads="1"/>
          </p:cNvSpPr>
          <p:nvPr/>
        </p:nvSpPr>
        <p:spPr bwMode="auto">
          <a:xfrm>
            <a:off x="3778250" y="2338388"/>
            <a:ext cx="647700" cy="595312"/>
          </a:xfrm>
          <a:prstGeom prst="rect">
            <a:avLst/>
          </a:prstGeom>
          <a:solidFill>
            <a:srgbClr val="FFCC99"/>
          </a:solidFill>
          <a:ln w="15875">
            <a:solidFill>
              <a:schemeClr val="accent2"/>
            </a:solidFill>
            <a:prstDash val="dash"/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fontAlgn="t">
              <a:spcBef>
                <a:spcPct val="50000"/>
              </a:spcBef>
              <a:spcAft>
                <a:spcPct val="0"/>
              </a:spcAft>
              <a:buClrTx/>
              <a:buFont typeface="Arial" panose="020B0604020202020204" pitchFamily="34" charset="0"/>
              <a:buNone/>
            </a:pPr>
            <a:r>
              <a:rPr lang="zh-CN" altLang="en-US" sz="3200" b="1">
                <a:solidFill>
                  <a:srgbClr val="000000"/>
                </a:solidFill>
                <a:latin typeface="华文中宋" panose="02010600040101010101" pitchFamily="2" charset="-122"/>
                <a:ea typeface="楷体_GB2312" pitchFamily="1" charset="-122"/>
              </a:rPr>
              <a:t>检</a:t>
            </a:r>
          </a:p>
        </p:txBody>
      </p:sp>
      <p:grpSp>
        <p:nvGrpSpPr>
          <p:cNvPr id="193546" name="Group 1912"/>
          <p:cNvGrpSpPr>
            <a:grpSpLocks noChangeAspect="1"/>
          </p:cNvGrpSpPr>
          <p:nvPr/>
        </p:nvGrpSpPr>
        <p:grpSpPr bwMode="auto">
          <a:xfrm>
            <a:off x="3160713" y="3546475"/>
            <a:ext cx="1638300" cy="654050"/>
            <a:chOff x="0" y="0"/>
            <a:chExt cx="1440" cy="569"/>
          </a:xfrm>
        </p:grpSpPr>
        <p:grpSp>
          <p:nvGrpSpPr>
            <p:cNvPr id="193993" name="Group 1913"/>
            <p:cNvGrpSpPr>
              <a:grpSpLocks noChangeAspect="1"/>
            </p:cNvGrpSpPr>
            <p:nvPr/>
          </p:nvGrpSpPr>
          <p:grpSpPr bwMode="auto">
            <a:xfrm>
              <a:off x="0" y="69"/>
              <a:ext cx="1440" cy="500"/>
              <a:chOff x="0" y="0"/>
              <a:chExt cx="1440" cy="500"/>
            </a:xfrm>
          </p:grpSpPr>
          <p:graphicFrame>
            <p:nvGraphicFramePr>
              <p:cNvPr id="193996" name="Object 1914"/>
              <p:cNvGraphicFramePr>
                <a:graphicFrameLocks noChangeAspect="1"/>
              </p:cNvGraphicFramePr>
              <p:nvPr/>
            </p:nvGraphicFramePr>
            <p:xfrm>
              <a:off x="0" y="0"/>
              <a:ext cx="1440" cy="5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050" r:id="rId3" imgW="3834921" imgH="1612698" progId="">
                      <p:embed/>
                    </p:oleObj>
                  </mc:Choice>
                  <mc:Fallback>
                    <p:oleObj r:id="rId3" imgW="3834921" imgH="1612698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lum bright="4000"/>
                            <a:grayscl/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0" y="0"/>
                            <a:ext cx="1440" cy="5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193997" name="Group 1915"/>
              <p:cNvGrpSpPr>
                <a:grpSpLocks noChangeAspect="1"/>
              </p:cNvGrpSpPr>
              <p:nvPr/>
            </p:nvGrpSpPr>
            <p:grpSpPr bwMode="auto">
              <a:xfrm rot="5400000">
                <a:off x="813" y="39"/>
                <a:ext cx="227" cy="433"/>
                <a:chOff x="0" y="0"/>
                <a:chExt cx="1036" cy="1898"/>
              </a:xfrm>
            </p:grpSpPr>
            <p:sp>
              <p:nvSpPr>
                <p:cNvPr id="194012" name="AutoShape 1916"/>
                <p:cNvSpPr>
                  <a:spLocks noChangeAspect="1" noChangeArrowheads="1"/>
                </p:cNvSpPr>
                <p:nvPr/>
              </p:nvSpPr>
              <p:spPr bwMode="auto">
                <a:xfrm>
                  <a:off x="0" y="715"/>
                  <a:ext cx="1036" cy="1183"/>
                </a:xfrm>
                <a:prstGeom prst="can">
                  <a:avLst>
                    <a:gd name="adj" fmla="val 46987"/>
                  </a:avLst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o"/>
                    <a:defRPr sz="30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n"/>
                    <a:defRPr sz="26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o"/>
                    <a:defRPr sz="23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5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t">
                    <a:spcBef>
                      <a:spcPct val="0"/>
                    </a:spcBef>
                    <a:spcAft>
                      <a:spcPct val="0"/>
                    </a:spcAft>
                    <a:buClrTx/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  <a:latin typeface="华文中宋" panose="02010600040101010101" pitchFamily="2" charset="-122"/>
                    <a:ea typeface="楷体_GB2312" pitchFamily="1" charset="-122"/>
                  </a:endParaRPr>
                </a:p>
              </p:txBody>
            </p:sp>
            <p:sp>
              <p:nvSpPr>
                <p:cNvPr id="194013" name="AutoShape 1917"/>
                <p:cNvSpPr>
                  <a:spLocks noChangeAspect="1" noChangeArrowheads="1"/>
                </p:cNvSpPr>
                <p:nvPr/>
              </p:nvSpPr>
              <p:spPr bwMode="auto">
                <a:xfrm>
                  <a:off x="0" y="0"/>
                  <a:ext cx="1036" cy="1183"/>
                </a:xfrm>
                <a:prstGeom prst="can">
                  <a:avLst>
                    <a:gd name="adj" fmla="val 46987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o"/>
                    <a:defRPr sz="30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n"/>
                    <a:defRPr sz="26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o"/>
                    <a:defRPr sz="23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5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t">
                    <a:spcBef>
                      <a:spcPct val="0"/>
                    </a:spcBef>
                    <a:spcAft>
                      <a:spcPct val="0"/>
                    </a:spcAft>
                    <a:buClrTx/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  <a:latin typeface="华文中宋" panose="02010600040101010101" pitchFamily="2" charset="-122"/>
                    <a:ea typeface="楷体_GB2312" pitchFamily="1" charset="-122"/>
                  </a:endParaRPr>
                </a:p>
              </p:txBody>
            </p:sp>
            <p:sp>
              <p:nvSpPr>
                <p:cNvPr id="194014" name="Oval 1918"/>
                <p:cNvSpPr>
                  <a:spLocks noChangeAspect="1" noChangeArrowheads="1"/>
                </p:cNvSpPr>
                <p:nvPr/>
              </p:nvSpPr>
              <p:spPr bwMode="auto">
                <a:xfrm>
                  <a:off x="144" y="66"/>
                  <a:ext cx="763" cy="299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o"/>
                    <a:defRPr sz="30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n"/>
                    <a:defRPr sz="26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o"/>
                    <a:defRPr sz="23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5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t">
                    <a:spcBef>
                      <a:spcPct val="0"/>
                    </a:spcBef>
                    <a:spcAft>
                      <a:spcPct val="0"/>
                    </a:spcAft>
                    <a:buClrTx/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  <a:latin typeface="华文中宋" panose="02010600040101010101" pitchFamily="2" charset="-122"/>
                    <a:ea typeface="楷体_GB2312" pitchFamily="1" charset="-122"/>
                  </a:endParaRPr>
                </a:p>
              </p:txBody>
            </p:sp>
            <p:grpSp>
              <p:nvGrpSpPr>
                <p:cNvPr id="194015" name="Group 1919"/>
                <p:cNvGrpSpPr>
                  <a:grpSpLocks noChangeAspect="1"/>
                </p:cNvGrpSpPr>
                <p:nvPr/>
              </p:nvGrpSpPr>
              <p:grpSpPr bwMode="auto">
                <a:xfrm>
                  <a:off x="389" y="48"/>
                  <a:ext cx="231" cy="191"/>
                  <a:chOff x="0" y="0"/>
                  <a:chExt cx="231" cy="191"/>
                </a:xfrm>
              </p:grpSpPr>
              <p:sp>
                <p:nvSpPr>
                  <p:cNvPr id="194020" name="Oval 192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0" y="79"/>
                    <a:ext cx="231" cy="112"/>
                  </a:xfrm>
                  <a:prstGeom prst="ellipse">
                    <a:avLst/>
                  </a:prstGeom>
                  <a:solidFill>
                    <a:srgbClr val="C0C0C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lr>
                        <a:schemeClr val="accent2"/>
                      </a:buClr>
                      <a:buFont typeface="Wingdings" panose="05000000000000000000" pitchFamily="2" charset="2"/>
                      <a:buChar char="o"/>
                      <a:defRPr sz="300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宋体" panose="02010600030101010101" pitchFamily="2" charset="-122"/>
                      </a:defRPr>
                    </a:lvl1pPr>
                    <a:lvl2pPr marL="742950" indent="-285750">
                      <a:spcBef>
                        <a:spcPct val="20000"/>
                      </a:spcBef>
                      <a:buClr>
                        <a:schemeClr val="accent2"/>
                      </a:buClr>
                      <a:buFont typeface="Wingdings" panose="05000000000000000000" pitchFamily="2" charset="2"/>
                      <a:buChar char="n"/>
                      <a:defRPr sz="260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宋体" panose="02010600030101010101" pitchFamily="2" charset="-122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chemeClr val="accent2"/>
                      </a:buClr>
                      <a:buFont typeface="Wingdings" panose="05000000000000000000" pitchFamily="2" charset="2"/>
                      <a:buChar char="o"/>
                      <a:defRPr sz="230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宋体" panose="02010600030101010101" pitchFamily="2" charset="-122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chemeClr val="accent2"/>
                      </a:buClr>
                      <a:buFont typeface="Wingdings" panose="05000000000000000000" pitchFamily="2" charset="2"/>
                      <a:buChar char="n"/>
                      <a:defRPr sz="200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宋体" panose="02010600030101010101" pitchFamily="2" charset="-122"/>
                      </a:defRPr>
                    </a:lvl4pPr>
                    <a:lvl5pPr marL="2057400" indent="-228600">
                      <a:spcBef>
                        <a:spcPct val="25000"/>
                      </a:spcBef>
                      <a:buClr>
                        <a:schemeClr val="accent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25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25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25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25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fontAlgn="t"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Font typeface="Arial" panose="020B0604020202020204" pitchFamily="34" charset="0"/>
                      <a:buNone/>
                    </a:pPr>
                    <a:endParaRPr lang="zh-CN" altLang="en-US" sz="2400">
                      <a:solidFill>
                        <a:srgbClr val="000000"/>
                      </a:solidFill>
                      <a:latin typeface="华文中宋" panose="02010600040101010101" pitchFamily="2" charset="-122"/>
                      <a:ea typeface="楷体_GB2312" pitchFamily="1" charset="-122"/>
                    </a:endParaRPr>
                  </a:p>
                </p:txBody>
              </p:sp>
              <p:sp>
                <p:nvSpPr>
                  <p:cNvPr id="194021" name="Rectangle 192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0" y="74"/>
                    <a:ext cx="231" cy="49"/>
                  </a:xfrm>
                  <a:prstGeom prst="rect">
                    <a:avLst/>
                  </a:prstGeom>
                  <a:solidFill>
                    <a:srgbClr val="C0C0C0"/>
                  </a:solidFill>
                  <a:ln w="9525">
                    <a:solidFill>
                      <a:srgbClr val="FFFFFF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lr>
                        <a:schemeClr val="accent2"/>
                      </a:buClr>
                      <a:buFont typeface="Wingdings" panose="05000000000000000000" pitchFamily="2" charset="2"/>
                      <a:buChar char="o"/>
                      <a:defRPr sz="300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宋体" panose="02010600030101010101" pitchFamily="2" charset="-122"/>
                      </a:defRPr>
                    </a:lvl1pPr>
                    <a:lvl2pPr marL="742950" indent="-285750">
                      <a:spcBef>
                        <a:spcPct val="20000"/>
                      </a:spcBef>
                      <a:buClr>
                        <a:schemeClr val="accent2"/>
                      </a:buClr>
                      <a:buFont typeface="Wingdings" panose="05000000000000000000" pitchFamily="2" charset="2"/>
                      <a:buChar char="n"/>
                      <a:defRPr sz="260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宋体" panose="02010600030101010101" pitchFamily="2" charset="-122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chemeClr val="accent2"/>
                      </a:buClr>
                      <a:buFont typeface="Wingdings" panose="05000000000000000000" pitchFamily="2" charset="2"/>
                      <a:buChar char="o"/>
                      <a:defRPr sz="230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宋体" panose="02010600030101010101" pitchFamily="2" charset="-122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chemeClr val="accent2"/>
                      </a:buClr>
                      <a:buFont typeface="Wingdings" panose="05000000000000000000" pitchFamily="2" charset="2"/>
                      <a:buChar char="n"/>
                      <a:defRPr sz="200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宋体" panose="02010600030101010101" pitchFamily="2" charset="-122"/>
                      </a:defRPr>
                    </a:lvl4pPr>
                    <a:lvl5pPr marL="2057400" indent="-228600">
                      <a:spcBef>
                        <a:spcPct val="25000"/>
                      </a:spcBef>
                      <a:buClr>
                        <a:schemeClr val="accent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25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25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25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25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fontAlgn="t"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Font typeface="Arial" panose="020B0604020202020204" pitchFamily="34" charset="0"/>
                      <a:buNone/>
                    </a:pPr>
                    <a:endParaRPr lang="zh-CN" altLang="en-US" sz="2400">
                      <a:solidFill>
                        <a:srgbClr val="000000"/>
                      </a:solidFill>
                      <a:latin typeface="华文中宋" panose="02010600040101010101" pitchFamily="2" charset="-122"/>
                      <a:ea typeface="楷体_GB2312" pitchFamily="1" charset="-122"/>
                    </a:endParaRPr>
                  </a:p>
                </p:txBody>
              </p:sp>
              <p:sp>
                <p:nvSpPr>
                  <p:cNvPr id="194022" name="Oval 192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0" y="0"/>
                    <a:ext cx="231" cy="112"/>
                  </a:xfrm>
                  <a:prstGeom prst="ellipse">
                    <a:avLst/>
                  </a:prstGeom>
                  <a:solidFill>
                    <a:srgbClr val="C0C0C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lr>
                        <a:schemeClr val="accent2"/>
                      </a:buClr>
                      <a:buFont typeface="Wingdings" panose="05000000000000000000" pitchFamily="2" charset="2"/>
                      <a:buChar char="o"/>
                      <a:defRPr sz="300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宋体" panose="02010600030101010101" pitchFamily="2" charset="-122"/>
                      </a:defRPr>
                    </a:lvl1pPr>
                    <a:lvl2pPr marL="742950" indent="-285750">
                      <a:spcBef>
                        <a:spcPct val="20000"/>
                      </a:spcBef>
                      <a:buClr>
                        <a:schemeClr val="accent2"/>
                      </a:buClr>
                      <a:buFont typeface="Wingdings" panose="05000000000000000000" pitchFamily="2" charset="2"/>
                      <a:buChar char="n"/>
                      <a:defRPr sz="260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宋体" panose="02010600030101010101" pitchFamily="2" charset="-122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chemeClr val="accent2"/>
                      </a:buClr>
                      <a:buFont typeface="Wingdings" panose="05000000000000000000" pitchFamily="2" charset="2"/>
                      <a:buChar char="o"/>
                      <a:defRPr sz="230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宋体" panose="02010600030101010101" pitchFamily="2" charset="-122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chemeClr val="accent2"/>
                      </a:buClr>
                      <a:buFont typeface="Wingdings" panose="05000000000000000000" pitchFamily="2" charset="2"/>
                      <a:buChar char="n"/>
                      <a:defRPr sz="200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宋体" panose="02010600030101010101" pitchFamily="2" charset="-122"/>
                      </a:defRPr>
                    </a:lvl4pPr>
                    <a:lvl5pPr marL="2057400" indent="-228600">
                      <a:spcBef>
                        <a:spcPct val="25000"/>
                      </a:spcBef>
                      <a:buClr>
                        <a:schemeClr val="accent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25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25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25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25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fontAlgn="t"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Font typeface="Arial" panose="020B0604020202020204" pitchFamily="34" charset="0"/>
                      <a:buNone/>
                    </a:pPr>
                    <a:endParaRPr lang="zh-CN" altLang="en-US" sz="2400">
                      <a:solidFill>
                        <a:srgbClr val="000000"/>
                      </a:solidFill>
                      <a:latin typeface="华文中宋" panose="02010600040101010101" pitchFamily="2" charset="-122"/>
                      <a:ea typeface="楷体_GB2312" pitchFamily="1" charset="-122"/>
                    </a:endParaRPr>
                  </a:p>
                </p:txBody>
              </p:sp>
              <p:sp>
                <p:nvSpPr>
                  <p:cNvPr id="194023" name="Line 192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31" y="68"/>
                    <a:ext cx="0" cy="74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zh-CN" altLang="en-US">
                      <a:solidFill>
                        <a:srgbClr val="000000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194024" name="Line 192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0" y="55"/>
                    <a:ext cx="0" cy="74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zh-CN" altLang="en-US">
                      <a:solidFill>
                        <a:srgbClr val="000000"/>
                      </a:solidFill>
                      <a:latin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194016" name="Line 1925"/>
                <p:cNvSpPr>
                  <a:spLocks noChangeAspect="1" noChangeShapeType="1"/>
                </p:cNvSpPr>
                <p:nvPr/>
              </p:nvSpPr>
              <p:spPr bwMode="auto">
                <a:xfrm>
                  <a:off x="159" y="1078"/>
                  <a:ext cx="0" cy="712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94017" name="Line 1926"/>
                <p:cNvSpPr>
                  <a:spLocks noChangeAspect="1" noChangeShapeType="1"/>
                </p:cNvSpPr>
                <p:nvPr/>
              </p:nvSpPr>
              <p:spPr bwMode="auto">
                <a:xfrm>
                  <a:off x="632" y="1171"/>
                  <a:ext cx="0" cy="715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94018" name="Line 1927"/>
                <p:cNvSpPr>
                  <a:spLocks noChangeAspect="1" noChangeShapeType="1"/>
                </p:cNvSpPr>
                <p:nvPr/>
              </p:nvSpPr>
              <p:spPr bwMode="auto">
                <a:xfrm>
                  <a:off x="260" y="461"/>
                  <a:ext cx="0" cy="68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94019" name="Line 1928"/>
                <p:cNvSpPr>
                  <a:spLocks noChangeAspect="1" noChangeShapeType="1"/>
                </p:cNvSpPr>
                <p:nvPr/>
              </p:nvSpPr>
              <p:spPr bwMode="auto">
                <a:xfrm>
                  <a:off x="790" y="461"/>
                  <a:ext cx="0" cy="68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193998" name="Group 1929"/>
              <p:cNvGrpSpPr>
                <a:grpSpLocks noChangeAspect="1"/>
              </p:cNvGrpSpPr>
              <p:nvPr/>
            </p:nvGrpSpPr>
            <p:grpSpPr bwMode="auto">
              <a:xfrm rot="5400000">
                <a:off x="394" y="39"/>
                <a:ext cx="227" cy="442"/>
                <a:chOff x="0" y="0"/>
                <a:chExt cx="1036" cy="1898"/>
              </a:xfrm>
            </p:grpSpPr>
            <p:sp>
              <p:nvSpPr>
                <p:cNvPr id="193999" name="AutoShape 1930"/>
                <p:cNvSpPr>
                  <a:spLocks noChangeAspect="1" noChangeArrowheads="1"/>
                </p:cNvSpPr>
                <p:nvPr/>
              </p:nvSpPr>
              <p:spPr bwMode="auto">
                <a:xfrm>
                  <a:off x="0" y="715"/>
                  <a:ext cx="1036" cy="1183"/>
                </a:xfrm>
                <a:prstGeom prst="can">
                  <a:avLst>
                    <a:gd name="adj" fmla="val 46987"/>
                  </a:avLst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o"/>
                    <a:defRPr sz="30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n"/>
                    <a:defRPr sz="26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o"/>
                    <a:defRPr sz="23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5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t">
                    <a:spcBef>
                      <a:spcPct val="0"/>
                    </a:spcBef>
                    <a:spcAft>
                      <a:spcPct val="0"/>
                    </a:spcAft>
                    <a:buClrTx/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  <a:latin typeface="华文中宋" panose="02010600040101010101" pitchFamily="2" charset="-122"/>
                    <a:ea typeface="楷体_GB2312" pitchFamily="1" charset="-122"/>
                  </a:endParaRPr>
                </a:p>
              </p:txBody>
            </p:sp>
            <p:sp>
              <p:nvSpPr>
                <p:cNvPr id="194000" name="AutoShape 1931"/>
                <p:cNvSpPr>
                  <a:spLocks noChangeAspect="1" noChangeArrowheads="1"/>
                </p:cNvSpPr>
                <p:nvPr/>
              </p:nvSpPr>
              <p:spPr bwMode="auto">
                <a:xfrm>
                  <a:off x="0" y="0"/>
                  <a:ext cx="1036" cy="1183"/>
                </a:xfrm>
                <a:prstGeom prst="can">
                  <a:avLst>
                    <a:gd name="adj" fmla="val 46987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o"/>
                    <a:defRPr sz="30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n"/>
                    <a:defRPr sz="26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o"/>
                    <a:defRPr sz="23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5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t">
                    <a:spcBef>
                      <a:spcPct val="0"/>
                    </a:spcBef>
                    <a:spcAft>
                      <a:spcPct val="0"/>
                    </a:spcAft>
                    <a:buClrTx/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  <a:latin typeface="华文中宋" panose="02010600040101010101" pitchFamily="2" charset="-122"/>
                    <a:ea typeface="楷体_GB2312" pitchFamily="1" charset="-122"/>
                  </a:endParaRPr>
                </a:p>
              </p:txBody>
            </p:sp>
            <p:sp>
              <p:nvSpPr>
                <p:cNvPr id="194001" name="Oval 1932"/>
                <p:cNvSpPr>
                  <a:spLocks noChangeAspect="1" noChangeArrowheads="1"/>
                </p:cNvSpPr>
                <p:nvPr/>
              </p:nvSpPr>
              <p:spPr bwMode="auto">
                <a:xfrm>
                  <a:off x="144" y="66"/>
                  <a:ext cx="763" cy="299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o"/>
                    <a:defRPr sz="30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n"/>
                    <a:defRPr sz="26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o"/>
                    <a:defRPr sz="23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5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t">
                    <a:spcBef>
                      <a:spcPct val="0"/>
                    </a:spcBef>
                    <a:spcAft>
                      <a:spcPct val="0"/>
                    </a:spcAft>
                    <a:buClrTx/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  <a:latin typeface="华文中宋" panose="02010600040101010101" pitchFamily="2" charset="-122"/>
                    <a:ea typeface="楷体_GB2312" pitchFamily="1" charset="-122"/>
                  </a:endParaRPr>
                </a:p>
              </p:txBody>
            </p:sp>
            <p:grpSp>
              <p:nvGrpSpPr>
                <p:cNvPr id="194002" name="Group 1933"/>
                <p:cNvGrpSpPr>
                  <a:grpSpLocks noChangeAspect="1"/>
                </p:cNvGrpSpPr>
                <p:nvPr/>
              </p:nvGrpSpPr>
              <p:grpSpPr bwMode="auto">
                <a:xfrm>
                  <a:off x="389" y="48"/>
                  <a:ext cx="231" cy="191"/>
                  <a:chOff x="0" y="0"/>
                  <a:chExt cx="231" cy="191"/>
                </a:xfrm>
              </p:grpSpPr>
              <p:sp>
                <p:nvSpPr>
                  <p:cNvPr id="194007" name="Oval 193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0" y="79"/>
                    <a:ext cx="231" cy="112"/>
                  </a:xfrm>
                  <a:prstGeom prst="ellipse">
                    <a:avLst/>
                  </a:prstGeom>
                  <a:solidFill>
                    <a:srgbClr val="C0C0C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lr>
                        <a:schemeClr val="accent2"/>
                      </a:buClr>
                      <a:buFont typeface="Wingdings" panose="05000000000000000000" pitchFamily="2" charset="2"/>
                      <a:buChar char="o"/>
                      <a:defRPr sz="300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宋体" panose="02010600030101010101" pitchFamily="2" charset="-122"/>
                      </a:defRPr>
                    </a:lvl1pPr>
                    <a:lvl2pPr marL="742950" indent="-285750">
                      <a:spcBef>
                        <a:spcPct val="20000"/>
                      </a:spcBef>
                      <a:buClr>
                        <a:schemeClr val="accent2"/>
                      </a:buClr>
                      <a:buFont typeface="Wingdings" panose="05000000000000000000" pitchFamily="2" charset="2"/>
                      <a:buChar char="n"/>
                      <a:defRPr sz="260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宋体" panose="02010600030101010101" pitchFamily="2" charset="-122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chemeClr val="accent2"/>
                      </a:buClr>
                      <a:buFont typeface="Wingdings" panose="05000000000000000000" pitchFamily="2" charset="2"/>
                      <a:buChar char="o"/>
                      <a:defRPr sz="230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宋体" panose="02010600030101010101" pitchFamily="2" charset="-122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chemeClr val="accent2"/>
                      </a:buClr>
                      <a:buFont typeface="Wingdings" panose="05000000000000000000" pitchFamily="2" charset="2"/>
                      <a:buChar char="n"/>
                      <a:defRPr sz="200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宋体" panose="02010600030101010101" pitchFamily="2" charset="-122"/>
                      </a:defRPr>
                    </a:lvl4pPr>
                    <a:lvl5pPr marL="2057400" indent="-228600">
                      <a:spcBef>
                        <a:spcPct val="25000"/>
                      </a:spcBef>
                      <a:buClr>
                        <a:schemeClr val="accent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25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25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25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25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fontAlgn="t"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Font typeface="Arial" panose="020B0604020202020204" pitchFamily="34" charset="0"/>
                      <a:buNone/>
                    </a:pPr>
                    <a:endParaRPr lang="zh-CN" altLang="en-US" sz="2400">
                      <a:solidFill>
                        <a:srgbClr val="000000"/>
                      </a:solidFill>
                      <a:latin typeface="华文中宋" panose="02010600040101010101" pitchFamily="2" charset="-122"/>
                      <a:ea typeface="楷体_GB2312" pitchFamily="1" charset="-122"/>
                    </a:endParaRPr>
                  </a:p>
                </p:txBody>
              </p:sp>
              <p:sp>
                <p:nvSpPr>
                  <p:cNvPr id="194008" name="Rectangle 193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0" y="74"/>
                    <a:ext cx="231" cy="49"/>
                  </a:xfrm>
                  <a:prstGeom prst="rect">
                    <a:avLst/>
                  </a:prstGeom>
                  <a:solidFill>
                    <a:srgbClr val="C0C0C0"/>
                  </a:solidFill>
                  <a:ln w="9525">
                    <a:solidFill>
                      <a:srgbClr val="FFFFFF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lr>
                        <a:schemeClr val="accent2"/>
                      </a:buClr>
                      <a:buFont typeface="Wingdings" panose="05000000000000000000" pitchFamily="2" charset="2"/>
                      <a:buChar char="o"/>
                      <a:defRPr sz="300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宋体" panose="02010600030101010101" pitchFamily="2" charset="-122"/>
                      </a:defRPr>
                    </a:lvl1pPr>
                    <a:lvl2pPr marL="742950" indent="-285750">
                      <a:spcBef>
                        <a:spcPct val="20000"/>
                      </a:spcBef>
                      <a:buClr>
                        <a:schemeClr val="accent2"/>
                      </a:buClr>
                      <a:buFont typeface="Wingdings" panose="05000000000000000000" pitchFamily="2" charset="2"/>
                      <a:buChar char="n"/>
                      <a:defRPr sz="260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宋体" panose="02010600030101010101" pitchFamily="2" charset="-122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chemeClr val="accent2"/>
                      </a:buClr>
                      <a:buFont typeface="Wingdings" panose="05000000000000000000" pitchFamily="2" charset="2"/>
                      <a:buChar char="o"/>
                      <a:defRPr sz="230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宋体" panose="02010600030101010101" pitchFamily="2" charset="-122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chemeClr val="accent2"/>
                      </a:buClr>
                      <a:buFont typeface="Wingdings" panose="05000000000000000000" pitchFamily="2" charset="2"/>
                      <a:buChar char="n"/>
                      <a:defRPr sz="200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宋体" panose="02010600030101010101" pitchFamily="2" charset="-122"/>
                      </a:defRPr>
                    </a:lvl4pPr>
                    <a:lvl5pPr marL="2057400" indent="-228600">
                      <a:spcBef>
                        <a:spcPct val="25000"/>
                      </a:spcBef>
                      <a:buClr>
                        <a:schemeClr val="accent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25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25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25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25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fontAlgn="t"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Font typeface="Arial" panose="020B0604020202020204" pitchFamily="34" charset="0"/>
                      <a:buNone/>
                    </a:pPr>
                    <a:endParaRPr lang="zh-CN" altLang="en-US" sz="2400">
                      <a:solidFill>
                        <a:srgbClr val="000000"/>
                      </a:solidFill>
                      <a:latin typeface="华文中宋" panose="02010600040101010101" pitchFamily="2" charset="-122"/>
                      <a:ea typeface="楷体_GB2312" pitchFamily="1" charset="-122"/>
                    </a:endParaRPr>
                  </a:p>
                </p:txBody>
              </p:sp>
              <p:sp>
                <p:nvSpPr>
                  <p:cNvPr id="194009" name="Oval 193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0" y="0"/>
                    <a:ext cx="231" cy="112"/>
                  </a:xfrm>
                  <a:prstGeom prst="ellipse">
                    <a:avLst/>
                  </a:prstGeom>
                  <a:solidFill>
                    <a:srgbClr val="C0C0C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lr>
                        <a:schemeClr val="accent2"/>
                      </a:buClr>
                      <a:buFont typeface="Wingdings" panose="05000000000000000000" pitchFamily="2" charset="2"/>
                      <a:buChar char="o"/>
                      <a:defRPr sz="300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宋体" panose="02010600030101010101" pitchFamily="2" charset="-122"/>
                      </a:defRPr>
                    </a:lvl1pPr>
                    <a:lvl2pPr marL="742950" indent="-285750">
                      <a:spcBef>
                        <a:spcPct val="20000"/>
                      </a:spcBef>
                      <a:buClr>
                        <a:schemeClr val="accent2"/>
                      </a:buClr>
                      <a:buFont typeface="Wingdings" panose="05000000000000000000" pitchFamily="2" charset="2"/>
                      <a:buChar char="n"/>
                      <a:defRPr sz="260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宋体" panose="02010600030101010101" pitchFamily="2" charset="-122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chemeClr val="accent2"/>
                      </a:buClr>
                      <a:buFont typeface="Wingdings" panose="05000000000000000000" pitchFamily="2" charset="2"/>
                      <a:buChar char="o"/>
                      <a:defRPr sz="230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宋体" panose="02010600030101010101" pitchFamily="2" charset="-122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chemeClr val="accent2"/>
                      </a:buClr>
                      <a:buFont typeface="Wingdings" panose="05000000000000000000" pitchFamily="2" charset="2"/>
                      <a:buChar char="n"/>
                      <a:defRPr sz="200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宋体" panose="02010600030101010101" pitchFamily="2" charset="-122"/>
                      </a:defRPr>
                    </a:lvl4pPr>
                    <a:lvl5pPr marL="2057400" indent="-228600">
                      <a:spcBef>
                        <a:spcPct val="25000"/>
                      </a:spcBef>
                      <a:buClr>
                        <a:schemeClr val="accent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25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25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25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25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fontAlgn="t"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Font typeface="Arial" panose="020B0604020202020204" pitchFamily="34" charset="0"/>
                      <a:buNone/>
                    </a:pPr>
                    <a:endParaRPr lang="zh-CN" altLang="en-US" sz="2400">
                      <a:solidFill>
                        <a:srgbClr val="000000"/>
                      </a:solidFill>
                      <a:latin typeface="华文中宋" panose="02010600040101010101" pitchFamily="2" charset="-122"/>
                      <a:ea typeface="楷体_GB2312" pitchFamily="1" charset="-122"/>
                    </a:endParaRPr>
                  </a:p>
                </p:txBody>
              </p:sp>
              <p:sp>
                <p:nvSpPr>
                  <p:cNvPr id="194010" name="Line 1937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31" y="68"/>
                    <a:ext cx="0" cy="74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zh-CN" altLang="en-US">
                      <a:solidFill>
                        <a:srgbClr val="000000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194011" name="Line 193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0" y="55"/>
                    <a:ext cx="0" cy="74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zh-CN" altLang="en-US">
                      <a:solidFill>
                        <a:srgbClr val="000000"/>
                      </a:solidFill>
                      <a:latin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194003" name="Line 1939"/>
                <p:cNvSpPr>
                  <a:spLocks noChangeAspect="1" noChangeShapeType="1"/>
                </p:cNvSpPr>
                <p:nvPr/>
              </p:nvSpPr>
              <p:spPr bwMode="auto">
                <a:xfrm>
                  <a:off x="159" y="1078"/>
                  <a:ext cx="0" cy="712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94004" name="Line 1940"/>
                <p:cNvSpPr>
                  <a:spLocks noChangeAspect="1" noChangeShapeType="1"/>
                </p:cNvSpPr>
                <p:nvPr/>
              </p:nvSpPr>
              <p:spPr bwMode="auto">
                <a:xfrm>
                  <a:off x="632" y="1171"/>
                  <a:ext cx="0" cy="715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94005" name="Line 1941"/>
                <p:cNvSpPr>
                  <a:spLocks noChangeAspect="1" noChangeShapeType="1"/>
                </p:cNvSpPr>
                <p:nvPr/>
              </p:nvSpPr>
              <p:spPr bwMode="auto">
                <a:xfrm>
                  <a:off x="260" y="461"/>
                  <a:ext cx="0" cy="68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94006" name="Line 1942"/>
                <p:cNvSpPr>
                  <a:spLocks noChangeAspect="1" noChangeShapeType="1"/>
                </p:cNvSpPr>
                <p:nvPr/>
              </p:nvSpPr>
              <p:spPr bwMode="auto">
                <a:xfrm>
                  <a:off x="790" y="461"/>
                  <a:ext cx="0" cy="68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193994" name="Text Box 1943"/>
            <p:cNvSpPr txBox="1">
              <a:spLocks noChangeAspect="1" noChangeArrowheads="1"/>
            </p:cNvSpPr>
            <p:nvPr/>
          </p:nvSpPr>
          <p:spPr bwMode="auto">
            <a:xfrm>
              <a:off x="1170" y="12"/>
              <a:ext cx="210" cy="3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3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23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algn="just" fontAlgn="t">
                <a:spcBef>
                  <a:spcPct val="0"/>
                </a:spcBef>
                <a:spcAft>
                  <a:spcPct val="0"/>
                </a:spcAft>
                <a:buClrTx/>
                <a:buFont typeface="Arial" panose="020B0604020202020204" pitchFamily="34" charset="0"/>
                <a:buNone/>
              </a:pPr>
              <a:r>
                <a:rPr lang="zh-CN" altLang="en-US" sz="20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＋</a:t>
              </a:r>
              <a:endParaRPr lang="zh-CN" altLang="en-US" sz="2000">
                <a:solidFill>
                  <a:srgbClr val="000000"/>
                </a:solidFill>
                <a:latin typeface="华文中宋" panose="02010600040101010101" pitchFamily="2" charset="-122"/>
                <a:ea typeface="楷体_GB2312" pitchFamily="1" charset="-122"/>
              </a:endParaRPr>
            </a:p>
          </p:txBody>
        </p:sp>
        <p:sp>
          <p:nvSpPr>
            <p:cNvPr id="193995" name="Text Box 1944"/>
            <p:cNvSpPr txBox="1">
              <a:spLocks noChangeAspect="1" noChangeArrowheads="1"/>
            </p:cNvSpPr>
            <p:nvPr/>
          </p:nvSpPr>
          <p:spPr bwMode="auto">
            <a:xfrm>
              <a:off x="15" y="0"/>
              <a:ext cx="261" cy="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3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23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algn="just" fontAlgn="t">
                <a:spcBef>
                  <a:spcPct val="0"/>
                </a:spcBef>
                <a:spcAft>
                  <a:spcPct val="0"/>
                </a:spcAft>
                <a:buClrTx/>
                <a:buFont typeface="Arial" panose="020B0604020202020204" pitchFamily="34" charset="0"/>
                <a:buNone/>
              </a:pPr>
              <a:r>
                <a:rPr lang="zh-CN" altLang="en-US" sz="20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－</a:t>
              </a:r>
              <a:endParaRPr lang="zh-CN" altLang="en-US" sz="2000">
                <a:solidFill>
                  <a:srgbClr val="000000"/>
                </a:solidFill>
                <a:latin typeface="华文中宋" panose="02010600040101010101" pitchFamily="2" charset="-122"/>
                <a:ea typeface="楷体_GB2312" pitchFamily="1" charset="-122"/>
              </a:endParaRPr>
            </a:p>
          </p:txBody>
        </p:sp>
      </p:grpSp>
      <p:grpSp>
        <p:nvGrpSpPr>
          <p:cNvPr id="193547" name="Group 1945"/>
          <p:cNvGrpSpPr>
            <a:grpSpLocks noChangeAspect="1"/>
          </p:cNvGrpSpPr>
          <p:nvPr/>
        </p:nvGrpSpPr>
        <p:grpSpPr bwMode="auto">
          <a:xfrm>
            <a:off x="1541463" y="5146675"/>
            <a:ext cx="955675" cy="919163"/>
            <a:chOff x="0" y="0"/>
            <a:chExt cx="679" cy="645"/>
          </a:xfrm>
        </p:grpSpPr>
        <p:sp>
          <p:nvSpPr>
            <p:cNvPr id="193878" name="Line 1946"/>
            <p:cNvSpPr>
              <a:spLocks noChangeAspect="1" noChangeShapeType="1"/>
            </p:cNvSpPr>
            <p:nvPr/>
          </p:nvSpPr>
          <p:spPr bwMode="auto">
            <a:xfrm>
              <a:off x="115" y="433"/>
              <a:ext cx="42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3879" name="Line 1947"/>
            <p:cNvSpPr>
              <a:spLocks noChangeAspect="1" noChangeShapeType="1"/>
            </p:cNvSpPr>
            <p:nvPr/>
          </p:nvSpPr>
          <p:spPr bwMode="auto">
            <a:xfrm>
              <a:off x="182" y="0"/>
              <a:ext cx="439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3880" name="Line 1948"/>
            <p:cNvSpPr>
              <a:spLocks noChangeAspect="1" noChangeShapeType="1"/>
            </p:cNvSpPr>
            <p:nvPr/>
          </p:nvSpPr>
          <p:spPr bwMode="auto">
            <a:xfrm flipH="1">
              <a:off x="112" y="0"/>
              <a:ext cx="70" cy="33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3881" name="Line 1949"/>
            <p:cNvSpPr>
              <a:spLocks noChangeAspect="1" noChangeShapeType="1"/>
            </p:cNvSpPr>
            <p:nvPr/>
          </p:nvSpPr>
          <p:spPr bwMode="auto">
            <a:xfrm flipH="1">
              <a:off x="544" y="0"/>
              <a:ext cx="77" cy="33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3882" name="Line 1950"/>
            <p:cNvSpPr>
              <a:spLocks noChangeAspect="1" noChangeShapeType="1"/>
            </p:cNvSpPr>
            <p:nvPr/>
          </p:nvSpPr>
          <p:spPr bwMode="auto">
            <a:xfrm>
              <a:off x="133" y="271"/>
              <a:ext cx="42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3883" name="Line 1951"/>
            <p:cNvSpPr>
              <a:spLocks noChangeAspect="1" noChangeShapeType="1"/>
            </p:cNvSpPr>
            <p:nvPr/>
          </p:nvSpPr>
          <p:spPr bwMode="auto">
            <a:xfrm>
              <a:off x="121" y="316"/>
              <a:ext cx="42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3884" name="Line 1952"/>
            <p:cNvSpPr>
              <a:spLocks noChangeAspect="1" noChangeShapeType="1"/>
            </p:cNvSpPr>
            <p:nvPr/>
          </p:nvSpPr>
          <p:spPr bwMode="auto">
            <a:xfrm>
              <a:off x="115" y="330"/>
              <a:ext cx="42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3885" name="Line 1953"/>
            <p:cNvSpPr>
              <a:spLocks noChangeAspect="1" noChangeShapeType="1"/>
            </p:cNvSpPr>
            <p:nvPr/>
          </p:nvSpPr>
          <p:spPr bwMode="auto">
            <a:xfrm>
              <a:off x="115" y="330"/>
              <a:ext cx="0" cy="8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3886" name="Line 1954"/>
            <p:cNvSpPr>
              <a:spLocks noChangeAspect="1" noChangeShapeType="1"/>
            </p:cNvSpPr>
            <p:nvPr/>
          </p:nvSpPr>
          <p:spPr bwMode="auto">
            <a:xfrm>
              <a:off x="544" y="337"/>
              <a:ext cx="0" cy="8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3887" name="Line 1955"/>
            <p:cNvSpPr>
              <a:spLocks noChangeAspect="1" noChangeShapeType="1"/>
            </p:cNvSpPr>
            <p:nvPr/>
          </p:nvSpPr>
          <p:spPr bwMode="auto">
            <a:xfrm>
              <a:off x="146" y="330"/>
              <a:ext cx="0" cy="8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3888" name="Line 1956"/>
            <p:cNvSpPr>
              <a:spLocks noChangeAspect="1" noChangeShapeType="1"/>
            </p:cNvSpPr>
            <p:nvPr/>
          </p:nvSpPr>
          <p:spPr bwMode="auto">
            <a:xfrm>
              <a:off x="178" y="330"/>
              <a:ext cx="0" cy="8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3889" name="Line 1957"/>
            <p:cNvSpPr>
              <a:spLocks noChangeAspect="1" noChangeShapeType="1"/>
            </p:cNvSpPr>
            <p:nvPr/>
          </p:nvSpPr>
          <p:spPr bwMode="auto">
            <a:xfrm>
              <a:off x="211" y="330"/>
              <a:ext cx="0" cy="8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3890" name="Line 1958"/>
            <p:cNvSpPr>
              <a:spLocks noChangeAspect="1" noChangeShapeType="1"/>
            </p:cNvSpPr>
            <p:nvPr/>
          </p:nvSpPr>
          <p:spPr bwMode="auto">
            <a:xfrm>
              <a:off x="250" y="330"/>
              <a:ext cx="0" cy="8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3891" name="Line 1959"/>
            <p:cNvSpPr>
              <a:spLocks noChangeAspect="1" noChangeShapeType="1"/>
            </p:cNvSpPr>
            <p:nvPr/>
          </p:nvSpPr>
          <p:spPr bwMode="auto">
            <a:xfrm>
              <a:off x="436" y="337"/>
              <a:ext cx="0" cy="8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3892" name="Line 1960"/>
            <p:cNvSpPr>
              <a:spLocks noChangeAspect="1" noChangeShapeType="1"/>
            </p:cNvSpPr>
            <p:nvPr/>
          </p:nvSpPr>
          <p:spPr bwMode="auto">
            <a:xfrm>
              <a:off x="473" y="337"/>
              <a:ext cx="0" cy="8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3893" name="Line 1961"/>
            <p:cNvSpPr>
              <a:spLocks noChangeAspect="1" noChangeShapeType="1"/>
            </p:cNvSpPr>
            <p:nvPr/>
          </p:nvSpPr>
          <p:spPr bwMode="auto">
            <a:xfrm>
              <a:off x="519" y="337"/>
              <a:ext cx="0" cy="8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3894" name="Line 1962"/>
            <p:cNvSpPr>
              <a:spLocks noChangeAspect="1" noChangeShapeType="1"/>
            </p:cNvSpPr>
            <p:nvPr/>
          </p:nvSpPr>
          <p:spPr bwMode="auto">
            <a:xfrm flipH="1">
              <a:off x="90" y="412"/>
              <a:ext cx="25" cy="7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3895" name="Line 1963"/>
            <p:cNvSpPr>
              <a:spLocks noChangeAspect="1" noChangeShapeType="1"/>
            </p:cNvSpPr>
            <p:nvPr/>
          </p:nvSpPr>
          <p:spPr bwMode="auto">
            <a:xfrm>
              <a:off x="527" y="467"/>
              <a:ext cx="0" cy="9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3896" name="Line 1964"/>
            <p:cNvSpPr>
              <a:spLocks noChangeAspect="1" noChangeShapeType="1"/>
            </p:cNvSpPr>
            <p:nvPr/>
          </p:nvSpPr>
          <p:spPr bwMode="auto">
            <a:xfrm flipH="1">
              <a:off x="0" y="485"/>
              <a:ext cx="92" cy="10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3897" name="Line 1965"/>
            <p:cNvSpPr>
              <a:spLocks noChangeAspect="1" noChangeShapeType="1"/>
            </p:cNvSpPr>
            <p:nvPr/>
          </p:nvSpPr>
          <p:spPr bwMode="auto">
            <a:xfrm flipH="1">
              <a:off x="448" y="444"/>
              <a:ext cx="92" cy="14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3898" name="Line 1966"/>
            <p:cNvSpPr>
              <a:spLocks noChangeAspect="1" noChangeShapeType="1"/>
            </p:cNvSpPr>
            <p:nvPr/>
          </p:nvSpPr>
          <p:spPr bwMode="auto">
            <a:xfrm>
              <a:off x="6" y="588"/>
              <a:ext cx="44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grpSp>
          <p:nvGrpSpPr>
            <p:cNvPr id="193899" name="Group 1967"/>
            <p:cNvGrpSpPr>
              <a:grpSpLocks noChangeAspect="1"/>
            </p:cNvGrpSpPr>
            <p:nvPr/>
          </p:nvGrpSpPr>
          <p:grpSpPr bwMode="auto">
            <a:xfrm>
              <a:off x="390" y="507"/>
              <a:ext cx="77" cy="30"/>
              <a:chOff x="0" y="0"/>
              <a:chExt cx="260" cy="140"/>
            </a:xfrm>
          </p:grpSpPr>
          <p:sp>
            <p:nvSpPr>
              <p:cNvPr id="193990" name="Line 1968"/>
              <p:cNvSpPr>
                <a:spLocks noChangeAspect="1" noChangeShapeType="1"/>
              </p:cNvSpPr>
              <p:nvPr/>
            </p:nvSpPr>
            <p:spPr bwMode="auto">
              <a:xfrm>
                <a:off x="0" y="0"/>
                <a:ext cx="0" cy="6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93991" name="Oval 1969"/>
              <p:cNvSpPr>
                <a:spLocks noChangeAspect="1" noChangeArrowheads="1"/>
              </p:cNvSpPr>
              <p:nvPr/>
            </p:nvSpPr>
            <p:spPr bwMode="auto">
              <a:xfrm>
                <a:off x="0" y="20"/>
                <a:ext cx="260" cy="12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o"/>
                  <a:defRPr sz="3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o"/>
                  <a:defRPr sz="23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5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t">
                  <a:spcBef>
                    <a:spcPct val="0"/>
                  </a:spcBef>
                  <a:spcAft>
                    <a:spcPct val="0"/>
                  </a:spcAft>
                  <a:buClrTx/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latin typeface="华文中宋" panose="02010600040101010101" pitchFamily="2" charset="-122"/>
                  <a:ea typeface="楷体_GB2312" pitchFamily="1" charset="-122"/>
                </a:endParaRPr>
              </a:p>
            </p:txBody>
          </p:sp>
          <p:sp>
            <p:nvSpPr>
              <p:cNvPr id="193992" name="Line 1970"/>
              <p:cNvSpPr>
                <a:spLocks noChangeAspect="1" noChangeShapeType="1"/>
              </p:cNvSpPr>
              <p:nvPr/>
            </p:nvSpPr>
            <p:spPr bwMode="auto">
              <a:xfrm>
                <a:off x="260" y="0"/>
                <a:ext cx="0" cy="6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93900" name="Oval 1971"/>
            <p:cNvSpPr>
              <a:spLocks noChangeAspect="1" noChangeArrowheads="1"/>
            </p:cNvSpPr>
            <p:nvPr/>
          </p:nvSpPr>
          <p:spPr bwMode="auto">
            <a:xfrm>
              <a:off x="390" y="498"/>
              <a:ext cx="77" cy="26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3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23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fontAlgn="t">
                <a:spcBef>
                  <a:spcPct val="0"/>
                </a:spcBef>
                <a:spcAft>
                  <a:spcPct val="0"/>
                </a:spcAft>
                <a:buClrTx/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  <a:latin typeface="华文中宋" panose="02010600040101010101" pitchFamily="2" charset="-122"/>
                <a:ea typeface="楷体_GB2312" pitchFamily="1" charset="-122"/>
              </a:endParaRPr>
            </a:p>
          </p:txBody>
        </p:sp>
        <p:sp>
          <p:nvSpPr>
            <p:cNvPr id="193901" name="Line 1972"/>
            <p:cNvSpPr>
              <a:spLocks noChangeAspect="1" noChangeShapeType="1"/>
            </p:cNvSpPr>
            <p:nvPr/>
          </p:nvSpPr>
          <p:spPr bwMode="auto">
            <a:xfrm flipV="1">
              <a:off x="96" y="469"/>
              <a:ext cx="427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3902" name="Line 1973"/>
            <p:cNvSpPr>
              <a:spLocks noChangeAspect="1" noChangeShapeType="1"/>
            </p:cNvSpPr>
            <p:nvPr/>
          </p:nvSpPr>
          <p:spPr bwMode="auto">
            <a:xfrm>
              <a:off x="4" y="588"/>
              <a:ext cx="0" cy="5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3903" name="Line 1974"/>
            <p:cNvSpPr>
              <a:spLocks noChangeAspect="1" noChangeShapeType="1"/>
            </p:cNvSpPr>
            <p:nvPr/>
          </p:nvSpPr>
          <p:spPr bwMode="auto">
            <a:xfrm>
              <a:off x="448" y="588"/>
              <a:ext cx="0" cy="5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3904" name="Line 1975"/>
            <p:cNvSpPr>
              <a:spLocks noChangeAspect="1" noChangeShapeType="1"/>
            </p:cNvSpPr>
            <p:nvPr/>
          </p:nvSpPr>
          <p:spPr bwMode="auto">
            <a:xfrm>
              <a:off x="6" y="640"/>
              <a:ext cx="442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3905" name="Line 1976"/>
            <p:cNvSpPr>
              <a:spLocks noChangeAspect="1" noChangeShapeType="1"/>
            </p:cNvSpPr>
            <p:nvPr/>
          </p:nvSpPr>
          <p:spPr bwMode="auto">
            <a:xfrm>
              <a:off x="620" y="4"/>
              <a:ext cx="55" cy="5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3906" name="Line 1977"/>
            <p:cNvSpPr>
              <a:spLocks noChangeAspect="1" noChangeShapeType="1"/>
            </p:cNvSpPr>
            <p:nvPr/>
          </p:nvSpPr>
          <p:spPr bwMode="auto">
            <a:xfrm>
              <a:off x="673" y="53"/>
              <a:ext cx="0" cy="39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3907" name="Line 1978"/>
            <p:cNvSpPr>
              <a:spLocks noChangeAspect="1" noChangeShapeType="1"/>
            </p:cNvSpPr>
            <p:nvPr/>
          </p:nvSpPr>
          <p:spPr bwMode="auto">
            <a:xfrm flipV="1">
              <a:off x="448" y="440"/>
              <a:ext cx="231" cy="2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3908" name="Line 1979"/>
            <p:cNvSpPr>
              <a:spLocks noChangeAspect="1" noChangeShapeType="1"/>
            </p:cNvSpPr>
            <p:nvPr/>
          </p:nvSpPr>
          <p:spPr bwMode="auto">
            <a:xfrm>
              <a:off x="640" y="28"/>
              <a:ext cx="7" cy="43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3909" name="Line 1980"/>
            <p:cNvSpPr>
              <a:spLocks noChangeAspect="1" noChangeShapeType="1"/>
            </p:cNvSpPr>
            <p:nvPr/>
          </p:nvSpPr>
          <p:spPr bwMode="auto">
            <a:xfrm>
              <a:off x="611" y="56"/>
              <a:ext cx="0" cy="4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3910" name="Line 1981"/>
            <p:cNvSpPr>
              <a:spLocks noChangeAspect="1" noChangeShapeType="1"/>
            </p:cNvSpPr>
            <p:nvPr/>
          </p:nvSpPr>
          <p:spPr bwMode="auto">
            <a:xfrm flipH="1">
              <a:off x="574" y="206"/>
              <a:ext cx="1" cy="31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3911" name="Line 1982"/>
            <p:cNvSpPr>
              <a:spLocks noChangeAspect="1" noChangeShapeType="1"/>
            </p:cNvSpPr>
            <p:nvPr/>
          </p:nvSpPr>
          <p:spPr bwMode="auto">
            <a:xfrm>
              <a:off x="544" y="426"/>
              <a:ext cx="0" cy="1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3912" name="Line 1983"/>
            <p:cNvSpPr>
              <a:spLocks noChangeAspect="1" noChangeShapeType="1"/>
            </p:cNvSpPr>
            <p:nvPr/>
          </p:nvSpPr>
          <p:spPr bwMode="auto">
            <a:xfrm>
              <a:off x="507" y="501"/>
              <a:ext cx="0" cy="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3913" name="Line 1984"/>
            <p:cNvSpPr>
              <a:spLocks noChangeAspect="1" noChangeShapeType="1"/>
            </p:cNvSpPr>
            <p:nvPr/>
          </p:nvSpPr>
          <p:spPr bwMode="auto">
            <a:xfrm flipH="1">
              <a:off x="485" y="535"/>
              <a:ext cx="0" cy="7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3914" name="Line 1985"/>
            <p:cNvSpPr>
              <a:spLocks noChangeAspect="1" noChangeShapeType="1"/>
            </p:cNvSpPr>
            <p:nvPr/>
          </p:nvSpPr>
          <p:spPr bwMode="auto">
            <a:xfrm>
              <a:off x="18" y="588"/>
              <a:ext cx="0" cy="5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3915" name="Line 1986"/>
            <p:cNvSpPr>
              <a:spLocks noChangeAspect="1" noChangeShapeType="1"/>
            </p:cNvSpPr>
            <p:nvPr/>
          </p:nvSpPr>
          <p:spPr bwMode="auto">
            <a:xfrm>
              <a:off x="73" y="588"/>
              <a:ext cx="0" cy="5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3916" name="Line 1987"/>
            <p:cNvSpPr>
              <a:spLocks noChangeAspect="1" noChangeShapeType="1"/>
            </p:cNvSpPr>
            <p:nvPr/>
          </p:nvSpPr>
          <p:spPr bwMode="auto">
            <a:xfrm>
              <a:off x="115" y="588"/>
              <a:ext cx="0" cy="5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3917" name="Line 1988"/>
            <p:cNvSpPr>
              <a:spLocks noChangeAspect="1" noChangeShapeType="1"/>
            </p:cNvSpPr>
            <p:nvPr/>
          </p:nvSpPr>
          <p:spPr bwMode="auto">
            <a:xfrm>
              <a:off x="115" y="588"/>
              <a:ext cx="0" cy="5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3918" name="Line 1989"/>
            <p:cNvSpPr>
              <a:spLocks noChangeAspect="1" noChangeShapeType="1"/>
            </p:cNvSpPr>
            <p:nvPr/>
          </p:nvSpPr>
          <p:spPr bwMode="auto">
            <a:xfrm>
              <a:off x="171" y="588"/>
              <a:ext cx="0" cy="5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3919" name="Line 1990"/>
            <p:cNvSpPr>
              <a:spLocks noChangeAspect="1" noChangeShapeType="1"/>
            </p:cNvSpPr>
            <p:nvPr/>
          </p:nvSpPr>
          <p:spPr bwMode="auto">
            <a:xfrm>
              <a:off x="211" y="588"/>
              <a:ext cx="0" cy="5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3920" name="Line 1991"/>
            <p:cNvSpPr>
              <a:spLocks noChangeAspect="1" noChangeShapeType="1"/>
            </p:cNvSpPr>
            <p:nvPr/>
          </p:nvSpPr>
          <p:spPr bwMode="auto">
            <a:xfrm>
              <a:off x="250" y="588"/>
              <a:ext cx="0" cy="5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3921" name="Line 1992"/>
            <p:cNvSpPr>
              <a:spLocks noChangeAspect="1" noChangeShapeType="1"/>
            </p:cNvSpPr>
            <p:nvPr/>
          </p:nvSpPr>
          <p:spPr bwMode="auto">
            <a:xfrm>
              <a:off x="287" y="588"/>
              <a:ext cx="0" cy="5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3922" name="Line 1993"/>
            <p:cNvSpPr>
              <a:spLocks noChangeAspect="1" noChangeShapeType="1"/>
            </p:cNvSpPr>
            <p:nvPr/>
          </p:nvSpPr>
          <p:spPr bwMode="auto">
            <a:xfrm>
              <a:off x="339" y="588"/>
              <a:ext cx="0" cy="5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3923" name="Line 1994"/>
            <p:cNvSpPr>
              <a:spLocks noChangeAspect="1" noChangeShapeType="1"/>
            </p:cNvSpPr>
            <p:nvPr/>
          </p:nvSpPr>
          <p:spPr bwMode="auto">
            <a:xfrm>
              <a:off x="377" y="588"/>
              <a:ext cx="0" cy="5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3924" name="Line 1995"/>
            <p:cNvSpPr>
              <a:spLocks noChangeAspect="1" noChangeShapeType="1"/>
            </p:cNvSpPr>
            <p:nvPr/>
          </p:nvSpPr>
          <p:spPr bwMode="auto">
            <a:xfrm>
              <a:off x="422" y="588"/>
              <a:ext cx="0" cy="5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grpSp>
          <p:nvGrpSpPr>
            <p:cNvPr id="193925" name="Group 1996"/>
            <p:cNvGrpSpPr>
              <a:grpSpLocks noChangeAspect="1"/>
            </p:cNvGrpSpPr>
            <p:nvPr/>
          </p:nvGrpSpPr>
          <p:grpSpPr bwMode="auto">
            <a:xfrm>
              <a:off x="97" y="507"/>
              <a:ext cx="70" cy="30"/>
              <a:chOff x="0" y="0"/>
              <a:chExt cx="260" cy="140"/>
            </a:xfrm>
          </p:grpSpPr>
          <p:sp>
            <p:nvSpPr>
              <p:cNvPr id="193987" name="Line 1997"/>
              <p:cNvSpPr>
                <a:spLocks noChangeAspect="1" noChangeShapeType="1"/>
              </p:cNvSpPr>
              <p:nvPr/>
            </p:nvSpPr>
            <p:spPr bwMode="auto">
              <a:xfrm>
                <a:off x="0" y="0"/>
                <a:ext cx="0" cy="6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93988" name="Oval 1998"/>
              <p:cNvSpPr>
                <a:spLocks noChangeAspect="1" noChangeArrowheads="1"/>
              </p:cNvSpPr>
              <p:nvPr/>
            </p:nvSpPr>
            <p:spPr bwMode="auto">
              <a:xfrm>
                <a:off x="0" y="20"/>
                <a:ext cx="260" cy="12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o"/>
                  <a:defRPr sz="3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o"/>
                  <a:defRPr sz="23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5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t">
                  <a:spcBef>
                    <a:spcPct val="0"/>
                  </a:spcBef>
                  <a:spcAft>
                    <a:spcPct val="0"/>
                  </a:spcAft>
                  <a:buClrTx/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latin typeface="华文中宋" panose="02010600040101010101" pitchFamily="2" charset="-122"/>
                  <a:ea typeface="楷体_GB2312" pitchFamily="1" charset="-122"/>
                </a:endParaRPr>
              </a:p>
            </p:txBody>
          </p:sp>
          <p:sp>
            <p:nvSpPr>
              <p:cNvPr id="193989" name="Line 1999"/>
              <p:cNvSpPr>
                <a:spLocks noChangeAspect="1" noChangeShapeType="1"/>
              </p:cNvSpPr>
              <p:nvPr/>
            </p:nvSpPr>
            <p:spPr bwMode="auto">
              <a:xfrm>
                <a:off x="260" y="0"/>
                <a:ext cx="0" cy="6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93926" name="Oval 2000"/>
            <p:cNvSpPr>
              <a:spLocks noChangeAspect="1" noChangeArrowheads="1"/>
            </p:cNvSpPr>
            <p:nvPr/>
          </p:nvSpPr>
          <p:spPr bwMode="auto">
            <a:xfrm>
              <a:off x="97" y="499"/>
              <a:ext cx="70" cy="2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3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23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fontAlgn="t">
                <a:spcBef>
                  <a:spcPct val="0"/>
                </a:spcBef>
                <a:spcAft>
                  <a:spcPct val="0"/>
                </a:spcAft>
                <a:buClrTx/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  <a:latin typeface="华文中宋" panose="02010600040101010101" pitchFamily="2" charset="-122"/>
                <a:ea typeface="楷体_GB2312" pitchFamily="1" charset="-122"/>
              </a:endParaRPr>
            </a:p>
          </p:txBody>
        </p:sp>
        <p:sp>
          <p:nvSpPr>
            <p:cNvPr id="193927" name="Line 2001"/>
            <p:cNvSpPr>
              <a:spLocks noChangeAspect="1" noChangeShapeType="1"/>
            </p:cNvSpPr>
            <p:nvPr/>
          </p:nvSpPr>
          <p:spPr bwMode="auto">
            <a:xfrm>
              <a:off x="84" y="564"/>
              <a:ext cx="5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3928" name="AutoShape 2002"/>
            <p:cNvSpPr>
              <a:spLocks noChangeAspect="1" noChangeArrowheads="1"/>
            </p:cNvSpPr>
            <p:nvPr/>
          </p:nvSpPr>
          <p:spPr bwMode="auto">
            <a:xfrm>
              <a:off x="279" y="351"/>
              <a:ext cx="125" cy="63"/>
            </a:xfrm>
            <a:prstGeom prst="parallelogram">
              <a:avLst>
                <a:gd name="adj" fmla="val 22046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3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23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fontAlgn="t">
                <a:spcBef>
                  <a:spcPct val="0"/>
                </a:spcBef>
                <a:spcAft>
                  <a:spcPct val="0"/>
                </a:spcAft>
                <a:buClrTx/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  <a:latin typeface="华文中宋" panose="02010600040101010101" pitchFamily="2" charset="-122"/>
                <a:ea typeface="楷体_GB2312" pitchFamily="1" charset="-122"/>
              </a:endParaRPr>
            </a:p>
          </p:txBody>
        </p:sp>
        <p:grpSp>
          <p:nvGrpSpPr>
            <p:cNvPr id="193929" name="Group 2003"/>
            <p:cNvGrpSpPr>
              <a:grpSpLocks noChangeAspect="1"/>
            </p:cNvGrpSpPr>
            <p:nvPr/>
          </p:nvGrpSpPr>
          <p:grpSpPr bwMode="auto">
            <a:xfrm>
              <a:off x="242" y="507"/>
              <a:ext cx="71" cy="30"/>
              <a:chOff x="0" y="0"/>
              <a:chExt cx="260" cy="140"/>
            </a:xfrm>
          </p:grpSpPr>
          <p:sp>
            <p:nvSpPr>
              <p:cNvPr id="193984" name="Line 2004"/>
              <p:cNvSpPr>
                <a:spLocks noChangeAspect="1" noChangeShapeType="1"/>
              </p:cNvSpPr>
              <p:nvPr/>
            </p:nvSpPr>
            <p:spPr bwMode="auto">
              <a:xfrm>
                <a:off x="0" y="0"/>
                <a:ext cx="0" cy="6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93985" name="Oval 2005"/>
              <p:cNvSpPr>
                <a:spLocks noChangeAspect="1" noChangeArrowheads="1"/>
              </p:cNvSpPr>
              <p:nvPr/>
            </p:nvSpPr>
            <p:spPr bwMode="auto">
              <a:xfrm>
                <a:off x="0" y="20"/>
                <a:ext cx="260" cy="12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o"/>
                  <a:defRPr sz="3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o"/>
                  <a:defRPr sz="23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5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t">
                  <a:spcBef>
                    <a:spcPct val="0"/>
                  </a:spcBef>
                  <a:spcAft>
                    <a:spcPct val="0"/>
                  </a:spcAft>
                  <a:buClrTx/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latin typeface="华文中宋" panose="02010600040101010101" pitchFamily="2" charset="-122"/>
                  <a:ea typeface="楷体_GB2312" pitchFamily="1" charset="-122"/>
                </a:endParaRPr>
              </a:p>
            </p:txBody>
          </p:sp>
          <p:sp>
            <p:nvSpPr>
              <p:cNvPr id="193986" name="Line 2006"/>
              <p:cNvSpPr>
                <a:spLocks noChangeAspect="1" noChangeShapeType="1"/>
              </p:cNvSpPr>
              <p:nvPr/>
            </p:nvSpPr>
            <p:spPr bwMode="auto">
              <a:xfrm>
                <a:off x="260" y="0"/>
                <a:ext cx="0" cy="6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93930" name="Oval 2007"/>
            <p:cNvSpPr>
              <a:spLocks noChangeAspect="1" noChangeArrowheads="1"/>
            </p:cNvSpPr>
            <p:nvPr/>
          </p:nvSpPr>
          <p:spPr bwMode="auto">
            <a:xfrm>
              <a:off x="241" y="498"/>
              <a:ext cx="72" cy="26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3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23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fontAlgn="t">
                <a:spcBef>
                  <a:spcPct val="0"/>
                </a:spcBef>
                <a:spcAft>
                  <a:spcPct val="0"/>
                </a:spcAft>
                <a:buClrTx/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  <a:latin typeface="华文中宋" panose="02010600040101010101" pitchFamily="2" charset="-122"/>
                <a:ea typeface="楷体_GB2312" pitchFamily="1" charset="-122"/>
              </a:endParaRPr>
            </a:p>
          </p:txBody>
        </p:sp>
        <p:grpSp>
          <p:nvGrpSpPr>
            <p:cNvPr id="193931" name="Group 2008"/>
            <p:cNvGrpSpPr>
              <a:grpSpLocks noChangeAspect="1"/>
            </p:cNvGrpSpPr>
            <p:nvPr/>
          </p:nvGrpSpPr>
          <p:grpSpPr bwMode="auto">
            <a:xfrm>
              <a:off x="317" y="363"/>
              <a:ext cx="47" cy="45"/>
              <a:chOff x="0" y="0"/>
              <a:chExt cx="180" cy="150"/>
            </a:xfrm>
          </p:grpSpPr>
          <p:sp>
            <p:nvSpPr>
              <p:cNvPr id="193982" name="Oval 2009"/>
              <p:cNvSpPr>
                <a:spLocks noChangeAspect="1" noChangeArrowheads="1"/>
              </p:cNvSpPr>
              <p:nvPr/>
            </p:nvSpPr>
            <p:spPr bwMode="auto">
              <a:xfrm>
                <a:off x="0" y="0"/>
                <a:ext cx="180" cy="15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o"/>
                  <a:defRPr sz="3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o"/>
                  <a:defRPr sz="23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5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t">
                  <a:spcBef>
                    <a:spcPct val="0"/>
                  </a:spcBef>
                  <a:spcAft>
                    <a:spcPct val="0"/>
                  </a:spcAft>
                  <a:buClrTx/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latin typeface="华文中宋" panose="02010600040101010101" pitchFamily="2" charset="-122"/>
                  <a:ea typeface="楷体_GB2312" pitchFamily="1" charset="-122"/>
                </a:endParaRPr>
              </a:p>
            </p:txBody>
          </p:sp>
          <p:sp>
            <p:nvSpPr>
              <p:cNvPr id="193983" name="Line 2010"/>
              <p:cNvSpPr>
                <a:spLocks noChangeAspect="1" noChangeShapeType="1"/>
              </p:cNvSpPr>
              <p:nvPr/>
            </p:nvSpPr>
            <p:spPr bwMode="auto">
              <a:xfrm>
                <a:off x="30" y="76"/>
                <a:ext cx="1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93932" name="WordArt 2011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216" y="545"/>
              <a:ext cx="96" cy="3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40667"/>
                </a:avLst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200" kern="10"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0.6</a:t>
              </a:r>
              <a:endParaRPr lang="zh-CN" altLang="en-US" sz="1200" kern="10">
                <a:ln w="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3933" name="WordArt 2012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369" y="545"/>
              <a:ext cx="62" cy="3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30898"/>
                </a:avLst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200" kern="10"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zh-CN" altLang="en-US" sz="1200" kern="10">
                <a:ln w="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3934" name="AutoShape 2013"/>
            <p:cNvSpPr>
              <a:spLocks noChangeAspect="1" noChangeArrowheads="1"/>
            </p:cNvSpPr>
            <p:nvPr/>
          </p:nvSpPr>
          <p:spPr bwMode="auto">
            <a:xfrm>
              <a:off x="148" y="28"/>
              <a:ext cx="448" cy="226"/>
            </a:xfrm>
            <a:prstGeom prst="parallelogram">
              <a:avLst>
                <a:gd name="adj" fmla="val 20245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3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23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fontAlgn="t">
                <a:spcBef>
                  <a:spcPct val="0"/>
                </a:spcBef>
                <a:spcAft>
                  <a:spcPct val="0"/>
                </a:spcAft>
                <a:buClrTx/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  <a:latin typeface="华文中宋" panose="02010600040101010101" pitchFamily="2" charset="-122"/>
                <a:ea typeface="楷体_GB2312" pitchFamily="1" charset="-122"/>
              </a:endParaRPr>
            </a:p>
          </p:txBody>
        </p:sp>
        <p:sp>
          <p:nvSpPr>
            <p:cNvPr id="193935" name="WordArt 2014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318" y="160"/>
              <a:ext cx="96" cy="6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44287"/>
                </a:avLst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3600" kern="10"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zh-CN" altLang="en-US" sz="3600" kern="10">
                <a:ln w="31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3936" name="Line 2015"/>
            <p:cNvSpPr>
              <a:spLocks noChangeAspect="1" noChangeShapeType="1"/>
            </p:cNvSpPr>
            <p:nvPr/>
          </p:nvSpPr>
          <p:spPr bwMode="auto">
            <a:xfrm>
              <a:off x="121" y="295"/>
              <a:ext cx="42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3937" name="Line 2016"/>
            <p:cNvSpPr>
              <a:spLocks noChangeAspect="1" noChangeShapeType="1"/>
            </p:cNvSpPr>
            <p:nvPr/>
          </p:nvSpPr>
          <p:spPr bwMode="auto">
            <a:xfrm>
              <a:off x="218" y="131"/>
              <a:ext cx="121" cy="1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grpSp>
          <p:nvGrpSpPr>
            <p:cNvPr id="193938" name="Group 2017"/>
            <p:cNvGrpSpPr>
              <a:grpSpLocks noChangeAspect="1"/>
            </p:cNvGrpSpPr>
            <p:nvPr/>
          </p:nvGrpSpPr>
          <p:grpSpPr bwMode="auto">
            <a:xfrm>
              <a:off x="162" y="26"/>
              <a:ext cx="439" cy="315"/>
              <a:chOff x="0" y="0"/>
              <a:chExt cx="2707" cy="1910"/>
            </a:xfrm>
          </p:grpSpPr>
          <p:sp>
            <p:nvSpPr>
              <p:cNvPr id="193969" name="Arc 2018"/>
              <p:cNvSpPr>
                <a:spLocks noChangeAspect="1"/>
              </p:cNvSpPr>
              <p:nvPr/>
            </p:nvSpPr>
            <p:spPr bwMode="auto">
              <a:xfrm rot="-2752491">
                <a:off x="676" y="178"/>
                <a:ext cx="1375" cy="1411"/>
              </a:xfrm>
              <a:custGeom>
                <a:avLst/>
                <a:gdLst>
                  <a:gd name="T0" fmla="*/ 0 w 21478"/>
                  <a:gd name="T1" fmla="*/ 0 h 21478"/>
                  <a:gd name="T2" fmla="*/ 0 w 21478"/>
                  <a:gd name="T3" fmla="*/ 0 h 21478"/>
                  <a:gd name="T4" fmla="*/ 0 w 21478"/>
                  <a:gd name="T5" fmla="*/ 0 h 21478"/>
                  <a:gd name="T6" fmla="*/ 0 60000 65536"/>
                  <a:gd name="T7" fmla="*/ 0 60000 65536"/>
                  <a:gd name="T8" fmla="*/ 0 60000 65536"/>
                  <a:gd name="T9" fmla="*/ 0 w 21478"/>
                  <a:gd name="T10" fmla="*/ 0 h 21478"/>
                  <a:gd name="T11" fmla="*/ 21478 w 21478"/>
                  <a:gd name="T12" fmla="*/ 21478 h 2147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478" h="21478" fill="none" extrusionOk="0">
                    <a:moveTo>
                      <a:pt x="2293" y="0"/>
                    </a:moveTo>
                    <a:cubicBezTo>
                      <a:pt x="12408" y="1080"/>
                      <a:pt x="20398" y="9071"/>
                      <a:pt x="21478" y="19185"/>
                    </a:cubicBezTo>
                  </a:path>
                  <a:path w="21478" h="21478" stroke="0" extrusionOk="0">
                    <a:moveTo>
                      <a:pt x="2293" y="0"/>
                    </a:moveTo>
                    <a:cubicBezTo>
                      <a:pt x="12408" y="1080"/>
                      <a:pt x="20398" y="9071"/>
                      <a:pt x="21478" y="19185"/>
                    </a:cubicBezTo>
                    <a:lnTo>
                      <a:pt x="0" y="21478"/>
                    </a:lnTo>
                    <a:lnTo>
                      <a:pt x="2293" y="0"/>
                    </a:lnTo>
                    <a:close/>
                  </a:path>
                </a:pathLst>
              </a:custGeom>
              <a:noFill/>
              <a:ln w="3175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93970" name="Arc 2019"/>
              <p:cNvSpPr>
                <a:spLocks noChangeAspect="1"/>
              </p:cNvSpPr>
              <p:nvPr/>
            </p:nvSpPr>
            <p:spPr bwMode="auto">
              <a:xfrm rot="-2752491">
                <a:off x="593" y="-21"/>
                <a:ext cx="1546" cy="1588"/>
              </a:xfrm>
              <a:custGeom>
                <a:avLst/>
                <a:gdLst>
                  <a:gd name="T0" fmla="*/ 0 w 21478"/>
                  <a:gd name="T1" fmla="*/ 0 h 21478"/>
                  <a:gd name="T2" fmla="*/ 0 w 21478"/>
                  <a:gd name="T3" fmla="*/ 0 h 21478"/>
                  <a:gd name="T4" fmla="*/ 0 w 21478"/>
                  <a:gd name="T5" fmla="*/ 0 h 21478"/>
                  <a:gd name="T6" fmla="*/ 0 60000 65536"/>
                  <a:gd name="T7" fmla="*/ 0 60000 65536"/>
                  <a:gd name="T8" fmla="*/ 0 60000 65536"/>
                  <a:gd name="T9" fmla="*/ 0 w 21478"/>
                  <a:gd name="T10" fmla="*/ 0 h 21478"/>
                  <a:gd name="T11" fmla="*/ 21478 w 21478"/>
                  <a:gd name="T12" fmla="*/ 21478 h 2147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478" h="21478" fill="none" extrusionOk="0">
                    <a:moveTo>
                      <a:pt x="2293" y="0"/>
                    </a:moveTo>
                    <a:cubicBezTo>
                      <a:pt x="12408" y="1080"/>
                      <a:pt x="20398" y="9071"/>
                      <a:pt x="21478" y="19185"/>
                    </a:cubicBezTo>
                  </a:path>
                  <a:path w="21478" h="21478" stroke="0" extrusionOk="0">
                    <a:moveTo>
                      <a:pt x="2293" y="0"/>
                    </a:moveTo>
                    <a:cubicBezTo>
                      <a:pt x="12408" y="1080"/>
                      <a:pt x="20398" y="9071"/>
                      <a:pt x="21478" y="19185"/>
                    </a:cubicBezTo>
                    <a:lnTo>
                      <a:pt x="0" y="21478"/>
                    </a:lnTo>
                    <a:lnTo>
                      <a:pt x="2293" y="0"/>
                    </a:lnTo>
                    <a:close/>
                  </a:path>
                </a:pathLst>
              </a:custGeom>
              <a:noFill/>
              <a:ln w="3175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grpSp>
            <p:nvGrpSpPr>
              <p:cNvPr id="193971" name="Group 2020"/>
              <p:cNvGrpSpPr>
                <a:grpSpLocks noChangeAspect="1"/>
              </p:cNvGrpSpPr>
              <p:nvPr/>
            </p:nvGrpSpPr>
            <p:grpSpPr bwMode="auto">
              <a:xfrm>
                <a:off x="0" y="150"/>
                <a:ext cx="2707" cy="1760"/>
                <a:chOff x="0" y="0"/>
                <a:chExt cx="2707" cy="1760"/>
              </a:xfrm>
            </p:grpSpPr>
            <p:sp>
              <p:nvSpPr>
                <p:cNvPr id="193972" name="WordArt 2021"/>
                <p:cNvSpPr>
                  <a:spLocks noChangeAspect="1" noChangeArrowheads="1" noChangeShapeType="1" noTextEdit="1"/>
                </p:cNvSpPr>
                <p:nvPr/>
              </p:nvSpPr>
              <p:spPr bwMode="auto">
                <a:xfrm>
                  <a:off x="370" y="473"/>
                  <a:ext cx="2024" cy="1287"/>
                </a:xfrm>
                <a:prstGeom prst="rect">
                  <a:avLst/>
                </a:prstGeom>
              </p:spPr>
              <p:txBody>
                <a:bodyPr spcFirstLastPara="1" wrap="none" fromWordArt="1">
                  <a:prstTxWarp prst="textArchUp">
                    <a:avLst>
                      <a:gd name="adj" fmla="val 12060828"/>
                    </a:avLst>
                  </a:prstTxWarp>
                </a:bodyPr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zh-CN" sz="1200" kern="10">
                      <a:ln w="31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0        0.2        0.4        0.6</a:t>
                  </a:r>
                  <a:endParaRPr lang="zh-CN" altLang="en-US" sz="1200" kern="10"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93973" name="WordArt 2022"/>
                <p:cNvSpPr>
                  <a:spLocks noChangeAspect="1" noChangeArrowheads="1" noChangeShapeType="1" noTextEdit="1"/>
                </p:cNvSpPr>
                <p:nvPr/>
              </p:nvSpPr>
              <p:spPr bwMode="auto">
                <a:xfrm>
                  <a:off x="256" y="244"/>
                  <a:ext cx="2202" cy="1414"/>
                </a:xfrm>
                <a:prstGeom prst="rect">
                  <a:avLst/>
                </a:prstGeom>
              </p:spPr>
              <p:txBody>
                <a:bodyPr spcFirstLastPara="1" wrap="none" fromWordArt="1">
                  <a:prstTxWarp prst="textArchUp">
                    <a:avLst>
                      <a:gd name="adj" fmla="val 12005244"/>
                    </a:avLst>
                  </a:prstTxWarp>
                </a:bodyPr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zh-CN" sz="3600" kern="10">
                      <a:ln w="31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solidFill>
                        <a:srgbClr val="FFFFFF"/>
                      </a:solidFill>
                      <a:latin typeface="宋体" panose="02010600030101010101" pitchFamily="2" charset="-122"/>
                    </a:rPr>
                    <a:t>|||||||||||||||||||||||||||||||</a:t>
                  </a:r>
                  <a:endParaRPr lang="zh-CN" altLang="en-US" sz="3600" kern="10"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FFFFFF"/>
                    </a:solidFill>
                    <a:latin typeface="宋体" panose="02010600030101010101" pitchFamily="2" charset="-122"/>
                  </a:endParaRPr>
                </a:p>
              </p:txBody>
            </p:sp>
            <p:sp>
              <p:nvSpPr>
                <p:cNvPr id="193974" name="Line 2023"/>
                <p:cNvSpPr>
                  <a:spLocks noChangeAspect="1" noChangeShapeType="1"/>
                </p:cNvSpPr>
                <p:nvPr/>
              </p:nvSpPr>
              <p:spPr bwMode="auto">
                <a:xfrm>
                  <a:off x="1353" y="83"/>
                  <a:ext cx="0" cy="104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93975" name="Line 2024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696" y="134"/>
                  <a:ext cx="27" cy="104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93976" name="Line 2025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2020" y="279"/>
                  <a:ext cx="46" cy="89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93977" name="Line 2026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2272" y="459"/>
                  <a:ext cx="137" cy="137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93978" name="Line 2027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642" y="276"/>
                  <a:ext cx="46" cy="88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93979" name="Line 2028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307" y="456"/>
                  <a:ext cx="137" cy="136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93980" name="Line 2029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987" y="137"/>
                  <a:ext cx="42" cy="188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93981" name="WordArt 2030"/>
                <p:cNvSpPr>
                  <a:spLocks noChangeAspect="1" noChangeArrowheads="1" noChangeShapeType="1" noTextEdit="1"/>
                </p:cNvSpPr>
                <p:nvPr/>
              </p:nvSpPr>
              <p:spPr bwMode="auto">
                <a:xfrm>
                  <a:off x="0" y="0"/>
                  <a:ext cx="2707" cy="1742"/>
                </a:xfrm>
                <a:prstGeom prst="rect">
                  <a:avLst/>
                </a:prstGeom>
              </p:spPr>
              <p:txBody>
                <a:bodyPr spcFirstLastPara="1" wrap="none" fromWordArt="1">
                  <a:prstTxWarp prst="textArchUp">
                    <a:avLst>
                      <a:gd name="adj" fmla="val 12074644"/>
                    </a:avLst>
                  </a:prstTxWarp>
                </a:bodyPr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zh-CN" sz="900" kern="10">
                      <a:ln w="31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0               1               2               3</a:t>
                  </a:r>
                  <a:endParaRPr lang="zh-CN" altLang="en-US" sz="900" kern="10"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  <p:grpSp>
          <p:nvGrpSpPr>
            <p:cNvPr id="193939" name="Group 2031"/>
            <p:cNvGrpSpPr>
              <a:grpSpLocks noChangeAspect="1"/>
            </p:cNvGrpSpPr>
            <p:nvPr/>
          </p:nvGrpSpPr>
          <p:grpSpPr bwMode="auto">
            <a:xfrm>
              <a:off x="106" y="437"/>
              <a:ext cx="50" cy="82"/>
              <a:chOff x="0" y="0"/>
              <a:chExt cx="117" cy="189"/>
            </a:xfrm>
          </p:grpSpPr>
          <p:sp>
            <p:nvSpPr>
              <p:cNvPr id="193960" name="Freeform 2032"/>
              <p:cNvSpPr>
                <a:spLocks noChangeAspect="1" noChangeArrowheads="1"/>
              </p:cNvSpPr>
              <p:nvPr/>
            </p:nvSpPr>
            <p:spPr bwMode="auto">
              <a:xfrm>
                <a:off x="0" y="0"/>
                <a:ext cx="117" cy="188"/>
              </a:xfrm>
              <a:custGeom>
                <a:avLst/>
                <a:gdLst>
                  <a:gd name="T0" fmla="*/ 0 w 480"/>
                  <a:gd name="T1" fmla="*/ 0 h 768"/>
                  <a:gd name="T2" fmla="*/ 0 w 480"/>
                  <a:gd name="T3" fmla="*/ 0 h 768"/>
                  <a:gd name="T4" fmla="*/ 0 w 480"/>
                  <a:gd name="T5" fmla="*/ 0 h 768"/>
                  <a:gd name="T6" fmla="*/ 0 w 480"/>
                  <a:gd name="T7" fmla="*/ 0 h 768"/>
                  <a:gd name="T8" fmla="*/ 1 w 480"/>
                  <a:gd name="T9" fmla="*/ 0 h 768"/>
                  <a:gd name="T10" fmla="*/ 1 w 480"/>
                  <a:gd name="T11" fmla="*/ 0 h 768"/>
                  <a:gd name="T12" fmla="*/ 1 w 480"/>
                  <a:gd name="T13" fmla="*/ 0 h 768"/>
                  <a:gd name="T14" fmla="*/ 1 w 480"/>
                  <a:gd name="T15" fmla="*/ 0 h 768"/>
                  <a:gd name="T16" fmla="*/ 1 w 480"/>
                  <a:gd name="T17" fmla="*/ 0 h 768"/>
                  <a:gd name="T18" fmla="*/ 2 w 480"/>
                  <a:gd name="T19" fmla="*/ 2 h 768"/>
                  <a:gd name="T20" fmla="*/ 1 w 480"/>
                  <a:gd name="T21" fmla="*/ 2 h 768"/>
                  <a:gd name="T22" fmla="*/ 1 w 480"/>
                  <a:gd name="T23" fmla="*/ 3 h 768"/>
                  <a:gd name="T24" fmla="*/ 1 w 480"/>
                  <a:gd name="T25" fmla="*/ 3 h 768"/>
                  <a:gd name="T26" fmla="*/ 1 w 480"/>
                  <a:gd name="T27" fmla="*/ 3 h 768"/>
                  <a:gd name="T28" fmla="*/ 0 w 480"/>
                  <a:gd name="T29" fmla="*/ 3 h 768"/>
                  <a:gd name="T30" fmla="*/ 0 w 480"/>
                  <a:gd name="T31" fmla="*/ 3 h 768"/>
                  <a:gd name="T32" fmla="*/ 0 w 480"/>
                  <a:gd name="T33" fmla="*/ 2 h 768"/>
                  <a:gd name="T34" fmla="*/ 0 w 480"/>
                  <a:gd name="T35" fmla="*/ 2 h 768"/>
                  <a:gd name="T36" fmla="*/ 0 w 480"/>
                  <a:gd name="T37" fmla="*/ 0 h 76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480"/>
                  <a:gd name="T58" fmla="*/ 0 h 768"/>
                  <a:gd name="T59" fmla="*/ 480 w 480"/>
                  <a:gd name="T60" fmla="*/ 768 h 76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480" h="768">
                    <a:moveTo>
                      <a:pt x="62" y="99"/>
                    </a:moveTo>
                    <a:lnTo>
                      <a:pt x="78" y="57"/>
                    </a:lnTo>
                    <a:lnTo>
                      <a:pt x="120" y="24"/>
                    </a:lnTo>
                    <a:lnTo>
                      <a:pt x="174" y="6"/>
                    </a:lnTo>
                    <a:lnTo>
                      <a:pt x="242" y="0"/>
                    </a:lnTo>
                    <a:lnTo>
                      <a:pt x="302" y="9"/>
                    </a:lnTo>
                    <a:lnTo>
                      <a:pt x="362" y="21"/>
                    </a:lnTo>
                    <a:lnTo>
                      <a:pt x="408" y="57"/>
                    </a:lnTo>
                    <a:lnTo>
                      <a:pt x="428" y="108"/>
                    </a:lnTo>
                    <a:lnTo>
                      <a:pt x="480" y="636"/>
                    </a:lnTo>
                    <a:lnTo>
                      <a:pt x="432" y="693"/>
                    </a:lnTo>
                    <a:lnTo>
                      <a:pt x="384" y="726"/>
                    </a:lnTo>
                    <a:lnTo>
                      <a:pt x="326" y="750"/>
                    </a:lnTo>
                    <a:lnTo>
                      <a:pt x="252" y="768"/>
                    </a:lnTo>
                    <a:lnTo>
                      <a:pt x="144" y="756"/>
                    </a:lnTo>
                    <a:lnTo>
                      <a:pt x="78" y="720"/>
                    </a:lnTo>
                    <a:lnTo>
                      <a:pt x="26" y="669"/>
                    </a:lnTo>
                    <a:lnTo>
                      <a:pt x="0" y="651"/>
                    </a:lnTo>
                    <a:lnTo>
                      <a:pt x="62" y="9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grpSp>
            <p:nvGrpSpPr>
              <p:cNvPr id="193961" name="Group 2033"/>
              <p:cNvGrpSpPr>
                <a:grpSpLocks noChangeAspect="1"/>
              </p:cNvGrpSpPr>
              <p:nvPr/>
            </p:nvGrpSpPr>
            <p:grpSpPr bwMode="auto">
              <a:xfrm>
                <a:off x="0" y="2"/>
                <a:ext cx="116" cy="187"/>
                <a:chOff x="0" y="0"/>
                <a:chExt cx="116" cy="187"/>
              </a:xfrm>
            </p:grpSpPr>
            <p:sp>
              <p:nvSpPr>
                <p:cNvPr id="193962" name="Line 2034"/>
                <p:cNvSpPr>
                  <a:spLocks noChangeAspect="1" noChangeShapeType="1"/>
                </p:cNvSpPr>
                <p:nvPr/>
              </p:nvSpPr>
              <p:spPr bwMode="auto">
                <a:xfrm>
                  <a:off x="59" y="56"/>
                  <a:ext cx="0" cy="123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93963" name="Oval 2035"/>
                <p:cNvSpPr>
                  <a:spLocks noChangeAspect="1" noChangeArrowheads="1"/>
                </p:cNvSpPr>
                <p:nvPr/>
              </p:nvSpPr>
              <p:spPr bwMode="auto">
                <a:xfrm>
                  <a:off x="15" y="0"/>
                  <a:ext cx="86" cy="48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o"/>
                    <a:defRPr sz="30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n"/>
                    <a:defRPr sz="26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o"/>
                    <a:defRPr sz="23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5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t">
                    <a:spcBef>
                      <a:spcPct val="0"/>
                    </a:spcBef>
                    <a:spcAft>
                      <a:spcPct val="0"/>
                    </a:spcAft>
                    <a:buClrTx/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  <a:latin typeface="华文中宋" panose="02010600040101010101" pitchFamily="2" charset="-122"/>
                    <a:ea typeface="楷体_GB2312" pitchFamily="1" charset="-122"/>
                  </a:endParaRPr>
                </a:p>
              </p:txBody>
            </p:sp>
            <p:sp>
              <p:nvSpPr>
                <p:cNvPr id="193964" name="Arc 2036"/>
                <p:cNvSpPr>
                  <a:spLocks noChangeAspect="1"/>
                </p:cNvSpPr>
                <p:nvPr/>
              </p:nvSpPr>
              <p:spPr bwMode="auto">
                <a:xfrm flipV="1">
                  <a:off x="1" y="130"/>
                  <a:ext cx="113" cy="57"/>
                </a:xfrm>
                <a:custGeom>
                  <a:avLst/>
                  <a:gdLst>
                    <a:gd name="T0" fmla="*/ 0 w 38205"/>
                    <a:gd name="T1" fmla="*/ 0 h 21600"/>
                    <a:gd name="T2" fmla="*/ 0 w 38205"/>
                    <a:gd name="T3" fmla="*/ 0 h 21600"/>
                    <a:gd name="T4" fmla="*/ 0 w 38205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38205"/>
                    <a:gd name="T10" fmla="*/ 0 h 21600"/>
                    <a:gd name="T11" fmla="*/ 38205 w 38205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8205" h="21600" fill="none" extrusionOk="0">
                      <a:moveTo>
                        <a:pt x="0" y="11137"/>
                      </a:moveTo>
                      <a:cubicBezTo>
                        <a:pt x="3805" y="4264"/>
                        <a:pt x="11041" y="-1"/>
                        <a:pt x="18897" y="0"/>
                      </a:cubicBezTo>
                      <a:cubicBezTo>
                        <a:pt x="27069" y="0"/>
                        <a:pt x="34542" y="4612"/>
                        <a:pt x="38205" y="11917"/>
                      </a:cubicBezTo>
                    </a:path>
                    <a:path w="38205" h="21600" stroke="0" extrusionOk="0">
                      <a:moveTo>
                        <a:pt x="0" y="11137"/>
                      </a:moveTo>
                      <a:cubicBezTo>
                        <a:pt x="3805" y="4264"/>
                        <a:pt x="11041" y="-1"/>
                        <a:pt x="18897" y="0"/>
                      </a:cubicBezTo>
                      <a:cubicBezTo>
                        <a:pt x="27069" y="0"/>
                        <a:pt x="34542" y="4612"/>
                        <a:pt x="38205" y="11917"/>
                      </a:cubicBezTo>
                      <a:lnTo>
                        <a:pt x="18897" y="21600"/>
                      </a:lnTo>
                      <a:lnTo>
                        <a:pt x="0" y="11137"/>
                      </a:lnTo>
                      <a:close/>
                    </a:path>
                  </a:pathLst>
                </a:custGeom>
                <a:noFill/>
                <a:ln w="9525" cmpd="sng">
                  <a:solidFill>
                    <a:srgbClr val="000000"/>
                  </a:solidFill>
                  <a:bevel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93965" name="Line 2037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0" y="26"/>
                  <a:ext cx="13" cy="13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93966" name="Line 2038"/>
                <p:cNvSpPr>
                  <a:spLocks noChangeAspect="1" noChangeShapeType="1"/>
                </p:cNvSpPr>
                <p:nvPr/>
              </p:nvSpPr>
              <p:spPr bwMode="auto">
                <a:xfrm>
                  <a:off x="103" y="26"/>
                  <a:ext cx="13" cy="13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93967" name="Line 2039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27" y="50"/>
                  <a:ext cx="7" cy="128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93968" name="Line 2040"/>
                <p:cNvSpPr>
                  <a:spLocks noChangeAspect="1" noChangeShapeType="1"/>
                </p:cNvSpPr>
                <p:nvPr/>
              </p:nvSpPr>
              <p:spPr bwMode="auto">
                <a:xfrm>
                  <a:off x="81" y="45"/>
                  <a:ext cx="10" cy="127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193940" name="Group 2041"/>
            <p:cNvGrpSpPr>
              <a:grpSpLocks noChangeAspect="1"/>
            </p:cNvGrpSpPr>
            <p:nvPr/>
          </p:nvGrpSpPr>
          <p:grpSpPr bwMode="auto">
            <a:xfrm>
              <a:off x="251" y="437"/>
              <a:ext cx="51" cy="82"/>
              <a:chOff x="0" y="0"/>
              <a:chExt cx="117" cy="189"/>
            </a:xfrm>
          </p:grpSpPr>
          <p:sp>
            <p:nvSpPr>
              <p:cNvPr id="193951" name="Freeform 2042"/>
              <p:cNvSpPr>
                <a:spLocks noChangeAspect="1" noChangeArrowheads="1"/>
              </p:cNvSpPr>
              <p:nvPr/>
            </p:nvSpPr>
            <p:spPr bwMode="auto">
              <a:xfrm>
                <a:off x="0" y="0"/>
                <a:ext cx="117" cy="188"/>
              </a:xfrm>
              <a:custGeom>
                <a:avLst/>
                <a:gdLst>
                  <a:gd name="T0" fmla="*/ 0 w 480"/>
                  <a:gd name="T1" fmla="*/ 0 h 768"/>
                  <a:gd name="T2" fmla="*/ 0 w 480"/>
                  <a:gd name="T3" fmla="*/ 0 h 768"/>
                  <a:gd name="T4" fmla="*/ 0 w 480"/>
                  <a:gd name="T5" fmla="*/ 0 h 768"/>
                  <a:gd name="T6" fmla="*/ 0 w 480"/>
                  <a:gd name="T7" fmla="*/ 0 h 768"/>
                  <a:gd name="T8" fmla="*/ 1 w 480"/>
                  <a:gd name="T9" fmla="*/ 0 h 768"/>
                  <a:gd name="T10" fmla="*/ 1 w 480"/>
                  <a:gd name="T11" fmla="*/ 0 h 768"/>
                  <a:gd name="T12" fmla="*/ 1 w 480"/>
                  <a:gd name="T13" fmla="*/ 0 h 768"/>
                  <a:gd name="T14" fmla="*/ 1 w 480"/>
                  <a:gd name="T15" fmla="*/ 0 h 768"/>
                  <a:gd name="T16" fmla="*/ 1 w 480"/>
                  <a:gd name="T17" fmla="*/ 0 h 768"/>
                  <a:gd name="T18" fmla="*/ 2 w 480"/>
                  <a:gd name="T19" fmla="*/ 2 h 768"/>
                  <a:gd name="T20" fmla="*/ 1 w 480"/>
                  <a:gd name="T21" fmla="*/ 2 h 768"/>
                  <a:gd name="T22" fmla="*/ 1 w 480"/>
                  <a:gd name="T23" fmla="*/ 3 h 768"/>
                  <a:gd name="T24" fmla="*/ 1 w 480"/>
                  <a:gd name="T25" fmla="*/ 3 h 768"/>
                  <a:gd name="T26" fmla="*/ 1 w 480"/>
                  <a:gd name="T27" fmla="*/ 3 h 768"/>
                  <a:gd name="T28" fmla="*/ 0 w 480"/>
                  <a:gd name="T29" fmla="*/ 3 h 768"/>
                  <a:gd name="T30" fmla="*/ 0 w 480"/>
                  <a:gd name="T31" fmla="*/ 3 h 768"/>
                  <a:gd name="T32" fmla="*/ 0 w 480"/>
                  <a:gd name="T33" fmla="*/ 2 h 768"/>
                  <a:gd name="T34" fmla="*/ 0 w 480"/>
                  <a:gd name="T35" fmla="*/ 2 h 768"/>
                  <a:gd name="T36" fmla="*/ 0 w 480"/>
                  <a:gd name="T37" fmla="*/ 0 h 76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480"/>
                  <a:gd name="T58" fmla="*/ 0 h 768"/>
                  <a:gd name="T59" fmla="*/ 480 w 480"/>
                  <a:gd name="T60" fmla="*/ 768 h 76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480" h="768">
                    <a:moveTo>
                      <a:pt x="62" y="99"/>
                    </a:moveTo>
                    <a:lnTo>
                      <a:pt x="78" y="57"/>
                    </a:lnTo>
                    <a:lnTo>
                      <a:pt x="120" y="24"/>
                    </a:lnTo>
                    <a:lnTo>
                      <a:pt x="174" y="6"/>
                    </a:lnTo>
                    <a:lnTo>
                      <a:pt x="242" y="0"/>
                    </a:lnTo>
                    <a:lnTo>
                      <a:pt x="302" y="9"/>
                    </a:lnTo>
                    <a:lnTo>
                      <a:pt x="362" y="21"/>
                    </a:lnTo>
                    <a:lnTo>
                      <a:pt x="408" y="57"/>
                    </a:lnTo>
                    <a:lnTo>
                      <a:pt x="428" y="108"/>
                    </a:lnTo>
                    <a:lnTo>
                      <a:pt x="480" y="636"/>
                    </a:lnTo>
                    <a:lnTo>
                      <a:pt x="432" y="693"/>
                    </a:lnTo>
                    <a:lnTo>
                      <a:pt x="384" y="726"/>
                    </a:lnTo>
                    <a:lnTo>
                      <a:pt x="326" y="750"/>
                    </a:lnTo>
                    <a:lnTo>
                      <a:pt x="252" y="768"/>
                    </a:lnTo>
                    <a:lnTo>
                      <a:pt x="144" y="756"/>
                    </a:lnTo>
                    <a:lnTo>
                      <a:pt x="78" y="720"/>
                    </a:lnTo>
                    <a:lnTo>
                      <a:pt x="26" y="669"/>
                    </a:lnTo>
                    <a:lnTo>
                      <a:pt x="0" y="651"/>
                    </a:lnTo>
                    <a:lnTo>
                      <a:pt x="62" y="9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grpSp>
            <p:nvGrpSpPr>
              <p:cNvPr id="193952" name="Group 2043"/>
              <p:cNvGrpSpPr>
                <a:grpSpLocks noChangeAspect="1"/>
              </p:cNvGrpSpPr>
              <p:nvPr/>
            </p:nvGrpSpPr>
            <p:grpSpPr bwMode="auto">
              <a:xfrm>
                <a:off x="0" y="2"/>
                <a:ext cx="116" cy="187"/>
                <a:chOff x="0" y="0"/>
                <a:chExt cx="116" cy="187"/>
              </a:xfrm>
            </p:grpSpPr>
            <p:sp>
              <p:nvSpPr>
                <p:cNvPr id="193953" name="Line 2044"/>
                <p:cNvSpPr>
                  <a:spLocks noChangeAspect="1" noChangeShapeType="1"/>
                </p:cNvSpPr>
                <p:nvPr/>
              </p:nvSpPr>
              <p:spPr bwMode="auto">
                <a:xfrm>
                  <a:off x="59" y="56"/>
                  <a:ext cx="0" cy="123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93954" name="Oval 2045"/>
                <p:cNvSpPr>
                  <a:spLocks noChangeAspect="1" noChangeArrowheads="1"/>
                </p:cNvSpPr>
                <p:nvPr/>
              </p:nvSpPr>
              <p:spPr bwMode="auto">
                <a:xfrm>
                  <a:off x="15" y="0"/>
                  <a:ext cx="86" cy="48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o"/>
                    <a:defRPr sz="30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n"/>
                    <a:defRPr sz="26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o"/>
                    <a:defRPr sz="23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5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t">
                    <a:spcBef>
                      <a:spcPct val="0"/>
                    </a:spcBef>
                    <a:spcAft>
                      <a:spcPct val="0"/>
                    </a:spcAft>
                    <a:buClrTx/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  <a:latin typeface="华文中宋" panose="02010600040101010101" pitchFamily="2" charset="-122"/>
                    <a:ea typeface="楷体_GB2312" pitchFamily="1" charset="-122"/>
                  </a:endParaRPr>
                </a:p>
              </p:txBody>
            </p:sp>
            <p:sp>
              <p:nvSpPr>
                <p:cNvPr id="193955" name="Arc 2046"/>
                <p:cNvSpPr>
                  <a:spLocks noChangeAspect="1"/>
                </p:cNvSpPr>
                <p:nvPr/>
              </p:nvSpPr>
              <p:spPr bwMode="auto">
                <a:xfrm flipV="1">
                  <a:off x="1" y="130"/>
                  <a:ext cx="113" cy="57"/>
                </a:xfrm>
                <a:custGeom>
                  <a:avLst/>
                  <a:gdLst>
                    <a:gd name="T0" fmla="*/ 0 w 38205"/>
                    <a:gd name="T1" fmla="*/ 0 h 21600"/>
                    <a:gd name="T2" fmla="*/ 0 w 38205"/>
                    <a:gd name="T3" fmla="*/ 0 h 21600"/>
                    <a:gd name="T4" fmla="*/ 0 w 38205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38205"/>
                    <a:gd name="T10" fmla="*/ 0 h 21600"/>
                    <a:gd name="T11" fmla="*/ 38205 w 38205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8205" h="21600" fill="none" extrusionOk="0">
                      <a:moveTo>
                        <a:pt x="0" y="11137"/>
                      </a:moveTo>
                      <a:cubicBezTo>
                        <a:pt x="3805" y="4264"/>
                        <a:pt x="11041" y="-1"/>
                        <a:pt x="18897" y="0"/>
                      </a:cubicBezTo>
                      <a:cubicBezTo>
                        <a:pt x="27069" y="0"/>
                        <a:pt x="34542" y="4612"/>
                        <a:pt x="38205" y="11917"/>
                      </a:cubicBezTo>
                    </a:path>
                    <a:path w="38205" h="21600" stroke="0" extrusionOk="0">
                      <a:moveTo>
                        <a:pt x="0" y="11137"/>
                      </a:moveTo>
                      <a:cubicBezTo>
                        <a:pt x="3805" y="4264"/>
                        <a:pt x="11041" y="-1"/>
                        <a:pt x="18897" y="0"/>
                      </a:cubicBezTo>
                      <a:cubicBezTo>
                        <a:pt x="27069" y="0"/>
                        <a:pt x="34542" y="4612"/>
                        <a:pt x="38205" y="11917"/>
                      </a:cubicBezTo>
                      <a:lnTo>
                        <a:pt x="18897" y="21600"/>
                      </a:lnTo>
                      <a:lnTo>
                        <a:pt x="0" y="11137"/>
                      </a:lnTo>
                      <a:close/>
                    </a:path>
                  </a:pathLst>
                </a:custGeom>
                <a:noFill/>
                <a:ln w="9525" cmpd="sng">
                  <a:solidFill>
                    <a:srgbClr val="000000"/>
                  </a:solidFill>
                  <a:bevel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93956" name="Line 2047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0" y="26"/>
                  <a:ext cx="13" cy="13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93957" name="Line 2048"/>
                <p:cNvSpPr>
                  <a:spLocks noChangeAspect="1" noChangeShapeType="1"/>
                </p:cNvSpPr>
                <p:nvPr/>
              </p:nvSpPr>
              <p:spPr bwMode="auto">
                <a:xfrm>
                  <a:off x="103" y="26"/>
                  <a:ext cx="13" cy="13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93958" name="Line 2049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27" y="50"/>
                  <a:ext cx="7" cy="128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93959" name="Line 2050"/>
                <p:cNvSpPr>
                  <a:spLocks noChangeAspect="1" noChangeShapeType="1"/>
                </p:cNvSpPr>
                <p:nvPr/>
              </p:nvSpPr>
              <p:spPr bwMode="auto">
                <a:xfrm>
                  <a:off x="81" y="45"/>
                  <a:ext cx="10" cy="127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193941" name="Group 2051"/>
            <p:cNvGrpSpPr>
              <a:grpSpLocks noChangeAspect="1"/>
            </p:cNvGrpSpPr>
            <p:nvPr/>
          </p:nvGrpSpPr>
          <p:grpSpPr bwMode="auto">
            <a:xfrm>
              <a:off x="404" y="437"/>
              <a:ext cx="50" cy="82"/>
              <a:chOff x="0" y="0"/>
              <a:chExt cx="117" cy="189"/>
            </a:xfrm>
          </p:grpSpPr>
          <p:sp>
            <p:nvSpPr>
              <p:cNvPr id="193942" name="Freeform 2052"/>
              <p:cNvSpPr>
                <a:spLocks noChangeAspect="1" noChangeArrowheads="1"/>
              </p:cNvSpPr>
              <p:nvPr/>
            </p:nvSpPr>
            <p:spPr bwMode="auto">
              <a:xfrm>
                <a:off x="0" y="0"/>
                <a:ext cx="117" cy="188"/>
              </a:xfrm>
              <a:custGeom>
                <a:avLst/>
                <a:gdLst>
                  <a:gd name="T0" fmla="*/ 0 w 480"/>
                  <a:gd name="T1" fmla="*/ 0 h 768"/>
                  <a:gd name="T2" fmla="*/ 0 w 480"/>
                  <a:gd name="T3" fmla="*/ 0 h 768"/>
                  <a:gd name="T4" fmla="*/ 0 w 480"/>
                  <a:gd name="T5" fmla="*/ 0 h 768"/>
                  <a:gd name="T6" fmla="*/ 0 w 480"/>
                  <a:gd name="T7" fmla="*/ 0 h 768"/>
                  <a:gd name="T8" fmla="*/ 1 w 480"/>
                  <a:gd name="T9" fmla="*/ 0 h 768"/>
                  <a:gd name="T10" fmla="*/ 1 w 480"/>
                  <a:gd name="T11" fmla="*/ 0 h 768"/>
                  <a:gd name="T12" fmla="*/ 1 w 480"/>
                  <a:gd name="T13" fmla="*/ 0 h 768"/>
                  <a:gd name="T14" fmla="*/ 1 w 480"/>
                  <a:gd name="T15" fmla="*/ 0 h 768"/>
                  <a:gd name="T16" fmla="*/ 1 w 480"/>
                  <a:gd name="T17" fmla="*/ 0 h 768"/>
                  <a:gd name="T18" fmla="*/ 2 w 480"/>
                  <a:gd name="T19" fmla="*/ 2 h 768"/>
                  <a:gd name="T20" fmla="*/ 1 w 480"/>
                  <a:gd name="T21" fmla="*/ 2 h 768"/>
                  <a:gd name="T22" fmla="*/ 1 w 480"/>
                  <a:gd name="T23" fmla="*/ 3 h 768"/>
                  <a:gd name="T24" fmla="*/ 1 w 480"/>
                  <a:gd name="T25" fmla="*/ 3 h 768"/>
                  <a:gd name="T26" fmla="*/ 1 w 480"/>
                  <a:gd name="T27" fmla="*/ 3 h 768"/>
                  <a:gd name="T28" fmla="*/ 0 w 480"/>
                  <a:gd name="T29" fmla="*/ 3 h 768"/>
                  <a:gd name="T30" fmla="*/ 0 w 480"/>
                  <a:gd name="T31" fmla="*/ 3 h 768"/>
                  <a:gd name="T32" fmla="*/ 0 w 480"/>
                  <a:gd name="T33" fmla="*/ 2 h 768"/>
                  <a:gd name="T34" fmla="*/ 0 w 480"/>
                  <a:gd name="T35" fmla="*/ 2 h 768"/>
                  <a:gd name="T36" fmla="*/ 0 w 480"/>
                  <a:gd name="T37" fmla="*/ 0 h 76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480"/>
                  <a:gd name="T58" fmla="*/ 0 h 768"/>
                  <a:gd name="T59" fmla="*/ 480 w 480"/>
                  <a:gd name="T60" fmla="*/ 768 h 76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480" h="768">
                    <a:moveTo>
                      <a:pt x="62" y="99"/>
                    </a:moveTo>
                    <a:lnTo>
                      <a:pt x="78" y="57"/>
                    </a:lnTo>
                    <a:lnTo>
                      <a:pt x="120" y="24"/>
                    </a:lnTo>
                    <a:lnTo>
                      <a:pt x="174" y="6"/>
                    </a:lnTo>
                    <a:lnTo>
                      <a:pt x="242" y="0"/>
                    </a:lnTo>
                    <a:lnTo>
                      <a:pt x="302" y="9"/>
                    </a:lnTo>
                    <a:lnTo>
                      <a:pt x="362" y="21"/>
                    </a:lnTo>
                    <a:lnTo>
                      <a:pt x="408" y="57"/>
                    </a:lnTo>
                    <a:lnTo>
                      <a:pt x="428" y="108"/>
                    </a:lnTo>
                    <a:lnTo>
                      <a:pt x="480" y="636"/>
                    </a:lnTo>
                    <a:lnTo>
                      <a:pt x="432" y="693"/>
                    </a:lnTo>
                    <a:lnTo>
                      <a:pt x="384" y="726"/>
                    </a:lnTo>
                    <a:lnTo>
                      <a:pt x="326" y="750"/>
                    </a:lnTo>
                    <a:lnTo>
                      <a:pt x="252" y="768"/>
                    </a:lnTo>
                    <a:lnTo>
                      <a:pt x="144" y="756"/>
                    </a:lnTo>
                    <a:lnTo>
                      <a:pt x="78" y="720"/>
                    </a:lnTo>
                    <a:lnTo>
                      <a:pt x="26" y="669"/>
                    </a:lnTo>
                    <a:lnTo>
                      <a:pt x="0" y="651"/>
                    </a:lnTo>
                    <a:lnTo>
                      <a:pt x="62" y="9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grpSp>
            <p:nvGrpSpPr>
              <p:cNvPr id="193943" name="Group 2053"/>
              <p:cNvGrpSpPr>
                <a:grpSpLocks noChangeAspect="1"/>
              </p:cNvGrpSpPr>
              <p:nvPr/>
            </p:nvGrpSpPr>
            <p:grpSpPr bwMode="auto">
              <a:xfrm>
                <a:off x="0" y="2"/>
                <a:ext cx="116" cy="187"/>
                <a:chOff x="0" y="0"/>
                <a:chExt cx="116" cy="187"/>
              </a:xfrm>
            </p:grpSpPr>
            <p:sp>
              <p:nvSpPr>
                <p:cNvPr id="193944" name="Line 2054"/>
                <p:cNvSpPr>
                  <a:spLocks noChangeAspect="1" noChangeShapeType="1"/>
                </p:cNvSpPr>
                <p:nvPr/>
              </p:nvSpPr>
              <p:spPr bwMode="auto">
                <a:xfrm>
                  <a:off x="59" y="56"/>
                  <a:ext cx="0" cy="123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93945" name="Oval 2055"/>
                <p:cNvSpPr>
                  <a:spLocks noChangeAspect="1" noChangeArrowheads="1"/>
                </p:cNvSpPr>
                <p:nvPr/>
              </p:nvSpPr>
              <p:spPr bwMode="auto">
                <a:xfrm>
                  <a:off x="15" y="0"/>
                  <a:ext cx="86" cy="48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o"/>
                    <a:defRPr sz="30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n"/>
                    <a:defRPr sz="26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o"/>
                    <a:defRPr sz="23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5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t">
                    <a:spcBef>
                      <a:spcPct val="0"/>
                    </a:spcBef>
                    <a:spcAft>
                      <a:spcPct val="0"/>
                    </a:spcAft>
                    <a:buClrTx/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  <a:latin typeface="华文中宋" panose="02010600040101010101" pitchFamily="2" charset="-122"/>
                    <a:ea typeface="楷体_GB2312" pitchFamily="1" charset="-122"/>
                  </a:endParaRPr>
                </a:p>
              </p:txBody>
            </p:sp>
            <p:sp>
              <p:nvSpPr>
                <p:cNvPr id="193946" name="Arc 2056"/>
                <p:cNvSpPr>
                  <a:spLocks noChangeAspect="1"/>
                </p:cNvSpPr>
                <p:nvPr/>
              </p:nvSpPr>
              <p:spPr bwMode="auto">
                <a:xfrm flipV="1">
                  <a:off x="1" y="130"/>
                  <a:ext cx="113" cy="57"/>
                </a:xfrm>
                <a:custGeom>
                  <a:avLst/>
                  <a:gdLst>
                    <a:gd name="T0" fmla="*/ 0 w 38205"/>
                    <a:gd name="T1" fmla="*/ 0 h 21600"/>
                    <a:gd name="T2" fmla="*/ 0 w 38205"/>
                    <a:gd name="T3" fmla="*/ 0 h 21600"/>
                    <a:gd name="T4" fmla="*/ 0 w 38205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38205"/>
                    <a:gd name="T10" fmla="*/ 0 h 21600"/>
                    <a:gd name="T11" fmla="*/ 38205 w 38205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8205" h="21600" fill="none" extrusionOk="0">
                      <a:moveTo>
                        <a:pt x="0" y="11137"/>
                      </a:moveTo>
                      <a:cubicBezTo>
                        <a:pt x="3805" y="4264"/>
                        <a:pt x="11041" y="-1"/>
                        <a:pt x="18897" y="0"/>
                      </a:cubicBezTo>
                      <a:cubicBezTo>
                        <a:pt x="27069" y="0"/>
                        <a:pt x="34542" y="4612"/>
                        <a:pt x="38205" y="11917"/>
                      </a:cubicBezTo>
                    </a:path>
                    <a:path w="38205" h="21600" stroke="0" extrusionOk="0">
                      <a:moveTo>
                        <a:pt x="0" y="11137"/>
                      </a:moveTo>
                      <a:cubicBezTo>
                        <a:pt x="3805" y="4264"/>
                        <a:pt x="11041" y="-1"/>
                        <a:pt x="18897" y="0"/>
                      </a:cubicBezTo>
                      <a:cubicBezTo>
                        <a:pt x="27069" y="0"/>
                        <a:pt x="34542" y="4612"/>
                        <a:pt x="38205" y="11917"/>
                      </a:cubicBezTo>
                      <a:lnTo>
                        <a:pt x="18897" y="21600"/>
                      </a:lnTo>
                      <a:lnTo>
                        <a:pt x="0" y="11137"/>
                      </a:lnTo>
                      <a:close/>
                    </a:path>
                  </a:pathLst>
                </a:custGeom>
                <a:noFill/>
                <a:ln w="9525" cmpd="sng">
                  <a:solidFill>
                    <a:srgbClr val="000000"/>
                  </a:solidFill>
                  <a:bevel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93947" name="Line 2057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0" y="26"/>
                  <a:ext cx="13" cy="13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93948" name="Line 2058"/>
                <p:cNvSpPr>
                  <a:spLocks noChangeAspect="1" noChangeShapeType="1"/>
                </p:cNvSpPr>
                <p:nvPr/>
              </p:nvSpPr>
              <p:spPr bwMode="auto">
                <a:xfrm>
                  <a:off x="103" y="26"/>
                  <a:ext cx="13" cy="13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93949" name="Line 2059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27" y="50"/>
                  <a:ext cx="7" cy="128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93950" name="Line 2060"/>
                <p:cNvSpPr>
                  <a:spLocks noChangeAspect="1" noChangeShapeType="1"/>
                </p:cNvSpPr>
                <p:nvPr/>
              </p:nvSpPr>
              <p:spPr bwMode="auto">
                <a:xfrm>
                  <a:off x="81" y="45"/>
                  <a:ext cx="10" cy="127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</p:grpSp>
        </p:grpSp>
      </p:grpSp>
      <p:grpSp>
        <p:nvGrpSpPr>
          <p:cNvPr id="193548" name="Group 2061"/>
          <p:cNvGrpSpPr>
            <a:grpSpLocks noChangeAspect="1"/>
          </p:cNvGrpSpPr>
          <p:nvPr/>
        </p:nvGrpSpPr>
        <p:grpSpPr bwMode="auto">
          <a:xfrm>
            <a:off x="3044825" y="4246563"/>
            <a:ext cx="957263" cy="885825"/>
            <a:chOff x="0" y="0"/>
            <a:chExt cx="680" cy="621"/>
          </a:xfrm>
        </p:grpSpPr>
        <p:sp>
          <p:nvSpPr>
            <p:cNvPr id="193766" name="Line 2062"/>
            <p:cNvSpPr>
              <a:spLocks noChangeAspect="1" noChangeShapeType="1"/>
            </p:cNvSpPr>
            <p:nvPr/>
          </p:nvSpPr>
          <p:spPr bwMode="auto">
            <a:xfrm>
              <a:off x="114" y="422"/>
              <a:ext cx="43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3767" name="Line 2063"/>
            <p:cNvSpPr>
              <a:spLocks noChangeAspect="1" noChangeShapeType="1"/>
            </p:cNvSpPr>
            <p:nvPr/>
          </p:nvSpPr>
          <p:spPr bwMode="auto">
            <a:xfrm flipV="1">
              <a:off x="180" y="4"/>
              <a:ext cx="443" cy="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3768" name="Line 2064"/>
            <p:cNvSpPr>
              <a:spLocks noChangeAspect="1" noChangeShapeType="1"/>
            </p:cNvSpPr>
            <p:nvPr/>
          </p:nvSpPr>
          <p:spPr bwMode="auto">
            <a:xfrm flipH="1">
              <a:off x="114" y="4"/>
              <a:ext cx="70" cy="31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3769" name="Line 2065"/>
            <p:cNvSpPr>
              <a:spLocks noChangeAspect="1" noChangeShapeType="1"/>
            </p:cNvSpPr>
            <p:nvPr/>
          </p:nvSpPr>
          <p:spPr bwMode="auto">
            <a:xfrm flipH="1">
              <a:off x="546" y="4"/>
              <a:ext cx="77" cy="31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3770" name="Line 2066"/>
            <p:cNvSpPr>
              <a:spLocks noChangeAspect="1" noChangeShapeType="1"/>
            </p:cNvSpPr>
            <p:nvPr/>
          </p:nvSpPr>
          <p:spPr bwMode="auto">
            <a:xfrm>
              <a:off x="134" y="265"/>
              <a:ext cx="43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3771" name="Line 2067"/>
            <p:cNvSpPr>
              <a:spLocks noChangeAspect="1" noChangeShapeType="1"/>
            </p:cNvSpPr>
            <p:nvPr/>
          </p:nvSpPr>
          <p:spPr bwMode="auto">
            <a:xfrm>
              <a:off x="121" y="309"/>
              <a:ext cx="42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3772" name="Line 2068"/>
            <p:cNvSpPr>
              <a:spLocks noChangeAspect="1" noChangeShapeType="1"/>
            </p:cNvSpPr>
            <p:nvPr/>
          </p:nvSpPr>
          <p:spPr bwMode="auto">
            <a:xfrm>
              <a:off x="121" y="289"/>
              <a:ext cx="42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3773" name="Line 2069"/>
            <p:cNvSpPr>
              <a:spLocks noChangeAspect="1" noChangeShapeType="1"/>
            </p:cNvSpPr>
            <p:nvPr/>
          </p:nvSpPr>
          <p:spPr bwMode="auto">
            <a:xfrm>
              <a:off x="114" y="310"/>
              <a:ext cx="0" cy="1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3774" name="Line 2070"/>
            <p:cNvSpPr>
              <a:spLocks noChangeAspect="1" noChangeShapeType="1"/>
            </p:cNvSpPr>
            <p:nvPr/>
          </p:nvSpPr>
          <p:spPr bwMode="auto">
            <a:xfrm>
              <a:off x="546" y="330"/>
              <a:ext cx="0" cy="8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3775" name="Line 2071"/>
            <p:cNvSpPr>
              <a:spLocks noChangeAspect="1" noChangeShapeType="1"/>
            </p:cNvSpPr>
            <p:nvPr/>
          </p:nvSpPr>
          <p:spPr bwMode="auto">
            <a:xfrm>
              <a:off x="147" y="323"/>
              <a:ext cx="0" cy="8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3776" name="Line 2072"/>
            <p:cNvSpPr>
              <a:spLocks noChangeAspect="1" noChangeShapeType="1"/>
            </p:cNvSpPr>
            <p:nvPr/>
          </p:nvSpPr>
          <p:spPr bwMode="auto">
            <a:xfrm>
              <a:off x="193" y="323"/>
              <a:ext cx="0" cy="8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3777" name="Line 2073"/>
            <p:cNvSpPr>
              <a:spLocks noChangeAspect="1" noChangeShapeType="1"/>
            </p:cNvSpPr>
            <p:nvPr/>
          </p:nvSpPr>
          <p:spPr bwMode="auto">
            <a:xfrm>
              <a:off x="211" y="323"/>
              <a:ext cx="0" cy="8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3778" name="Line 2074"/>
            <p:cNvSpPr>
              <a:spLocks noChangeAspect="1" noChangeShapeType="1"/>
            </p:cNvSpPr>
            <p:nvPr/>
          </p:nvSpPr>
          <p:spPr bwMode="auto">
            <a:xfrm>
              <a:off x="263" y="330"/>
              <a:ext cx="0" cy="8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3779" name="Line 2075"/>
            <p:cNvSpPr>
              <a:spLocks noChangeAspect="1" noChangeShapeType="1"/>
            </p:cNvSpPr>
            <p:nvPr/>
          </p:nvSpPr>
          <p:spPr bwMode="auto">
            <a:xfrm>
              <a:off x="435" y="330"/>
              <a:ext cx="0" cy="8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3780" name="Line 2076"/>
            <p:cNvSpPr>
              <a:spLocks noChangeAspect="1" noChangeShapeType="1"/>
            </p:cNvSpPr>
            <p:nvPr/>
          </p:nvSpPr>
          <p:spPr bwMode="auto">
            <a:xfrm>
              <a:off x="474" y="330"/>
              <a:ext cx="0" cy="8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3781" name="Line 2077"/>
            <p:cNvSpPr>
              <a:spLocks noChangeAspect="1" noChangeShapeType="1"/>
            </p:cNvSpPr>
            <p:nvPr/>
          </p:nvSpPr>
          <p:spPr bwMode="auto">
            <a:xfrm>
              <a:off x="500" y="330"/>
              <a:ext cx="0" cy="8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3782" name="Line 2078"/>
            <p:cNvSpPr>
              <a:spLocks noChangeAspect="1" noChangeShapeType="1"/>
            </p:cNvSpPr>
            <p:nvPr/>
          </p:nvSpPr>
          <p:spPr bwMode="auto">
            <a:xfrm flipH="1">
              <a:off x="532" y="415"/>
              <a:ext cx="14" cy="7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3783" name="Line 2079"/>
            <p:cNvSpPr>
              <a:spLocks noChangeAspect="1" noChangeShapeType="1"/>
            </p:cNvSpPr>
            <p:nvPr/>
          </p:nvSpPr>
          <p:spPr bwMode="auto">
            <a:xfrm flipH="1">
              <a:off x="6" y="438"/>
              <a:ext cx="102" cy="13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3784" name="Line 2080"/>
            <p:cNvSpPr>
              <a:spLocks noChangeAspect="1" noChangeShapeType="1"/>
            </p:cNvSpPr>
            <p:nvPr/>
          </p:nvSpPr>
          <p:spPr bwMode="auto">
            <a:xfrm flipH="1">
              <a:off x="448" y="451"/>
              <a:ext cx="89" cy="1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3785" name="Line 2081"/>
            <p:cNvSpPr>
              <a:spLocks noChangeAspect="1" noChangeShapeType="1"/>
            </p:cNvSpPr>
            <p:nvPr/>
          </p:nvSpPr>
          <p:spPr bwMode="auto">
            <a:xfrm>
              <a:off x="5" y="571"/>
              <a:ext cx="44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3786" name="Line 2082"/>
            <p:cNvSpPr>
              <a:spLocks noChangeAspect="1" noChangeShapeType="1"/>
            </p:cNvSpPr>
            <p:nvPr/>
          </p:nvSpPr>
          <p:spPr bwMode="auto">
            <a:xfrm>
              <a:off x="94" y="492"/>
              <a:ext cx="0" cy="1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3787" name="Oval 2083"/>
            <p:cNvSpPr>
              <a:spLocks noChangeAspect="1" noChangeArrowheads="1"/>
            </p:cNvSpPr>
            <p:nvPr/>
          </p:nvSpPr>
          <p:spPr bwMode="auto">
            <a:xfrm>
              <a:off x="94" y="495"/>
              <a:ext cx="69" cy="26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3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23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fontAlgn="t">
                <a:spcBef>
                  <a:spcPct val="0"/>
                </a:spcBef>
                <a:spcAft>
                  <a:spcPct val="0"/>
                </a:spcAft>
                <a:buClrTx/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  <a:latin typeface="华文中宋" panose="02010600040101010101" pitchFamily="2" charset="-122"/>
                <a:ea typeface="楷体_GB2312" pitchFamily="1" charset="-122"/>
              </a:endParaRPr>
            </a:p>
          </p:txBody>
        </p:sp>
        <p:sp>
          <p:nvSpPr>
            <p:cNvPr id="193788" name="Line 2084"/>
            <p:cNvSpPr>
              <a:spLocks noChangeAspect="1" noChangeShapeType="1"/>
            </p:cNvSpPr>
            <p:nvPr/>
          </p:nvSpPr>
          <p:spPr bwMode="auto">
            <a:xfrm>
              <a:off x="163" y="492"/>
              <a:ext cx="0" cy="1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3789" name="Oval 2085"/>
            <p:cNvSpPr>
              <a:spLocks noChangeAspect="1" noChangeArrowheads="1"/>
            </p:cNvSpPr>
            <p:nvPr/>
          </p:nvSpPr>
          <p:spPr bwMode="auto">
            <a:xfrm>
              <a:off x="94" y="484"/>
              <a:ext cx="69" cy="2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3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23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fontAlgn="t">
                <a:spcBef>
                  <a:spcPct val="0"/>
                </a:spcBef>
                <a:spcAft>
                  <a:spcPct val="0"/>
                </a:spcAft>
                <a:buClrTx/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  <a:latin typeface="华文中宋" panose="02010600040101010101" pitchFamily="2" charset="-122"/>
                <a:ea typeface="楷体_GB2312" pitchFamily="1" charset="-122"/>
              </a:endParaRPr>
            </a:p>
          </p:txBody>
        </p:sp>
        <p:sp>
          <p:nvSpPr>
            <p:cNvPr id="193790" name="Line 2086"/>
            <p:cNvSpPr>
              <a:spLocks noChangeAspect="1" noChangeShapeType="1"/>
            </p:cNvSpPr>
            <p:nvPr/>
          </p:nvSpPr>
          <p:spPr bwMode="auto">
            <a:xfrm>
              <a:off x="390" y="492"/>
              <a:ext cx="0" cy="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3791" name="Oval 2087"/>
            <p:cNvSpPr>
              <a:spLocks noChangeAspect="1" noChangeArrowheads="1"/>
            </p:cNvSpPr>
            <p:nvPr/>
          </p:nvSpPr>
          <p:spPr bwMode="auto">
            <a:xfrm>
              <a:off x="390" y="496"/>
              <a:ext cx="78" cy="26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3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23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fontAlgn="t">
                <a:spcBef>
                  <a:spcPct val="0"/>
                </a:spcBef>
                <a:spcAft>
                  <a:spcPct val="0"/>
                </a:spcAft>
                <a:buClrTx/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  <a:latin typeface="华文中宋" panose="02010600040101010101" pitchFamily="2" charset="-122"/>
                <a:ea typeface="楷体_GB2312" pitchFamily="1" charset="-122"/>
              </a:endParaRPr>
            </a:p>
          </p:txBody>
        </p:sp>
        <p:sp>
          <p:nvSpPr>
            <p:cNvPr id="193792" name="Line 2088"/>
            <p:cNvSpPr>
              <a:spLocks noChangeAspect="1" noChangeShapeType="1"/>
            </p:cNvSpPr>
            <p:nvPr/>
          </p:nvSpPr>
          <p:spPr bwMode="auto">
            <a:xfrm>
              <a:off x="468" y="492"/>
              <a:ext cx="0" cy="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3793" name="Oval 2089"/>
            <p:cNvSpPr>
              <a:spLocks noChangeAspect="1" noChangeArrowheads="1"/>
            </p:cNvSpPr>
            <p:nvPr/>
          </p:nvSpPr>
          <p:spPr bwMode="auto">
            <a:xfrm>
              <a:off x="390" y="486"/>
              <a:ext cx="78" cy="2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3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23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fontAlgn="t">
                <a:spcBef>
                  <a:spcPct val="0"/>
                </a:spcBef>
                <a:spcAft>
                  <a:spcPct val="0"/>
                </a:spcAft>
                <a:buClrTx/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  <a:latin typeface="华文中宋" panose="02010600040101010101" pitchFamily="2" charset="-122"/>
                <a:ea typeface="楷体_GB2312" pitchFamily="1" charset="-122"/>
              </a:endParaRPr>
            </a:p>
          </p:txBody>
        </p:sp>
        <p:sp>
          <p:nvSpPr>
            <p:cNvPr id="193794" name="Line 2090"/>
            <p:cNvSpPr>
              <a:spLocks noChangeAspect="1" noChangeShapeType="1"/>
            </p:cNvSpPr>
            <p:nvPr/>
          </p:nvSpPr>
          <p:spPr bwMode="auto">
            <a:xfrm>
              <a:off x="95" y="457"/>
              <a:ext cx="44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3795" name="Line 2091"/>
            <p:cNvSpPr>
              <a:spLocks noChangeAspect="1" noChangeShapeType="1"/>
            </p:cNvSpPr>
            <p:nvPr/>
          </p:nvSpPr>
          <p:spPr bwMode="auto">
            <a:xfrm>
              <a:off x="5" y="571"/>
              <a:ext cx="0" cy="5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3796" name="Line 2092"/>
            <p:cNvSpPr>
              <a:spLocks noChangeAspect="1" noChangeShapeType="1"/>
            </p:cNvSpPr>
            <p:nvPr/>
          </p:nvSpPr>
          <p:spPr bwMode="auto">
            <a:xfrm>
              <a:off x="448" y="571"/>
              <a:ext cx="0" cy="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3797" name="Line 2093"/>
            <p:cNvSpPr>
              <a:spLocks noChangeAspect="1" noChangeShapeType="1"/>
            </p:cNvSpPr>
            <p:nvPr/>
          </p:nvSpPr>
          <p:spPr bwMode="auto">
            <a:xfrm flipV="1">
              <a:off x="0" y="621"/>
              <a:ext cx="451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3798" name="Line 2094"/>
            <p:cNvSpPr>
              <a:spLocks noChangeAspect="1" noChangeShapeType="1"/>
            </p:cNvSpPr>
            <p:nvPr/>
          </p:nvSpPr>
          <p:spPr bwMode="auto">
            <a:xfrm>
              <a:off x="618" y="0"/>
              <a:ext cx="59" cy="6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3799" name="Line 2095"/>
            <p:cNvSpPr>
              <a:spLocks noChangeAspect="1" noChangeShapeType="1"/>
            </p:cNvSpPr>
            <p:nvPr/>
          </p:nvSpPr>
          <p:spPr bwMode="auto">
            <a:xfrm>
              <a:off x="673" y="60"/>
              <a:ext cx="0" cy="37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3800" name="Line 2096"/>
            <p:cNvSpPr>
              <a:spLocks noChangeAspect="1" noChangeShapeType="1"/>
            </p:cNvSpPr>
            <p:nvPr/>
          </p:nvSpPr>
          <p:spPr bwMode="auto">
            <a:xfrm flipV="1">
              <a:off x="448" y="428"/>
              <a:ext cx="232" cy="19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3801" name="Line 2097"/>
            <p:cNvSpPr>
              <a:spLocks noChangeAspect="1" noChangeShapeType="1"/>
            </p:cNvSpPr>
            <p:nvPr/>
          </p:nvSpPr>
          <p:spPr bwMode="auto">
            <a:xfrm>
              <a:off x="642" y="31"/>
              <a:ext cx="6" cy="4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3802" name="Line 2098"/>
            <p:cNvSpPr>
              <a:spLocks noChangeAspect="1" noChangeShapeType="1"/>
            </p:cNvSpPr>
            <p:nvPr/>
          </p:nvSpPr>
          <p:spPr bwMode="auto">
            <a:xfrm>
              <a:off x="617" y="52"/>
              <a:ext cx="0" cy="43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3803" name="Line 2099"/>
            <p:cNvSpPr>
              <a:spLocks noChangeAspect="1" noChangeShapeType="1"/>
            </p:cNvSpPr>
            <p:nvPr/>
          </p:nvSpPr>
          <p:spPr bwMode="auto">
            <a:xfrm>
              <a:off x="583" y="216"/>
              <a:ext cx="0" cy="29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3804" name="Line 2100"/>
            <p:cNvSpPr>
              <a:spLocks noChangeAspect="1" noChangeShapeType="1"/>
            </p:cNvSpPr>
            <p:nvPr/>
          </p:nvSpPr>
          <p:spPr bwMode="auto">
            <a:xfrm>
              <a:off x="546" y="415"/>
              <a:ext cx="0" cy="12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3805" name="Line 2101"/>
            <p:cNvSpPr>
              <a:spLocks noChangeAspect="1" noChangeShapeType="1"/>
            </p:cNvSpPr>
            <p:nvPr/>
          </p:nvSpPr>
          <p:spPr bwMode="auto">
            <a:xfrm>
              <a:off x="529" y="470"/>
              <a:ext cx="0" cy="8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3806" name="Line 2102"/>
            <p:cNvSpPr>
              <a:spLocks noChangeAspect="1" noChangeShapeType="1"/>
            </p:cNvSpPr>
            <p:nvPr/>
          </p:nvSpPr>
          <p:spPr bwMode="auto">
            <a:xfrm>
              <a:off x="507" y="499"/>
              <a:ext cx="0" cy="7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3807" name="Line 2103"/>
            <p:cNvSpPr>
              <a:spLocks noChangeAspect="1" noChangeShapeType="1"/>
            </p:cNvSpPr>
            <p:nvPr/>
          </p:nvSpPr>
          <p:spPr bwMode="auto">
            <a:xfrm>
              <a:off x="487" y="536"/>
              <a:ext cx="0" cy="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3808" name="Line 2104"/>
            <p:cNvSpPr>
              <a:spLocks noChangeAspect="1" noChangeShapeType="1"/>
            </p:cNvSpPr>
            <p:nvPr/>
          </p:nvSpPr>
          <p:spPr bwMode="auto">
            <a:xfrm>
              <a:off x="44" y="571"/>
              <a:ext cx="0" cy="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3809" name="Line 2105"/>
            <p:cNvSpPr>
              <a:spLocks noChangeAspect="1" noChangeShapeType="1"/>
            </p:cNvSpPr>
            <p:nvPr/>
          </p:nvSpPr>
          <p:spPr bwMode="auto">
            <a:xfrm>
              <a:off x="83" y="571"/>
              <a:ext cx="0" cy="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3810" name="Line 2106"/>
            <p:cNvSpPr>
              <a:spLocks noChangeAspect="1" noChangeShapeType="1"/>
            </p:cNvSpPr>
            <p:nvPr/>
          </p:nvSpPr>
          <p:spPr bwMode="auto">
            <a:xfrm>
              <a:off x="114" y="571"/>
              <a:ext cx="0" cy="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3811" name="Line 2107"/>
            <p:cNvSpPr>
              <a:spLocks noChangeAspect="1" noChangeShapeType="1"/>
            </p:cNvSpPr>
            <p:nvPr/>
          </p:nvSpPr>
          <p:spPr bwMode="auto">
            <a:xfrm>
              <a:off x="160" y="571"/>
              <a:ext cx="0" cy="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3812" name="Line 2108"/>
            <p:cNvSpPr>
              <a:spLocks noChangeAspect="1" noChangeShapeType="1"/>
            </p:cNvSpPr>
            <p:nvPr/>
          </p:nvSpPr>
          <p:spPr bwMode="auto">
            <a:xfrm>
              <a:off x="198" y="571"/>
              <a:ext cx="0" cy="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3813" name="Line 2109"/>
            <p:cNvSpPr>
              <a:spLocks noChangeAspect="1" noChangeShapeType="1"/>
            </p:cNvSpPr>
            <p:nvPr/>
          </p:nvSpPr>
          <p:spPr bwMode="auto">
            <a:xfrm>
              <a:off x="237" y="571"/>
              <a:ext cx="0" cy="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3814" name="Line 2110"/>
            <p:cNvSpPr>
              <a:spLocks noChangeAspect="1" noChangeShapeType="1"/>
            </p:cNvSpPr>
            <p:nvPr/>
          </p:nvSpPr>
          <p:spPr bwMode="auto">
            <a:xfrm>
              <a:off x="288" y="571"/>
              <a:ext cx="0" cy="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3815" name="Line 2111"/>
            <p:cNvSpPr>
              <a:spLocks noChangeAspect="1" noChangeShapeType="1"/>
            </p:cNvSpPr>
            <p:nvPr/>
          </p:nvSpPr>
          <p:spPr bwMode="auto">
            <a:xfrm>
              <a:off x="326" y="571"/>
              <a:ext cx="0" cy="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3816" name="Line 2112"/>
            <p:cNvSpPr>
              <a:spLocks noChangeAspect="1" noChangeShapeType="1"/>
            </p:cNvSpPr>
            <p:nvPr/>
          </p:nvSpPr>
          <p:spPr bwMode="auto">
            <a:xfrm>
              <a:off x="326" y="571"/>
              <a:ext cx="0" cy="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3817" name="Line 2113"/>
            <p:cNvSpPr>
              <a:spLocks noChangeAspect="1" noChangeShapeType="1"/>
            </p:cNvSpPr>
            <p:nvPr/>
          </p:nvSpPr>
          <p:spPr bwMode="auto">
            <a:xfrm>
              <a:off x="326" y="571"/>
              <a:ext cx="0" cy="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3818" name="Line 2114"/>
            <p:cNvSpPr>
              <a:spLocks noChangeAspect="1" noChangeShapeType="1"/>
            </p:cNvSpPr>
            <p:nvPr/>
          </p:nvSpPr>
          <p:spPr bwMode="auto">
            <a:xfrm>
              <a:off x="353" y="571"/>
              <a:ext cx="0" cy="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3819" name="Line 2115"/>
            <p:cNvSpPr>
              <a:spLocks noChangeAspect="1" noChangeShapeType="1"/>
            </p:cNvSpPr>
            <p:nvPr/>
          </p:nvSpPr>
          <p:spPr bwMode="auto">
            <a:xfrm>
              <a:off x="378" y="571"/>
              <a:ext cx="0" cy="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3820" name="Line 2116"/>
            <p:cNvSpPr>
              <a:spLocks noChangeAspect="1" noChangeShapeType="1"/>
            </p:cNvSpPr>
            <p:nvPr/>
          </p:nvSpPr>
          <p:spPr bwMode="auto">
            <a:xfrm>
              <a:off x="410" y="571"/>
              <a:ext cx="0" cy="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3821" name="Line 2117"/>
            <p:cNvSpPr>
              <a:spLocks noChangeAspect="1" noChangeShapeType="1"/>
            </p:cNvSpPr>
            <p:nvPr/>
          </p:nvSpPr>
          <p:spPr bwMode="auto">
            <a:xfrm>
              <a:off x="84" y="548"/>
              <a:ext cx="5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3822" name="AutoShape 2118"/>
            <p:cNvSpPr>
              <a:spLocks noChangeAspect="1" noChangeArrowheads="1"/>
            </p:cNvSpPr>
            <p:nvPr/>
          </p:nvSpPr>
          <p:spPr bwMode="auto">
            <a:xfrm>
              <a:off x="257" y="333"/>
              <a:ext cx="158" cy="76"/>
            </a:xfrm>
            <a:prstGeom prst="parallelogram">
              <a:avLst>
                <a:gd name="adj" fmla="val 4581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3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23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fontAlgn="t">
                <a:spcBef>
                  <a:spcPct val="0"/>
                </a:spcBef>
                <a:spcAft>
                  <a:spcPct val="0"/>
                </a:spcAft>
                <a:buClrTx/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  <a:latin typeface="华文中宋" panose="02010600040101010101" pitchFamily="2" charset="-122"/>
                <a:ea typeface="楷体_GB2312" pitchFamily="1" charset="-122"/>
              </a:endParaRPr>
            </a:p>
          </p:txBody>
        </p:sp>
        <p:sp>
          <p:nvSpPr>
            <p:cNvPr id="193823" name="Line 2119"/>
            <p:cNvSpPr>
              <a:spLocks noChangeAspect="1" noChangeShapeType="1"/>
            </p:cNvSpPr>
            <p:nvPr/>
          </p:nvSpPr>
          <p:spPr bwMode="auto">
            <a:xfrm>
              <a:off x="244" y="488"/>
              <a:ext cx="0" cy="1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3824" name="Oval 2120"/>
            <p:cNvSpPr>
              <a:spLocks noChangeAspect="1" noChangeArrowheads="1"/>
            </p:cNvSpPr>
            <p:nvPr/>
          </p:nvSpPr>
          <p:spPr bwMode="auto">
            <a:xfrm>
              <a:off x="244" y="493"/>
              <a:ext cx="70" cy="2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3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23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fontAlgn="t">
                <a:spcBef>
                  <a:spcPct val="0"/>
                </a:spcBef>
                <a:spcAft>
                  <a:spcPct val="0"/>
                </a:spcAft>
                <a:buClrTx/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  <a:latin typeface="华文中宋" panose="02010600040101010101" pitchFamily="2" charset="-122"/>
                <a:ea typeface="楷体_GB2312" pitchFamily="1" charset="-122"/>
              </a:endParaRPr>
            </a:p>
          </p:txBody>
        </p:sp>
        <p:sp>
          <p:nvSpPr>
            <p:cNvPr id="193825" name="Line 2121"/>
            <p:cNvSpPr>
              <a:spLocks noChangeAspect="1" noChangeShapeType="1"/>
            </p:cNvSpPr>
            <p:nvPr/>
          </p:nvSpPr>
          <p:spPr bwMode="auto">
            <a:xfrm>
              <a:off x="314" y="488"/>
              <a:ext cx="0" cy="1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3826" name="Oval 2122"/>
            <p:cNvSpPr>
              <a:spLocks noChangeAspect="1" noChangeArrowheads="1"/>
            </p:cNvSpPr>
            <p:nvPr/>
          </p:nvSpPr>
          <p:spPr bwMode="auto">
            <a:xfrm>
              <a:off x="242" y="483"/>
              <a:ext cx="70" cy="2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3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23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fontAlgn="t">
                <a:spcBef>
                  <a:spcPct val="0"/>
                </a:spcBef>
                <a:spcAft>
                  <a:spcPct val="0"/>
                </a:spcAft>
                <a:buClrTx/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  <a:latin typeface="华文中宋" panose="02010600040101010101" pitchFamily="2" charset="-122"/>
                <a:ea typeface="楷体_GB2312" pitchFamily="1" charset="-122"/>
              </a:endParaRPr>
            </a:p>
          </p:txBody>
        </p:sp>
        <p:sp>
          <p:nvSpPr>
            <p:cNvPr id="193827" name="Oval 2123"/>
            <p:cNvSpPr>
              <a:spLocks noChangeAspect="1" noChangeArrowheads="1"/>
            </p:cNvSpPr>
            <p:nvPr/>
          </p:nvSpPr>
          <p:spPr bwMode="auto">
            <a:xfrm>
              <a:off x="300" y="343"/>
              <a:ext cx="62" cy="5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3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23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fontAlgn="t">
                <a:spcBef>
                  <a:spcPct val="0"/>
                </a:spcBef>
                <a:spcAft>
                  <a:spcPct val="0"/>
                </a:spcAft>
                <a:buClrTx/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  <a:latin typeface="华文中宋" panose="02010600040101010101" pitchFamily="2" charset="-122"/>
                <a:ea typeface="楷体_GB2312" pitchFamily="1" charset="-122"/>
              </a:endParaRPr>
            </a:p>
          </p:txBody>
        </p:sp>
        <p:sp>
          <p:nvSpPr>
            <p:cNvPr id="193828" name="Line 2124"/>
            <p:cNvSpPr>
              <a:spLocks noChangeAspect="1" noChangeShapeType="1"/>
            </p:cNvSpPr>
            <p:nvPr/>
          </p:nvSpPr>
          <p:spPr bwMode="auto">
            <a:xfrm>
              <a:off x="311" y="370"/>
              <a:ext cx="4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3829" name="WordArt 2125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359" y="527"/>
              <a:ext cx="98" cy="3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40667"/>
                </a:avLst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200" kern="10"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15</a:t>
              </a:r>
              <a:endParaRPr lang="zh-CN" altLang="en-US" sz="1200" kern="10">
                <a:ln w="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3830" name="WordArt 2126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227" y="523"/>
              <a:ext cx="59" cy="4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30898"/>
                </a:avLst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200" kern="10"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zh-CN" altLang="en-US" sz="1200" kern="10">
                <a:ln w="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3831" name="AutoShape 2127"/>
            <p:cNvSpPr>
              <a:spLocks noChangeAspect="1" noChangeArrowheads="1"/>
            </p:cNvSpPr>
            <p:nvPr/>
          </p:nvSpPr>
          <p:spPr bwMode="auto">
            <a:xfrm>
              <a:off x="149" y="24"/>
              <a:ext cx="444" cy="219"/>
            </a:xfrm>
            <a:prstGeom prst="parallelogram">
              <a:avLst>
                <a:gd name="adj" fmla="val 20706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3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23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fontAlgn="t">
                <a:spcBef>
                  <a:spcPct val="0"/>
                </a:spcBef>
                <a:spcAft>
                  <a:spcPct val="0"/>
                </a:spcAft>
                <a:buClrTx/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  <a:latin typeface="华文中宋" panose="02010600040101010101" pitchFamily="2" charset="-122"/>
                <a:ea typeface="楷体_GB2312" pitchFamily="1" charset="-122"/>
              </a:endParaRPr>
            </a:p>
          </p:txBody>
        </p:sp>
        <p:sp>
          <p:nvSpPr>
            <p:cNvPr id="193832" name="WordArt 2128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306" y="170"/>
              <a:ext cx="95" cy="61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38755"/>
                </a:avLst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3600" kern="10"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</a:t>
              </a:r>
              <a:endParaRPr lang="zh-CN" altLang="en-US" sz="3600" kern="10">
                <a:ln w="31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3833" name="Line 2129"/>
            <p:cNvSpPr>
              <a:spLocks noChangeAspect="1" noChangeShapeType="1"/>
            </p:cNvSpPr>
            <p:nvPr/>
          </p:nvSpPr>
          <p:spPr bwMode="auto">
            <a:xfrm flipH="1">
              <a:off x="93" y="411"/>
              <a:ext cx="21" cy="4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3834" name="Line 2130"/>
            <p:cNvSpPr>
              <a:spLocks noChangeAspect="1" noChangeShapeType="1"/>
            </p:cNvSpPr>
            <p:nvPr/>
          </p:nvSpPr>
          <p:spPr bwMode="auto">
            <a:xfrm>
              <a:off x="227" y="128"/>
              <a:ext cx="101" cy="11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grpSp>
          <p:nvGrpSpPr>
            <p:cNvPr id="193835" name="Group 2131"/>
            <p:cNvGrpSpPr>
              <a:grpSpLocks noChangeAspect="1"/>
            </p:cNvGrpSpPr>
            <p:nvPr/>
          </p:nvGrpSpPr>
          <p:grpSpPr bwMode="auto">
            <a:xfrm>
              <a:off x="178" y="49"/>
              <a:ext cx="415" cy="271"/>
              <a:chOff x="0" y="0"/>
              <a:chExt cx="3099" cy="1995"/>
            </a:xfrm>
          </p:grpSpPr>
          <p:sp>
            <p:nvSpPr>
              <p:cNvPr id="193868" name="WordArt 2132"/>
              <p:cNvSpPr>
                <a:spLocks noChangeAspect="1" noChangeArrowheads="1" noChangeShapeType="1" noTextEdit="1"/>
              </p:cNvSpPr>
              <p:nvPr/>
            </p:nvSpPr>
            <p:spPr bwMode="auto">
              <a:xfrm>
                <a:off x="0" y="0"/>
                <a:ext cx="3099" cy="1485"/>
              </a:xfrm>
              <a:prstGeom prst="rect">
                <a:avLst/>
              </a:prstGeom>
            </p:spPr>
            <p:txBody>
              <a:bodyPr spcFirstLastPara="1" wrap="none" fromWordArt="1">
                <a:prstTxWarp prst="textArchUp">
                  <a:avLst>
                    <a:gd name="adj" fmla="val 11561068"/>
                  </a:avLst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900" kern="10"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0            5           10          15</a:t>
                </a:r>
                <a:endParaRPr lang="zh-CN" altLang="en-US" sz="900" kern="10"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3869" name="WordArt 2133"/>
              <p:cNvSpPr>
                <a:spLocks noChangeAspect="1" noChangeArrowheads="1" noChangeShapeType="1" noTextEdit="1"/>
              </p:cNvSpPr>
              <p:nvPr/>
            </p:nvSpPr>
            <p:spPr bwMode="auto">
              <a:xfrm>
                <a:off x="333" y="507"/>
                <a:ext cx="2341" cy="1488"/>
              </a:xfrm>
              <a:prstGeom prst="rect">
                <a:avLst/>
              </a:prstGeom>
            </p:spPr>
            <p:txBody>
              <a:bodyPr spcFirstLastPara="1" wrap="none" fromWordArt="1">
                <a:prstTxWarp prst="textArchUp">
                  <a:avLst>
                    <a:gd name="adj" fmla="val 12060388"/>
                  </a:avLst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1200" kern="10"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0         1         2         3</a:t>
                </a:r>
                <a:endParaRPr lang="zh-CN" altLang="en-US" sz="1200" kern="10"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3870" name="WordArt 2134"/>
              <p:cNvSpPr>
                <a:spLocks noChangeAspect="1" noChangeArrowheads="1" noChangeShapeType="1" noTextEdit="1"/>
              </p:cNvSpPr>
              <p:nvPr/>
            </p:nvSpPr>
            <p:spPr bwMode="auto">
              <a:xfrm>
                <a:off x="236" y="259"/>
                <a:ext cx="2547" cy="1635"/>
              </a:xfrm>
              <a:prstGeom prst="rect">
                <a:avLst/>
              </a:prstGeom>
            </p:spPr>
            <p:txBody>
              <a:bodyPr spcFirstLastPara="1" wrap="none" fromWordArt="1">
                <a:prstTxWarp prst="textArchUp">
                  <a:avLst>
                    <a:gd name="adj" fmla="val 12004884"/>
                  </a:avLst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3600" kern="10"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FFFFFF"/>
                    </a:solidFill>
                    <a:latin typeface="宋体" panose="02010600030101010101" pitchFamily="2" charset="-122"/>
                  </a:rPr>
                  <a:t>|||||||||||||||||||||||||||||||</a:t>
                </a:r>
                <a:endParaRPr lang="zh-CN" altLang="en-US" sz="3600" kern="10"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宋体" panose="02010600030101010101" pitchFamily="2" charset="-122"/>
                </a:endParaRPr>
              </a:p>
            </p:txBody>
          </p:sp>
          <p:sp>
            <p:nvSpPr>
              <p:cNvPr id="193871" name="Line 2135"/>
              <p:cNvSpPr>
                <a:spLocks noChangeAspect="1" noChangeShapeType="1"/>
              </p:cNvSpPr>
              <p:nvPr/>
            </p:nvSpPr>
            <p:spPr bwMode="auto">
              <a:xfrm>
                <a:off x="1505" y="73"/>
                <a:ext cx="0" cy="12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93872" name="Line 2136"/>
              <p:cNvSpPr>
                <a:spLocks noChangeAspect="1" noChangeShapeType="1"/>
              </p:cNvSpPr>
              <p:nvPr/>
            </p:nvSpPr>
            <p:spPr bwMode="auto">
              <a:xfrm flipV="1">
                <a:off x="1902" y="132"/>
                <a:ext cx="31" cy="12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93873" name="Line 2137"/>
              <p:cNvSpPr>
                <a:spLocks noChangeAspect="1" noChangeShapeType="1"/>
              </p:cNvSpPr>
              <p:nvPr/>
            </p:nvSpPr>
            <p:spPr bwMode="auto">
              <a:xfrm flipV="1">
                <a:off x="2277" y="300"/>
                <a:ext cx="53" cy="102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93874" name="Line 2138"/>
              <p:cNvSpPr>
                <a:spLocks noChangeAspect="1" noChangeShapeType="1"/>
              </p:cNvSpPr>
              <p:nvPr/>
            </p:nvSpPr>
            <p:spPr bwMode="auto">
              <a:xfrm flipV="1">
                <a:off x="2568" y="508"/>
                <a:ext cx="158" cy="158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93875" name="Line 2139"/>
              <p:cNvSpPr>
                <a:spLocks noChangeAspect="1" noChangeShapeType="1"/>
              </p:cNvSpPr>
              <p:nvPr/>
            </p:nvSpPr>
            <p:spPr bwMode="auto">
              <a:xfrm flipH="1" flipV="1">
                <a:off x="683" y="296"/>
                <a:ext cx="53" cy="102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93876" name="Line 2140"/>
              <p:cNvSpPr>
                <a:spLocks noChangeAspect="1" noChangeShapeType="1"/>
              </p:cNvSpPr>
              <p:nvPr/>
            </p:nvSpPr>
            <p:spPr bwMode="auto">
              <a:xfrm flipH="1" flipV="1">
                <a:off x="295" y="504"/>
                <a:ext cx="158" cy="158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93877" name="Line 2141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082" y="135"/>
                <a:ext cx="48" cy="218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93836" name="Arc 2142"/>
            <p:cNvSpPr>
              <a:spLocks noChangeAspect="1"/>
            </p:cNvSpPr>
            <p:nvPr/>
          </p:nvSpPr>
          <p:spPr bwMode="auto">
            <a:xfrm rot="-2752491">
              <a:off x="273" y="53"/>
              <a:ext cx="216" cy="218"/>
            </a:xfrm>
            <a:custGeom>
              <a:avLst/>
              <a:gdLst>
                <a:gd name="T0" fmla="*/ 0 w 21478"/>
                <a:gd name="T1" fmla="*/ 0 h 21478"/>
                <a:gd name="T2" fmla="*/ 0 w 21478"/>
                <a:gd name="T3" fmla="*/ 0 h 21478"/>
                <a:gd name="T4" fmla="*/ 0 w 21478"/>
                <a:gd name="T5" fmla="*/ 0 h 21478"/>
                <a:gd name="T6" fmla="*/ 0 60000 65536"/>
                <a:gd name="T7" fmla="*/ 0 60000 65536"/>
                <a:gd name="T8" fmla="*/ 0 60000 65536"/>
                <a:gd name="T9" fmla="*/ 0 w 21478"/>
                <a:gd name="T10" fmla="*/ 0 h 21478"/>
                <a:gd name="T11" fmla="*/ 21478 w 21478"/>
                <a:gd name="T12" fmla="*/ 21478 h 2147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478" h="21478" fill="none" extrusionOk="0">
                  <a:moveTo>
                    <a:pt x="2293" y="0"/>
                  </a:moveTo>
                  <a:cubicBezTo>
                    <a:pt x="12408" y="1080"/>
                    <a:pt x="20398" y="9071"/>
                    <a:pt x="21478" y="19185"/>
                  </a:cubicBezTo>
                </a:path>
                <a:path w="21478" h="21478" stroke="0" extrusionOk="0">
                  <a:moveTo>
                    <a:pt x="2293" y="0"/>
                  </a:moveTo>
                  <a:cubicBezTo>
                    <a:pt x="12408" y="1080"/>
                    <a:pt x="20398" y="9071"/>
                    <a:pt x="21478" y="19185"/>
                  </a:cubicBezTo>
                  <a:lnTo>
                    <a:pt x="0" y="21478"/>
                  </a:lnTo>
                  <a:lnTo>
                    <a:pt x="2293" y="0"/>
                  </a:lnTo>
                  <a:close/>
                </a:path>
              </a:pathLst>
            </a:custGeom>
            <a:noFill/>
            <a:ln w="3175" cmpd="sng">
              <a:solidFill>
                <a:srgbClr val="000000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3837" name="Arc 2143"/>
            <p:cNvSpPr>
              <a:spLocks noChangeAspect="1"/>
            </p:cNvSpPr>
            <p:nvPr/>
          </p:nvSpPr>
          <p:spPr bwMode="auto">
            <a:xfrm rot="-2752491">
              <a:off x="260" y="21"/>
              <a:ext cx="241" cy="245"/>
            </a:xfrm>
            <a:custGeom>
              <a:avLst/>
              <a:gdLst>
                <a:gd name="T0" fmla="*/ 0 w 21478"/>
                <a:gd name="T1" fmla="*/ 0 h 21478"/>
                <a:gd name="T2" fmla="*/ 0 w 21478"/>
                <a:gd name="T3" fmla="*/ 0 h 21478"/>
                <a:gd name="T4" fmla="*/ 0 w 21478"/>
                <a:gd name="T5" fmla="*/ 0 h 21478"/>
                <a:gd name="T6" fmla="*/ 0 60000 65536"/>
                <a:gd name="T7" fmla="*/ 0 60000 65536"/>
                <a:gd name="T8" fmla="*/ 0 60000 65536"/>
                <a:gd name="T9" fmla="*/ 0 w 21478"/>
                <a:gd name="T10" fmla="*/ 0 h 21478"/>
                <a:gd name="T11" fmla="*/ 21478 w 21478"/>
                <a:gd name="T12" fmla="*/ 21478 h 2147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478" h="21478" fill="none" extrusionOk="0">
                  <a:moveTo>
                    <a:pt x="2293" y="0"/>
                  </a:moveTo>
                  <a:cubicBezTo>
                    <a:pt x="12408" y="1080"/>
                    <a:pt x="20398" y="9071"/>
                    <a:pt x="21478" y="19185"/>
                  </a:cubicBezTo>
                </a:path>
                <a:path w="21478" h="21478" stroke="0" extrusionOk="0">
                  <a:moveTo>
                    <a:pt x="2293" y="0"/>
                  </a:moveTo>
                  <a:cubicBezTo>
                    <a:pt x="12408" y="1080"/>
                    <a:pt x="20398" y="9071"/>
                    <a:pt x="21478" y="19185"/>
                  </a:cubicBezTo>
                  <a:lnTo>
                    <a:pt x="0" y="21478"/>
                  </a:lnTo>
                  <a:lnTo>
                    <a:pt x="2293" y="0"/>
                  </a:lnTo>
                  <a:close/>
                </a:path>
              </a:pathLst>
            </a:custGeom>
            <a:noFill/>
            <a:ln w="3175" cmpd="sng">
              <a:solidFill>
                <a:srgbClr val="000000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3838" name="Line 2144"/>
            <p:cNvSpPr>
              <a:spLocks noChangeAspect="1" noChangeShapeType="1"/>
            </p:cNvSpPr>
            <p:nvPr/>
          </p:nvSpPr>
          <p:spPr bwMode="auto">
            <a:xfrm>
              <a:off x="232" y="323"/>
              <a:ext cx="0" cy="8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3839" name="Line 2145"/>
            <p:cNvSpPr>
              <a:spLocks noChangeAspect="1" noChangeShapeType="1"/>
            </p:cNvSpPr>
            <p:nvPr/>
          </p:nvSpPr>
          <p:spPr bwMode="auto">
            <a:xfrm>
              <a:off x="544" y="310"/>
              <a:ext cx="0" cy="11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3840" name="Freeform 2146"/>
            <p:cNvSpPr>
              <a:spLocks noChangeAspect="1" noChangeArrowheads="1"/>
            </p:cNvSpPr>
            <p:nvPr/>
          </p:nvSpPr>
          <p:spPr bwMode="auto">
            <a:xfrm>
              <a:off x="99" y="400"/>
              <a:ext cx="59" cy="103"/>
            </a:xfrm>
            <a:custGeom>
              <a:avLst/>
              <a:gdLst>
                <a:gd name="T0" fmla="*/ 0 w 480"/>
                <a:gd name="T1" fmla="*/ 0 h 768"/>
                <a:gd name="T2" fmla="*/ 0 w 480"/>
                <a:gd name="T3" fmla="*/ 0 h 768"/>
                <a:gd name="T4" fmla="*/ 0 w 480"/>
                <a:gd name="T5" fmla="*/ 0 h 768"/>
                <a:gd name="T6" fmla="*/ 0 w 480"/>
                <a:gd name="T7" fmla="*/ 0 h 768"/>
                <a:gd name="T8" fmla="*/ 0 w 480"/>
                <a:gd name="T9" fmla="*/ 0 h 768"/>
                <a:gd name="T10" fmla="*/ 0 w 480"/>
                <a:gd name="T11" fmla="*/ 0 h 768"/>
                <a:gd name="T12" fmla="*/ 0 w 480"/>
                <a:gd name="T13" fmla="*/ 0 h 768"/>
                <a:gd name="T14" fmla="*/ 0 w 480"/>
                <a:gd name="T15" fmla="*/ 0 h 768"/>
                <a:gd name="T16" fmla="*/ 0 w 480"/>
                <a:gd name="T17" fmla="*/ 0 h 768"/>
                <a:gd name="T18" fmla="*/ 0 w 480"/>
                <a:gd name="T19" fmla="*/ 0 h 768"/>
                <a:gd name="T20" fmla="*/ 0 w 480"/>
                <a:gd name="T21" fmla="*/ 0 h 768"/>
                <a:gd name="T22" fmla="*/ 0 w 480"/>
                <a:gd name="T23" fmla="*/ 0 h 768"/>
                <a:gd name="T24" fmla="*/ 0 w 480"/>
                <a:gd name="T25" fmla="*/ 0 h 768"/>
                <a:gd name="T26" fmla="*/ 0 w 480"/>
                <a:gd name="T27" fmla="*/ 0 h 768"/>
                <a:gd name="T28" fmla="*/ 0 w 480"/>
                <a:gd name="T29" fmla="*/ 0 h 768"/>
                <a:gd name="T30" fmla="*/ 0 w 480"/>
                <a:gd name="T31" fmla="*/ 0 h 768"/>
                <a:gd name="T32" fmla="*/ 0 w 480"/>
                <a:gd name="T33" fmla="*/ 0 h 768"/>
                <a:gd name="T34" fmla="*/ 0 w 480"/>
                <a:gd name="T35" fmla="*/ 0 h 768"/>
                <a:gd name="T36" fmla="*/ 0 w 480"/>
                <a:gd name="T37" fmla="*/ 0 h 76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80"/>
                <a:gd name="T58" fmla="*/ 0 h 768"/>
                <a:gd name="T59" fmla="*/ 480 w 480"/>
                <a:gd name="T60" fmla="*/ 768 h 76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80" h="768">
                  <a:moveTo>
                    <a:pt x="62" y="99"/>
                  </a:moveTo>
                  <a:lnTo>
                    <a:pt x="78" y="57"/>
                  </a:lnTo>
                  <a:lnTo>
                    <a:pt x="120" y="24"/>
                  </a:lnTo>
                  <a:lnTo>
                    <a:pt x="174" y="6"/>
                  </a:lnTo>
                  <a:lnTo>
                    <a:pt x="242" y="0"/>
                  </a:lnTo>
                  <a:lnTo>
                    <a:pt x="302" y="9"/>
                  </a:lnTo>
                  <a:lnTo>
                    <a:pt x="362" y="21"/>
                  </a:lnTo>
                  <a:lnTo>
                    <a:pt x="408" y="57"/>
                  </a:lnTo>
                  <a:lnTo>
                    <a:pt x="428" y="108"/>
                  </a:lnTo>
                  <a:lnTo>
                    <a:pt x="480" y="636"/>
                  </a:lnTo>
                  <a:lnTo>
                    <a:pt x="432" y="693"/>
                  </a:lnTo>
                  <a:lnTo>
                    <a:pt x="384" y="726"/>
                  </a:lnTo>
                  <a:lnTo>
                    <a:pt x="326" y="750"/>
                  </a:lnTo>
                  <a:lnTo>
                    <a:pt x="252" y="768"/>
                  </a:lnTo>
                  <a:lnTo>
                    <a:pt x="144" y="756"/>
                  </a:lnTo>
                  <a:lnTo>
                    <a:pt x="78" y="720"/>
                  </a:lnTo>
                  <a:lnTo>
                    <a:pt x="26" y="669"/>
                  </a:lnTo>
                  <a:lnTo>
                    <a:pt x="0" y="651"/>
                  </a:lnTo>
                  <a:lnTo>
                    <a:pt x="62" y="9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grpSp>
          <p:nvGrpSpPr>
            <p:cNvPr id="193841" name="Group 2147"/>
            <p:cNvGrpSpPr>
              <a:grpSpLocks noChangeAspect="1"/>
            </p:cNvGrpSpPr>
            <p:nvPr/>
          </p:nvGrpSpPr>
          <p:grpSpPr bwMode="auto">
            <a:xfrm>
              <a:off x="99" y="402"/>
              <a:ext cx="59" cy="102"/>
              <a:chOff x="0" y="0"/>
              <a:chExt cx="116" cy="187"/>
            </a:xfrm>
          </p:grpSpPr>
          <p:sp>
            <p:nvSpPr>
              <p:cNvPr id="193861" name="Line 2148"/>
              <p:cNvSpPr>
                <a:spLocks noChangeAspect="1" noChangeShapeType="1"/>
              </p:cNvSpPr>
              <p:nvPr/>
            </p:nvSpPr>
            <p:spPr bwMode="auto">
              <a:xfrm>
                <a:off x="59" y="56"/>
                <a:ext cx="0" cy="12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93862" name="Oval 2149"/>
              <p:cNvSpPr>
                <a:spLocks noChangeAspect="1" noChangeArrowheads="1"/>
              </p:cNvSpPr>
              <p:nvPr/>
            </p:nvSpPr>
            <p:spPr bwMode="auto">
              <a:xfrm>
                <a:off x="15" y="0"/>
                <a:ext cx="86" cy="48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o"/>
                  <a:defRPr sz="3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o"/>
                  <a:defRPr sz="23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5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t">
                  <a:spcBef>
                    <a:spcPct val="0"/>
                  </a:spcBef>
                  <a:spcAft>
                    <a:spcPct val="0"/>
                  </a:spcAft>
                  <a:buClrTx/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latin typeface="华文中宋" panose="02010600040101010101" pitchFamily="2" charset="-122"/>
                  <a:ea typeface="楷体_GB2312" pitchFamily="1" charset="-122"/>
                </a:endParaRPr>
              </a:p>
            </p:txBody>
          </p:sp>
          <p:sp>
            <p:nvSpPr>
              <p:cNvPr id="193863" name="Arc 2150"/>
              <p:cNvSpPr>
                <a:spLocks noChangeAspect="1"/>
              </p:cNvSpPr>
              <p:nvPr/>
            </p:nvSpPr>
            <p:spPr bwMode="auto">
              <a:xfrm flipV="1">
                <a:off x="1" y="130"/>
                <a:ext cx="113" cy="57"/>
              </a:xfrm>
              <a:custGeom>
                <a:avLst/>
                <a:gdLst>
                  <a:gd name="T0" fmla="*/ 0 w 38205"/>
                  <a:gd name="T1" fmla="*/ 0 h 21600"/>
                  <a:gd name="T2" fmla="*/ 0 w 38205"/>
                  <a:gd name="T3" fmla="*/ 0 h 21600"/>
                  <a:gd name="T4" fmla="*/ 0 w 38205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38205"/>
                  <a:gd name="T10" fmla="*/ 0 h 21600"/>
                  <a:gd name="T11" fmla="*/ 38205 w 38205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8205" h="21600" fill="none" extrusionOk="0">
                    <a:moveTo>
                      <a:pt x="0" y="11137"/>
                    </a:moveTo>
                    <a:cubicBezTo>
                      <a:pt x="3805" y="4264"/>
                      <a:pt x="11041" y="-1"/>
                      <a:pt x="18897" y="0"/>
                    </a:cubicBezTo>
                    <a:cubicBezTo>
                      <a:pt x="27069" y="0"/>
                      <a:pt x="34542" y="4612"/>
                      <a:pt x="38205" y="11917"/>
                    </a:cubicBezTo>
                  </a:path>
                  <a:path w="38205" h="21600" stroke="0" extrusionOk="0">
                    <a:moveTo>
                      <a:pt x="0" y="11137"/>
                    </a:moveTo>
                    <a:cubicBezTo>
                      <a:pt x="3805" y="4264"/>
                      <a:pt x="11041" y="-1"/>
                      <a:pt x="18897" y="0"/>
                    </a:cubicBezTo>
                    <a:cubicBezTo>
                      <a:pt x="27069" y="0"/>
                      <a:pt x="34542" y="4612"/>
                      <a:pt x="38205" y="11917"/>
                    </a:cubicBezTo>
                    <a:lnTo>
                      <a:pt x="18897" y="21600"/>
                    </a:lnTo>
                    <a:lnTo>
                      <a:pt x="0" y="11137"/>
                    </a:lnTo>
                    <a:close/>
                  </a:path>
                </a:pathLst>
              </a:custGeom>
              <a:noFill/>
              <a:ln w="9525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93864" name="Line 2151"/>
              <p:cNvSpPr>
                <a:spLocks noChangeAspect="1" noChangeShapeType="1"/>
              </p:cNvSpPr>
              <p:nvPr/>
            </p:nvSpPr>
            <p:spPr bwMode="auto">
              <a:xfrm flipH="1">
                <a:off x="0" y="26"/>
                <a:ext cx="13" cy="13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93865" name="Line 2152"/>
              <p:cNvSpPr>
                <a:spLocks noChangeAspect="1" noChangeShapeType="1"/>
              </p:cNvSpPr>
              <p:nvPr/>
            </p:nvSpPr>
            <p:spPr bwMode="auto">
              <a:xfrm>
                <a:off x="103" y="26"/>
                <a:ext cx="13" cy="13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93866" name="Line 2153"/>
              <p:cNvSpPr>
                <a:spLocks noChangeAspect="1" noChangeShapeType="1"/>
              </p:cNvSpPr>
              <p:nvPr/>
            </p:nvSpPr>
            <p:spPr bwMode="auto">
              <a:xfrm flipH="1">
                <a:off x="27" y="50"/>
                <a:ext cx="7" cy="128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93867" name="Line 2154"/>
              <p:cNvSpPr>
                <a:spLocks noChangeAspect="1" noChangeShapeType="1"/>
              </p:cNvSpPr>
              <p:nvPr/>
            </p:nvSpPr>
            <p:spPr bwMode="auto">
              <a:xfrm>
                <a:off x="81" y="45"/>
                <a:ext cx="10" cy="127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93842" name="Freeform 2155"/>
            <p:cNvSpPr>
              <a:spLocks noChangeAspect="1" noChangeArrowheads="1"/>
            </p:cNvSpPr>
            <p:nvPr/>
          </p:nvSpPr>
          <p:spPr bwMode="auto">
            <a:xfrm>
              <a:off x="247" y="399"/>
              <a:ext cx="59" cy="103"/>
            </a:xfrm>
            <a:custGeom>
              <a:avLst/>
              <a:gdLst>
                <a:gd name="T0" fmla="*/ 0 w 480"/>
                <a:gd name="T1" fmla="*/ 0 h 768"/>
                <a:gd name="T2" fmla="*/ 0 w 480"/>
                <a:gd name="T3" fmla="*/ 0 h 768"/>
                <a:gd name="T4" fmla="*/ 0 w 480"/>
                <a:gd name="T5" fmla="*/ 0 h 768"/>
                <a:gd name="T6" fmla="*/ 0 w 480"/>
                <a:gd name="T7" fmla="*/ 0 h 768"/>
                <a:gd name="T8" fmla="*/ 0 w 480"/>
                <a:gd name="T9" fmla="*/ 0 h 768"/>
                <a:gd name="T10" fmla="*/ 0 w 480"/>
                <a:gd name="T11" fmla="*/ 0 h 768"/>
                <a:gd name="T12" fmla="*/ 0 w 480"/>
                <a:gd name="T13" fmla="*/ 0 h 768"/>
                <a:gd name="T14" fmla="*/ 0 w 480"/>
                <a:gd name="T15" fmla="*/ 0 h 768"/>
                <a:gd name="T16" fmla="*/ 0 w 480"/>
                <a:gd name="T17" fmla="*/ 0 h 768"/>
                <a:gd name="T18" fmla="*/ 0 w 480"/>
                <a:gd name="T19" fmla="*/ 0 h 768"/>
                <a:gd name="T20" fmla="*/ 0 w 480"/>
                <a:gd name="T21" fmla="*/ 0 h 768"/>
                <a:gd name="T22" fmla="*/ 0 w 480"/>
                <a:gd name="T23" fmla="*/ 0 h 768"/>
                <a:gd name="T24" fmla="*/ 0 w 480"/>
                <a:gd name="T25" fmla="*/ 0 h 768"/>
                <a:gd name="T26" fmla="*/ 0 w 480"/>
                <a:gd name="T27" fmla="*/ 0 h 768"/>
                <a:gd name="T28" fmla="*/ 0 w 480"/>
                <a:gd name="T29" fmla="*/ 0 h 768"/>
                <a:gd name="T30" fmla="*/ 0 w 480"/>
                <a:gd name="T31" fmla="*/ 0 h 768"/>
                <a:gd name="T32" fmla="*/ 0 w 480"/>
                <a:gd name="T33" fmla="*/ 0 h 768"/>
                <a:gd name="T34" fmla="*/ 0 w 480"/>
                <a:gd name="T35" fmla="*/ 0 h 768"/>
                <a:gd name="T36" fmla="*/ 0 w 480"/>
                <a:gd name="T37" fmla="*/ 0 h 76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80"/>
                <a:gd name="T58" fmla="*/ 0 h 768"/>
                <a:gd name="T59" fmla="*/ 480 w 480"/>
                <a:gd name="T60" fmla="*/ 768 h 76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80" h="768">
                  <a:moveTo>
                    <a:pt x="62" y="99"/>
                  </a:moveTo>
                  <a:lnTo>
                    <a:pt x="78" y="57"/>
                  </a:lnTo>
                  <a:lnTo>
                    <a:pt x="120" y="24"/>
                  </a:lnTo>
                  <a:lnTo>
                    <a:pt x="174" y="6"/>
                  </a:lnTo>
                  <a:lnTo>
                    <a:pt x="242" y="0"/>
                  </a:lnTo>
                  <a:lnTo>
                    <a:pt x="302" y="9"/>
                  </a:lnTo>
                  <a:lnTo>
                    <a:pt x="362" y="21"/>
                  </a:lnTo>
                  <a:lnTo>
                    <a:pt x="408" y="57"/>
                  </a:lnTo>
                  <a:lnTo>
                    <a:pt x="428" y="108"/>
                  </a:lnTo>
                  <a:lnTo>
                    <a:pt x="480" y="636"/>
                  </a:lnTo>
                  <a:lnTo>
                    <a:pt x="432" y="693"/>
                  </a:lnTo>
                  <a:lnTo>
                    <a:pt x="384" y="726"/>
                  </a:lnTo>
                  <a:lnTo>
                    <a:pt x="326" y="750"/>
                  </a:lnTo>
                  <a:lnTo>
                    <a:pt x="252" y="768"/>
                  </a:lnTo>
                  <a:lnTo>
                    <a:pt x="144" y="756"/>
                  </a:lnTo>
                  <a:lnTo>
                    <a:pt x="78" y="720"/>
                  </a:lnTo>
                  <a:lnTo>
                    <a:pt x="26" y="669"/>
                  </a:lnTo>
                  <a:lnTo>
                    <a:pt x="0" y="651"/>
                  </a:lnTo>
                  <a:lnTo>
                    <a:pt x="62" y="9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grpSp>
          <p:nvGrpSpPr>
            <p:cNvPr id="193843" name="Group 2156"/>
            <p:cNvGrpSpPr>
              <a:grpSpLocks noChangeAspect="1"/>
            </p:cNvGrpSpPr>
            <p:nvPr/>
          </p:nvGrpSpPr>
          <p:grpSpPr bwMode="auto">
            <a:xfrm>
              <a:off x="247" y="400"/>
              <a:ext cx="59" cy="102"/>
              <a:chOff x="0" y="0"/>
              <a:chExt cx="116" cy="187"/>
            </a:xfrm>
          </p:grpSpPr>
          <p:sp>
            <p:nvSpPr>
              <p:cNvPr id="193854" name="Line 2157"/>
              <p:cNvSpPr>
                <a:spLocks noChangeAspect="1" noChangeShapeType="1"/>
              </p:cNvSpPr>
              <p:nvPr/>
            </p:nvSpPr>
            <p:spPr bwMode="auto">
              <a:xfrm>
                <a:off x="59" y="56"/>
                <a:ext cx="0" cy="12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93855" name="Oval 2158"/>
              <p:cNvSpPr>
                <a:spLocks noChangeAspect="1" noChangeArrowheads="1"/>
              </p:cNvSpPr>
              <p:nvPr/>
            </p:nvSpPr>
            <p:spPr bwMode="auto">
              <a:xfrm>
                <a:off x="15" y="0"/>
                <a:ext cx="86" cy="48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o"/>
                  <a:defRPr sz="3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o"/>
                  <a:defRPr sz="23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5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t">
                  <a:spcBef>
                    <a:spcPct val="0"/>
                  </a:spcBef>
                  <a:spcAft>
                    <a:spcPct val="0"/>
                  </a:spcAft>
                  <a:buClrTx/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latin typeface="华文中宋" panose="02010600040101010101" pitchFamily="2" charset="-122"/>
                  <a:ea typeface="楷体_GB2312" pitchFamily="1" charset="-122"/>
                </a:endParaRPr>
              </a:p>
            </p:txBody>
          </p:sp>
          <p:sp>
            <p:nvSpPr>
              <p:cNvPr id="193856" name="Arc 2159"/>
              <p:cNvSpPr>
                <a:spLocks noChangeAspect="1"/>
              </p:cNvSpPr>
              <p:nvPr/>
            </p:nvSpPr>
            <p:spPr bwMode="auto">
              <a:xfrm flipV="1">
                <a:off x="1" y="130"/>
                <a:ext cx="113" cy="57"/>
              </a:xfrm>
              <a:custGeom>
                <a:avLst/>
                <a:gdLst>
                  <a:gd name="T0" fmla="*/ 0 w 38205"/>
                  <a:gd name="T1" fmla="*/ 0 h 21600"/>
                  <a:gd name="T2" fmla="*/ 0 w 38205"/>
                  <a:gd name="T3" fmla="*/ 0 h 21600"/>
                  <a:gd name="T4" fmla="*/ 0 w 38205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38205"/>
                  <a:gd name="T10" fmla="*/ 0 h 21600"/>
                  <a:gd name="T11" fmla="*/ 38205 w 38205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8205" h="21600" fill="none" extrusionOk="0">
                    <a:moveTo>
                      <a:pt x="0" y="11137"/>
                    </a:moveTo>
                    <a:cubicBezTo>
                      <a:pt x="3805" y="4264"/>
                      <a:pt x="11041" y="-1"/>
                      <a:pt x="18897" y="0"/>
                    </a:cubicBezTo>
                    <a:cubicBezTo>
                      <a:pt x="27069" y="0"/>
                      <a:pt x="34542" y="4612"/>
                      <a:pt x="38205" y="11917"/>
                    </a:cubicBezTo>
                  </a:path>
                  <a:path w="38205" h="21600" stroke="0" extrusionOk="0">
                    <a:moveTo>
                      <a:pt x="0" y="11137"/>
                    </a:moveTo>
                    <a:cubicBezTo>
                      <a:pt x="3805" y="4264"/>
                      <a:pt x="11041" y="-1"/>
                      <a:pt x="18897" y="0"/>
                    </a:cubicBezTo>
                    <a:cubicBezTo>
                      <a:pt x="27069" y="0"/>
                      <a:pt x="34542" y="4612"/>
                      <a:pt x="38205" y="11917"/>
                    </a:cubicBezTo>
                    <a:lnTo>
                      <a:pt x="18897" y="21600"/>
                    </a:lnTo>
                    <a:lnTo>
                      <a:pt x="0" y="11137"/>
                    </a:lnTo>
                    <a:close/>
                  </a:path>
                </a:pathLst>
              </a:custGeom>
              <a:noFill/>
              <a:ln w="9525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93857" name="Line 2160"/>
              <p:cNvSpPr>
                <a:spLocks noChangeAspect="1" noChangeShapeType="1"/>
              </p:cNvSpPr>
              <p:nvPr/>
            </p:nvSpPr>
            <p:spPr bwMode="auto">
              <a:xfrm flipH="1">
                <a:off x="0" y="26"/>
                <a:ext cx="13" cy="13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93858" name="Line 2161"/>
              <p:cNvSpPr>
                <a:spLocks noChangeAspect="1" noChangeShapeType="1"/>
              </p:cNvSpPr>
              <p:nvPr/>
            </p:nvSpPr>
            <p:spPr bwMode="auto">
              <a:xfrm>
                <a:off x="103" y="26"/>
                <a:ext cx="13" cy="13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93859" name="Line 2162"/>
              <p:cNvSpPr>
                <a:spLocks noChangeAspect="1" noChangeShapeType="1"/>
              </p:cNvSpPr>
              <p:nvPr/>
            </p:nvSpPr>
            <p:spPr bwMode="auto">
              <a:xfrm flipH="1">
                <a:off x="27" y="50"/>
                <a:ext cx="7" cy="128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93860" name="Line 2163"/>
              <p:cNvSpPr>
                <a:spLocks noChangeAspect="1" noChangeShapeType="1"/>
              </p:cNvSpPr>
              <p:nvPr/>
            </p:nvSpPr>
            <p:spPr bwMode="auto">
              <a:xfrm>
                <a:off x="81" y="45"/>
                <a:ext cx="10" cy="127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93844" name="Group 2164"/>
            <p:cNvGrpSpPr>
              <a:grpSpLocks noChangeAspect="1"/>
            </p:cNvGrpSpPr>
            <p:nvPr/>
          </p:nvGrpSpPr>
          <p:grpSpPr bwMode="auto">
            <a:xfrm>
              <a:off x="398" y="403"/>
              <a:ext cx="59" cy="103"/>
              <a:chOff x="0" y="0"/>
              <a:chExt cx="91" cy="152"/>
            </a:xfrm>
          </p:grpSpPr>
          <p:sp>
            <p:nvSpPr>
              <p:cNvPr id="193845" name="Freeform 2165"/>
              <p:cNvSpPr>
                <a:spLocks noChangeAspect="1" noChangeArrowheads="1"/>
              </p:cNvSpPr>
              <p:nvPr/>
            </p:nvSpPr>
            <p:spPr bwMode="auto">
              <a:xfrm>
                <a:off x="0" y="0"/>
                <a:ext cx="91" cy="151"/>
              </a:xfrm>
              <a:custGeom>
                <a:avLst/>
                <a:gdLst>
                  <a:gd name="T0" fmla="*/ 0 w 480"/>
                  <a:gd name="T1" fmla="*/ 0 h 768"/>
                  <a:gd name="T2" fmla="*/ 0 w 480"/>
                  <a:gd name="T3" fmla="*/ 0 h 768"/>
                  <a:gd name="T4" fmla="*/ 0 w 480"/>
                  <a:gd name="T5" fmla="*/ 0 h 768"/>
                  <a:gd name="T6" fmla="*/ 0 w 480"/>
                  <a:gd name="T7" fmla="*/ 0 h 768"/>
                  <a:gd name="T8" fmla="*/ 0 w 480"/>
                  <a:gd name="T9" fmla="*/ 0 h 768"/>
                  <a:gd name="T10" fmla="*/ 0 w 480"/>
                  <a:gd name="T11" fmla="*/ 0 h 768"/>
                  <a:gd name="T12" fmla="*/ 0 w 480"/>
                  <a:gd name="T13" fmla="*/ 0 h 768"/>
                  <a:gd name="T14" fmla="*/ 1 w 480"/>
                  <a:gd name="T15" fmla="*/ 0 h 768"/>
                  <a:gd name="T16" fmla="*/ 1 w 480"/>
                  <a:gd name="T17" fmla="*/ 0 h 768"/>
                  <a:gd name="T18" fmla="*/ 1 w 480"/>
                  <a:gd name="T19" fmla="*/ 1 h 768"/>
                  <a:gd name="T20" fmla="*/ 1 w 480"/>
                  <a:gd name="T21" fmla="*/ 1 h 768"/>
                  <a:gd name="T22" fmla="*/ 1 w 480"/>
                  <a:gd name="T23" fmla="*/ 1 h 768"/>
                  <a:gd name="T24" fmla="*/ 0 w 480"/>
                  <a:gd name="T25" fmla="*/ 1 h 768"/>
                  <a:gd name="T26" fmla="*/ 0 w 480"/>
                  <a:gd name="T27" fmla="*/ 1 h 768"/>
                  <a:gd name="T28" fmla="*/ 0 w 480"/>
                  <a:gd name="T29" fmla="*/ 1 h 768"/>
                  <a:gd name="T30" fmla="*/ 0 w 480"/>
                  <a:gd name="T31" fmla="*/ 1 h 768"/>
                  <a:gd name="T32" fmla="*/ 0 w 480"/>
                  <a:gd name="T33" fmla="*/ 1 h 768"/>
                  <a:gd name="T34" fmla="*/ 0 w 480"/>
                  <a:gd name="T35" fmla="*/ 1 h 768"/>
                  <a:gd name="T36" fmla="*/ 0 w 480"/>
                  <a:gd name="T37" fmla="*/ 0 h 76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480"/>
                  <a:gd name="T58" fmla="*/ 0 h 768"/>
                  <a:gd name="T59" fmla="*/ 480 w 480"/>
                  <a:gd name="T60" fmla="*/ 768 h 76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480" h="768">
                    <a:moveTo>
                      <a:pt x="62" y="99"/>
                    </a:moveTo>
                    <a:lnTo>
                      <a:pt x="78" y="57"/>
                    </a:lnTo>
                    <a:lnTo>
                      <a:pt x="120" y="24"/>
                    </a:lnTo>
                    <a:lnTo>
                      <a:pt x="174" y="6"/>
                    </a:lnTo>
                    <a:lnTo>
                      <a:pt x="242" y="0"/>
                    </a:lnTo>
                    <a:lnTo>
                      <a:pt x="302" y="9"/>
                    </a:lnTo>
                    <a:lnTo>
                      <a:pt x="362" y="21"/>
                    </a:lnTo>
                    <a:lnTo>
                      <a:pt x="408" y="57"/>
                    </a:lnTo>
                    <a:lnTo>
                      <a:pt x="428" y="108"/>
                    </a:lnTo>
                    <a:lnTo>
                      <a:pt x="480" y="636"/>
                    </a:lnTo>
                    <a:lnTo>
                      <a:pt x="432" y="693"/>
                    </a:lnTo>
                    <a:lnTo>
                      <a:pt x="384" y="726"/>
                    </a:lnTo>
                    <a:lnTo>
                      <a:pt x="326" y="750"/>
                    </a:lnTo>
                    <a:lnTo>
                      <a:pt x="252" y="768"/>
                    </a:lnTo>
                    <a:lnTo>
                      <a:pt x="144" y="756"/>
                    </a:lnTo>
                    <a:lnTo>
                      <a:pt x="78" y="720"/>
                    </a:lnTo>
                    <a:lnTo>
                      <a:pt x="26" y="669"/>
                    </a:lnTo>
                    <a:lnTo>
                      <a:pt x="0" y="651"/>
                    </a:lnTo>
                    <a:lnTo>
                      <a:pt x="62" y="9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grpSp>
            <p:nvGrpSpPr>
              <p:cNvPr id="193846" name="Group 2166"/>
              <p:cNvGrpSpPr>
                <a:grpSpLocks noChangeAspect="1"/>
              </p:cNvGrpSpPr>
              <p:nvPr/>
            </p:nvGrpSpPr>
            <p:grpSpPr bwMode="auto">
              <a:xfrm>
                <a:off x="0" y="2"/>
                <a:ext cx="90" cy="150"/>
                <a:chOff x="0" y="0"/>
                <a:chExt cx="116" cy="187"/>
              </a:xfrm>
            </p:grpSpPr>
            <p:sp>
              <p:nvSpPr>
                <p:cNvPr id="193847" name="Line 2167"/>
                <p:cNvSpPr>
                  <a:spLocks noChangeAspect="1" noChangeShapeType="1"/>
                </p:cNvSpPr>
                <p:nvPr/>
              </p:nvSpPr>
              <p:spPr bwMode="auto">
                <a:xfrm>
                  <a:off x="59" y="56"/>
                  <a:ext cx="0" cy="123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93848" name="Oval 2168"/>
                <p:cNvSpPr>
                  <a:spLocks noChangeAspect="1" noChangeArrowheads="1"/>
                </p:cNvSpPr>
                <p:nvPr/>
              </p:nvSpPr>
              <p:spPr bwMode="auto">
                <a:xfrm>
                  <a:off x="15" y="0"/>
                  <a:ext cx="86" cy="48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o"/>
                    <a:defRPr sz="30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n"/>
                    <a:defRPr sz="26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o"/>
                    <a:defRPr sz="23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5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t">
                    <a:spcBef>
                      <a:spcPct val="0"/>
                    </a:spcBef>
                    <a:spcAft>
                      <a:spcPct val="0"/>
                    </a:spcAft>
                    <a:buClrTx/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  <a:latin typeface="华文中宋" panose="02010600040101010101" pitchFamily="2" charset="-122"/>
                    <a:ea typeface="楷体_GB2312" pitchFamily="1" charset="-122"/>
                  </a:endParaRPr>
                </a:p>
              </p:txBody>
            </p:sp>
            <p:sp>
              <p:nvSpPr>
                <p:cNvPr id="193849" name="Arc 2169"/>
                <p:cNvSpPr>
                  <a:spLocks noChangeAspect="1"/>
                </p:cNvSpPr>
                <p:nvPr/>
              </p:nvSpPr>
              <p:spPr bwMode="auto">
                <a:xfrm flipV="1">
                  <a:off x="1" y="130"/>
                  <a:ext cx="113" cy="57"/>
                </a:xfrm>
                <a:custGeom>
                  <a:avLst/>
                  <a:gdLst>
                    <a:gd name="T0" fmla="*/ 0 w 38205"/>
                    <a:gd name="T1" fmla="*/ 0 h 21600"/>
                    <a:gd name="T2" fmla="*/ 0 w 38205"/>
                    <a:gd name="T3" fmla="*/ 0 h 21600"/>
                    <a:gd name="T4" fmla="*/ 0 w 38205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38205"/>
                    <a:gd name="T10" fmla="*/ 0 h 21600"/>
                    <a:gd name="T11" fmla="*/ 38205 w 38205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8205" h="21600" fill="none" extrusionOk="0">
                      <a:moveTo>
                        <a:pt x="0" y="11137"/>
                      </a:moveTo>
                      <a:cubicBezTo>
                        <a:pt x="3805" y="4264"/>
                        <a:pt x="11041" y="-1"/>
                        <a:pt x="18897" y="0"/>
                      </a:cubicBezTo>
                      <a:cubicBezTo>
                        <a:pt x="27069" y="0"/>
                        <a:pt x="34542" y="4612"/>
                        <a:pt x="38205" y="11917"/>
                      </a:cubicBezTo>
                    </a:path>
                    <a:path w="38205" h="21600" stroke="0" extrusionOk="0">
                      <a:moveTo>
                        <a:pt x="0" y="11137"/>
                      </a:moveTo>
                      <a:cubicBezTo>
                        <a:pt x="3805" y="4264"/>
                        <a:pt x="11041" y="-1"/>
                        <a:pt x="18897" y="0"/>
                      </a:cubicBezTo>
                      <a:cubicBezTo>
                        <a:pt x="27069" y="0"/>
                        <a:pt x="34542" y="4612"/>
                        <a:pt x="38205" y="11917"/>
                      </a:cubicBezTo>
                      <a:lnTo>
                        <a:pt x="18897" y="21600"/>
                      </a:lnTo>
                      <a:lnTo>
                        <a:pt x="0" y="11137"/>
                      </a:lnTo>
                      <a:close/>
                    </a:path>
                  </a:pathLst>
                </a:custGeom>
                <a:noFill/>
                <a:ln w="9525" cmpd="sng">
                  <a:solidFill>
                    <a:srgbClr val="000000"/>
                  </a:solidFill>
                  <a:bevel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93850" name="Line 2170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0" y="26"/>
                  <a:ext cx="13" cy="13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93851" name="Line 2171"/>
                <p:cNvSpPr>
                  <a:spLocks noChangeAspect="1" noChangeShapeType="1"/>
                </p:cNvSpPr>
                <p:nvPr/>
              </p:nvSpPr>
              <p:spPr bwMode="auto">
                <a:xfrm>
                  <a:off x="103" y="26"/>
                  <a:ext cx="13" cy="13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93852" name="Line 2172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27" y="50"/>
                  <a:ext cx="7" cy="128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93853" name="Line 2173"/>
                <p:cNvSpPr>
                  <a:spLocks noChangeAspect="1" noChangeShapeType="1"/>
                </p:cNvSpPr>
                <p:nvPr/>
              </p:nvSpPr>
              <p:spPr bwMode="auto">
                <a:xfrm>
                  <a:off x="81" y="45"/>
                  <a:ext cx="10" cy="127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</p:grpSp>
        </p:grpSp>
      </p:grpSp>
      <p:grpSp>
        <p:nvGrpSpPr>
          <p:cNvPr id="193549" name="Group 2174"/>
          <p:cNvGrpSpPr>
            <a:grpSpLocks noChangeAspect="1"/>
          </p:cNvGrpSpPr>
          <p:nvPr/>
        </p:nvGrpSpPr>
        <p:grpSpPr bwMode="auto">
          <a:xfrm>
            <a:off x="5405438" y="3749675"/>
            <a:ext cx="815975" cy="822325"/>
            <a:chOff x="0" y="0"/>
            <a:chExt cx="514" cy="518"/>
          </a:xfrm>
        </p:grpSpPr>
        <p:grpSp>
          <p:nvGrpSpPr>
            <p:cNvPr id="193698" name="Group 2175"/>
            <p:cNvGrpSpPr>
              <a:grpSpLocks noChangeAspect="1"/>
            </p:cNvGrpSpPr>
            <p:nvPr/>
          </p:nvGrpSpPr>
          <p:grpSpPr bwMode="auto">
            <a:xfrm>
              <a:off x="0" y="182"/>
              <a:ext cx="514" cy="336"/>
              <a:chOff x="0" y="0"/>
              <a:chExt cx="580" cy="374"/>
            </a:xfrm>
          </p:grpSpPr>
          <p:sp>
            <p:nvSpPr>
              <p:cNvPr id="193700" name="Freeform 2176"/>
              <p:cNvSpPr>
                <a:spLocks noChangeAspect="1"/>
              </p:cNvSpPr>
              <p:nvPr/>
            </p:nvSpPr>
            <p:spPr bwMode="auto">
              <a:xfrm>
                <a:off x="377" y="0"/>
                <a:ext cx="88" cy="79"/>
              </a:xfrm>
              <a:custGeom>
                <a:avLst/>
                <a:gdLst>
                  <a:gd name="T0" fmla="*/ 0 w 326"/>
                  <a:gd name="T1" fmla="*/ 1 h 243"/>
                  <a:gd name="T2" fmla="*/ 1 w 326"/>
                  <a:gd name="T3" fmla="*/ 0 h 243"/>
                  <a:gd name="T4" fmla="*/ 2 w 326"/>
                  <a:gd name="T5" fmla="*/ 2 h 243"/>
                  <a:gd name="T6" fmla="*/ 1 w 326"/>
                  <a:gd name="T7" fmla="*/ 3 h 243"/>
                  <a:gd name="T8" fmla="*/ 0 w 326"/>
                  <a:gd name="T9" fmla="*/ 2 h 243"/>
                  <a:gd name="T10" fmla="*/ 0 w 326"/>
                  <a:gd name="T11" fmla="*/ 1 h 2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26"/>
                  <a:gd name="T19" fmla="*/ 0 h 243"/>
                  <a:gd name="T20" fmla="*/ 326 w 326"/>
                  <a:gd name="T21" fmla="*/ 243 h 24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26" h="243">
                    <a:moveTo>
                      <a:pt x="48" y="99"/>
                    </a:moveTo>
                    <a:lnTo>
                      <a:pt x="266" y="0"/>
                    </a:lnTo>
                    <a:lnTo>
                      <a:pt x="326" y="138"/>
                    </a:lnTo>
                    <a:lnTo>
                      <a:pt x="98" y="243"/>
                    </a:lnTo>
                    <a:lnTo>
                      <a:pt x="0" y="213"/>
                    </a:lnTo>
                    <a:lnTo>
                      <a:pt x="48" y="99"/>
                    </a:lnTo>
                    <a:close/>
                  </a:path>
                </a:pathLst>
              </a:custGeom>
              <a:solidFill>
                <a:srgbClr val="FFFFFF"/>
              </a:solidFill>
              <a:ln w="9525" cmpd="sng">
                <a:solidFill>
                  <a:srgbClr val="000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93701" name="AutoShape 2177"/>
              <p:cNvSpPr>
                <a:spLocks noChangeAspect="1" noChangeArrowheads="1"/>
              </p:cNvSpPr>
              <p:nvPr/>
            </p:nvSpPr>
            <p:spPr bwMode="auto">
              <a:xfrm>
                <a:off x="0" y="227"/>
                <a:ext cx="580" cy="147"/>
              </a:xfrm>
              <a:prstGeom prst="cube">
                <a:avLst>
                  <a:gd name="adj" fmla="val 76144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o"/>
                  <a:defRPr sz="3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o"/>
                  <a:defRPr sz="23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5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t">
                  <a:spcBef>
                    <a:spcPct val="0"/>
                  </a:spcBef>
                  <a:spcAft>
                    <a:spcPct val="0"/>
                  </a:spcAft>
                  <a:buClrTx/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latin typeface="华文中宋" panose="02010600040101010101" pitchFamily="2" charset="-122"/>
                  <a:ea typeface="楷体_GB2312" pitchFamily="1" charset="-122"/>
                </a:endParaRPr>
              </a:p>
            </p:txBody>
          </p:sp>
          <p:grpSp>
            <p:nvGrpSpPr>
              <p:cNvPr id="193702" name="Group 2178"/>
              <p:cNvGrpSpPr>
                <a:grpSpLocks noChangeAspect="1"/>
              </p:cNvGrpSpPr>
              <p:nvPr/>
            </p:nvGrpSpPr>
            <p:grpSpPr bwMode="auto">
              <a:xfrm>
                <a:off x="437" y="200"/>
                <a:ext cx="72" cy="92"/>
                <a:chOff x="0" y="0"/>
                <a:chExt cx="288" cy="358"/>
              </a:xfrm>
            </p:grpSpPr>
            <p:grpSp>
              <p:nvGrpSpPr>
                <p:cNvPr id="193745" name="Group 2179"/>
                <p:cNvGrpSpPr>
                  <a:grpSpLocks noChangeAspect="1"/>
                </p:cNvGrpSpPr>
                <p:nvPr/>
              </p:nvGrpSpPr>
              <p:grpSpPr bwMode="auto">
                <a:xfrm>
                  <a:off x="0" y="240"/>
                  <a:ext cx="288" cy="118"/>
                  <a:chOff x="0" y="0"/>
                  <a:chExt cx="1594" cy="655"/>
                </a:xfrm>
              </p:grpSpPr>
              <p:grpSp>
                <p:nvGrpSpPr>
                  <p:cNvPr id="193756" name="Group 2180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2" y="0"/>
                    <a:ext cx="1592" cy="652"/>
                    <a:chOff x="0" y="0"/>
                    <a:chExt cx="1592" cy="652"/>
                  </a:xfrm>
                </p:grpSpPr>
                <p:sp>
                  <p:nvSpPr>
                    <p:cNvPr id="193762" name="Oval 218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0" y="0"/>
                      <a:ext cx="1584" cy="450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o"/>
                        <a:defRPr sz="3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n"/>
                        <a:defRPr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o"/>
                        <a:defRPr sz="23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n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§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§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§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§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§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fontAlgn="t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Font typeface="Arial" panose="020B0604020202020204" pitchFamily="34" charset="0"/>
                        <a:buNone/>
                      </a:pPr>
                      <a:endParaRPr lang="zh-CN" altLang="en-US" sz="2400">
                        <a:solidFill>
                          <a:srgbClr val="000000"/>
                        </a:solidFill>
                        <a:latin typeface="华文中宋" panose="02010600040101010101" pitchFamily="2" charset="-122"/>
                        <a:ea typeface="楷体_GB2312" pitchFamily="1" charset="-122"/>
                      </a:endParaRPr>
                    </a:p>
                  </p:txBody>
                </p:sp>
                <p:sp>
                  <p:nvSpPr>
                    <p:cNvPr id="193763" name="Arc 2182"/>
                    <p:cNvSpPr>
                      <a:spLocks noChangeAspect="1" noChangeArrowheads="1"/>
                    </p:cNvSpPr>
                    <p:nvPr/>
                  </p:nvSpPr>
                  <p:spPr bwMode="auto">
                    <a:xfrm flipV="1">
                      <a:off x="1" y="355"/>
                      <a:ext cx="1588" cy="297"/>
                    </a:xfrm>
                    <a:custGeom>
                      <a:avLst/>
                      <a:gdLst>
                        <a:gd name="T0" fmla="*/ 0 w 41130"/>
                        <a:gd name="T1" fmla="*/ 0 h 21600"/>
                        <a:gd name="T2" fmla="*/ 0 w 41130"/>
                        <a:gd name="T3" fmla="*/ 0 h 21600"/>
                        <a:gd name="T4" fmla="*/ 0 w 41130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41130"/>
                        <a:gd name="T10" fmla="*/ 0 h 21600"/>
                        <a:gd name="T11" fmla="*/ 41130 w 4113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41130" h="21600" fill="none" extrusionOk="0">
                          <a:moveTo>
                            <a:pt x="-1" y="15582"/>
                          </a:moveTo>
                          <a:cubicBezTo>
                            <a:pt x="2677" y="6351"/>
                            <a:pt x="11133" y="-1"/>
                            <a:pt x="20745" y="0"/>
                          </a:cubicBezTo>
                          <a:cubicBezTo>
                            <a:pt x="29920" y="0"/>
                            <a:pt x="38095" y="5797"/>
                            <a:pt x="41129" y="14457"/>
                          </a:cubicBezTo>
                        </a:path>
                        <a:path w="41130" h="21600" stroke="0" extrusionOk="0">
                          <a:moveTo>
                            <a:pt x="-1" y="15582"/>
                          </a:moveTo>
                          <a:cubicBezTo>
                            <a:pt x="2677" y="6351"/>
                            <a:pt x="11133" y="-1"/>
                            <a:pt x="20745" y="0"/>
                          </a:cubicBezTo>
                          <a:cubicBezTo>
                            <a:pt x="29920" y="0"/>
                            <a:pt x="38095" y="5797"/>
                            <a:pt x="41129" y="14457"/>
                          </a:cubicBezTo>
                          <a:lnTo>
                            <a:pt x="20745" y="21600"/>
                          </a:lnTo>
                          <a:lnTo>
                            <a:pt x="-1" y="15582"/>
                          </a:lnTo>
                          <a:close/>
                        </a:path>
                      </a:pathLst>
                    </a:cu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93764" name="Line 2183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" y="258"/>
                      <a:ext cx="8" cy="192"/>
                    </a:xfrm>
                    <a:prstGeom prst="line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93765" name="Line 2184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84" y="249"/>
                      <a:ext cx="8" cy="192"/>
                    </a:xfrm>
                    <a:prstGeom prst="line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</p:grpSp>
              <p:grpSp>
                <p:nvGrpSpPr>
                  <p:cNvPr id="193757" name="Group 2185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0" y="3"/>
                    <a:ext cx="1592" cy="652"/>
                    <a:chOff x="0" y="0"/>
                    <a:chExt cx="1592" cy="652"/>
                  </a:xfrm>
                </p:grpSpPr>
                <p:sp>
                  <p:nvSpPr>
                    <p:cNvPr id="193758" name="Oval 218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0" y="0"/>
                      <a:ext cx="1584" cy="450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o"/>
                        <a:defRPr sz="3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n"/>
                        <a:defRPr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o"/>
                        <a:defRPr sz="23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n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§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§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§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§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§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fontAlgn="t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Font typeface="Arial" panose="020B0604020202020204" pitchFamily="34" charset="0"/>
                        <a:buNone/>
                      </a:pPr>
                      <a:endParaRPr lang="zh-CN" altLang="en-US" sz="2400">
                        <a:solidFill>
                          <a:srgbClr val="000000"/>
                        </a:solidFill>
                        <a:latin typeface="华文中宋" panose="02010600040101010101" pitchFamily="2" charset="-122"/>
                        <a:ea typeface="楷体_GB2312" pitchFamily="1" charset="-122"/>
                      </a:endParaRPr>
                    </a:p>
                  </p:txBody>
                </p:sp>
                <p:sp>
                  <p:nvSpPr>
                    <p:cNvPr id="193759" name="Arc 2187"/>
                    <p:cNvSpPr>
                      <a:spLocks noChangeAspect="1"/>
                    </p:cNvSpPr>
                    <p:nvPr/>
                  </p:nvSpPr>
                  <p:spPr bwMode="auto">
                    <a:xfrm flipV="1">
                      <a:off x="1" y="355"/>
                      <a:ext cx="1588" cy="297"/>
                    </a:xfrm>
                    <a:custGeom>
                      <a:avLst/>
                      <a:gdLst>
                        <a:gd name="T0" fmla="*/ 0 w 41130"/>
                        <a:gd name="T1" fmla="*/ 0 h 21600"/>
                        <a:gd name="T2" fmla="*/ 0 w 41130"/>
                        <a:gd name="T3" fmla="*/ 0 h 21600"/>
                        <a:gd name="T4" fmla="*/ 0 w 41130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41130"/>
                        <a:gd name="T10" fmla="*/ 0 h 21600"/>
                        <a:gd name="T11" fmla="*/ 41130 w 4113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41130" h="21600" fill="none" extrusionOk="0">
                          <a:moveTo>
                            <a:pt x="-1" y="15582"/>
                          </a:moveTo>
                          <a:cubicBezTo>
                            <a:pt x="2677" y="6351"/>
                            <a:pt x="11133" y="-1"/>
                            <a:pt x="20745" y="0"/>
                          </a:cubicBezTo>
                          <a:cubicBezTo>
                            <a:pt x="29920" y="0"/>
                            <a:pt x="38095" y="5797"/>
                            <a:pt x="41129" y="14457"/>
                          </a:cubicBezTo>
                        </a:path>
                        <a:path w="41130" h="21600" stroke="0" extrusionOk="0">
                          <a:moveTo>
                            <a:pt x="-1" y="15582"/>
                          </a:moveTo>
                          <a:cubicBezTo>
                            <a:pt x="2677" y="6351"/>
                            <a:pt x="11133" y="-1"/>
                            <a:pt x="20745" y="0"/>
                          </a:cubicBezTo>
                          <a:cubicBezTo>
                            <a:pt x="29920" y="0"/>
                            <a:pt x="38095" y="5797"/>
                            <a:pt x="41129" y="14457"/>
                          </a:cubicBezTo>
                          <a:lnTo>
                            <a:pt x="20745" y="21600"/>
                          </a:lnTo>
                          <a:lnTo>
                            <a:pt x="-1" y="15582"/>
                          </a:lnTo>
                          <a:close/>
                        </a:path>
                      </a:pathLst>
                    </a:custGeom>
                    <a:noFill/>
                    <a:ln w="9525" cmpd="sng">
                      <a:solidFill>
                        <a:srgbClr val="000000"/>
                      </a:solidFill>
                      <a:bevel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93760" name="Line 218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" y="258"/>
                      <a:ext cx="8" cy="192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93761" name="Line 2189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84" y="249"/>
                      <a:ext cx="8" cy="192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193746" name="Group 2190"/>
                <p:cNvGrpSpPr>
                  <a:grpSpLocks noChangeAspect="1"/>
                </p:cNvGrpSpPr>
                <p:nvPr/>
              </p:nvGrpSpPr>
              <p:grpSpPr bwMode="auto">
                <a:xfrm>
                  <a:off x="54" y="0"/>
                  <a:ext cx="189" cy="318"/>
                  <a:chOff x="0" y="0"/>
                  <a:chExt cx="117" cy="189"/>
                </a:xfrm>
              </p:grpSpPr>
              <p:sp>
                <p:nvSpPr>
                  <p:cNvPr id="193747" name="Freeform 219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0" y="0"/>
                    <a:ext cx="117" cy="188"/>
                  </a:xfrm>
                  <a:custGeom>
                    <a:avLst/>
                    <a:gdLst>
                      <a:gd name="T0" fmla="*/ 0 w 480"/>
                      <a:gd name="T1" fmla="*/ 0 h 768"/>
                      <a:gd name="T2" fmla="*/ 0 w 480"/>
                      <a:gd name="T3" fmla="*/ 0 h 768"/>
                      <a:gd name="T4" fmla="*/ 0 w 480"/>
                      <a:gd name="T5" fmla="*/ 0 h 768"/>
                      <a:gd name="T6" fmla="*/ 0 w 480"/>
                      <a:gd name="T7" fmla="*/ 0 h 768"/>
                      <a:gd name="T8" fmla="*/ 1 w 480"/>
                      <a:gd name="T9" fmla="*/ 0 h 768"/>
                      <a:gd name="T10" fmla="*/ 1 w 480"/>
                      <a:gd name="T11" fmla="*/ 0 h 768"/>
                      <a:gd name="T12" fmla="*/ 1 w 480"/>
                      <a:gd name="T13" fmla="*/ 0 h 768"/>
                      <a:gd name="T14" fmla="*/ 1 w 480"/>
                      <a:gd name="T15" fmla="*/ 0 h 768"/>
                      <a:gd name="T16" fmla="*/ 1 w 480"/>
                      <a:gd name="T17" fmla="*/ 0 h 768"/>
                      <a:gd name="T18" fmla="*/ 2 w 480"/>
                      <a:gd name="T19" fmla="*/ 2 h 768"/>
                      <a:gd name="T20" fmla="*/ 1 w 480"/>
                      <a:gd name="T21" fmla="*/ 2 h 768"/>
                      <a:gd name="T22" fmla="*/ 1 w 480"/>
                      <a:gd name="T23" fmla="*/ 3 h 768"/>
                      <a:gd name="T24" fmla="*/ 1 w 480"/>
                      <a:gd name="T25" fmla="*/ 3 h 768"/>
                      <a:gd name="T26" fmla="*/ 1 w 480"/>
                      <a:gd name="T27" fmla="*/ 3 h 768"/>
                      <a:gd name="T28" fmla="*/ 0 w 480"/>
                      <a:gd name="T29" fmla="*/ 3 h 768"/>
                      <a:gd name="T30" fmla="*/ 0 w 480"/>
                      <a:gd name="T31" fmla="*/ 3 h 768"/>
                      <a:gd name="T32" fmla="*/ 0 w 480"/>
                      <a:gd name="T33" fmla="*/ 2 h 768"/>
                      <a:gd name="T34" fmla="*/ 0 w 480"/>
                      <a:gd name="T35" fmla="*/ 2 h 768"/>
                      <a:gd name="T36" fmla="*/ 0 w 480"/>
                      <a:gd name="T37" fmla="*/ 0 h 768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w 480"/>
                      <a:gd name="T58" fmla="*/ 0 h 768"/>
                      <a:gd name="T59" fmla="*/ 480 w 480"/>
                      <a:gd name="T60" fmla="*/ 768 h 768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T57" t="T58" r="T59" b="T60"/>
                    <a:pathLst>
                      <a:path w="480" h="768">
                        <a:moveTo>
                          <a:pt x="62" y="99"/>
                        </a:moveTo>
                        <a:lnTo>
                          <a:pt x="78" y="57"/>
                        </a:lnTo>
                        <a:lnTo>
                          <a:pt x="120" y="24"/>
                        </a:lnTo>
                        <a:lnTo>
                          <a:pt x="174" y="6"/>
                        </a:lnTo>
                        <a:lnTo>
                          <a:pt x="242" y="0"/>
                        </a:lnTo>
                        <a:lnTo>
                          <a:pt x="302" y="9"/>
                        </a:lnTo>
                        <a:lnTo>
                          <a:pt x="362" y="21"/>
                        </a:lnTo>
                        <a:lnTo>
                          <a:pt x="408" y="57"/>
                        </a:lnTo>
                        <a:lnTo>
                          <a:pt x="428" y="108"/>
                        </a:lnTo>
                        <a:lnTo>
                          <a:pt x="480" y="636"/>
                        </a:lnTo>
                        <a:lnTo>
                          <a:pt x="432" y="693"/>
                        </a:lnTo>
                        <a:lnTo>
                          <a:pt x="384" y="726"/>
                        </a:lnTo>
                        <a:lnTo>
                          <a:pt x="326" y="750"/>
                        </a:lnTo>
                        <a:lnTo>
                          <a:pt x="252" y="768"/>
                        </a:lnTo>
                        <a:lnTo>
                          <a:pt x="144" y="756"/>
                        </a:lnTo>
                        <a:lnTo>
                          <a:pt x="78" y="720"/>
                        </a:lnTo>
                        <a:lnTo>
                          <a:pt x="26" y="669"/>
                        </a:lnTo>
                        <a:lnTo>
                          <a:pt x="0" y="651"/>
                        </a:lnTo>
                        <a:lnTo>
                          <a:pt x="62" y="99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zh-CN" altLang="en-US">
                      <a:solidFill>
                        <a:srgbClr val="000000"/>
                      </a:solidFill>
                      <a:latin typeface="Arial" panose="020B0604020202020204" pitchFamily="34" charset="0"/>
                    </a:endParaRPr>
                  </a:p>
                </p:txBody>
              </p:sp>
              <p:grpSp>
                <p:nvGrpSpPr>
                  <p:cNvPr id="193748" name="Group 2192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0" y="2"/>
                    <a:ext cx="116" cy="187"/>
                    <a:chOff x="0" y="0"/>
                    <a:chExt cx="116" cy="187"/>
                  </a:xfrm>
                </p:grpSpPr>
                <p:sp>
                  <p:nvSpPr>
                    <p:cNvPr id="193749" name="Line 2193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59" y="56"/>
                      <a:ext cx="0" cy="123"/>
                    </a:xfrm>
                    <a:prstGeom prst="line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93750" name="Oval 219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5" y="0"/>
                      <a:ext cx="86" cy="48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o"/>
                        <a:defRPr sz="3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n"/>
                        <a:defRPr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o"/>
                        <a:defRPr sz="23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n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§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§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§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§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§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fontAlgn="t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Font typeface="Arial" panose="020B0604020202020204" pitchFamily="34" charset="0"/>
                        <a:buNone/>
                      </a:pPr>
                      <a:endParaRPr lang="zh-CN" altLang="en-US" sz="2400">
                        <a:solidFill>
                          <a:srgbClr val="000000"/>
                        </a:solidFill>
                        <a:latin typeface="华文中宋" panose="02010600040101010101" pitchFamily="2" charset="-122"/>
                        <a:ea typeface="楷体_GB2312" pitchFamily="1" charset="-122"/>
                      </a:endParaRPr>
                    </a:p>
                  </p:txBody>
                </p:sp>
                <p:sp>
                  <p:nvSpPr>
                    <p:cNvPr id="193751" name="Arc 2195"/>
                    <p:cNvSpPr>
                      <a:spLocks noChangeAspect="1"/>
                    </p:cNvSpPr>
                    <p:nvPr/>
                  </p:nvSpPr>
                  <p:spPr bwMode="auto">
                    <a:xfrm flipV="1">
                      <a:off x="1" y="130"/>
                      <a:ext cx="113" cy="57"/>
                    </a:xfrm>
                    <a:custGeom>
                      <a:avLst/>
                      <a:gdLst>
                        <a:gd name="T0" fmla="*/ 0 w 38205"/>
                        <a:gd name="T1" fmla="*/ 0 h 21600"/>
                        <a:gd name="T2" fmla="*/ 0 w 38205"/>
                        <a:gd name="T3" fmla="*/ 0 h 21600"/>
                        <a:gd name="T4" fmla="*/ 0 w 38205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38205"/>
                        <a:gd name="T10" fmla="*/ 0 h 21600"/>
                        <a:gd name="T11" fmla="*/ 38205 w 38205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38205" h="21600" fill="none" extrusionOk="0">
                          <a:moveTo>
                            <a:pt x="0" y="11137"/>
                          </a:moveTo>
                          <a:cubicBezTo>
                            <a:pt x="3805" y="4264"/>
                            <a:pt x="11041" y="-1"/>
                            <a:pt x="18897" y="0"/>
                          </a:cubicBezTo>
                          <a:cubicBezTo>
                            <a:pt x="27069" y="0"/>
                            <a:pt x="34542" y="4612"/>
                            <a:pt x="38205" y="11917"/>
                          </a:cubicBezTo>
                        </a:path>
                        <a:path w="38205" h="21600" stroke="0" extrusionOk="0">
                          <a:moveTo>
                            <a:pt x="0" y="11137"/>
                          </a:moveTo>
                          <a:cubicBezTo>
                            <a:pt x="3805" y="4264"/>
                            <a:pt x="11041" y="-1"/>
                            <a:pt x="18897" y="0"/>
                          </a:cubicBezTo>
                          <a:cubicBezTo>
                            <a:pt x="27069" y="0"/>
                            <a:pt x="34542" y="4612"/>
                            <a:pt x="38205" y="11917"/>
                          </a:cubicBezTo>
                          <a:lnTo>
                            <a:pt x="18897" y="21600"/>
                          </a:lnTo>
                          <a:lnTo>
                            <a:pt x="0" y="11137"/>
                          </a:lnTo>
                          <a:close/>
                        </a:path>
                      </a:pathLst>
                    </a:custGeom>
                    <a:noFill/>
                    <a:ln w="9525" cmpd="sng">
                      <a:solidFill>
                        <a:srgbClr val="000000"/>
                      </a:solidFill>
                      <a:bevel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93752" name="Line 2196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0" y="26"/>
                      <a:ext cx="13" cy="135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93753" name="Line 219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3" y="26"/>
                      <a:ext cx="13" cy="135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93754" name="Line 2198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7" y="50"/>
                      <a:ext cx="7" cy="128"/>
                    </a:xfrm>
                    <a:prstGeom prst="line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93755" name="Line 2199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81" y="45"/>
                      <a:ext cx="10" cy="127"/>
                    </a:xfrm>
                    <a:prstGeom prst="line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</p:grpSp>
            </p:grpSp>
          </p:grpSp>
          <p:grpSp>
            <p:nvGrpSpPr>
              <p:cNvPr id="193703" name="Group 2200"/>
              <p:cNvGrpSpPr>
                <a:grpSpLocks noChangeAspect="1"/>
              </p:cNvGrpSpPr>
              <p:nvPr/>
            </p:nvGrpSpPr>
            <p:grpSpPr bwMode="auto">
              <a:xfrm>
                <a:off x="50" y="210"/>
                <a:ext cx="76" cy="92"/>
                <a:chOff x="0" y="0"/>
                <a:chExt cx="288" cy="358"/>
              </a:xfrm>
            </p:grpSpPr>
            <p:grpSp>
              <p:nvGrpSpPr>
                <p:cNvPr id="193724" name="Group 2201"/>
                <p:cNvGrpSpPr>
                  <a:grpSpLocks noChangeAspect="1"/>
                </p:cNvGrpSpPr>
                <p:nvPr/>
              </p:nvGrpSpPr>
              <p:grpSpPr bwMode="auto">
                <a:xfrm>
                  <a:off x="0" y="240"/>
                  <a:ext cx="288" cy="118"/>
                  <a:chOff x="0" y="0"/>
                  <a:chExt cx="1594" cy="655"/>
                </a:xfrm>
              </p:grpSpPr>
              <p:grpSp>
                <p:nvGrpSpPr>
                  <p:cNvPr id="193735" name="Group 2202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2" y="0"/>
                    <a:ext cx="1592" cy="652"/>
                    <a:chOff x="0" y="0"/>
                    <a:chExt cx="1592" cy="652"/>
                  </a:xfrm>
                </p:grpSpPr>
                <p:sp>
                  <p:nvSpPr>
                    <p:cNvPr id="193741" name="Oval 220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0" y="0"/>
                      <a:ext cx="1584" cy="450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o"/>
                        <a:defRPr sz="3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n"/>
                        <a:defRPr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o"/>
                        <a:defRPr sz="23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n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§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§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§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§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§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fontAlgn="t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Font typeface="Arial" panose="020B0604020202020204" pitchFamily="34" charset="0"/>
                        <a:buNone/>
                      </a:pPr>
                      <a:endParaRPr lang="zh-CN" altLang="en-US" sz="2400">
                        <a:solidFill>
                          <a:srgbClr val="000000"/>
                        </a:solidFill>
                        <a:latin typeface="华文中宋" panose="02010600040101010101" pitchFamily="2" charset="-122"/>
                        <a:ea typeface="楷体_GB2312" pitchFamily="1" charset="-122"/>
                      </a:endParaRPr>
                    </a:p>
                  </p:txBody>
                </p:sp>
                <p:sp>
                  <p:nvSpPr>
                    <p:cNvPr id="193742" name="Arc 2204"/>
                    <p:cNvSpPr>
                      <a:spLocks noChangeAspect="1" noChangeArrowheads="1"/>
                    </p:cNvSpPr>
                    <p:nvPr/>
                  </p:nvSpPr>
                  <p:spPr bwMode="auto">
                    <a:xfrm flipV="1">
                      <a:off x="1" y="355"/>
                      <a:ext cx="1588" cy="297"/>
                    </a:xfrm>
                    <a:custGeom>
                      <a:avLst/>
                      <a:gdLst>
                        <a:gd name="T0" fmla="*/ 0 w 41130"/>
                        <a:gd name="T1" fmla="*/ 0 h 21600"/>
                        <a:gd name="T2" fmla="*/ 0 w 41130"/>
                        <a:gd name="T3" fmla="*/ 0 h 21600"/>
                        <a:gd name="T4" fmla="*/ 0 w 41130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41130"/>
                        <a:gd name="T10" fmla="*/ 0 h 21600"/>
                        <a:gd name="T11" fmla="*/ 41130 w 4113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41130" h="21600" fill="none" extrusionOk="0">
                          <a:moveTo>
                            <a:pt x="-1" y="15582"/>
                          </a:moveTo>
                          <a:cubicBezTo>
                            <a:pt x="2677" y="6351"/>
                            <a:pt x="11133" y="-1"/>
                            <a:pt x="20745" y="0"/>
                          </a:cubicBezTo>
                          <a:cubicBezTo>
                            <a:pt x="29920" y="0"/>
                            <a:pt x="38095" y="5797"/>
                            <a:pt x="41129" y="14457"/>
                          </a:cubicBezTo>
                        </a:path>
                        <a:path w="41130" h="21600" stroke="0" extrusionOk="0">
                          <a:moveTo>
                            <a:pt x="-1" y="15582"/>
                          </a:moveTo>
                          <a:cubicBezTo>
                            <a:pt x="2677" y="6351"/>
                            <a:pt x="11133" y="-1"/>
                            <a:pt x="20745" y="0"/>
                          </a:cubicBezTo>
                          <a:cubicBezTo>
                            <a:pt x="29920" y="0"/>
                            <a:pt x="38095" y="5797"/>
                            <a:pt x="41129" y="14457"/>
                          </a:cubicBezTo>
                          <a:lnTo>
                            <a:pt x="20745" y="21600"/>
                          </a:lnTo>
                          <a:lnTo>
                            <a:pt x="-1" y="15582"/>
                          </a:lnTo>
                          <a:close/>
                        </a:path>
                      </a:pathLst>
                    </a:cu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93743" name="Line 2205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" y="258"/>
                      <a:ext cx="8" cy="192"/>
                    </a:xfrm>
                    <a:prstGeom prst="line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93744" name="Line 220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84" y="249"/>
                      <a:ext cx="8" cy="192"/>
                    </a:xfrm>
                    <a:prstGeom prst="line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</p:grpSp>
              <p:grpSp>
                <p:nvGrpSpPr>
                  <p:cNvPr id="193736" name="Group 2207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0" y="3"/>
                    <a:ext cx="1592" cy="652"/>
                    <a:chOff x="0" y="0"/>
                    <a:chExt cx="1592" cy="652"/>
                  </a:xfrm>
                </p:grpSpPr>
                <p:sp>
                  <p:nvSpPr>
                    <p:cNvPr id="193737" name="Oval 220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0" y="0"/>
                      <a:ext cx="1584" cy="450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o"/>
                        <a:defRPr sz="3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n"/>
                        <a:defRPr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o"/>
                        <a:defRPr sz="23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n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§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§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§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§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§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fontAlgn="t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Font typeface="Arial" panose="020B0604020202020204" pitchFamily="34" charset="0"/>
                        <a:buNone/>
                      </a:pPr>
                      <a:endParaRPr lang="zh-CN" altLang="en-US" sz="2400">
                        <a:solidFill>
                          <a:srgbClr val="000000"/>
                        </a:solidFill>
                        <a:latin typeface="华文中宋" panose="02010600040101010101" pitchFamily="2" charset="-122"/>
                        <a:ea typeface="楷体_GB2312" pitchFamily="1" charset="-122"/>
                      </a:endParaRPr>
                    </a:p>
                  </p:txBody>
                </p:sp>
                <p:sp>
                  <p:nvSpPr>
                    <p:cNvPr id="193738" name="Arc 2209"/>
                    <p:cNvSpPr>
                      <a:spLocks noChangeAspect="1"/>
                    </p:cNvSpPr>
                    <p:nvPr/>
                  </p:nvSpPr>
                  <p:spPr bwMode="auto">
                    <a:xfrm flipV="1">
                      <a:off x="1" y="355"/>
                      <a:ext cx="1588" cy="297"/>
                    </a:xfrm>
                    <a:custGeom>
                      <a:avLst/>
                      <a:gdLst>
                        <a:gd name="T0" fmla="*/ 0 w 41130"/>
                        <a:gd name="T1" fmla="*/ 0 h 21600"/>
                        <a:gd name="T2" fmla="*/ 0 w 41130"/>
                        <a:gd name="T3" fmla="*/ 0 h 21600"/>
                        <a:gd name="T4" fmla="*/ 0 w 41130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41130"/>
                        <a:gd name="T10" fmla="*/ 0 h 21600"/>
                        <a:gd name="T11" fmla="*/ 41130 w 4113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41130" h="21600" fill="none" extrusionOk="0">
                          <a:moveTo>
                            <a:pt x="-1" y="15582"/>
                          </a:moveTo>
                          <a:cubicBezTo>
                            <a:pt x="2677" y="6351"/>
                            <a:pt x="11133" y="-1"/>
                            <a:pt x="20745" y="0"/>
                          </a:cubicBezTo>
                          <a:cubicBezTo>
                            <a:pt x="29920" y="0"/>
                            <a:pt x="38095" y="5797"/>
                            <a:pt x="41129" y="14457"/>
                          </a:cubicBezTo>
                        </a:path>
                        <a:path w="41130" h="21600" stroke="0" extrusionOk="0">
                          <a:moveTo>
                            <a:pt x="-1" y="15582"/>
                          </a:moveTo>
                          <a:cubicBezTo>
                            <a:pt x="2677" y="6351"/>
                            <a:pt x="11133" y="-1"/>
                            <a:pt x="20745" y="0"/>
                          </a:cubicBezTo>
                          <a:cubicBezTo>
                            <a:pt x="29920" y="0"/>
                            <a:pt x="38095" y="5797"/>
                            <a:pt x="41129" y="14457"/>
                          </a:cubicBezTo>
                          <a:lnTo>
                            <a:pt x="20745" y="21600"/>
                          </a:lnTo>
                          <a:lnTo>
                            <a:pt x="-1" y="15582"/>
                          </a:lnTo>
                          <a:close/>
                        </a:path>
                      </a:pathLst>
                    </a:custGeom>
                    <a:noFill/>
                    <a:ln w="9525" cmpd="sng">
                      <a:solidFill>
                        <a:srgbClr val="000000"/>
                      </a:solidFill>
                      <a:bevel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93739" name="Line 2210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" y="258"/>
                      <a:ext cx="8" cy="192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93740" name="Line 2211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84" y="249"/>
                      <a:ext cx="8" cy="192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193725" name="Group 2212"/>
                <p:cNvGrpSpPr>
                  <a:grpSpLocks noChangeAspect="1"/>
                </p:cNvGrpSpPr>
                <p:nvPr/>
              </p:nvGrpSpPr>
              <p:grpSpPr bwMode="auto">
                <a:xfrm>
                  <a:off x="54" y="0"/>
                  <a:ext cx="189" cy="318"/>
                  <a:chOff x="0" y="0"/>
                  <a:chExt cx="117" cy="189"/>
                </a:xfrm>
              </p:grpSpPr>
              <p:sp>
                <p:nvSpPr>
                  <p:cNvPr id="193726" name="Freeform 221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0" y="0"/>
                    <a:ext cx="117" cy="188"/>
                  </a:xfrm>
                  <a:custGeom>
                    <a:avLst/>
                    <a:gdLst>
                      <a:gd name="T0" fmla="*/ 0 w 480"/>
                      <a:gd name="T1" fmla="*/ 0 h 768"/>
                      <a:gd name="T2" fmla="*/ 0 w 480"/>
                      <a:gd name="T3" fmla="*/ 0 h 768"/>
                      <a:gd name="T4" fmla="*/ 0 w 480"/>
                      <a:gd name="T5" fmla="*/ 0 h 768"/>
                      <a:gd name="T6" fmla="*/ 0 w 480"/>
                      <a:gd name="T7" fmla="*/ 0 h 768"/>
                      <a:gd name="T8" fmla="*/ 1 w 480"/>
                      <a:gd name="T9" fmla="*/ 0 h 768"/>
                      <a:gd name="T10" fmla="*/ 1 w 480"/>
                      <a:gd name="T11" fmla="*/ 0 h 768"/>
                      <a:gd name="T12" fmla="*/ 1 w 480"/>
                      <a:gd name="T13" fmla="*/ 0 h 768"/>
                      <a:gd name="T14" fmla="*/ 1 w 480"/>
                      <a:gd name="T15" fmla="*/ 0 h 768"/>
                      <a:gd name="T16" fmla="*/ 1 w 480"/>
                      <a:gd name="T17" fmla="*/ 0 h 768"/>
                      <a:gd name="T18" fmla="*/ 2 w 480"/>
                      <a:gd name="T19" fmla="*/ 2 h 768"/>
                      <a:gd name="T20" fmla="*/ 1 w 480"/>
                      <a:gd name="T21" fmla="*/ 2 h 768"/>
                      <a:gd name="T22" fmla="*/ 1 w 480"/>
                      <a:gd name="T23" fmla="*/ 3 h 768"/>
                      <a:gd name="T24" fmla="*/ 1 w 480"/>
                      <a:gd name="T25" fmla="*/ 3 h 768"/>
                      <a:gd name="T26" fmla="*/ 1 w 480"/>
                      <a:gd name="T27" fmla="*/ 3 h 768"/>
                      <a:gd name="T28" fmla="*/ 0 w 480"/>
                      <a:gd name="T29" fmla="*/ 3 h 768"/>
                      <a:gd name="T30" fmla="*/ 0 w 480"/>
                      <a:gd name="T31" fmla="*/ 3 h 768"/>
                      <a:gd name="T32" fmla="*/ 0 w 480"/>
                      <a:gd name="T33" fmla="*/ 2 h 768"/>
                      <a:gd name="T34" fmla="*/ 0 w 480"/>
                      <a:gd name="T35" fmla="*/ 2 h 768"/>
                      <a:gd name="T36" fmla="*/ 0 w 480"/>
                      <a:gd name="T37" fmla="*/ 0 h 768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w 480"/>
                      <a:gd name="T58" fmla="*/ 0 h 768"/>
                      <a:gd name="T59" fmla="*/ 480 w 480"/>
                      <a:gd name="T60" fmla="*/ 768 h 768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T57" t="T58" r="T59" b="T60"/>
                    <a:pathLst>
                      <a:path w="480" h="768">
                        <a:moveTo>
                          <a:pt x="62" y="99"/>
                        </a:moveTo>
                        <a:lnTo>
                          <a:pt x="78" y="57"/>
                        </a:lnTo>
                        <a:lnTo>
                          <a:pt x="120" y="24"/>
                        </a:lnTo>
                        <a:lnTo>
                          <a:pt x="174" y="6"/>
                        </a:lnTo>
                        <a:lnTo>
                          <a:pt x="242" y="0"/>
                        </a:lnTo>
                        <a:lnTo>
                          <a:pt x="302" y="9"/>
                        </a:lnTo>
                        <a:lnTo>
                          <a:pt x="362" y="21"/>
                        </a:lnTo>
                        <a:lnTo>
                          <a:pt x="408" y="57"/>
                        </a:lnTo>
                        <a:lnTo>
                          <a:pt x="428" y="108"/>
                        </a:lnTo>
                        <a:lnTo>
                          <a:pt x="480" y="636"/>
                        </a:lnTo>
                        <a:lnTo>
                          <a:pt x="432" y="693"/>
                        </a:lnTo>
                        <a:lnTo>
                          <a:pt x="384" y="726"/>
                        </a:lnTo>
                        <a:lnTo>
                          <a:pt x="326" y="750"/>
                        </a:lnTo>
                        <a:lnTo>
                          <a:pt x="252" y="768"/>
                        </a:lnTo>
                        <a:lnTo>
                          <a:pt x="144" y="756"/>
                        </a:lnTo>
                        <a:lnTo>
                          <a:pt x="78" y="720"/>
                        </a:lnTo>
                        <a:lnTo>
                          <a:pt x="26" y="669"/>
                        </a:lnTo>
                        <a:lnTo>
                          <a:pt x="0" y="651"/>
                        </a:lnTo>
                        <a:lnTo>
                          <a:pt x="62" y="99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zh-CN" altLang="en-US">
                      <a:solidFill>
                        <a:srgbClr val="000000"/>
                      </a:solidFill>
                      <a:latin typeface="Arial" panose="020B0604020202020204" pitchFamily="34" charset="0"/>
                    </a:endParaRPr>
                  </a:p>
                </p:txBody>
              </p:sp>
              <p:grpSp>
                <p:nvGrpSpPr>
                  <p:cNvPr id="193727" name="Group 2214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0" y="2"/>
                    <a:ext cx="116" cy="187"/>
                    <a:chOff x="0" y="0"/>
                    <a:chExt cx="116" cy="187"/>
                  </a:xfrm>
                </p:grpSpPr>
                <p:sp>
                  <p:nvSpPr>
                    <p:cNvPr id="193728" name="Line 2215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59" y="56"/>
                      <a:ext cx="0" cy="123"/>
                    </a:xfrm>
                    <a:prstGeom prst="line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93729" name="Oval 221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5" y="0"/>
                      <a:ext cx="86" cy="48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o"/>
                        <a:defRPr sz="3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n"/>
                        <a:defRPr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o"/>
                        <a:defRPr sz="23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n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§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§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§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§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§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fontAlgn="t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Font typeface="Arial" panose="020B0604020202020204" pitchFamily="34" charset="0"/>
                        <a:buNone/>
                      </a:pPr>
                      <a:endParaRPr lang="zh-CN" altLang="en-US" sz="2400">
                        <a:solidFill>
                          <a:srgbClr val="000000"/>
                        </a:solidFill>
                        <a:latin typeface="华文中宋" panose="02010600040101010101" pitchFamily="2" charset="-122"/>
                        <a:ea typeface="楷体_GB2312" pitchFamily="1" charset="-122"/>
                      </a:endParaRPr>
                    </a:p>
                  </p:txBody>
                </p:sp>
                <p:sp>
                  <p:nvSpPr>
                    <p:cNvPr id="193730" name="Arc 2217"/>
                    <p:cNvSpPr>
                      <a:spLocks noChangeAspect="1"/>
                    </p:cNvSpPr>
                    <p:nvPr/>
                  </p:nvSpPr>
                  <p:spPr bwMode="auto">
                    <a:xfrm flipV="1">
                      <a:off x="1" y="130"/>
                      <a:ext cx="113" cy="57"/>
                    </a:xfrm>
                    <a:custGeom>
                      <a:avLst/>
                      <a:gdLst>
                        <a:gd name="T0" fmla="*/ 0 w 38205"/>
                        <a:gd name="T1" fmla="*/ 0 h 21600"/>
                        <a:gd name="T2" fmla="*/ 0 w 38205"/>
                        <a:gd name="T3" fmla="*/ 0 h 21600"/>
                        <a:gd name="T4" fmla="*/ 0 w 38205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38205"/>
                        <a:gd name="T10" fmla="*/ 0 h 21600"/>
                        <a:gd name="T11" fmla="*/ 38205 w 38205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38205" h="21600" fill="none" extrusionOk="0">
                          <a:moveTo>
                            <a:pt x="0" y="11137"/>
                          </a:moveTo>
                          <a:cubicBezTo>
                            <a:pt x="3805" y="4264"/>
                            <a:pt x="11041" y="-1"/>
                            <a:pt x="18897" y="0"/>
                          </a:cubicBezTo>
                          <a:cubicBezTo>
                            <a:pt x="27069" y="0"/>
                            <a:pt x="34542" y="4612"/>
                            <a:pt x="38205" y="11917"/>
                          </a:cubicBezTo>
                        </a:path>
                        <a:path w="38205" h="21600" stroke="0" extrusionOk="0">
                          <a:moveTo>
                            <a:pt x="0" y="11137"/>
                          </a:moveTo>
                          <a:cubicBezTo>
                            <a:pt x="3805" y="4264"/>
                            <a:pt x="11041" y="-1"/>
                            <a:pt x="18897" y="0"/>
                          </a:cubicBezTo>
                          <a:cubicBezTo>
                            <a:pt x="27069" y="0"/>
                            <a:pt x="34542" y="4612"/>
                            <a:pt x="38205" y="11917"/>
                          </a:cubicBezTo>
                          <a:lnTo>
                            <a:pt x="18897" y="21600"/>
                          </a:lnTo>
                          <a:lnTo>
                            <a:pt x="0" y="11137"/>
                          </a:lnTo>
                          <a:close/>
                        </a:path>
                      </a:pathLst>
                    </a:custGeom>
                    <a:noFill/>
                    <a:ln w="9525" cmpd="sng">
                      <a:solidFill>
                        <a:srgbClr val="000000"/>
                      </a:solidFill>
                      <a:bevel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93731" name="Line 2218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0" y="26"/>
                      <a:ext cx="13" cy="135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93732" name="Line 2219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3" y="26"/>
                      <a:ext cx="13" cy="135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93733" name="Line 2220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7" y="50"/>
                      <a:ext cx="7" cy="128"/>
                    </a:xfrm>
                    <a:prstGeom prst="line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93734" name="Line 2221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81" y="45"/>
                      <a:ext cx="10" cy="127"/>
                    </a:xfrm>
                    <a:prstGeom prst="line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</p:grpSp>
            </p:grpSp>
          </p:grpSp>
          <p:sp>
            <p:nvSpPr>
              <p:cNvPr id="193704" name="Oval 2222"/>
              <p:cNvSpPr>
                <a:spLocks noChangeAspect="1" noChangeArrowheads="1"/>
              </p:cNvSpPr>
              <p:nvPr/>
            </p:nvSpPr>
            <p:spPr bwMode="auto">
              <a:xfrm>
                <a:off x="177" y="185"/>
                <a:ext cx="12" cy="14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o"/>
                  <a:defRPr sz="3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o"/>
                  <a:defRPr sz="23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5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t">
                  <a:spcBef>
                    <a:spcPct val="0"/>
                  </a:spcBef>
                  <a:spcAft>
                    <a:spcPct val="0"/>
                  </a:spcAft>
                  <a:buClrTx/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latin typeface="华文中宋" panose="02010600040101010101" pitchFamily="2" charset="-122"/>
                  <a:ea typeface="楷体_GB2312" pitchFamily="1" charset="-122"/>
                </a:endParaRPr>
              </a:p>
            </p:txBody>
          </p:sp>
          <p:sp>
            <p:nvSpPr>
              <p:cNvPr id="193705" name="Freeform 2223"/>
              <p:cNvSpPr>
                <a:spLocks noChangeAspect="1"/>
              </p:cNvSpPr>
              <p:nvPr/>
            </p:nvSpPr>
            <p:spPr bwMode="auto">
              <a:xfrm>
                <a:off x="119" y="132"/>
                <a:ext cx="109" cy="190"/>
              </a:xfrm>
              <a:custGeom>
                <a:avLst/>
                <a:gdLst>
                  <a:gd name="T0" fmla="*/ 0 w 440"/>
                  <a:gd name="T1" fmla="*/ 0 h 765"/>
                  <a:gd name="T2" fmla="*/ 0 w 440"/>
                  <a:gd name="T3" fmla="*/ 2 h 765"/>
                  <a:gd name="T4" fmla="*/ 0 w 440"/>
                  <a:gd name="T5" fmla="*/ 3 h 765"/>
                  <a:gd name="T6" fmla="*/ 0 w 440"/>
                  <a:gd name="T7" fmla="*/ 3 h 765"/>
                  <a:gd name="T8" fmla="*/ 0 w 440"/>
                  <a:gd name="T9" fmla="*/ 3 h 765"/>
                  <a:gd name="T10" fmla="*/ 1 w 440"/>
                  <a:gd name="T11" fmla="*/ 3 h 765"/>
                  <a:gd name="T12" fmla="*/ 2 w 440"/>
                  <a:gd name="T13" fmla="*/ 2 h 765"/>
                  <a:gd name="T14" fmla="*/ 2 w 440"/>
                  <a:gd name="T15" fmla="*/ 2 h 765"/>
                  <a:gd name="T16" fmla="*/ 1 w 440"/>
                  <a:gd name="T17" fmla="*/ 2 h 765"/>
                  <a:gd name="T18" fmla="*/ 1 w 440"/>
                  <a:gd name="T19" fmla="*/ 0 h 765"/>
                  <a:gd name="T20" fmla="*/ 1 w 440"/>
                  <a:gd name="T21" fmla="*/ 0 h 765"/>
                  <a:gd name="T22" fmla="*/ 0 w 440"/>
                  <a:gd name="T23" fmla="*/ 0 h 765"/>
                  <a:gd name="T24" fmla="*/ 0 w 440"/>
                  <a:gd name="T25" fmla="*/ 0 h 765"/>
                  <a:gd name="T26" fmla="*/ 0 w 440"/>
                  <a:gd name="T27" fmla="*/ 0 h 76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40"/>
                  <a:gd name="T43" fmla="*/ 0 h 765"/>
                  <a:gd name="T44" fmla="*/ 440 w 440"/>
                  <a:gd name="T45" fmla="*/ 765 h 76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40" h="765">
                    <a:moveTo>
                      <a:pt x="110" y="69"/>
                    </a:moveTo>
                    <a:lnTo>
                      <a:pt x="108" y="609"/>
                    </a:lnTo>
                    <a:lnTo>
                      <a:pt x="0" y="720"/>
                    </a:lnTo>
                    <a:lnTo>
                      <a:pt x="36" y="765"/>
                    </a:lnTo>
                    <a:lnTo>
                      <a:pt x="158" y="765"/>
                    </a:lnTo>
                    <a:lnTo>
                      <a:pt x="216" y="750"/>
                    </a:lnTo>
                    <a:lnTo>
                      <a:pt x="440" y="513"/>
                    </a:lnTo>
                    <a:lnTo>
                      <a:pt x="432" y="480"/>
                    </a:lnTo>
                    <a:lnTo>
                      <a:pt x="348" y="480"/>
                    </a:lnTo>
                    <a:lnTo>
                      <a:pt x="348" y="60"/>
                    </a:lnTo>
                    <a:lnTo>
                      <a:pt x="314" y="27"/>
                    </a:lnTo>
                    <a:lnTo>
                      <a:pt x="144" y="0"/>
                    </a:lnTo>
                    <a:lnTo>
                      <a:pt x="116" y="27"/>
                    </a:lnTo>
                    <a:lnTo>
                      <a:pt x="110" y="69"/>
                    </a:lnTo>
                    <a:close/>
                  </a:path>
                </a:pathLst>
              </a:custGeom>
              <a:solidFill>
                <a:srgbClr val="FFFFFF"/>
              </a:solidFill>
              <a:ln w="9525" cmpd="sng">
                <a:solidFill>
                  <a:srgbClr val="000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93706" name="Line 2224"/>
              <p:cNvSpPr>
                <a:spLocks noChangeAspect="1" noChangeShapeType="1"/>
              </p:cNvSpPr>
              <p:nvPr/>
            </p:nvSpPr>
            <p:spPr bwMode="auto">
              <a:xfrm>
                <a:off x="147" y="282"/>
                <a:ext cx="57" cy="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93707" name="Line 2225"/>
              <p:cNvSpPr>
                <a:spLocks noChangeAspect="1" noChangeShapeType="1"/>
              </p:cNvSpPr>
              <p:nvPr/>
            </p:nvSpPr>
            <p:spPr bwMode="auto">
              <a:xfrm>
                <a:off x="204" y="247"/>
                <a:ext cx="0" cy="3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93708" name="Freeform 2226"/>
              <p:cNvSpPr>
                <a:spLocks noChangeAspect="1"/>
              </p:cNvSpPr>
              <p:nvPr/>
            </p:nvSpPr>
            <p:spPr bwMode="auto">
              <a:xfrm>
                <a:off x="318" y="132"/>
                <a:ext cx="109" cy="189"/>
              </a:xfrm>
              <a:custGeom>
                <a:avLst/>
                <a:gdLst>
                  <a:gd name="T0" fmla="*/ 0 w 440"/>
                  <a:gd name="T1" fmla="*/ 0 h 765"/>
                  <a:gd name="T2" fmla="*/ 0 w 440"/>
                  <a:gd name="T3" fmla="*/ 2 h 765"/>
                  <a:gd name="T4" fmla="*/ 0 w 440"/>
                  <a:gd name="T5" fmla="*/ 3 h 765"/>
                  <a:gd name="T6" fmla="*/ 0 w 440"/>
                  <a:gd name="T7" fmla="*/ 3 h 765"/>
                  <a:gd name="T8" fmla="*/ 0 w 440"/>
                  <a:gd name="T9" fmla="*/ 3 h 765"/>
                  <a:gd name="T10" fmla="*/ 1 w 440"/>
                  <a:gd name="T11" fmla="*/ 3 h 765"/>
                  <a:gd name="T12" fmla="*/ 2 w 440"/>
                  <a:gd name="T13" fmla="*/ 2 h 765"/>
                  <a:gd name="T14" fmla="*/ 2 w 440"/>
                  <a:gd name="T15" fmla="*/ 2 h 765"/>
                  <a:gd name="T16" fmla="*/ 1 w 440"/>
                  <a:gd name="T17" fmla="*/ 2 h 765"/>
                  <a:gd name="T18" fmla="*/ 1 w 440"/>
                  <a:gd name="T19" fmla="*/ 0 h 765"/>
                  <a:gd name="T20" fmla="*/ 1 w 440"/>
                  <a:gd name="T21" fmla="*/ 0 h 765"/>
                  <a:gd name="T22" fmla="*/ 0 w 440"/>
                  <a:gd name="T23" fmla="*/ 0 h 765"/>
                  <a:gd name="T24" fmla="*/ 0 w 440"/>
                  <a:gd name="T25" fmla="*/ 0 h 765"/>
                  <a:gd name="T26" fmla="*/ 0 w 440"/>
                  <a:gd name="T27" fmla="*/ 0 h 76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40"/>
                  <a:gd name="T43" fmla="*/ 0 h 765"/>
                  <a:gd name="T44" fmla="*/ 440 w 440"/>
                  <a:gd name="T45" fmla="*/ 765 h 76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40" h="765">
                    <a:moveTo>
                      <a:pt x="110" y="69"/>
                    </a:moveTo>
                    <a:lnTo>
                      <a:pt x="108" y="609"/>
                    </a:lnTo>
                    <a:lnTo>
                      <a:pt x="0" y="720"/>
                    </a:lnTo>
                    <a:lnTo>
                      <a:pt x="36" y="765"/>
                    </a:lnTo>
                    <a:lnTo>
                      <a:pt x="158" y="765"/>
                    </a:lnTo>
                    <a:lnTo>
                      <a:pt x="216" y="750"/>
                    </a:lnTo>
                    <a:lnTo>
                      <a:pt x="440" y="513"/>
                    </a:lnTo>
                    <a:lnTo>
                      <a:pt x="432" y="480"/>
                    </a:lnTo>
                    <a:lnTo>
                      <a:pt x="348" y="480"/>
                    </a:lnTo>
                    <a:lnTo>
                      <a:pt x="348" y="60"/>
                    </a:lnTo>
                    <a:lnTo>
                      <a:pt x="314" y="27"/>
                    </a:lnTo>
                    <a:lnTo>
                      <a:pt x="144" y="0"/>
                    </a:lnTo>
                    <a:lnTo>
                      <a:pt x="116" y="27"/>
                    </a:lnTo>
                    <a:lnTo>
                      <a:pt x="110" y="69"/>
                    </a:lnTo>
                    <a:close/>
                  </a:path>
                </a:pathLst>
              </a:custGeom>
              <a:solidFill>
                <a:srgbClr val="FFFFFF"/>
              </a:solidFill>
              <a:ln w="9525" cmpd="sng">
                <a:solidFill>
                  <a:srgbClr val="000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93709" name="Rectangle 2227"/>
              <p:cNvSpPr>
                <a:spLocks noChangeAspect="1" noChangeArrowheads="1"/>
              </p:cNvSpPr>
              <p:nvPr/>
            </p:nvSpPr>
            <p:spPr bwMode="auto">
              <a:xfrm>
                <a:off x="336" y="124"/>
                <a:ext cx="78" cy="2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o"/>
                  <a:defRPr sz="3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o"/>
                  <a:defRPr sz="23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5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t">
                  <a:spcBef>
                    <a:spcPct val="0"/>
                  </a:spcBef>
                  <a:spcAft>
                    <a:spcPct val="0"/>
                  </a:spcAft>
                  <a:buClrTx/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latin typeface="华文中宋" panose="02010600040101010101" pitchFamily="2" charset="-122"/>
                  <a:ea typeface="楷体_GB2312" pitchFamily="1" charset="-122"/>
                </a:endParaRPr>
              </a:p>
            </p:txBody>
          </p:sp>
          <p:sp>
            <p:nvSpPr>
              <p:cNvPr id="193710" name="Line 2228"/>
              <p:cNvSpPr>
                <a:spLocks noChangeAspect="1" noChangeShapeType="1"/>
              </p:cNvSpPr>
              <p:nvPr/>
            </p:nvSpPr>
            <p:spPr bwMode="auto">
              <a:xfrm>
                <a:off x="404" y="248"/>
                <a:ext cx="0" cy="3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93711" name="Line 2229"/>
              <p:cNvSpPr>
                <a:spLocks noChangeAspect="1" noChangeShapeType="1"/>
              </p:cNvSpPr>
              <p:nvPr/>
            </p:nvSpPr>
            <p:spPr bwMode="auto">
              <a:xfrm>
                <a:off x="349" y="279"/>
                <a:ext cx="5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93712" name="Line 2230"/>
              <p:cNvSpPr>
                <a:spLocks noChangeAspect="1" noChangeShapeType="1"/>
              </p:cNvSpPr>
              <p:nvPr/>
            </p:nvSpPr>
            <p:spPr bwMode="auto">
              <a:xfrm>
                <a:off x="408" y="147"/>
                <a:ext cx="0" cy="13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93713" name="Rectangle 2231"/>
              <p:cNvSpPr>
                <a:spLocks noChangeAspect="1" noChangeArrowheads="1"/>
              </p:cNvSpPr>
              <p:nvPr/>
            </p:nvSpPr>
            <p:spPr bwMode="auto">
              <a:xfrm rot="-1505015">
                <a:off x="144" y="96"/>
                <a:ext cx="256" cy="3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o"/>
                  <a:defRPr sz="3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o"/>
                  <a:defRPr sz="23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5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t">
                  <a:spcBef>
                    <a:spcPct val="0"/>
                  </a:spcBef>
                  <a:spcAft>
                    <a:spcPct val="0"/>
                  </a:spcAft>
                  <a:buClrTx/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latin typeface="华文中宋" panose="02010600040101010101" pitchFamily="2" charset="-122"/>
                  <a:ea typeface="楷体_GB2312" pitchFamily="1" charset="-122"/>
                </a:endParaRPr>
              </a:p>
            </p:txBody>
          </p:sp>
          <p:sp>
            <p:nvSpPr>
              <p:cNvPr id="193714" name="Line 2232"/>
              <p:cNvSpPr>
                <a:spLocks noChangeAspect="1" noChangeShapeType="1"/>
              </p:cNvSpPr>
              <p:nvPr/>
            </p:nvSpPr>
            <p:spPr bwMode="auto">
              <a:xfrm>
                <a:off x="347" y="155"/>
                <a:ext cx="56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93715" name="Line 2233"/>
              <p:cNvSpPr>
                <a:spLocks noChangeAspect="1" noChangeShapeType="1"/>
              </p:cNvSpPr>
              <p:nvPr/>
            </p:nvSpPr>
            <p:spPr bwMode="auto">
              <a:xfrm>
                <a:off x="346" y="148"/>
                <a:ext cx="62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93716" name="Line 2234"/>
              <p:cNvSpPr>
                <a:spLocks noChangeAspect="1" noChangeShapeType="1"/>
              </p:cNvSpPr>
              <p:nvPr/>
            </p:nvSpPr>
            <p:spPr bwMode="auto">
              <a:xfrm flipH="1">
                <a:off x="344" y="149"/>
                <a:ext cx="2" cy="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93717" name="AutoShape 2235"/>
              <p:cNvSpPr>
                <a:spLocks noChangeAspect="1" noChangeArrowheads="1"/>
              </p:cNvSpPr>
              <p:nvPr/>
            </p:nvSpPr>
            <p:spPr bwMode="auto">
              <a:xfrm>
                <a:off x="145" y="132"/>
                <a:ext cx="58" cy="151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o"/>
                  <a:defRPr sz="3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o"/>
                  <a:defRPr sz="23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5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t">
                  <a:spcBef>
                    <a:spcPct val="0"/>
                  </a:spcBef>
                  <a:spcAft>
                    <a:spcPct val="0"/>
                  </a:spcAft>
                  <a:buClrTx/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latin typeface="华文中宋" panose="02010600040101010101" pitchFamily="2" charset="-122"/>
                  <a:ea typeface="楷体_GB2312" pitchFamily="1" charset="-122"/>
                </a:endParaRPr>
              </a:p>
            </p:txBody>
          </p:sp>
          <p:sp>
            <p:nvSpPr>
              <p:cNvPr id="193718" name="Oval 2236"/>
              <p:cNvSpPr>
                <a:spLocks noChangeAspect="1" noChangeArrowheads="1"/>
              </p:cNvSpPr>
              <p:nvPr/>
            </p:nvSpPr>
            <p:spPr bwMode="auto">
              <a:xfrm>
                <a:off x="169" y="152"/>
                <a:ext cx="13" cy="13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o"/>
                  <a:defRPr sz="3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o"/>
                  <a:defRPr sz="23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5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t">
                  <a:spcBef>
                    <a:spcPct val="0"/>
                  </a:spcBef>
                  <a:spcAft>
                    <a:spcPct val="0"/>
                  </a:spcAft>
                  <a:buClrTx/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latin typeface="华文中宋" panose="02010600040101010101" pitchFamily="2" charset="-122"/>
                  <a:ea typeface="楷体_GB2312" pitchFamily="1" charset="-122"/>
                </a:endParaRPr>
              </a:p>
            </p:txBody>
          </p:sp>
          <p:sp>
            <p:nvSpPr>
              <p:cNvPr id="193719" name="Line 2237"/>
              <p:cNvSpPr>
                <a:spLocks noChangeAspect="1" noChangeShapeType="1"/>
              </p:cNvSpPr>
              <p:nvPr/>
            </p:nvSpPr>
            <p:spPr bwMode="auto">
              <a:xfrm flipV="1">
                <a:off x="389" y="7"/>
                <a:ext cx="64" cy="34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93720" name="Line 2238"/>
              <p:cNvSpPr>
                <a:spLocks noChangeAspect="1" noChangeShapeType="1"/>
              </p:cNvSpPr>
              <p:nvPr/>
            </p:nvSpPr>
            <p:spPr bwMode="auto">
              <a:xfrm flipV="1">
                <a:off x="387" y="17"/>
                <a:ext cx="63" cy="35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93721" name="Line 2239"/>
              <p:cNvSpPr>
                <a:spLocks noChangeAspect="1" noChangeShapeType="1"/>
              </p:cNvSpPr>
              <p:nvPr/>
            </p:nvSpPr>
            <p:spPr bwMode="auto">
              <a:xfrm flipV="1">
                <a:off x="389" y="26"/>
                <a:ext cx="64" cy="3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93722" name="Line 2240"/>
              <p:cNvSpPr>
                <a:spLocks noChangeAspect="1" noChangeShapeType="1"/>
              </p:cNvSpPr>
              <p:nvPr/>
            </p:nvSpPr>
            <p:spPr bwMode="auto">
              <a:xfrm flipV="1">
                <a:off x="394" y="31"/>
                <a:ext cx="63" cy="34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93723" name="Line 2241"/>
              <p:cNvSpPr>
                <a:spLocks noChangeAspect="1" noChangeShapeType="1"/>
              </p:cNvSpPr>
              <p:nvPr/>
            </p:nvSpPr>
            <p:spPr bwMode="auto">
              <a:xfrm flipV="1">
                <a:off x="398" y="37"/>
                <a:ext cx="63" cy="35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93699" name="Text Box 2242"/>
            <p:cNvSpPr txBox="1">
              <a:spLocks noChangeAspect="1" noChangeArrowheads="1"/>
            </p:cNvSpPr>
            <p:nvPr/>
          </p:nvSpPr>
          <p:spPr bwMode="auto">
            <a:xfrm>
              <a:off x="136" y="0"/>
              <a:ext cx="148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3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23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algn="just" fontAlgn="t">
                <a:spcBef>
                  <a:spcPct val="0"/>
                </a:spcBef>
                <a:spcAft>
                  <a:spcPct val="0"/>
                </a:spcAft>
                <a:buClrTx/>
                <a:buFont typeface="Arial" panose="020B0604020202020204" pitchFamily="34" charset="0"/>
                <a:buNone/>
              </a:pPr>
              <a:r>
                <a:rPr lang="en-US" altLang="zh-CN" sz="2000">
                  <a:solidFill>
                    <a:srgbClr val="000000"/>
                  </a:solidFill>
                  <a:latin typeface="Times New Roman" panose="02020603050405020304" pitchFamily="18" charset="0"/>
                </a:rPr>
                <a:t>S</a:t>
              </a:r>
              <a:endParaRPr lang="en-US" altLang="zh-CN" sz="2000">
                <a:solidFill>
                  <a:srgbClr val="000000"/>
                </a:solidFill>
                <a:latin typeface="华文中宋" panose="02010600040101010101" pitchFamily="2" charset="-122"/>
                <a:ea typeface="楷体_GB2312" pitchFamily="1" charset="-122"/>
              </a:endParaRPr>
            </a:p>
          </p:txBody>
        </p:sp>
      </p:grpSp>
      <p:grpSp>
        <p:nvGrpSpPr>
          <p:cNvPr id="193550" name="Group 2243"/>
          <p:cNvGrpSpPr>
            <a:grpSpLocks/>
          </p:cNvGrpSpPr>
          <p:nvPr/>
        </p:nvGrpSpPr>
        <p:grpSpPr bwMode="auto">
          <a:xfrm>
            <a:off x="4889500" y="4776788"/>
            <a:ext cx="1352550" cy="1165225"/>
            <a:chOff x="0" y="0"/>
            <a:chExt cx="1069" cy="911"/>
          </a:xfrm>
        </p:grpSpPr>
        <p:sp>
          <p:nvSpPr>
            <p:cNvPr id="193584" name="Text Box 2244"/>
            <p:cNvSpPr txBox="1">
              <a:spLocks noChangeAspect="1" noChangeArrowheads="1"/>
            </p:cNvSpPr>
            <p:nvPr/>
          </p:nvSpPr>
          <p:spPr bwMode="auto">
            <a:xfrm>
              <a:off x="270" y="0"/>
              <a:ext cx="163" cy="2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3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23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algn="just" fontAlgn="t">
                <a:spcBef>
                  <a:spcPct val="0"/>
                </a:spcBef>
                <a:spcAft>
                  <a:spcPct val="0"/>
                </a:spcAft>
                <a:buClrTx/>
                <a:buFont typeface="Arial" panose="020B0604020202020204" pitchFamily="34" charset="0"/>
                <a:buNone/>
              </a:pPr>
              <a:r>
                <a:rPr lang="en-US" altLang="zh-CN" sz="2000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P</a:t>
              </a:r>
              <a:endParaRPr lang="en-US" altLang="zh-CN" sz="2000">
                <a:solidFill>
                  <a:srgbClr val="000000"/>
                </a:solidFill>
                <a:latin typeface="华文中宋" panose="02010600040101010101" pitchFamily="2" charset="-122"/>
                <a:ea typeface="楷体_GB2312" pitchFamily="1" charset="-122"/>
              </a:endParaRPr>
            </a:p>
          </p:txBody>
        </p:sp>
        <p:sp>
          <p:nvSpPr>
            <p:cNvPr id="193585" name="AutoShape 2245"/>
            <p:cNvSpPr>
              <a:spLocks noChangeAspect="1" noChangeArrowheads="1"/>
            </p:cNvSpPr>
            <p:nvPr/>
          </p:nvSpPr>
          <p:spPr bwMode="auto">
            <a:xfrm rot="5400000">
              <a:off x="11" y="363"/>
              <a:ext cx="70" cy="91"/>
            </a:xfrm>
            <a:prstGeom prst="can">
              <a:avLst>
                <a:gd name="adj" fmla="val 32500"/>
              </a:avLst>
            </a:prstGeom>
            <a:solidFill>
              <a:srgbClr val="33333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3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23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fontAlgn="t">
                <a:spcBef>
                  <a:spcPct val="0"/>
                </a:spcBef>
                <a:spcAft>
                  <a:spcPct val="0"/>
                </a:spcAft>
                <a:buClrTx/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  <a:latin typeface="华文中宋" panose="02010600040101010101" pitchFamily="2" charset="-122"/>
                <a:ea typeface="楷体_GB2312" pitchFamily="1" charset="-122"/>
              </a:endParaRPr>
            </a:p>
          </p:txBody>
        </p:sp>
        <p:sp>
          <p:nvSpPr>
            <p:cNvPr id="193586" name="Line 2246"/>
            <p:cNvSpPr>
              <a:spLocks noChangeAspect="1" noChangeShapeType="1"/>
            </p:cNvSpPr>
            <p:nvPr/>
          </p:nvSpPr>
          <p:spPr bwMode="auto">
            <a:xfrm rot="5400000">
              <a:off x="34" y="389"/>
              <a:ext cx="0" cy="5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3587" name="Line 2247"/>
            <p:cNvSpPr>
              <a:spLocks noChangeAspect="1" noChangeShapeType="1"/>
            </p:cNvSpPr>
            <p:nvPr/>
          </p:nvSpPr>
          <p:spPr bwMode="auto">
            <a:xfrm rot="5400000">
              <a:off x="38" y="364"/>
              <a:ext cx="0" cy="57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3588" name="Oval 2248"/>
            <p:cNvSpPr>
              <a:spLocks noChangeAspect="1" noChangeArrowheads="1"/>
            </p:cNvSpPr>
            <p:nvPr/>
          </p:nvSpPr>
          <p:spPr bwMode="auto">
            <a:xfrm>
              <a:off x="69" y="358"/>
              <a:ext cx="73" cy="24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3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23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fontAlgn="t">
                <a:spcBef>
                  <a:spcPct val="0"/>
                </a:spcBef>
                <a:spcAft>
                  <a:spcPct val="0"/>
                </a:spcAft>
                <a:buClrTx/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  <a:latin typeface="华文中宋" panose="02010600040101010101" pitchFamily="2" charset="-122"/>
                <a:ea typeface="楷体_GB2312" pitchFamily="1" charset="-122"/>
              </a:endParaRPr>
            </a:p>
          </p:txBody>
        </p:sp>
        <p:sp>
          <p:nvSpPr>
            <p:cNvPr id="193589" name="Oval 2249"/>
            <p:cNvSpPr>
              <a:spLocks noChangeAspect="1" noChangeArrowheads="1"/>
            </p:cNvSpPr>
            <p:nvPr/>
          </p:nvSpPr>
          <p:spPr bwMode="auto">
            <a:xfrm>
              <a:off x="47" y="422"/>
              <a:ext cx="141" cy="35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3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23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fontAlgn="t">
                <a:spcBef>
                  <a:spcPct val="0"/>
                </a:spcBef>
                <a:spcAft>
                  <a:spcPct val="0"/>
                </a:spcAft>
                <a:buClrTx/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  <a:latin typeface="华文中宋" panose="02010600040101010101" pitchFamily="2" charset="-122"/>
                <a:ea typeface="楷体_GB2312" pitchFamily="1" charset="-122"/>
              </a:endParaRPr>
            </a:p>
          </p:txBody>
        </p:sp>
        <p:sp>
          <p:nvSpPr>
            <p:cNvPr id="193590" name="AutoShape 2250"/>
            <p:cNvSpPr>
              <a:spLocks noChangeArrowheads="1"/>
            </p:cNvSpPr>
            <p:nvPr/>
          </p:nvSpPr>
          <p:spPr bwMode="auto">
            <a:xfrm>
              <a:off x="104" y="391"/>
              <a:ext cx="831" cy="37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3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23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fontAlgn="t">
                <a:spcBef>
                  <a:spcPct val="0"/>
                </a:spcBef>
                <a:spcAft>
                  <a:spcPct val="0"/>
                </a:spcAft>
                <a:buClrTx/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  <a:latin typeface="华文中宋" panose="02010600040101010101" pitchFamily="2" charset="-122"/>
                <a:ea typeface="楷体_GB2312" pitchFamily="1" charset="-122"/>
              </a:endParaRPr>
            </a:p>
          </p:txBody>
        </p:sp>
        <p:sp>
          <p:nvSpPr>
            <p:cNvPr id="193591" name="AutoShape 2251"/>
            <p:cNvSpPr>
              <a:spLocks noChangeAspect="1" noChangeArrowheads="1"/>
            </p:cNvSpPr>
            <p:nvPr/>
          </p:nvSpPr>
          <p:spPr bwMode="auto">
            <a:xfrm flipH="1">
              <a:off x="118" y="699"/>
              <a:ext cx="65" cy="172"/>
            </a:xfrm>
            <a:prstGeom prst="parallelogram">
              <a:avLst>
                <a:gd name="adj" fmla="val 40514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3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23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fontAlgn="t">
                <a:spcBef>
                  <a:spcPct val="0"/>
                </a:spcBef>
                <a:spcAft>
                  <a:spcPct val="0"/>
                </a:spcAft>
                <a:buClrTx/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  <a:latin typeface="华文中宋" panose="02010600040101010101" pitchFamily="2" charset="-122"/>
                <a:ea typeface="楷体_GB2312" pitchFamily="1" charset="-122"/>
              </a:endParaRPr>
            </a:p>
          </p:txBody>
        </p:sp>
        <p:sp>
          <p:nvSpPr>
            <p:cNvPr id="193592" name="AutoShape 2252"/>
            <p:cNvSpPr>
              <a:spLocks noChangeAspect="1" noChangeArrowheads="1"/>
            </p:cNvSpPr>
            <p:nvPr/>
          </p:nvSpPr>
          <p:spPr bwMode="auto">
            <a:xfrm>
              <a:off x="30" y="738"/>
              <a:ext cx="105" cy="173"/>
            </a:xfrm>
            <a:prstGeom prst="parallelogram">
              <a:avLst>
                <a:gd name="adj" fmla="val 40514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3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23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fontAlgn="t">
                <a:spcBef>
                  <a:spcPct val="0"/>
                </a:spcBef>
                <a:spcAft>
                  <a:spcPct val="0"/>
                </a:spcAft>
                <a:buClrTx/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  <a:latin typeface="华文中宋" panose="02010600040101010101" pitchFamily="2" charset="-122"/>
                <a:ea typeface="楷体_GB2312" pitchFamily="1" charset="-122"/>
              </a:endParaRPr>
            </a:p>
          </p:txBody>
        </p:sp>
        <p:sp>
          <p:nvSpPr>
            <p:cNvPr id="193593" name="Line 2253"/>
            <p:cNvSpPr>
              <a:spLocks noChangeAspect="1" noChangeShapeType="1"/>
            </p:cNvSpPr>
            <p:nvPr/>
          </p:nvSpPr>
          <p:spPr bwMode="auto">
            <a:xfrm>
              <a:off x="41" y="879"/>
              <a:ext cx="4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3594" name="Oval 2254"/>
            <p:cNvSpPr>
              <a:spLocks noChangeAspect="1" noChangeArrowheads="1"/>
            </p:cNvSpPr>
            <p:nvPr/>
          </p:nvSpPr>
          <p:spPr bwMode="auto">
            <a:xfrm>
              <a:off x="82" y="473"/>
              <a:ext cx="94" cy="249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3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23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fontAlgn="t">
                <a:spcBef>
                  <a:spcPct val="0"/>
                </a:spcBef>
                <a:spcAft>
                  <a:spcPct val="0"/>
                </a:spcAft>
                <a:buClrTx/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  <a:latin typeface="华文中宋" panose="02010600040101010101" pitchFamily="2" charset="-122"/>
                <a:ea typeface="楷体_GB2312" pitchFamily="1" charset="-122"/>
              </a:endParaRPr>
            </a:p>
          </p:txBody>
        </p:sp>
        <p:sp>
          <p:nvSpPr>
            <p:cNvPr id="193595" name="Oval 2255"/>
            <p:cNvSpPr>
              <a:spLocks noChangeAspect="1" noChangeArrowheads="1"/>
            </p:cNvSpPr>
            <p:nvPr/>
          </p:nvSpPr>
          <p:spPr bwMode="auto">
            <a:xfrm>
              <a:off x="101" y="513"/>
              <a:ext cx="63" cy="171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3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23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fontAlgn="t">
                <a:spcBef>
                  <a:spcPct val="0"/>
                </a:spcBef>
                <a:spcAft>
                  <a:spcPct val="0"/>
                </a:spcAft>
                <a:buClrTx/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  <a:latin typeface="华文中宋" panose="02010600040101010101" pitchFamily="2" charset="-122"/>
                <a:ea typeface="楷体_GB2312" pitchFamily="1" charset="-122"/>
              </a:endParaRPr>
            </a:p>
          </p:txBody>
        </p:sp>
        <p:sp>
          <p:nvSpPr>
            <p:cNvPr id="193596" name="Line 2256"/>
            <p:cNvSpPr>
              <a:spLocks noChangeAspect="1" noChangeShapeType="1"/>
            </p:cNvSpPr>
            <p:nvPr/>
          </p:nvSpPr>
          <p:spPr bwMode="auto">
            <a:xfrm flipV="1">
              <a:off x="118" y="554"/>
              <a:ext cx="22" cy="1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3597" name="Line 2257"/>
            <p:cNvSpPr>
              <a:spLocks noChangeAspect="1" noChangeShapeType="1"/>
            </p:cNvSpPr>
            <p:nvPr/>
          </p:nvSpPr>
          <p:spPr bwMode="auto">
            <a:xfrm flipV="1">
              <a:off x="130" y="604"/>
              <a:ext cx="23" cy="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3598" name="Line 2258"/>
            <p:cNvSpPr>
              <a:spLocks noChangeAspect="1" noChangeShapeType="1"/>
            </p:cNvSpPr>
            <p:nvPr/>
          </p:nvSpPr>
          <p:spPr bwMode="auto">
            <a:xfrm flipV="1">
              <a:off x="124" y="645"/>
              <a:ext cx="2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3599" name="AutoShape 2259"/>
            <p:cNvSpPr>
              <a:spLocks noChangeAspect="1" noChangeArrowheads="1"/>
            </p:cNvSpPr>
            <p:nvPr/>
          </p:nvSpPr>
          <p:spPr bwMode="auto">
            <a:xfrm rot="5400000">
              <a:off x="41" y="507"/>
              <a:ext cx="243" cy="185"/>
            </a:xfrm>
            <a:prstGeom prst="can">
              <a:avLst>
                <a:gd name="adj" fmla="val 50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3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23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fontAlgn="t">
                <a:spcBef>
                  <a:spcPct val="0"/>
                </a:spcBef>
                <a:spcAft>
                  <a:spcPct val="0"/>
                </a:spcAft>
                <a:buClrTx/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  <a:latin typeface="华文中宋" panose="02010600040101010101" pitchFamily="2" charset="-122"/>
                <a:ea typeface="楷体_GB2312" pitchFamily="1" charset="-122"/>
              </a:endParaRPr>
            </a:p>
          </p:txBody>
        </p:sp>
        <p:sp>
          <p:nvSpPr>
            <p:cNvPr id="193600" name="AutoShape 2260"/>
            <p:cNvSpPr>
              <a:spLocks noChangeAspect="1" noChangeArrowheads="1"/>
            </p:cNvSpPr>
            <p:nvPr/>
          </p:nvSpPr>
          <p:spPr bwMode="auto">
            <a:xfrm rot="5400000">
              <a:off x="86" y="556"/>
              <a:ext cx="243" cy="88"/>
            </a:xfrm>
            <a:prstGeom prst="can">
              <a:avLst>
                <a:gd name="adj" fmla="val 50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3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23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fontAlgn="t">
                <a:spcBef>
                  <a:spcPct val="0"/>
                </a:spcBef>
                <a:spcAft>
                  <a:spcPct val="0"/>
                </a:spcAft>
                <a:buClrTx/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  <a:latin typeface="华文中宋" panose="02010600040101010101" pitchFamily="2" charset="-122"/>
                <a:ea typeface="楷体_GB2312" pitchFamily="1" charset="-122"/>
              </a:endParaRPr>
            </a:p>
          </p:txBody>
        </p:sp>
        <p:sp>
          <p:nvSpPr>
            <p:cNvPr id="193601" name="Line 2261"/>
            <p:cNvSpPr>
              <a:spLocks noChangeAspect="1" noChangeShapeType="1"/>
            </p:cNvSpPr>
            <p:nvPr/>
          </p:nvSpPr>
          <p:spPr bwMode="auto">
            <a:xfrm flipH="1">
              <a:off x="82" y="604"/>
              <a:ext cx="8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3602" name="Line 2262"/>
            <p:cNvSpPr>
              <a:spLocks noChangeAspect="1" noChangeShapeType="1"/>
            </p:cNvSpPr>
            <p:nvPr/>
          </p:nvSpPr>
          <p:spPr bwMode="auto">
            <a:xfrm flipH="1">
              <a:off x="82" y="550"/>
              <a:ext cx="8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3603" name="Line 2263"/>
            <p:cNvSpPr>
              <a:spLocks noChangeAspect="1" noChangeShapeType="1"/>
            </p:cNvSpPr>
            <p:nvPr/>
          </p:nvSpPr>
          <p:spPr bwMode="auto">
            <a:xfrm flipH="1">
              <a:off x="82" y="659"/>
              <a:ext cx="8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3604" name="Line 2264"/>
            <p:cNvSpPr>
              <a:spLocks noChangeAspect="1" noChangeShapeType="1"/>
            </p:cNvSpPr>
            <p:nvPr/>
          </p:nvSpPr>
          <p:spPr bwMode="auto">
            <a:xfrm flipH="1">
              <a:off x="87" y="699"/>
              <a:ext cx="8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3605" name="Oval 2265"/>
            <p:cNvSpPr>
              <a:spLocks noChangeAspect="1" noChangeArrowheads="1"/>
            </p:cNvSpPr>
            <p:nvPr/>
          </p:nvSpPr>
          <p:spPr bwMode="auto">
            <a:xfrm flipH="1">
              <a:off x="84" y="428"/>
              <a:ext cx="24" cy="47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3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23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fontAlgn="t">
                <a:spcBef>
                  <a:spcPct val="0"/>
                </a:spcBef>
                <a:spcAft>
                  <a:spcPct val="0"/>
                </a:spcAft>
                <a:buClrTx/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  <a:latin typeface="华文中宋" panose="02010600040101010101" pitchFamily="2" charset="-122"/>
                <a:ea typeface="楷体_GB2312" pitchFamily="1" charset="-122"/>
              </a:endParaRPr>
            </a:p>
          </p:txBody>
        </p:sp>
        <p:sp>
          <p:nvSpPr>
            <p:cNvPr id="193606" name="Line 2266"/>
            <p:cNvSpPr>
              <a:spLocks noChangeAspect="1" noChangeShapeType="1"/>
            </p:cNvSpPr>
            <p:nvPr/>
          </p:nvSpPr>
          <p:spPr bwMode="auto">
            <a:xfrm flipH="1">
              <a:off x="95" y="732"/>
              <a:ext cx="12" cy="5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3607" name="Line 2267"/>
            <p:cNvSpPr>
              <a:spLocks noChangeAspect="1" noChangeShapeType="1"/>
            </p:cNvSpPr>
            <p:nvPr/>
          </p:nvSpPr>
          <p:spPr bwMode="auto">
            <a:xfrm>
              <a:off x="125" y="738"/>
              <a:ext cx="8" cy="31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3608" name="Line 2268"/>
            <p:cNvSpPr>
              <a:spLocks noChangeAspect="1" noChangeShapeType="1"/>
            </p:cNvSpPr>
            <p:nvPr/>
          </p:nvSpPr>
          <p:spPr bwMode="auto">
            <a:xfrm>
              <a:off x="535" y="554"/>
              <a:ext cx="206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3609" name="AutoShape 2269"/>
            <p:cNvSpPr>
              <a:spLocks noChangeAspect="1" noChangeArrowheads="1"/>
            </p:cNvSpPr>
            <p:nvPr/>
          </p:nvSpPr>
          <p:spPr bwMode="auto">
            <a:xfrm rot="5400000">
              <a:off x="389" y="277"/>
              <a:ext cx="243" cy="646"/>
            </a:xfrm>
            <a:prstGeom prst="can">
              <a:avLst>
                <a:gd name="adj" fmla="val 3411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3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23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fontAlgn="t">
                <a:spcBef>
                  <a:spcPct val="0"/>
                </a:spcBef>
                <a:spcAft>
                  <a:spcPct val="0"/>
                </a:spcAft>
                <a:buClrTx/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  <a:latin typeface="华文中宋" panose="02010600040101010101" pitchFamily="2" charset="-122"/>
                <a:ea typeface="楷体_GB2312" pitchFamily="1" charset="-122"/>
              </a:endParaRPr>
            </a:p>
          </p:txBody>
        </p:sp>
        <p:sp>
          <p:nvSpPr>
            <p:cNvPr id="193610" name="AutoShape 2270"/>
            <p:cNvSpPr>
              <a:spLocks noChangeAspect="1" noChangeArrowheads="1"/>
            </p:cNvSpPr>
            <p:nvPr/>
          </p:nvSpPr>
          <p:spPr bwMode="auto">
            <a:xfrm rot="5400000">
              <a:off x="708" y="555"/>
              <a:ext cx="242" cy="89"/>
            </a:xfrm>
            <a:prstGeom prst="can">
              <a:avLst>
                <a:gd name="adj" fmla="val 50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3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23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fontAlgn="t">
                <a:spcBef>
                  <a:spcPct val="0"/>
                </a:spcBef>
                <a:spcAft>
                  <a:spcPct val="0"/>
                </a:spcAft>
                <a:buClrTx/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  <a:latin typeface="华文中宋" panose="02010600040101010101" pitchFamily="2" charset="-122"/>
                <a:ea typeface="楷体_GB2312" pitchFamily="1" charset="-122"/>
              </a:endParaRPr>
            </a:p>
          </p:txBody>
        </p:sp>
        <p:grpSp>
          <p:nvGrpSpPr>
            <p:cNvPr id="193611" name="Group 2271"/>
            <p:cNvGrpSpPr>
              <a:grpSpLocks noChangeAspect="1"/>
            </p:cNvGrpSpPr>
            <p:nvPr/>
          </p:nvGrpSpPr>
          <p:grpSpPr bwMode="auto">
            <a:xfrm>
              <a:off x="826" y="543"/>
              <a:ext cx="90" cy="147"/>
              <a:chOff x="0" y="0"/>
              <a:chExt cx="225" cy="285"/>
            </a:xfrm>
          </p:grpSpPr>
          <p:sp>
            <p:nvSpPr>
              <p:cNvPr id="193694" name="Line 2272"/>
              <p:cNvSpPr>
                <a:spLocks noChangeAspect="1" noChangeShapeType="1"/>
              </p:cNvSpPr>
              <p:nvPr/>
            </p:nvSpPr>
            <p:spPr bwMode="auto">
              <a:xfrm flipH="1">
                <a:off x="0" y="105"/>
                <a:ext cx="21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93695" name="Line 2273"/>
              <p:cNvSpPr>
                <a:spLocks noChangeAspect="1" noChangeShapeType="1"/>
              </p:cNvSpPr>
              <p:nvPr/>
            </p:nvSpPr>
            <p:spPr bwMode="auto">
              <a:xfrm flipH="1">
                <a:off x="0" y="0"/>
                <a:ext cx="21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93696" name="Line 2274"/>
              <p:cNvSpPr>
                <a:spLocks noChangeAspect="1" noChangeShapeType="1"/>
              </p:cNvSpPr>
              <p:nvPr/>
            </p:nvSpPr>
            <p:spPr bwMode="auto">
              <a:xfrm flipH="1">
                <a:off x="0" y="210"/>
                <a:ext cx="21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93697" name="Line 2275"/>
              <p:cNvSpPr>
                <a:spLocks noChangeAspect="1" noChangeShapeType="1"/>
              </p:cNvSpPr>
              <p:nvPr/>
            </p:nvSpPr>
            <p:spPr bwMode="auto">
              <a:xfrm flipH="1">
                <a:off x="15" y="285"/>
                <a:ext cx="21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93612" name="Line 2276"/>
            <p:cNvSpPr>
              <a:spLocks noChangeAspect="1" noChangeShapeType="1"/>
            </p:cNvSpPr>
            <p:nvPr/>
          </p:nvSpPr>
          <p:spPr bwMode="auto">
            <a:xfrm>
              <a:off x="945" y="416"/>
              <a:ext cx="5" cy="46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3613" name="Line 2277"/>
            <p:cNvSpPr>
              <a:spLocks noChangeAspect="1" noChangeShapeType="1"/>
            </p:cNvSpPr>
            <p:nvPr/>
          </p:nvSpPr>
          <p:spPr bwMode="auto">
            <a:xfrm>
              <a:off x="944" y="427"/>
              <a:ext cx="0" cy="66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3614" name="AutoShape 2278"/>
            <p:cNvSpPr>
              <a:spLocks noChangeAspect="1" noChangeArrowheads="1"/>
            </p:cNvSpPr>
            <p:nvPr/>
          </p:nvSpPr>
          <p:spPr bwMode="auto">
            <a:xfrm rot="5400000">
              <a:off x="773" y="531"/>
              <a:ext cx="243" cy="138"/>
            </a:xfrm>
            <a:prstGeom prst="can">
              <a:avLst>
                <a:gd name="adj" fmla="val 50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3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23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fontAlgn="t">
                <a:spcBef>
                  <a:spcPct val="0"/>
                </a:spcBef>
                <a:spcAft>
                  <a:spcPct val="0"/>
                </a:spcAft>
                <a:buClrTx/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  <a:latin typeface="华文中宋" panose="02010600040101010101" pitchFamily="2" charset="-122"/>
                <a:ea typeface="楷体_GB2312" pitchFamily="1" charset="-122"/>
              </a:endParaRPr>
            </a:p>
          </p:txBody>
        </p:sp>
        <p:sp>
          <p:nvSpPr>
            <p:cNvPr id="193615" name="Line 2279"/>
            <p:cNvSpPr>
              <a:spLocks noChangeAspect="1" noChangeShapeType="1"/>
            </p:cNvSpPr>
            <p:nvPr/>
          </p:nvSpPr>
          <p:spPr bwMode="auto">
            <a:xfrm>
              <a:off x="837" y="534"/>
              <a:ext cx="5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3616" name="Line 2280"/>
            <p:cNvSpPr>
              <a:spLocks noChangeAspect="1" noChangeShapeType="1"/>
            </p:cNvSpPr>
            <p:nvPr/>
          </p:nvSpPr>
          <p:spPr bwMode="auto">
            <a:xfrm>
              <a:off x="837" y="574"/>
              <a:ext cx="5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3617" name="Line 2281"/>
            <p:cNvSpPr>
              <a:spLocks noChangeAspect="1" noChangeShapeType="1"/>
            </p:cNvSpPr>
            <p:nvPr/>
          </p:nvSpPr>
          <p:spPr bwMode="auto">
            <a:xfrm>
              <a:off x="837" y="632"/>
              <a:ext cx="5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3618" name="Line 2282"/>
            <p:cNvSpPr>
              <a:spLocks noChangeAspect="1" noChangeShapeType="1"/>
            </p:cNvSpPr>
            <p:nvPr/>
          </p:nvSpPr>
          <p:spPr bwMode="auto">
            <a:xfrm>
              <a:off x="842" y="672"/>
              <a:ext cx="5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3619" name="AutoShape 2283"/>
            <p:cNvSpPr>
              <a:spLocks noChangeAspect="1" noChangeArrowheads="1"/>
            </p:cNvSpPr>
            <p:nvPr/>
          </p:nvSpPr>
          <p:spPr bwMode="auto">
            <a:xfrm>
              <a:off x="157" y="534"/>
              <a:ext cx="55" cy="145"/>
            </a:xfrm>
            <a:prstGeom prst="can">
              <a:avLst>
                <a:gd name="adj" fmla="val 65909"/>
              </a:avLst>
            </a:prstGeom>
            <a:solidFill>
              <a:srgbClr val="5F5F5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3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23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fontAlgn="t">
                <a:spcBef>
                  <a:spcPct val="0"/>
                </a:spcBef>
                <a:spcAft>
                  <a:spcPct val="0"/>
                </a:spcAft>
                <a:buClrTx/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  <a:latin typeface="华文中宋" panose="02010600040101010101" pitchFamily="2" charset="-122"/>
                <a:ea typeface="楷体_GB2312" pitchFamily="1" charset="-122"/>
              </a:endParaRPr>
            </a:p>
          </p:txBody>
        </p:sp>
        <p:sp>
          <p:nvSpPr>
            <p:cNvPr id="193620" name="AutoShape 2284"/>
            <p:cNvSpPr>
              <a:spLocks noChangeAspect="1"/>
            </p:cNvSpPr>
            <p:nvPr/>
          </p:nvSpPr>
          <p:spPr bwMode="auto">
            <a:xfrm>
              <a:off x="213" y="480"/>
              <a:ext cx="41" cy="245"/>
            </a:xfrm>
            <a:prstGeom prst="leftBracket">
              <a:avLst>
                <a:gd name="adj" fmla="val 29878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3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23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fontAlgn="t">
                <a:spcBef>
                  <a:spcPct val="0"/>
                </a:spcBef>
                <a:spcAft>
                  <a:spcPct val="0"/>
                </a:spcAft>
                <a:buClrTx/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  <a:latin typeface="华文中宋" panose="02010600040101010101" pitchFamily="2" charset="-122"/>
                <a:ea typeface="楷体_GB2312" pitchFamily="1" charset="-122"/>
              </a:endParaRPr>
            </a:p>
          </p:txBody>
        </p:sp>
        <p:sp>
          <p:nvSpPr>
            <p:cNvPr id="193621" name="AutoShape 2285"/>
            <p:cNvSpPr>
              <a:spLocks noChangeAspect="1"/>
            </p:cNvSpPr>
            <p:nvPr/>
          </p:nvSpPr>
          <p:spPr bwMode="auto">
            <a:xfrm>
              <a:off x="235" y="477"/>
              <a:ext cx="41" cy="245"/>
            </a:xfrm>
            <a:prstGeom prst="leftBracket">
              <a:avLst>
                <a:gd name="adj" fmla="val 29878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3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23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fontAlgn="t">
                <a:spcBef>
                  <a:spcPct val="0"/>
                </a:spcBef>
                <a:spcAft>
                  <a:spcPct val="0"/>
                </a:spcAft>
                <a:buClrTx/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  <a:latin typeface="华文中宋" panose="02010600040101010101" pitchFamily="2" charset="-122"/>
                <a:ea typeface="楷体_GB2312" pitchFamily="1" charset="-122"/>
              </a:endParaRPr>
            </a:p>
          </p:txBody>
        </p:sp>
        <p:sp>
          <p:nvSpPr>
            <p:cNvPr id="193622" name="Line 2286"/>
            <p:cNvSpPr>
              <a:spLocks noChangeAspect="1" noChangeShapeType="1"/>
            </p:cNvSpPr>
            <p:nvPr/>
          </p:nvSpPr>
          <p:spPr bwMode="auto">
            <a:xfrm>
              <a:off x="522" y="548"/>
              <a:ext cx="209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3623" name="Line 2287"/>
            <p:cNvSpPr>
              <a:spLocks noChangeAspect="1" noChangeShapeType="1"/>
            </p:cNvSpPr>
            <p:nvPr/>
          </p:nvSpPr>
          <p:spPr bwMode="auto">
            <a:xfrm>
              <a:off x="253" y="548"/>
              <a:ext cx="208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grpSp>
          <p:nvGrpSpPr>
            <p:cNvPr id="193624" name="Group 2288"/>
            <p:cNvGrpSpPr>
              <a:grpSpLocks noChangeAspect="1"/>
            </p:cNvGrpSpPr>
            <p:nvPr/>
          </p:nvGrpSpPr>
          <p:grpSpPr bwMode="auto">
            <a:xfrm>
              <a:off x="258" y="477"/>
              <a:ext cx="64" cy="245"/>
              <a:chOff x="0" y="0"/>
              <a:chExt cx="174" cy="525"/>
            </a:xfrm>
          </p:grpSpPr>
          <p:sp>
            <p:nvSpPr>
              <p:cNvPr id="193692" name="AutoShape 2289"/>
              <p:cNvSpPr>
                <a:spLocks noChangeAspect="1"/>
              </p:cNvSpPr>
              <p:nvPr/>
            </p:nvSpPr>
            <p:spPr bwMode="auto">
              <a:xfrm>
                <a:off x="0" y="0"/>
                <a:ext cx="114" cy="525"/>
              </a:xfrm>
              <a:prstGeom prst="leftBracket">
                <a:avLst>
                  <a:gd name="adj" fmla="val 230263"/>
                </a:avLst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o"/>
                  <a:defRPr sz="3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o"/>
                  <a:defRPr sz="23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5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t">
                  <a:spcBef>
                    <a:spcPct val="0"/>
                  </a:spcBef>
                  <a:spcAft>
                    <a:spcPct val="0"/>
                  </a:spcAft>
                  <a:buClrTx/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latin typeface="华文中宋" panose="02010600040101010101" pitchFamily="2" charset="-122"/>
                  <a:ea typeface="楷体_GB2312" pitchFamily="1" charset="-122"/>
                </a:endParaRPr>
              </a:p>
            </p:txBody>
          </p:sp>
          <p:sp>
            <p:nvSpPr>
              <p:cNvPr id="193693" name="AutoShape 2290"/>
              <p:cNvSpPr>
                <a:spLocks noChangeAspect="1"/>
              </p:cNvSpPr>
              <p:nvPr/>
            </p:nvSpPr>
            <p:spPr bwMode="auto">
              <a:xfrm>
                <a:off x="60" y="0"/>
                <a:ext cx="114" cy="525"/>
              </a:xfrm>
              <a:prstGeom prst="leftBracket">
                <a:avLst>
                  <a:gd name="adj" fmla="val 230263"/>
                </a:avLst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o"/>
                  <a:defRPr sz="3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o"/>
                  <a:defRPr sz="23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5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t">
                  <a:spcBef>
                    <a:spcPct val="0"/>
                  </a:spcBef>
                  <a:spcAft>
                    <a:spcPct val="0"/>
                  </a:spcAft>
                  <a:buClrTx/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latin typeface="华文中宋" panose="02010600040101010101" pitchFamily="2" charset="-122"/>
                  <a:ea typeface="楷体_GB2312" pitchFamily="1" charset="-122"/>
                </a:endParaRPr>
              </a:p>
            </p:txBody>
          </p:sp>
        </p:grpSp>
        <p:grpSp>
          <p:nvGrpSpPr>
            <p:cNvPr id="193625" name="Group 2291"/>
            <p:cNvGrpSpPr>
              <a:grpSpLocks noChangeAspect="1"/>
            </p:cNvGrpSpPr>
            <p:nvPr/>
          </p:nvGrpSpPr>
          <p:grpSpPr bwMode="auto">
            <a:xfrm>
              <a:off x="302" y="477"/>
              <a:ext cx="65" cy="245"/>
              <a:chOff x="0" y="0"/>
              <a:chExt cx="174" cy="525"/>
            </a:xfrm>
          </p:grpSpPr>
          <p:sp>
            <p:nvSpPr>
              <p:cNvPr id="193690" name="AutoShape 2292"/>
              <p:cNvSpPr>
                <a:spLocks noChangeAspect="1"/>
              </p:cNvSpPr>
              <p:nvPr/>
            </p:nvSpPr>
            <p:spPr bwMode="auto">
              <a:xfrm>
                <a:off x="0" y="0"/>
                <a:ext cx="114" cy="525"/>
              </a:xfrm>
              <a:prstGeom prst="leftBracket">
                <a:avLst>
                  <a:gd name="adj" fmla="val 230263"/>
                </a:avLst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o"/>
                  <a:defRPr sz="3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o"/>
                  <a:defRPr sz="23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5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t">
                  <a:spcBef>
                    <a:spcPct val="0"/>
                  </a:spcBef>
                  <a:spcAft>
                    <a:spcPct val="0"/>
                  </a:spcAft>
                  <a:buClrTx/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latin typeface="华文中宋" panose="02010600040101010101" pitchFamily="2" charset="-122"/>
                  <a:ea typeface="楷体_GB2312" pitchFamily="1" charset="-122"/>
                </a:endParaRPr>
              </a:p>
            </p:txBody>
          </p:sp>
          <p:sp>
            <p:nvSpPr>
              <p:cNvPr id="193691" name="AutoShape 2293"/>
              <p:cNvSpPr>
                <a:spLocks noChangeAspect="1"/>
              </p:cNvSpPr>
              <p:nvPr/>
            </p:nvSpPr>
            <p:spPr bwMode="auto">
              <a:xfrm>
                <a:off x="60" y="0"/>
                <a:ext cx="114" cy="525"/>
              </a:xfrm>
              <a:prstGeom prst="leftBracket">
                <a:avLst>
                  <a:gd name="adj" fmla="val 230263"/>
                </a:avLst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o"/>
                  <a:defRPr sz="3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o"/>
                  <a:defRPr sz="23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5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t">
                  <a:spcBef>
                    <a:spcPct val="0"/>
                  </a:spcBef>
                  <a:spcAft>
                    <a:spcPct val="0"/>
                  </a:spcAft>
                  <a:buClrTx/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latin typeface="华文中宋" panose="02010600040101010101" pitchFamily="2" charset="-122"/>
                  <a:ea typeface="楷体_GB2312" pitchFamily="1" charset="-122"/>
                </a:endParaRPr>
              </a:p>
            </p:txBody>
          </p:sp>
        </p:grpSp>
        <p:grpSp>
          <p:nvGrpSpPr>
            <p:cNvPr id="193626" name="Group 2294"/>
            <p:cNvGrpSpPr>
              <a:grpSpLocks noChangeAspect="1"/>
            </p:cNvGrpSpPr>
            <p:nvPr/>
          </p:nvGrpSpPr>
          <p:grpSpPr bwMode="auto">
            <a:xfrm>
              <a:off x="346" y="477"/>
              <a:ext cx="63" cy="245"/>
              <a:chOff x="0" y="0"/>
              <a:chExt cx="174" cy="525"/>
            </a:xfrm>
          </p:grpSpPr>
          <p:sp>
            <p:nvSpPr>
              <p:cNvPr id="193688" name="AutoShape 2295"/>
              <p:cNvSpPr>
                <a:spLocks noChangeAspect="1"/>
              </p:cNvSpPr>
              <p:nvPr/>
            </p:nvSpPr>
            <p:spPr bwMode="auto">
              <a:xfrm>
                <a:off x="0" y="0"/>
                <a:ext cx="114" cy="525"/>
              </a:xfrm>
              <a:prstGeom prst="leftBracket">
                <a:avLst>
                  <a:gd name="adj" fmla="val 230263"/>
                </a:avLst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o"/>
                  <a:defRPr sz="3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o"/>
                  <a:defRPr sz="23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5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t">
                  <a:spcBef>
                    <a:spcPct val="0"/>
                  </a:spcBef>
                  <a:spcAft>
                    <a:spcPct val="0"/>
                  </a:spcAft>
                  <a:buClrTx/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latin typeface="华文中宋" panose="02010600040101010101" pitchFamily="2" charset="-122"/>
                  <a:ea typeface="楷体_GB2312" pitchFamily="1" charset="-122"/>
                </a:endParaRPr>
              </a:p>
            </p:txBody>
          </p:sp>
          <p:sp>
            <p:nvSpPr>
              <p:cNvPr id="193689" name="AutoShape 2296"/>
              <p:cNvSpPr>
                <a:spLocks noChangeAspect="1"/>
              </p:cNvSpPr>
              <p:nvPr/>
            </p:nvSpPr>
            <p:spPr bwMode="auto">
              <a:xfrm>
                <a:off x="60" y="0"/>
                <a:ext cx="114" cy="525"/>
              </a:xfrm>
              <a:prstGeom prst="leftBracket">
                <a:avLst>
                  <a:gd name="adj" fmla="val 230263"/>
                </a:avLst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o"/>
                  <a:defRPr sz="3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o"/>
                  <a:defRPr sz="23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5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t">
                  <a:spcBef>
                    <a:spcPct val="0"/>
                  </a:spcBef>
                  <a:spcAft>
                    <a:spcPct val="0"/>
                  </a:spcAft>
                  <a:buClrTx/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latin typeface="华文中宋" panose="02010600040101010101" pitchFamily="2" charset="-122"/>
                  <a:ea typeface="楷体_GB2312" pitchFamily="1" charset="-122"/>
                </a:endParaRPr>
              </a:p>
            </p:txBody>
          </p:sp>
        </p:grpSp>
        <p:grpSp>
          <p:nvGrpSpPr>
            <p:cNvPr id="193627" name="Group 2297"/>
            <p:cNvGrpSpPr>
              <a:grpSpLocks noChangeAspect="1"/>
            </p:cNvGrpSpPr>
            <p:nvPr/>
          </p:nvGrpSpPr>
          <p:grpSpPr bwMode="auto">
            <a:xfrm>
              <a:off x="390" y="477"/>
              <a:ext cx="63" cy="245"/>
              <a:chOff x="0" y="0"/>
              <a:chExt cx="174" cy="525"/>
            </a:xfrm>
          </p:grpSpPr>
          <p:sp>
            <p:nvSpPr>
              <p:cNvPr id="193686" name="AutoShape 2298"/>
              <p:cNvSpPr>
                <a:spLocks noChangeAspect="1"/>
              </p:cNvSpPr>
              <p:nvPr/>
            </p:nvSpPr>
            <p:spPr bwMode="auto">
              <a:xfrm>
                <a:off x="0" y="0"/>
                <a:ext cx="114" cy="525"/>
              </a:xfrm>
              <a:prstGeom prst="leftBracket">
                <a:avLst>
                  <a:gd name="adj" fmla="val 230263"/>
                </a:avLst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o"/>
                  <a:defRPr sz="3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o"/>
                  <a:defRPr sz="23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5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t">
                  <a:spcBef>
                    <a:spcPct val="0"/>
                  </a:spcBef>
                  <a:spcAft>
                    <a:spcPct val="0"/>
                  </a:spcAft>
                  <a:buClrTx/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latin typeface="华文中宋" panose="02010600040101010101" pitchFamily="2" charset="-122"/>
                  <a:ea typeface="楷体_GB2312" pitchFamily="1" charset="-122"/>
                </a:endParaRPr>
              </a:p>
            </p:txBody>
          </p:sp>
          <p:sp>
            <p:nvSpPr>
              <p:cNvPr id="193687" name="AutoShape 2299"/>
              <p:cNvSpPr>
                <a:spLocks noChangeAspect="1"/>
              </p:cNvSpPr>
              <p:nvPr/>
            </p:nvSpPr>
            <p:spPr bwMode="auto">
              <a:xfrm>
                <a:off x="60" y="0"/>
                <a:ext cx="114" cy="525"/>
              </a:xfrm>
              <a:prstGeom prst="leftBracket">
                <a:avLst>
                  <a:gd name="adj" fmla="val 230263"/>
                </a:avLst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o"/>
                  <a:defRPr sz="3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o"/>
                  <a:defRPr sz="23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5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t">
                  <a:spcBef>
                    <a:spcPct val="0"/>
                  </a:spcBef>
                  <a:spcAft>
                    <a:spcPct val="0"/>
                  </a:spcAft>
                  <a:buClrTx/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latin typeface="华文中宋" panose="02010600040101010101" pitchFamily="2" charset="-122"/>
                  <a:ea typeface="楷体_GB2312" pitchFamily="1" charset="-122"/>
                </a:endParaRPr>
              </a:p>
            </p:txBody>
          </p:sp>
        </p:grpSp>
        <p:grpSp>
          <p:nvGrpSpPr>
            <p:cNvPr id="193628" name="Group 2300"/>
            <p:cNvGrpSpPr>
              <a:grpSpLocks noChangeAspect="1"/>
            </p:cNvGrpSpPr>
            <p:nvPr/>
          </p:nvGrpSpPr>
          <p:grpSpPr bwMode="auto">
            <a:xfrm>
              <a:off x="433" y="477"/>
              <a:ext cx="65" cy="245"/>
              <a:chOff x="0" y="0"/>
              <a:chExt cx="174" cy="525"/>
            </a:xfrm>
          </p:grpSpPr>
          <p:sp>
            <p:nvSpPr>
              <p:cNvPr id="193684" name="AutoShape 2301"/>
              <p:cNvSpPr>
                <a:spLocks noChangeAspect="1"/>
              </p:cNvSpPr>
              <p:nvPr/>
            </p:nvSpPr>
            <p:spPr bwMode="auto">
              <a:xfrm>
                <a:off x="0" y="0"/>
                <a:ext cx="114" cy="525"/>
              </a:xfrm>
              <a:prstGeom prst="leftBracket">
                <a:avLst>
                  <a:gd name="adj" fmla="val 230263"/>
                </a:avLst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o"/>
                  <a:defRPr sz="3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o"/>
                  <a:defRPr sz="23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5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t">
                  <a:spcBef>
                    <a:spcPct val="0"/>
                  </a:spcBef>
                  <a:spcAft>
                    <a:spcPct val="0"/>
                  </a:spcAft>
                  <a:buClrTx/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latin typeface="华文中宋" panose="02010600040101010101" pitchFamily="2" charset="-122"/>
                  <a:ea typeface="楷体_GB2312" pitchFamily="1" charset="-122"/>
                </a:endParaRPr>
              </a:p>
            </p:txBody>
          </p:sp>
          <p:sp>
            <p:nvSpPr>
              <p:cNvPr id="193685" name="AutoShape 2302"/>
              <p:cNvSpPr>
                <a:spLocks noChangeAspect="1"/>
              </p:cNvSpPr>
              <p:nvPr/>
            </p:nvSpPr>
            <p:spPr bwMode="auto">
              <a:xfrm>
                <a:off x="60" y="0"/>
                <a:ext cx="114" cy="525"/>
              </a:xfrm>
              <a:prstGeom prst="leftBracket">
                <a:avLst>
                  <a:gd name="adj" fmla="val 230263"/>
                </a:avLst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o"/>
                  <a:defRPr sz="3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o"/>
                  <a:defRPr sz="23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5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t">
                  <a:spcBef>
                    <a:spcPct val="0"/>
                  </a:spcBef>
                  <a:spcAft>
                    <a:spcPct val="0"/>
                  </a:spcAft>
                  <a:buClrTx/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latin typeface="华文中宋" panose="02010600040101010101" pitchFamily="2" charset="-122"/>
                  <a:ea typeface="楷体_GB2312" pitchFamily="1" charset="-122"/>
                </a:endParaRPr>
              </a:p>
            </p:txBody>
          </p:sp>
        </p:grpSp>
        <p:grpSp>
          <p:nvGrpSpPr>
            <p:cNvPr id="193629" name="Group 2303"/>
            <p:cNvGrpSpPr>
              <a:grpSpLocks noChangeAspect="1"/>
            </p:cNvGrpSpPr>
            <p:nvPr/>
          </p:nvGrpSpPr>
          <p:grpSpPr bwMode="auto">
            <a:xfrm>
              <a:off x="477" y="477"/>
              <a:ext cx="64" cy="245"/>
              <a:chOff x="0" y="0"/>
              <a:chExt cx="174" cy="525"/>
            </a:xfrm>
          </p:grpSpPr>
          <p:sp>
            <p:nvSpPr>
              <p:cNvPr id="193682" name="AutoShape 2304"/>
              <p:cNvSpPr>
                <a:spLocks noChangeAspect="1"/>
              </p:cNvSpPr>
              <p:nvPr/>
            </p:nvSpPr>
            <p:spPr bwMode="auto">
              <a:xfrm>
                <a:off x="0" y="0"/>
                <a:ext cx="114" cy="525"/>
              </a:xfrm>
              <a:prstGeom prst="leftBracket">
                <a:avLst>
                  <a:gd name="adj" fmla="val 230263"/>
                </a:avLst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o"/>
                  <a:defRPr sz="3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o"/>
                  <a:defRPr sz="23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5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t">
                  <a:spcBef>
                    <a:spcPct val="0"/>
                  </a:spcBef>
                  <a:spcAft>
                    <a:spcPct val="0"/>
                  </a:spcAft>
                  <a:buClrTx/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latin typeface="华文中宋" panose="02010600040101010101" pitchFamily="2" charset="-122"/>
                  <a:ea typeface="楷体_GB2312" pitchFamily="1" charset="-122"/>
                </a:endParaRPr>
              </a:p>
            </p:txBody>
          </p:sp>
          <p:sp>
            <p:nvSpPr>
              <p:cNvPr id="193683" name="AutoShape 2305"/>
              <p:cNvSpPr>
                <a:spLocks noChangeAspect="1"/>
              </p:cNvSpPr>
              <p:nvPr/>
            </p:nvSpPr>
            <p:spPr bwMode="auto">
              <a:xfrm>
                <a:off x="60" y="0"/>
                <a:ext cx="114" cy="525"/>
              </a:xfrm>
              <a:prstGeom prst="leftBracket">
                <a:avLst>
                  <a:gd name="adj" fmla="val 230263"/>
                </a:avLst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o"/>
                  <a:defRPr sz="3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o"/>
                  <a:defRPr sz="23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5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t">
                  <a:spcBef>
                    <a:spcPct val="0"/>
                  </a:spcBef>
                  <a:spcAft>
                    <a:spcPct val="0"/>
                  </a:spcAft>
                  <a:buClrTx/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latin typeface="华文中宋" panose="02010600040101010101" pitchFamily="2" charset="-122"/>
                  <a:ea typeface="楷体_GB2312" pitchFamily="1" charset="-122"/>
                </a:endParaRPr>
              </a:p>
            </p:txBody>
          </p:sp>
        </p:grpSp>
        <p:grpSp>
          <p:nvGrpSpPr>
            <p:cNvPr id="193630" name="Group 2306"/>
            <p:cNvGrpSpPr>
              <a:grpSpLocks noChangeAspect="1"/>
            </p:cNvGrpSpPr>
            <p:nvPr/>
          </p:nvGrpSpPr>
          <p:grpSpPr bwMode="auto">
            <a:xfrm>
              <a:off x="500" y="477"/>
              <a:ext cx="64" cy="245"/>
              <a:chOff x="0" y="0"/>
              <a:chExt cx="174" cy="525"/>
            </a:xfrm>
          </p:grpSpPr>
          <p:sp>
            <p:nvSpPr>
              <p:cNvPr id="193680" name="AutoShape 2307"/>
              <p:cNvSpPr>
                <a:spLocks noChangeAspect="1"/>
              </p:cNvSpPr>
              <p:nvPr/>
            </p:nvSpPr>
            <p:spPr bwMode="auto">
              <a:xfrm>
                <a:off x="0" y="0"/>
                <a:ext cx="114" cy="525"/>
              </a:xfrm>
              <a:prstGeom prst="leftBracket">
                <a:avLst>
                  <a:gd name="adj" fmla="val 230263"/>
                </a:avLst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o"/>
                  <a:defRPr sz="3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o"/>
                  <a:defRPr sz="23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5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t">
                  <a:spcBef>
                    <a:spcPct val="0"/>
                  </a:spcBef>
                  <a:spcAft>
                    <a:spcPct val="0"/>
                  </a:spcAft>
                  <a:buClrTx/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latin typeface="华文中宋" panose="02010600040101010101" pitchFamily="2" charset="-122"/>
                  <a:ea typeface="楷体_GB2312" pitchFamily="1" charset="-122"/>
                </a:endParaRPr>
              </a:p>
            </p:txBody>
          </p:sp>
          <p:sp>
            <p:nvSpPr>
              <p:cNvPr id="193681" name="AutoShape 2308"/>
              <p:cNvSpPr>
                <a:spLocks noChangeAspect="1"/>
              </p:cNvSpPr>
              <p:nvPr/>
            </p:nvSpPr>
            <p:spPr bwMode="auto">
              <a:xfrm>
                <a:off x="60" y="0"/>
                <a:ext cx="114" cy="525"/>
              </a:xfrm>
              <a:prstGeom prst="leftBracket">
                <a:avLst>
                  <a:gd name="adj" fmla="val 230263"/>
                </a:avLst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o"/>
                  <a:defRPr sz="3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o"/>
                  <a:defRPr sz="23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5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t">
                  <a:spcBef>
                    <a:spcPct val="0"/>
                  </a:spcBef>
                  <a:spcAft>
                    <a:spcPct val="0"/>
                  </a:spcAft>
                  <a:buClrTx/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latin typeface="华文中宋" panose="02010600040101010101" pitchFamily="2" charset="-122"/>
                  <a:ea typeface="楷体_GB2312" pitchFamily="1" charset="-122"/>
                </a:endParaRPr>
              </a:p>
            </p:txBody>
          </p:sp>
        </p:grpSp>
        <p:grpSp>
          <p:nvGrpSpPr>
            <p:cNvPr id="193631" name="Group 2309"/>
            <p:cNvGrpSpPr>
              <a:grpSpLocks noChangeAspect="1"/>
            </p:cNvGrpSpPr>
            <p:nvPr/>
          </p:nvGrpSpPr>
          <p:grpSpPr bwMode="auto">
            <a:xfrm>
              <a:off x="544" y="477"/>
              <a:ext cx="65" cy="245"/>
              <a:chOff x="0" y="0"/>
              <a:chExt cx="174" cy="525"/>
            </a:xfrm>
          </p:grpSpPr>
          <p:sp>
            <p:nvSpPr>
              <p:cNvPr id="193678" name="AutoShape 2310"/>
              <p:cNvSpPr>
                <a:spLocks noChangeAspect="1"/>
              </p:cNvSpPr>
              <p:nvPr/>
            </p:nvSpPr>
            <p:spPr bwMode="auto">
              <a:xfrm>
                <a:off x="0" y="0"/>
                <a:ext cx="114" cy="525"/>
              </a:xfrm>
              <a:prstGeom prst="leftBracket">
                <a:avLst>
                  <a:gd name="adj" fmla="val 230263"/>
                </a:avLst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o"/>
                  <a:defRPr sz="3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o"/>
                  <a:defRPr sz="23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5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t">
                  <a:spcBef>
                    <a:spcPct val="0"/>
                  </a:spcBef>
                  <a:spcAft>
                    <a:spcPct val="0"/>
                  </a:spcAft>
                  <a:buClrTx/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latin typeface="华文中宋" panose="02010600040101010101" pitchFamily="2" charset="-122"/>
                  <a:ea typeface="楷体_GB2312" pitchFamily="1" charset="-122"/>
                </a:endParaRPr>
              </a:p>
            </p:txBody>
          </p:sp>
          <p:sp>
            <p:nvSpPr>
              <p:cNvPr id="193679" name="AutoShape 2311"/>
              <p:cNvSpPr>
                <a:spLocks noChangeAspect="1"/>
              </p:cNvSpPr>
              <p:nvPr/>
            </p:nvSpPr>
            <p:spPr bwMode="auto">
              <a:xfrm>
                <a:off x="60" y="0"/>
                <a:ext cx="114" cy="525"/>
              </a:xfrm>
              <a:prstGeom prst="leftBracket">
                <a:avLst>
                  <a:gd name="adj" fmla="val 230263"/>
                </a:avLst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o"/>
                  <a:defRPr sz="3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o"/>
                  <a:defRPr sz="23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5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t">
                  <a:spcBef>
                    <a:spcPct val="0"/>
                  </a:spcBef>
                  <a:spcAft>
                    <a:spcPct val="0"/>
                  </a:spcAft>
                  <a:buClrTx/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latin typeface="华文中宋" panose="02010600040101010101" pitchFamily="2" charset="-122"/>
                  <a:ea typeface="楷体_GB2312" pitchFamily="1" charset="-122"/>
                </a:endParaRPr>
              </a:p>
            </p:txBody>
          </p:sp>
        </p:grpSp>
        <p:grpSp>
          <p:nvGrpSpPr>
            <p:cNvPr id="193632" name="Group 2312"/>
            <p:cNvGrpSpPr>
              <a:grpSpLocks noChangeAspect="1"/>
            </p:cNvGrpSpPr>
            <p:nvPr/>
          </p:nvGrpSpPr>
          <p:grpSpPr bwMode="auto">
            <a:xfrm>
              <a:off x="589" y="477"/>
              <a:ext cx="63" cy="245"/>
              <a:chOff x="0" y="0"/>
              <a:chExt cx="174" cy="525"/>
            </a:xfrm>
          </p:grpSpPr>
          <p:sp>
            <p:nvSpPr>
              <p:cNvPr id="193676" name="AutoShape 2313"/>
              <p:cNvSpPr>
                <a:spLocks noChangeAspect="1"/>
              </p:cNvSpPr>
              <p:nvPr/>
            </p:nvSpPr>
            <p:spPr bwMode="auto">
              <a:xfrm>
                <a:off x="0" y="0"/>
                <a:ext cx="114" cy="525"/>
              </a:xfrm>
              <a:prstGeom prst="leftBracket">
                <a:avLst>
                  <a:gd name="adj" fmla="val 230263"/>
                </a:avLst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o"/>
                  <a:defRPr sz="3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o"/>
                  <a:defRPr sz="23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5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t">
                  <a:spcBef>
                    <a:spcPct val="0"/>
                  </a:spcBef>
                  <a:spcAft>
                    <a:spcPct val="0"/>
                  </a:spcAft>
                  <a:buClrTx/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latin typeface="华文中宋" panose="02010600040101010101" pitchFamily="2" charset="-122"/>
                  <a:ea typeface="楷体_GB2312" pitchFamily="1" charset="-122"/>
                </a:endParaRPr>
              </a:p>
            </p:txBody>
          </p:sp>
          <p:sp>
            <p:nvSpPr>
              <p:cNvPr id="193677" name="AutoShape 2314"/>
              <p:cNvSpPr>
                <a:spLocks noChangeAspect="1"/>
              </p:cNvSpPr>
              <p:nvPr/>
            </p:nvSpPr>
            <p:spPr bwMode="auto">
              <a:xfrm>
                <a:off x="60" y="0"/>
                <a:ext cx="114" cy="525"/>
              </a:xfrm>
              <a:prstGeom prst="leftBracket">
                <a:avLst>
                  <a:gd name="adj" fmla="val 230263"/>
                </a:avLst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o"/>
                  <a:defRPr sz="3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o"/>
                  <a:defRPr sz="23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5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t">
                  <a:spcBef>
                    <a:spcPct val="0"/>
                  </a:spcBef>
                  <a:spcAft>
                    <a:spcPct val="0"/>
                  </a:spcAft>
                  <a:buClrTx/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latin typeface="华文中宋" panose="02010600040101010101" pitchFamily="2" charset="-122"/>
                  <a:ea typeface="楷体_GB2312" pitchFamily="1" charset="-122"/>
                </a:endParaRPr>
              </a:p>
            </p:txBody>
          </p:sp>
        </p:grpSp>
        <p:grpSp>
          <p:nvGrpSpPr>
            <p:cNvPr id="193633" name="Group 2315"/>
            <p:cNvGrpSpPr>
              <a:grpSpLocks noChangeAspect="1"/>
            </p:cNvGrpSpPr>
            <p:nvPr/>
          </p:nvGrpSpPr>
          <p:grpSpPr bwMode="auto">
            <a:xfrm>
              <a:off x="632" y="477"/>
              <a:ext cx="65" cy="245"/>
              <a:chOff x="0" y="0"/>
              <a:chExt cx="174" cy="525"/>
            </a:xfrm>
          </p:grpSpPr>
          <p:sp>
            <p:nvSpPr>
              <p:cNvPr id="193674" name="AutoShape 2316"/>
              <p:cNvSpPr>
                <a:spLocks noChangeAspect="1"/>
              </p:cNvSpPr>
              <p:nvPr/>
            </p:nvSpPr>
            <p:spPr bwMode="auto">
              <a:xfrm>
                <a:off x="0" y="0"/>
                <a:ext cx="114" cy="525"/>
              </a:xfrm>
              <a:prstGeom prst="leftBracket">
                <a:avLst>
                  <a:gd name="adj" fmla="val 230263"/>
                </a:avLst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o"/>
                  <a:defRPr sz="3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o"/>
                  <a:defRPr sz="23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5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t">
                  <a:spcBef>
                    <a:spcPct val="0"/>
                  </a:spcBef>
                  <a:spcAft>
                    <a:spcPct val="0"/>
                  </a:spcAft>
                  <a:buClrTx/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latin typeface="华文中宋" panose="02010600040101010101" pitchFamily="2" charset="-122"/>
                  <a:ea typeface="楷体_GB2312" pitchFamily="1" charset="-122"/>
                </a:endParaRPr>
              </a:p>
            </p:txBody>
          </p:sp>
          <p:sp>
            <p:nvSpPr>
              <p:cNvPr id="193675" name="AutoShape 2317"/>
              <p:cNvSpPr>
                <a:spLocks noChangeAspect="1"/>
              </p:cNvSpPr>
              <p:nvPr/>
            </p:nvSpPr>
            <p:spPr bwMode="auto">
              <a:xfrm>
                <a:off x="60" y="0"/>
                <a:ext cx="114" cy="525"/>
              </a:xfrm>
              <a:prstGeom prst="leftBracket">
                <a:avLst>
                  <a:gd name="adj" fmla="val 230263"/>
                </a:avLst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o"/>
                  <a:defRPr sz="3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o"/>
                  <a:defRPr sz="23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5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t">
                  <a:spcBef>
                    <a:spcPct val="0"/>
                  </a:spcBef>
                  <a:spcAft>
                    <a:spcPct val="0"/>
                  </a:spcAft>
                  <a:buClrTx/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latin typeface="华文中宋" panose="02010600040101010101" pitchFamily="2" charset="-122"/>
                  <a:ea typeface="楷体_GB2312" pitchFamily="1" charset="-122"/>
                </a:endParaRPr>
              </a:p>
            </p:txBody>
          </p:sp>
        </p:grpSp>
        <p:grpSp>
          <p:nvGrpSpPr>
            <p:cNvPr id="193634" name="Group 2318"/>
            <p:cNvGrpSpPr>
              <a:grpSpLocks noChangeAspect="1"/>
            </p:cNvGrpSpPr>
            <p:nvPr/>
          </p:nvGrpSpPr>
          <p:grpSpPr bwMode="auto">
            <a:xfrm>
              <a:off x="673" y="477"/>
              <a:ext cx="65" cy="245"/>
              <a:chOff x="0" y="0"/>
              <a:chExt cx="174" cy="525"/>
            </a:xfrm>
          </p:grpSpPr>
          <p:sp>
            <p:nvSpPr>
              <p:cNvPr id="193672" name="AutoShape 2319"/>
              <p:cNvSpPr>
                <a:spLocks noChangeAspect="1"/>
              </p:cNvSpPr>
              <p:nvPr/>
            </p:nvSpPr>
            <p:spPr bwMode="auto">
              <a:xfrm>
                <a:off x="0" y="0"/>
                <a:ext cx="114" cy="525"/>
              </a:xfrm>
              <a:prstGeom prst="leftBracket">
                <a:avLst>
                  <a:gd name="adj" fmla="val 230263"/>
                </a:avLst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o"/>
                  <a:defRPr sz="3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o"/>
                  <a:defRPr sz="23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5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t">
                  <a:spcBef>
                    <a:spcPct val="0"/>
                  </a:spcBef>
                  <a:spcAft>
                    <a:spcPct val="0"/>
                  </a:spcAft>
                  <a:buClrTx/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latin typeface="华文中宋" panose="02010600040101010101" pitchFamily="2" charset="-122"/>
                  <a:ea typeface="楷体_GB2312" pitchFamily="1" charset="-122"/>
                </a:endParaRPr>
              </a:p>
            </p:txBody>
          </p:sp>
          <p:sp>
            <p:nvSpPr>
              <p:cNvPr id="193673" name="AutoShape 2320"/>
              <p:cNvSpPr>
                <a:spLocks noChangeAspect="1"/>
              </p:cNvSpPr>
              <p:nvPr/>
            </p:nvSpPr>
            <p:spPr bwMode="auto">
              <a:xfrm>
                <a:off x="60" y="0"/>
                <a:ext cx="114" cy="525"/>
              </a:xfrm>
              <a:prstGeom prst="leftBracket">
                <a:avLst>
                  <a:gd name="adj" fmla="val 230263"/>
                </a:avLst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o"/>
                  <a:defRPr sz="3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o"/>
                  <a:defRPr sz="23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5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t">
                  <a:spcBef>
                    <a:spcPct val="0"/>
                  </a:spcBef>
                  <a:spcAft>
                    <a:spcPct val="0"/>
                  </a:spcAft>
                  <a:buClrTx/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latin typeface="华文中宋" panose="02010600040101010101" pitchFamily="2" charset="-122"/>
                  <a:ea typeface="楷体_GB2312" pitchFamily="1" charset="-122"/>
                </a:endParaRPr>
              </a:p>
            </p:txBody>
          </p:sp>
        </p:grpSp>
        <p:sp>
          <p:nvSpPr>
            <p:cNvPr id="193635" name="AutoShape 2321"/>
            <p:cNvSpPr>
              <a:spLocks noChangeAspect="1"/>
            </p:cNvSpPr>
            <p:nvPr/>
          </p:nvSpPr>
          <p:spPr bwMode="auto">
            <a:xfrm>
              <a:off x="714" y="477"/>
              <a:ext cx="43" cy="245"/>
            </a:xfrm>
            <a:prstGeom prst="leftBracket">
              <a:avLst>
                <a:gd name="adj" fmla="val 284884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3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23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fontAlgn="t">
                <a:spcBef>
                  <a:spcPct val="0"/>
                </a:spcBef>
                <a:spcAft>
                  <a:spcPct val="0"/>
                </a:spcAft>
                <a:buClrTx/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  <a:latin typeface="华文中宋" panose="02010600040101010101" pitchFamily="2" charset="-122"/>
                <a:ea typeface="楷体_GB2312" pitchFamily="1" charset="-122"/>
              </a:endParaRPr>
            </a:p>
          </p:txBody>
        </p:sp>
        <p:sp>
          <p:nvSpPr>
            <p:cNvPr id="193636" name="AutoShape 2322"/>
            <p:cNvSpPr>
              <a:spLocks noChangeAspect="1"/>
            </p:cNvSpPr>
            <p:nvPr/>
          </p:nvSpPr>
          <p:spPr bwMode="auto">
            <a:xfrm>
              <a:off x="733" y="477"/>
              <a:ext cx="43" cy="245"/>
            </a:xfrm>
            <a:prstGeom prst="leftBracket">
              <a:avLst>
                <a:gd name="adj" fmla="val 284884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3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23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fontAlgn="t">
                <a:spcBef>
                  <a:spcPct val="0"/>
                </a:spcBef>
                <a:spcAft>
                  <a:spcPct val="0"/>
                </a:spcAft>
                <a:buClrTx/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  <a:latin typeface="华文中宋" panose="02010600040101010101" pitchFamily="2" charset="-122"/>
                <a:ea typeface="楷体_GB2312" pitchFamily="1" charset="-122"/>
              </a:endParaRPr>
            </a:p>
          </p:txBody>
        </p:sp>
        <p:sp>
          <p:nvSpPr>
            <p:cNvPr id="193637" name="Line 2323"/>
            <p:cNvSpPr>
              <a:spLocks noChangeAspect="1" noChangeShapeType="1"/>
            </p:cNvSpPr>
            <p:nvPr/>
          </p:nvSpPr>
          <p:spPr bwMode="auto">
            <a:xfrm flipH="1">
              <a:off x="932" y="428"/>
              <a:ext cx="4" cy="56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grpSp>
          <p:nvGrpSpPr>
            <p:cNvPr id="193638" name="Group 2324"/>
            <p:cNvGrpSpPr>
              <a:grpSpLocks noChangeAspect="1"/>
            </p:cNvGrpSpPr>
            <p:nvPr/>
          </p:nvGrpSpPr>
          <p:grpSpPr bwMode="auto">
            <a:xfrm>
              <a:off x="893" y="698"/>
              <a:ext cx="153" cy="213"/>
              <a:chOff x="0" y="0"/>
              <a:chExt cx="390" cy="405"/>
            </a:xfrm>
          </p:grpSpPr>
          <p:sp>
            <p:nvSpPr>
              <p:cNvPr id="193669" name="AutoShape 2325"/>
              <p:cNvSpPr>
                <a:spLocks noChangeAspect="1" noChangeArrowheads="1"/>
              </p:cNvSpPr>
              <p:nvPr/>
            </p:nvSpPr>
            <p:spPr bwMode="auto">
              <a:xfrm flipH="1">
                <a:off x="225" y="0"/>
                <a:ext cx="165" cy="330"/>
              </a:xfrm>
              <a:prstGeom prst="parallelogram">
                <a:avLst>
                  <a:gd name="adj" fmla="val 40514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o"/>
                  <a:defRPr sz="3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o"/>
                  <a:defRPr sz="23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5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t">
                  <a:spcBef>
                    <a:spcPct val="0"/>
                  </a:spcBef>
                  <a:spcAft>
                    <a:spcPct val="0"/>
                  </a:spcAft>
                  <a:buClrTx/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latin typeface="华文中宋" panose="02010600040101010101" pitchFamily="2" charset="-122"/>
                  <a:ea typeface="楷体_GB2312" pitchFamily="1" charset="-122"/>
                </a:endParaRPr>
              </a:p>
            </p:txBody>
          </p:sp>
          <p:sp>
            <p:nvSpPr>
              <p:cNvPr id="193670" name="AutoShape 2326"/>
              <p:cNvSpPr>
                <a:spLocks noChangeAspect="1" noChangeArrowheads="1"/>
              </p:cNvSpPr>
              <p:nvPr/>
            </p:nvSpPr>
            <p:spPr bwMode="auto">
              <a:xfrm>
                <a:off x="0" y="75"/>
                <a:ext cx="270" cy="330"/>
              </a:xfrm>
              <a:prstGeom prst="parallelogram">
                <a:avLst>
                  <a:gd name="adj" fmla="val 40514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o"/>
                  <a:defRPr sz="3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o"/>
                  <a:defRPr sz="23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5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t">
                  <a:spcBef>
                    <a:spcPct val="0"/>
                  </a:spcBef>
                  <a:spcAft>
                    <a:spcPct val="0"/>
                  </a:spcAft>
                  <a:buClrTx/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latin typeface="华文中宋" panose="02010600040101010101" pitchFamily="2" charset="-122"/>
                  <a:ea typeface="楷体_GB2312" pitchFamily="1" charset="-122"/>
                </a:endParaRPr>
              </a:p>
            </p:txBody>
          </p:sp>
          <p:sp>
            <p:nvSpPr>
              <p:cNvPr id="193671" name="Line 2327"/>
              <p:cNvSpPr>
                <a:spLocks noChangeAspect="1" noChangeShapeType="1"/>
              </p:cNvSpPr>
              <p:nvPr/>
            </p:nvSpPr>
            <p:spPr bwMode="auto">
              <a:xfrm>
                <a:off x="30" y="345"/>
                <a:ext cx="12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93639" name="Line 2328"/>
            <p:cNvSpPr>
              <a:spLocks noChangeAspect="1" noChangeShapeType="1"/>
            </p:cNvSpPr>
            <p:nvPr/>
          </p:nvSpPr>
          <p:spPr bwMode="auto">
            <a:xfrm flipV="1">
              <a:off x="958" y="556"/>
              <a:ext cx="22" cy="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3640" name="Line 2329"/>
            <p:cNvSpPr>
              <a:spLocks noChangeAspect="1" noChangeShapeType="1"/>
            </p:cNvSpPr>
            <p:nvPr/>
          </p:nvSpPr>
          <p:spPr bwMode="auto">
            <a:xfrm flipH="1">
              <a:off x="956" y="756"/>
              <a:ext cx="6" cy="3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3641" name="Line 2330"/>
            <p:cNvSpPr>
              <a:spLocks noChangeAspect="1" noChangeShapeType="1"/>
            </p:cNvSpPr>
            <p:nvPr/>
          </p:nvSpPr>
          <p:spPr bwMode="auto">
            <a:xfrm>
              <a:off x="990" y="746"/>
              <a:ext cx="8" cy="37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3642" name="Oval 2331"/>
            <p:cNvSpPr>
              <a:spLocks noChangeAspect="1" noChangeArrowheads="1"/>
            </p:cNvSpPr>
            <p:nvPr/>
          </p:nvSpPr>
          <p:spPr bwMode="auto">
            <a:xfrm>
              <a:off x="949" y="363"/>
              <a:ext cx="33" cy="63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3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23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fontAlgn="t">
                <a:spcBef>
                  <a:spcPct val="0"/>
                </a:spcBef>
                <a:spcAft>
                  <a:spcPct val="0"/>
                </a:spcAft>
                <a:buClrTx/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  <a:latin typeface="华文中宋" panose="02010600040101010101" pitchFamily="2" charset="-122"/>
                <a:ea typeface="楷体_GB2312" pitchFamily="1" charset="-122"/>
              </a:endParaRPr>
            </a:p>
          </p:txBody>
        </p:sp>
        <p:sp>
          <p:nvSpPr>
            <p:cNvPr id="193643" name="Oval 2332"/>
            <p:cNvSpPr>
              <a:spLocks noChangeAspect="1" noChangeArrowheads="1"/>
            </p:cNvSpPr>
            <p:nvPr/>
          </p:nvSpPr>
          <p:spPr bwMode="auto">
            <a:xfrm>
              <a:off x="923" y="348"/>
              <a:ext cx="70" cy="246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3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23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fontAlgn="t">
                <a:spcBef>
                  <a:spcPct val="0"/>
                </a:spcBef>
                <a:spcAft>
                  <a:spcPct val="0"/>
                </a:spcAft>
                <a:buClrTx/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  <a:latin typeface="华文中宋" panose="02010600040101010101" pitchFamily="2" charset="-122"/>
                <a:ea typeface="楷体_GB2312" pitchFamily="1" charset="-122"/>
              </a:endParaRPr>
            </a:p>
          </p:txBody>
        </p:sp>
        <p:sp>
          <p:nvSpPr>
            <p:cNvPr id="193644" name="Oval 2333"/>
            <p:cNvSpPr>
              <a:spLocks noChangeAspect="1" noChangeArrowheads="1"/>
            </p:cNvSpPr>
            <p:nvPr/>
          </p:nvSpPr>
          <p:spPr bwMode="auto">
            <a:xfrm>
              <a:off x="900" y="422"/>
              <a:ext cx="139" cy="35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3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23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fontAlgn="t">
                <a:spcBef>
                  <a:spcPct val="0"/>
                </a:spcBef>
                <a:spcAft>
                  <a:spcPct val="0"/>
                </a:spcAft>
                <a:buClrTx/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  <a:latin typeface="华文中宋" panose="02010600040101010101" pitchFamily="2" charset="-122"/>
                <a:ea typeface="楷体_GB2312" pitchFamily="1" charset="-122"/>
              </a:endParaRPr>
            </a:p>
          </p:txBody>
        </p:sp>
        <p:grpSp>
          <p:nvGrpSpPr>
            <p:cNvPr id="193645" name="Group 2334"/>
            <p:cNvGrpSpPr>
              <a:grpSpLocks noChangeAspect="1"/>
            </p:cNvGrpSpPr>
            <p:nvPr/>
          </p:nvGrpSpPr>
          <p:grpSpPr bwMode="auto">
            <a:xfrm>
              <a:off x="929" y="473"/>
              <a:ext cx="93" cy="249"/>
              <a:chOff x="0" y="0"/>
              <a:chExt cx="222" cy="503"/>
            </a:xfrm>
          </p:grpSpPr>
          <p:sp>
            <p:nvSpPr>
              <p:cNvPr id="193665" name="Oval 2335"/>
              <p:cNvSpPr>
                <a:spLocks noChangeAspect="1" noChangeArrowheads="1"/>
              </p:cNvSpPr>
              <p:nvPr/>
            </p:nvSpPr>
            <p:spPr bwMode="auto">
              <a:xfrm>
                <a:off x="0" y="0"/>
                <a:ext cx="222" cy="503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o"/>
                  <a:defRPr sz="3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o"/>
                  <a:defRPr sz="23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5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t">
                  <a:spcBef>
                    <a:spcPct val="0"/>
                  </a:spcBef>
                  <a:spcAft>
                    <a:spcPct val="0"/>
                  </a:spcAft>
                  <a:buClrTx/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latin typeface="华文中宋" panose="02010600040101010101" pitchFamily="2" charset="-122"/>
                  <a:ea typeface="楷体_GB2312" pitchFamily="1" charset="-122"/>
                </a:endParaRPr>
              </a:p>
            </p:txBody>
          </p:sp>
          <p:sp>
            <p:nvSpPr>
              <p:cNvPr id="193666" name="Oval 2336"/>
              <p:cNvSpPr>
                <a:spLocks noChangeAspect="1" noChangeArrowheads="1"/>
              </p:cNvSpPr>
              <p:nvPr/>
            </p:nvSpPr>
            <p:spPr bwMode="auto">
              <a:xfrm>
                <a:off x="40" y="79"/>
                <a:ext cx="154" cy="347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o"/>
                  <a:defRPr sz="3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o"/>
                  <a:defRPr sz="23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5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t">
                  <a:spcBef>
                    <a:spcPct val="0"/>
                  </a:spcBef>
                  <a:spcAft>
                    <a:spcPct val="0"/>
                  </a:spcAft>
                  <a:buClrTx/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latin typeface="华文中宋" panose="02010600040101010101" pitchFamily="2" charset="-122"/>
                  <a:ea typeface="楷体_GB2312" pitchFamily="1" charset="-122"/>
                </a:endParaRPr>
              </a:p>
            </p:txBody>
          </p:sp>
          <p:sp>
            <p:nvSpPr>
              <p:cNvPr id="193667" name="Line 2337"/>
              <p:cNvSpPr>
                <a:spLocks noChangeAspect="1" noChangeShapeType="1"/>
              </p:cNvSpPr>
              <p:nvPr/>
            </p:nvSpPr>
            <p:spPr bwMode="auto">
              <a:xfrm flipV="1">
                <a:off x="111" y="221"/>
                <a:ext cx="54" cy="1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93668" name="Line 2338"/>
              <p:cNvSpPr>
                <a:spLocks noChangeAspect="1" noChangeShapeType="1"/>
              </p:cNvSpPr>
              <p:nvPr/>
            </p:nvSpPr>
            <p:spPr bwMode="auto">
              <a:xfrm flipV="1">
                <a:off x="113" y="316"/>
                <a:ext cx="54" cy="1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93646" name="Oval 2339"/>
            <p:cNvSpPr>
              <a:spLocks noChangeAspect="1" noChangeArrowheads="1"/>
            </p:cNvSpPr>
            <p:nvPr/>
          </p:nvSpPr>
          <p:spPr bwMode="auto">
            <a:xfrm>
              <a:off x="958" y="380"/>
              <a:ext cx="30" cy="66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3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23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fontAlgn="t">
                <a:spcBef>
                  <a:spcPct val="0"/>
                </a:spcBef>
                <a:spcAft>
                  <a:spcPct val="0"/>
                </a:spcAft>
                <a:buClrTx/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  <a:latin typeface="华文中宋" panose="02010600040101010101" pitchFamily="2" charset="-122"/>
                <a:ea typeface="楷体_GB2312" pitchFamily="1" charset="-122"/>
              </a:endParaRPr>
            </a:p>
          </p:txBody>
        </p:sp>
        <p:sp>
          <p:nvSpPr>
            <p:cNvPr id="193647" name="AutoShape 2340"/>
            <p:cNvSpPr>
              <a:spLocks noChangeAspect="1" noChangeArrowheads="1"/>
            </p:cNvSpPr>
            <p:nvPr/>
          </p:nvSpPr>
          <p:spPr bwMode="auto">
            <a:xfrm rot="5400000">
              <a:off x="966" y="386"/>
              <a:ext cx="27" cy="50"/>
            </a:xfrm>
            <a:prstGeom prst="can">
              <a:avLst>
                <a:gd name="adj" fmla="val 46296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3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23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fontAlgn="t">
                <a:spcBef>
                  <a:spcPct val="0"/>
                </a:spcBef>
                <a:spcAft>
                  <a:spcPct val="0"/>
                </a:spcAft>
                <a:buClrTx/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  <a:latin typeface="华文中宋" panose="02010600040101010101" pitchFamily="2" charset="-122"/>
                <a:ea typeface="楷体_GB2312" pitchFamily="1" charset="-122"/>
              </a:endParaRPr>
            </a:p>
          </p:txBody>
        </p:sp>
        <p:grpSp>
          <p:nvGrpSpPr>
            <p:cNvPr id="193648" name="Group 2341"/>
            <p:cNvGrpSpPr>
              <a:grpSpLocks noChangeAspect="1"/>
            </p:cNvGrpSpPr>
            <p:nvPr/>
          </p:nvGrpSpPr>
          <p:grpSpPr bwMode="auto">
            <a:xfrm rot="5400000">
              <a:off x="977" y="361"/>
              <a:ext cx="80" cy="104"/>
              <a:chOff x="0" y="0"/>
              <a:chExt cx="138" cy="282"/>
            </a:xfrm>
          </p:grpSpPr>
          <p:sp>
            <p:nvSpPr>
              <p:cNvPr id="193662" name="AutoShape 2342"/>
              <p:cNvSpPr>
                <a:spLocks noChangeAspect="1" noChangeArrowheads="1"/>
              </p:cNvSpPr>
              <p:nvPr/>
            </p:nvSpPr>
            <p:spPr bwMode="auto">
              <a:xfrm>
                <a:off x="0" y="0"/>
                <a:ext cx="138" cy="282"/>
              </a:xfrm>
              <a:prstGeom prst="can">
                <a:avLst>
                  <a:gd name="adj" fmla="val 51087"/>
                </a:avLst>
              </a:prstGeom>
              <a:solidFill>
                <a:srgbClr val="3333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o"/>
                  <a:defRPr sz="3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o"/>
                  <a:defRPr sz="23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5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t">
                  <a:spcBef>
                    <a:spcPct val="0"/>
                  </a:spcBef>
                  <a:spcAft>
                    <a:spcPct val="0"/>
                  </a:spcAft>
                  <a:buClrTx/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latin typeface="华文中宋" panose="02010600040101010101" pitchFamily="2" charset="-122"/>
                  <a:ea typeface="楷体_GB2312" pitchFamily="1" charset="-122"/>
                </a:endParaRPr>
              </a:p>
            </p:txBody>
          </p:sp>
          <p:sp>
            <p:nvSpPr>
              <p:cNvPr id="193663" name="Line 2343"/>
              <p:cNvSpPr>
                <a:spLocks noChangeAspect="1" noChangeShapeType="1"/>
              </p:cNvSpPr>
              <p:nvPr/>
            </p:nvSpPr>
            <p:spPr bwMode="auto">
              <a:xfrm>
                <a:off x="86" y="92"/>
                <a:ext cx="0" cy="178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93664" name="Line 2344"/>
              <p:cNvSpPr>
                <a:spLocks noChangeAspect="1" noChangeShapeType="1"/>
              </p:cNvSpPr>
              <p:nvPr/>
            </p:nvSpPr>
            <p:spPr bwMode="auto">
              <a:xfrm>
                <a:off x="38" y="77"/>
                <a:ext cx="0" cy="177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93649" name="Line 2345"/>
            <p:cNvSpPr>
              <a:spLocks noChangeAspect="1" noChangeShapeType="1"/>
            </p:cNvSpPr>
            <p:nvPr/>
          </p:nvSpPr>
          <p:spPr bwMode="auto">
            <a:xfrm flipH="1">
              <a:off x="932" y="415"/>
              <a:ext cx="9" cy="77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3650" name="Line 2346"/>
            <p:cNvSpPr>
              <a:spLocks noChangeAspect="1" noChangeShapeType="1"/>
            </p:cNvSpPr>
            <p:nvPr/>
          </p:nvSpPr>
          <p:spPr bwMode="auto">
            <a:xfrm>
              <a:off x="206" y="524"/>
              <a:ext cx="539" cy="5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grpSp>
          <p:nvGrpSpPr>
            <p:cNvPr id="193651" name="Group 2347"/>
            <p:cNvGrpSpPr>
              <a:grpSpLocks noChangeAspect="1"/>
            </p:cNvGrpSpPr>
            <p:nvPr/>
          </p:nvGrpSpPr>
          <p:grpSpPr bwMode="auto">
            <a:xfrm>
              <a:off x="244" y="294"/>
              <a:ext cx="156" cy="277"/>
              <a:chOff x="0" y="0"/>
              <a:chExt cx="142" cy="252"/>
            </a:xfrm>
          </p:grpSpPr>
          <p:sp>
            <p:nvSpPr>
              <p:cNvPr id="193653" name="AutoShape 2348"/>
              <p:cNvSpPr>
                <a:spLocks noChangeAspect="1" noChangeArrowheads="1"/>
              </p:cNvSpPr>
              <p:nvPr/>
            </p:nvSpPr>
            <p:spPr bwMode="auto">
              <a:xfrm>
                <a:off x="12" y="31"/>
                <a:ext cx="32" cy="108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o"/>
                  <a:defRPr sz="3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o"/>
                  <a:defRPr sz="23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5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t">
                  <a:spcBef>
                    <a:spcPct val="0"/>
                  </a:spcBef>
                  <a:spcAft>
                    <a:spcPct val="0"/>
                  </a:spcAft>
                  <a:buClrTx/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latin typeface="华文中宋" panose="02010600040101010101" pitchFamily="2" charset="-122"/>
                  <a:ea typeface="楷体_GB2312" pitchFamily="1" charset="-122"/>
                </a:endParaRPr>
              </a:p>
            </p:txBody>
          </p:sp>
          <p:sp>
            <p:nvSpPr>
              <p:cNvPr id="193654" name="Oval 2349"/>
              <p:cNvSpPr>
                <a:spLocks noChangeAspect="1" noChangeArrowheads="1"/>
              </p:cNvSpPr>
              <p:nvPr/>
            </p:nvSpPr>
            <p:spPr bwMode="auto">
              <a:xfrm>
                <a:off x="27" y="86"/>
                <a:ext cx="27" cy="33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o"/>
                  <a:defRPr sz="3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o"/>
                  <a:defRPr sz="23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5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t">
                  <a:spcBef>
                    <a:spcPct val="0"/>
                  </a:spcBef>
                  <a:spcAft>
                    <a:spcPct val="0"/>
                  </a:spcAft>
                  <a:buClrTx/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latin typeface="华文中宋" panose="02010600040101010101" pitchFamily="2" charset="-122"/>
                  <a:ea typeface="楷体_GB2312" pitchFamily="1" charset="-122"/>
                </a:endParaRPr>
              </a:p>
            </p:txBody>
          </p:sp>
          <p:sp>
            <p:nvSpPr>
              <p:cNvPr id="193655" name="AutoShape 2350"/>
              <p:cNvSpPr>
                <a:spLocks noChangeAspect="1" noChangeArrowheads="1"/>
              </p:cNvSpPr>
              <p:nvPr/>
            </p:nvSpPr>
            <p:spPr bwMode="auto">
              <a:xfrm>
                <a:off x="30" y="1"/>
                <a:ext cx="68" cy="251"/>
              </a:xfrm>
              <a:prstGeom prst="parallelogram">
                <a:avLst>
                  <a:gd name="adj" fmla="val 250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o"/>
                  <a:defRPr sz="3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o"/>
                  <a:defRPr sz="23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5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t">
                  <a:spcBef>
                    <a:spcPct val="0"/>
                  </a:spcBef>
                  <a:spcAft>
                    <a:spcPct val="0"/>
                  </a:spcAft>
                  <a:buClrTx/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latin typeface="华文中宋" panose="02010600040101010101" pitchFamily="2" charset="-122"/>
                  <a:ea typeface="楷体_GB2312" pitchFamily="1" charset="-122"/>
                </a:endParaRPr>
              </a:p>
            </p:txBody>
          </p:sp>
          <p:sp>
            <p:nvSpPr>
              <p:cNvPr id="193656" name="AutoShape 2351"/>
              <p:cNvSpPr>
                <a:spLocks noChangeAspect="1" noChangeArrowheads="1"/>
              </p:cNvSpPr>
              <p:nvPr/>
            </p:nvSpPr>
            <p:spPr bwMode="auto">
              <a:xfrm>
                <a:off x="48" y="40"/>
                <a:ext cx="27" cy="142"/>
              </a:xfrm>
              <a:prstGeom prst="parallelogram">
                <a:avLst>
                  <a:gd name="adj" fmla="val 250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o"/>
                  <a:defRPr sz="3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o"/>
                  <a:defRPr sz="23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5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t">
                  <a:spcBef>
                    <a:spcPct val="0"/>
                  </a:spcBef>
                  <a:spcAft>
                    <a:spcPct val="0"/>
                  </a:spcAft>
                  <a:buClrTx/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latin typeface="华文中宋" panose="02010600040101010101" pitchFamily="2" charset="-122"/>
                  <a:ea typeface="楷体_GB2312" pitchFamily="1" charset="-122"/>
                </a:endParaRPr>
              </a:p>
            </p:txBody>
          </p:sp>
          <p:sp>
            <p:nvSpPr>
              <p:cNvPr id="193657" name="Line 2352"/>
              <p:cNvSpPr>
                <a:spLocks noChangeAspect="1" noChangeShapeType="1"/>
              </p:cNvSpPr>
              <p:nvPr/>
            </p:nvSpPr>
            <p:spPr bwMode="auto">
              <a:xfrm>
                <a:off x="16" y="14"/>
                <a:ext cx="0" cy="35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93658" name="Line 2353"/>
              <p:cNvSpPr>
                <a:spLocks noChangeAspect="1" noChangeShapeType="1"/>
              </p:cNvSpPr>
              <p:nvPr/>
            </p:nvSpPr>
            <p:spPr bwMode="auto">
              <a:xfrm flipH="1">
                <a:off x="80" y="26"/>
                <a:ext cx="5" cy="22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93659" name="Oval 2354"/>
              <p:cNvSpPr>
                <a:spLocks noChangeAspect="1" noChangeArrowheads="1"/>
              </p:cNvSpPr>
              <p:nvPr/>
            </p:nvSpPr>
            <p:spPr bwMode="auto">
              <a:xfrm>
                <a:off x="47" y="209"/>
                <a:ext cx="19" cy="23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o"/>
                  <a:defRPr sz="3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o"/>
                  <a:defRPr sz="23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5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t">
                  <a:spcBef>
                    <a:spcPct val="0"/>
                  </a:spcBef>
                  <a:spcAft>
                    <a:spcPct val="0"/>
                  </a:spcAft>
                  <a:buClrTx/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latin typeface="华文中宋" panose="02010600040101010101" pitchFamily="2" charset="-122"/>
                  <a:ea typeface="楷体_GB2312" pitchFamily="1" charset="-122"/>
                </a:endParaRPr>
              </a:p>
            </p:txBody>
          </p:sp>
          <p:sp>
            <p:nvSpPr>
              <p:cNvPr id="193660" name="AutoShape 2355"/>
              <p:cNvSpPr>
                <a:spLocks noChangeAspect="1" noChangeArrowheads="1"/>
              </p:cNvSpPr>
              <p:nvPr/>
            </p:nvSpPr>
            <p:spPr bwMode="auto">
              <a:xfrm>
                <a:off x="80" y="31"/>
                <a:ext cx="31" cy="108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o"/>
                  <a:defRPr sz="3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o"/>
                  <a:defRPr sz="23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5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t">
                  <a:spcBef>
                    <a:spcPct val="0"/>
                  </a:spcBef>
                  <a:spcAft>
                    <a:spcPct val="0"/>
                  </a:spcAft>
                  <a:buClrTx/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latin typeface="华文中宋" panose="02010600040101010101" pitchFamily="2" charset="-122"/>
                  <a:ea typeface="楷体_GB2312" pitchFamily="1" charset="-122"/>
                </a:endParaRPr>
              </a:p>
            </p:txBody>
          </p:sp>
          <p:sp>
            <p:nvSpPr>
              <p:cNvPr id="193661" name="AutoShape 2356"/>
              <p:cNvSpPr>
                <a:spLocks noChangeAspect="1" noChangeArrowheads="1"/>
              </p:cNvSpPr>
              <p:nvPr/>
            </p:nvSpPr>
            <p:spPr bwMode="auto">
              <a:xfrm>
                <a:off x="0" y="0"/>
                <a:ext cx="142" cy="79"/>
              </a:xfrm>
              <a:prstGeom prst="can">
                <a:avLst>
                  <a:gd name="adj" fmla="val 50000"/>
                </a:avLst>
              </a:prstGeom>
              <a:solidFill>
                <a:srgbClr val="333333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o"/>
                  <a:defRPr sz="3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o"/>
                  <a:defRPr sz="23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5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t">
                  <a:spcBef>
                    <a:spcPct val="0"/>
                  </a:spcBef>
                  <a:spcAft>
                    <a:spcPct val="0"/>
                  </a:spcAft>
                  <a:buClrTx/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latin typeface="华文中宋" panose="02010600040101010101" pitchFamily="2" charset="-122"/>
                  <a:ea typeface="楷体_GB2312" pitchFamily="1" charset="-122"/>
                </a:endParaRPr>
              </a:p>
            </p:txBody>
          </p:sp>
        </p:grpSp>
        <p:sp>
          <p:nvSpPr>
            <p:cNvPr id="193652" name="AutoShape 2357"/>
            <p:cNvSpPr>
              <a:spLocks noChangeAspect="1" noChangeArrowheads="1"/>
            </p:cNvSpPr>
            <p:nvPr/>
          </p:nvSpPr>
          <p:spPr bwMode="auto">
            <a:xfrm>
              <a:off x="767" y="534"/>
              <a:ext cx="53" cy="146"/>
            </a:xfrm>
            <a:prstGeom prst="can">
              <a:avLst>
                <a:gd name="adj" fmla="val 68868"/>
              </a:avLst>
            </a:prstGeom>
            <a:solidFill>
              <a:srgbClr val="5F5F5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3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23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fontAlgn="t">
                <a:spcBef>
                  <a:spcPct val="0"/>
                </a:spcBef>
                <a:spcAft>
                  <a:spcPct val="0"/>
                </a:spcAft>
                <a:buClrTx/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  <a:latin typeface="华文中宋" panose="02010600040101010101" pitchFamily="2" charset="-122"/>
                <a:ea typeface="楷体_GB2312" pitchFamily="1" charset="-122"/>
              </a:endParaRPr>
            </a:p>
          </p:txBody>
        </p:sp>
      </p:grpSp>
      <p:grpSp>
        <p:nvGrpSpPr>
          <p:cNvPr id="193551" name="Group 2358"/>
          <p:cNvGrpSpPr>
            <a:grpSpLocks noChangeAspect="1"/>
          </p:cNvGrpSpPr>
          <p:nvPr/>
        </p:nvGrpSpPr>
        <p:grpSpPr bwMode="auto">
          <a:xfrm>
            <a:off x="2813050" y="5367338"/>
            <a:ext cx="1044575" cy="668337"/>
            <a:chOff x="0" y="0"/>
            <a:chExt cx="871" cy="671"/>
          </a:xfrm>
        </p:grpSpPr>
        <p:grpSp>
          <p:nvGrpSpPr>
            <p:cNvPr id="193564" name="Group 2359"/>
            <p:cNvGrpSpPr>
              <a:grpSpLocks noChangeAspect="1"/>
            </p:cNvGrpSpPr>
            <p:nvPr/>
          </p:nvGrpSpPr>
          <p:grpSpPr bwMode="auto">
            <a:xfrm>
              <a:off x="0" y="274"/>
              <a:ext cx="871" cy="397"/>
              <a:chOff x="0" y="0"/>
              <a:chExt cx="871" cy="397"/>
            </a:xfrm>
          </p:grpSpPr>
          <p:sp>
            <p:nvSpPr>
              <p:cNvPr id="193566" name="AutoShape 2360"/>
              <p:cNvSpPr>
                <a:spLocks noChangeAspect="1" noChangeArrowheads="1"/>
              </p:cNvSpPr>
              <p:nvPr/>
            </p:nvSpPr>
            <p:spPr bwMode="auto">
              <a:xfrm>
                <a:off x="0" y="181"/>
                <a:ext cx="871" cy="216"/>
              </a:xfrm>
              <a:prstGeom prst="cube">
                <a:avLst>
                  <a:gd name="adj" fmla="val 83931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o"/>
                  <a:defRPr sz="3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o"/>
                  <a:defRPr sz="23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5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t">
                  <a:spcBef>
                    <a:spcPct val="0"/>
                  </a:spcBef>
                  <a:spcAft>
                    <a:spcPct val="0"/>
                  </a:spcAft>
                  <a:buClrTx/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latin typeface="华文中宋" panose="02010600040101010101" pitchFamily="2" charset="-122"/>
                  <a:ea typeface="楷体_GB2312" pitchFamily="1" charset="-122"/>
                </a:endParaRPr>
              </a:p>
            </p:txBody>
          </p:sp>
          <p:grpSp>
            <p:nvGrpSpPr>
              <p:cNvPr id="193567" name="Group 2361"/>
              <p:cNvGrpSpPr>
                <a:grpSpLocks noChangeAspect="1"/>
              </p:cNvGrpSpPr>
              <p:nvPr/>
            </p:nvGrpSpPr>
            <p:grpSpPr bwMode="auto">
              <a:xfrm>
                <a:off x="189" y="119"/>
                <a:ext cx="84" cy="163"/>
                <a:chOff x="0" y="0"/>
                <a:chExt cx="896" cy="888"/>
              </a:xfrm>
            </p:grpSpPr>
            <p:sp>
              <p:nvSpPr>
                <p:cNvPr id="193581" name="AutoShape 2362"/>
                <p:cNvSpPr>
                  <a:spLocks noChangeAspect="1" noChangeArrowheads="1"/>
                </p:cNvSpPr>
                <p:nvPr/>
              </p:nvSpPr>
              <p:spPr bwMode="auto">
                <a:xfrm>
                  <a:off x="124" y="0"/>
                  <a:ext cx="679" cy="702"/>
                </a:xfrm>
                <a:prstGeom prst="can">
                  <a:avLst>
                    <a:gd name="adj" fmla="val 25847"/>
                  </a:avLst>
                </a:prstGeom>
                <a:solidFill>
                  <a:srgbClr val="C0C0C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o"/>
                    <a:defRPr sz="30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n"/>
                    <a:defRPr sz="26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o"/>
                    <a:defRPr sz="23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5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t">
                    <a:spcBef>
                      <a:spcPct val="0"/>
                    </a:spcBef>
                    <a:spcAft>
                      <a:spcPct val="0"/>
                    </a:spcAft>
                    <a:buClrTx/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  <a:latin typeface="华文中宋" panose="02010600040101010101" pitchFamily="2" charset="-122"/>
                    <a:ea typeface="楷体_GB2312" pitchFamily="1" charset="-122"/>
                  </a:endParaRPr>
                </a:p>
              </p:txBody>
            </p:sp>
            <p:sp>
              <p:nvSpPr>
                <p:cNvPr id="193582" name="Line 2363"/>
                <p:cNvSpPr>
                  <a:spLocks noChangeAspect="1" noChangeShapeType="1"/>
                </p:cNvSpPr>
                <p:nvPr/>
              </p:nvSpPr>
              <p:spPr bwMode="auto">
                <a:xfrm>
                  <a:off x="436" y="195"/>
                  <a:ext cx="0" cy="48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93583" name="AutoShape 2364"/>
                <p:cNvSpPr>
                  <a:spLocks noChangeAspect="1" noChangeArrowheads="1"/>
                </p:cNvSpPr>
                <p:nvPr/>
              </p:nvSpPr>
              <p:spPr bwMode="auto">
                <a:xfrm>
                  <a:off x="0" y="644"/>
                  <a:ext cx="896" cy="244"/>
                </a:xfrm>
                <a:prstGeom prst="can">
                  <a:avLst>
                    <a:gd name="adj" fmla="val 25000"/>
                  </a:avLst>
                </a:prstGeom>
                <a:solidFill>
                  <a:srgbClr val="C0C0C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o"/>
                    <a:defRPr sz="30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n"/>
                    <a:defRPr sz="26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o"/>
                    <a:defRPr sz="23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5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t">
                    <a:spcBef>
                      <a:spcPct val="0"/>
                    </a:spcBef>
                    <a:spcAft>
                      <a:spcPct val="0"/>
                    </a:spcAft>
                    <a:buClrTx/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  <a:latin typeface="华文中宋" panose="02010600040101010101" pitchFamily="2" charset="-122"/>
                    <a:ea typeface="楷体_GB2312" pitchFamily="1" charset="-122"/>
                  </a:endParaRPr>
                </a:p>
              </p:txBody>
            </p:sp>
          </p:grpSp>
          <p:grpSp>
            <p:nvGrpSpPr>
              <p:cNvPr id="193568" name="Group 2365"/>
              <p:cNvGrpSpPr>
                <a:grpSpLocks noChangeAspect="1"/>
              </p:cNvGrpSpPr>
              <p:nvPr/>
            </p:nvGrpSpPr>
            <p:grpSpPr bwMode="auto">
              <a:xfrm>
                <a:off x="599" y="124"/>
                <a:ext cx="82" cy="164"/>
                <a:chOff x="0" y="0"/>
                <a:chExt cx="896" cy="888"/>
              </a:xfrm>
            </p:grpSpPr>
            <p:sp>
              <p:nvSpPr>
                <p:cNvPr id="193578" name="AutoShape 2366"/>
                <p:cNvSpPr>
                  <a:spLocks noChangeAspect="1" noChangeArrowheads="1"/>
                </p:cNvSpPr>
                <p:nvPr/>
              </p:nvSpPr>
              <p:spPr bwMode="auto">
                <a:xfrm>
                  <a:off x="124" y="0"/>
                  <a:ext cx="679" cy="702"/>
                </a:xfrm>
                <a:prstGeom prst="can">
                  <a:avLst>
                    <a:gd name="adj" fmla="val 25847"/>
                  </a:avLst>
                </a:prstGeom>
                <a:solidFill>
                  <a:srgbClr val="C0C0C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o"/>
                    <a:defRPr sz="30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n"/>
                    <a:defRPr sz="26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o"/>
                    <a:defRPr sz="23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5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t">
                    <a:spcBef>
                      <a:spcPct val="0"/>
                    </a:spcBef>
                    <a:spcAft>
                      <a:spcPct val="0"/>
                    </a:spcAft>
                    <a:buClrTx/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  <a:latin typeface="华文中宋" panose="02010600040101010101" pitchFamily="2" charset="-122"/>
                    <a:ea typeface="楷体_GB2312" pitchFamily="1" charset="-122"/>
                  </a:endParaRPr>
                </a:p>
              </p:txBody>
            </p:sp>
            <p:sp>
              <p:nvSpPr>
                <p:cNvPr id="193579" name="Line 2367"/>
                <p:cNvSpPr>
                  <a:spLocks noChangeAspect="1" noChangeShapeType="1"/>
                </p:cNvSpPr>
                <p:nvPr/>
              </p:nvSpPr>
              <p:spPr bwMode="auto">
                <a:xfrm>
                  <a:off x="436" y="195"/>
                  <a:ext cx="0" cy="48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93580" name="AutoShape 2368"/>
                <p:cNvSpPr>
                  <a:spLocks noChangeAspect="1" noChangeArrowheads="1"/>
                </p:cNvSpPr>
                <p:nvPr/>
              </p:nvSpPr>
              <p:spPr bwMode="auto">
                <a:xfrm>
                  <a:off x="0" y="644"/>
                  <a:ext cx="896" cy="244"/>
                </a:xfrm>
                <a:prstGeom prst="can">
                  <a:avLst>
                    <a:gd name="adj" fmla="val 25000"/>
                  </a:avLst>
                </a:prstGeom>
                <a:solidFill>
                  <a:srgbClr val="C0C0C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o"/>
                    <a:defRPr sz="30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n"/>
                    <a:defRPr sz="26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o"/>
                    <a:defRPr sz="23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5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t">
                    <a:spcBef>
                      <a:spcPct val="0"/>
                    </a:spcBef>
                    <a:spcAft>
                      <a:spcPct val="0"/>
                    </a:spcAft>
                    <a:buClrTx/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  <a:latin typeface="华文中宋" panose="02010600040101010101" pitchFamily="2" charset="-122"/>
                    <a:ea typeface="楷体_GB2312" pitchFamily="1" charset="-122"/>
                  </a:endParaRPr>
                </a:p>
              </p:txBody>
            </p:sp>
          </p:grpSp>
          <p:grpSp>
            <p:nvGrpSpPr>
              <p:cNvPr id="193569" name="Group 2369"/>
              <p:cNvGrpSpPr>
                <a:grpSpLocks noChangeAspect="1"/>
              </p:cNvGrpSpPr>
              <p:nvPr/>
            </p:nvGrpSpPr>
            <p:grpSpPr bwMode="auto">
              <a:xfrm>
                <a:off x="260" y="0"/>
                <a:ext cx="352" cy="263"/>
                <a:chOff x="0" y="0"/>
                <a:chExt cx="1725" cy="761"/>
              </a:xfrm>
            </p:grpSpPr>
            <p:grpSp>
              <p:nvGrpSpPr>
                <p:cNvPr id="193570" name="Group 2370"/>
                <p:cNvGrpSpPr>
                  <a:grpSpLocks noChangeAspect="1"/>
                </p:cNvGrpSpPr>
                <p:nvPr/>
              </p:nvGrpSpPr>
              <p:grpSpPr bwMode="auto">
                <a:xfrm rot="21381655" flipV="1">
                  <a:off x="280" y="0"/>
                  <a:ext cx="1171" cy="413"/>
                  <a:chOff x="0" y="0"/>
                  <a:chExt cx="3915" cy="1365"/>
                </a:xfrm>
              </p:grpSpPr>
              <p:sp>
                <p:nvSpPr>
                  <p:cNvPr id="193573" name="Freeform 2371"/>
                  <p:cNvSpPr>
                    <a:spLocks noChangeAspect="1"/>
                  </p:cNvSpPr>
                  <p:nvPr/>
                </p:nvSpPr>
                <p:spPr bwMode="auto">
                  <a:xfrm>
                    <a:off x="780" y="180"/>
                    <a:ext cx="795" cy="1125"/>
                  </a:xfrm>
                  <a:custGeom>
                    <a:avLst/>
                    <a:gdLst>
                      <a:gd name="T0" fmla="*/ 0 w 795"/>
                      <a:gd name="T1" fmla="*/ 1125 h 1125"/>
                      <a:gd name="T2" fmla="*/ 570 w 795"/>
                      <a:gd name="T3" fmla="*/ 735 h 1125"/>
                      <a:gd name="T4" fmla="*/ 630 w 795"/>
                      <a:gd name="T5" fmla="*/ 195 h 1125"/>
                      <a:gd name="T6" fmla="*/ 405 w 795"/>
                      <a:gd name="T7" fmla="*/ 15 h 1125"/>
                      <a:gd name="T8" fmla="*/ 165 w 795"/>
                      <a:gd name="T9" fmla="*/ 105 h 1125"/>
                      <a:gd name="T10" fmla="*/ 75 w 795"/>
                      <a:gd name="T11" fmla="*/ 420 h 1125"/>
                      <a:gd name="T12" fmla="*/ 150 w 795"/>
                      <a:gd name="T13" fmla="*/ 690 h 1125"/>
                      <a:gd name="T14" fmla="*/ 315 w 795"/>
                      <a:gd name="T15" fmla="*/ 870 h 1125"/>
                      <a:gd name="T16" fmla="*/ 525 w 795"/>
                      <a:gd name="T17" fmla="*/ 1035 h 1125"/>
                      <a:gd name="T18" fmla="*/ 705 w 795"/>
                      <a:gd name="T19" fmla="*/ 1050 h 1125"/>
                      <a:gd name="T20" fmla="*/ 795 w 795"/>
                      <a:gd name="T21" fmla="*/ 1065 h 1125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795"/>
                      <a:gd name="T34" fmla="*/ 0 h 1125"/>
                      <a:gd name="T35" fmla="*/ 795 w 795"/>
                      <a:gd name="T36" fmla="*/ 1125 h 1125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795" h="1125">
                        <a:moveTo>
                          <a:pt x="0" y="1125"/>
                        </a:moveTo>
                        <a:cubicBezTo>
                          <a:pt x="232" y="1007"/>
                          <a:pt x="465" y="890"/>
                          <a:pt x="570" y="735"/>
                        </a:cubicBezTo>
                        <a:cubicBezTo>
                          <a:pt x="675" y="580"/>
                          <a:pt x="657" y="315"/>
                          <a:pt x="630" y="195"/>
                        </a:cubicBezTo>
                        <a:cubicBezTo>
                          <a:pt x="603" y="75"/>
                          <a:pt x="482" y="30"/>
                          <a:pt x="405" y="15"/>
                        </a:cubicBezTo>
                        <a:cubicBezTo>
                          <a:pt x="328" y="0"/>
                          <a:pt x="220" y="38"/>
                          <a:pt x="165" y="105"/>
                        </a:cubicBezTo>
                        <a:cubicBezTo>
                          <a:pt x="110" y="172"/>
                          <a:pt x="77" y="323"/>
                          <a:pt x="75" y="420"/>
                        </a:cubicBezTo>
                        <a:cubicBezTo>
                          <a:pt x="73" y="517"/>
                          <a:pt x="110" y="615"/>
                          <a:pt x="150" y="690"/>
                        </a:cubicBezTo>
                        <a:cubicBezTo>
                          <a:pt x="190" y="765"/>
                          <a:pt x="252" y="812"/>
                          <a:pt x="315" y="870"/>
                        </a:cubicBezTo>
                        <a:cubicBezTo>
                          <a:pt x="378" y="928"/>
                          <a:pt x="460" y="1005"/>
                          <a:pt x="525" y="1035"/>
                        </a:cubicBezTo>
                        <a:cubicBezTo>
                          <a:pt x="590" y="1065"/>
                          <a:pt x="660" y="1045"/>
                          <a:pt x="705" y="1050"/>
                        </a:cubicBezTo>
                        <a:cubicBezTo>
                          <a:pt x="750" y="1055"/>
                          <a:pt x="783" y="1063"/>
                          <a:pt x="795" y="1065"/>
                        </a:cubicBezTo>
                      </a:path>
                    </a:pathLst>
                  </a:custGeom>
                  <a:solidFill>
                    <a:srgbClr val="FFFFFF"/>
                  </a:solidFill>
                  <a:ln w="9525" cmpd="sng">
                    <a:solidFill>
                      <a:srgbClr val="000000"/>
                    </a:solidFill>
                    <a:bevel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zh-CN" altLang="en-US">
                      <a:solidFill>
                        <a:srgbClr val="000000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193574" name="Freeform 2372"/>
                  <p:cNvSpPr>
                    <a:spLocks noChangeAspect="1"/>
                  </p:cNvSpPr>
                  <p:nvPr/>
                </p:nvSpPr>
                <p:spPr bwMode="auto">
                  <a:xfrm>
                    <a:off x="1575" y="120"/>
                    <a:ext cx="795" cy="1125"/>
                  </a:xfrm>
                  <a:custGeom>
                    <a:avLst/>
                    <a:gdLst>
                      <a:gd name="T0" fmla="*/ 0 w 795"/>
                      <a:gd name="T1" fmla="*/ 1125 h 1125"/>
                      <a:gd name="T2" fmla="*/ 570 w 795"/>
                      <a:gd name="T3" fmla="*/ 735 h 1125"/>
                      <a:gd name="T4" fmla="*/ 630 w 795"/>
                      <a:gd name="T5" fmla="*/ 195 h 1125"/>
                      <a:gd name="T6" fmla="*/ 405 w 795"/>
                      <a:gd name="T7" fmla="*/ 15 h 1125"/>
                      <a:gd name="T8" fmla="*/ 165 w 795"/>
                      <a:gd name="T9" fmla="*/ 105 h 1125"/>
                      <a:gd name="T10" fmla="*/ 75 w 795"/>
                      <a:gd name="T11" fmla="*/ 420 h 1125"/>
                      <a:gd name="T12" fmla="*/ 150 w 795"/>
                      <a:gd name="T13" fmla="*/ 690 h 1125"/>
                      <a:gd name="T14" fmla="*/ 315 w 795"/>
                      <a:gd name="T15" fmla="*/ 870 h 1125"/>
                      <a:gd name="T16" fmla="*/ 525 w 795"/>
                      <a:gd name="T17" fmla="*/ 1035 h 1125"/>
                      <a:gd name="T18" fmla="*/ 705 w 795"/>
                      <a:gd name="T19" fmla="*/ 1050 h 1125"/>
                      <a:gd name="T20" fmla="*/ 795 w 795"/>
                      <a:gd name="T21" fmla="*/ 1065 h 1125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795"/>
                      <a:gd name="T34" fmla="*/ 0 h 1125"/>
                      <a:gd name="T35" fmla="*/ 795 w 795"/>
                      <a:gd name="T36" fmla="*/ 1125 h 1125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795" h="1125">
                        <a:moveTo>
                          <a:pt x="0" y="1125"/>
                        </a:moveTo>
                        <a:cubicBezTo>
                          <a:pt x="232" y="1007"/>
                          <a:pt x="465" y="890"/>
                          <a:pt x="570" y="735"/>
                        </a:cubicBezTo>
                        <a:cubicBezTo>
                          <a:pt x="675" y="580"/>
                          <a:pt x="657" y="315"/>
                          <a:pt x="630" y="195"/>
                        </a:cubicBezTo>
                        <a:cubicBezTo>
                          <a:pt x="603" y="75"/>
                          <a:pt x="482" y="30"/>
                          <a:pt x="405" y="15"/>
                        </a:cubicBezTo>
                        <a:cubicBezTo>
                          <a:pt x="328" y="0"/>
                          <a:pt x="220" y="38"/>
                          <a:pt x="165" y="105"/>
                        </a:cubicBezTo>
                        <a:cubicBezTo>
                          <a:pt x="110" y="172"/>
                          <a:pt x="77" y="323"/>
                          <a:pt x="75" y="420"/>
                        </a:cubicBezTo>
                        <a:cubicBezTo>
                          <a:pt x="73" y="517"/>
                          <a:pt x="110" y="615"/>
                          <a:pt x="150" y="690"/>
                        </a:cubicBezTo>
                        <a:cubicBezTo>
                          <a:pt x="190" y="765"/>
                          <a:pt x="252" y="812"/>
                          <a:pt x="315" y="870"/>
                        </a:cubicBezTo>
                        <a:cubicBezTo>
                          <a:pt x="378" y="928"/>
                          <a:pt x="460" y="1005"/>
                          <a:pt x="525" y="1035"/>
                        </a:cubicBezTo>
                        <a:cubicBezTo>
                          <a:pt x="590" y="1065"/>
                          <a:pt x="660" y="1045"/>
                          <a:pt x="705" y="1050"/>
                        </a:cubicBezTo>
                        <a:cubicBezTo>
                          <a:pt x="750" y="1055"/>
                          <a:pt x="783" y="1063"/>
                          <a:pt x="795" y="1065"/>
                        </a:cubicBezTo>
                      </a:path>
                    </a:pathLst>
                  </a:custGeom>
                  <a:solidFill>
                    <a:srgbClr val="FFFFFF"/>
                  </a:solidFill>
                  <a:ln w="9525" cmpd="sng">
                    <a:solidFill>
                      <a:srgbClr val="000000"/>
                    </a:solidFill>
                    <a:bevel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zh-CN" altLang="en-US">
                      <a:solidFill>
                        <a:srgbClr val="000000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193575" name="Freeform 2373"/>
                  <p:cNvSpPr>
                    <a:spLocks noChangeAspect="1"/>
                  </p:cNvSpPr>
                  <p:nvPr/>
                </p:nvSpPr>
                <p:spPr bwMode="auto">
                  <a:xfrm>
                    <a:off x="2355" y="60"/>
                    <a:ext cx="795" cy="1125"/>
                  </a:xfrm>
                  <a:custGeom>
                    <a:avLst/>
                    <a:gdLst>
                      <a:gd name="T0" fmla="*/ 0 w 795"/>
                      <a:gd name="T1" fmla="*/ 1125 h 1125"/>
                      <a:gd name="T2" fmla="*/ 570 w 795"/>
                      <a:gd name="T3" fmla="*/ 735 h 1125"/>
                      <a:gd name="T4" fmla="*/ 630 w 795"/>
                      <a:gd name="T5" fmla="*/ 195 h 1125"/>
                      <a:gd name="T6" fmla="*/ 405 w 795"/>
                      <a:gd name="T7" fmla="*/ 15 h 1125"/>
                      <a:gd name="T8" fmla="*/ 165 w 795"/>
                      <a:gd name="T9" fmla="*/ 105 h 1125"/>
                      <a:gd name="T10" fmla="*/ 75 w 795"/>
                      <a:gd name="T11" fmla="*/ 420 h 1125"/>
                      <a:gd name="T12" fmla="*/ 150 w 795"/>
                      <a:gd name="T13" fmla="*/ 690 h 1125"/>
                      <a:gd name="T14" fmla="*/ 315 w 795"/>
                      <a:gd name="T15" fmla="*/ 870 h 1125"/>
                      <a:gd name="T16" fmla="*/ 525 w 795"/>
                      <a:gd name="T17" fmla="*/ 1035 h 1125"/>
                      <a:gd name="T18" fmla="*/ 705 w 795"/>
                      <a:gd name="T19" fmla="*/ 1050 h 1125"/>
                      <a:gd name="T20" fmla="*/ 795 w 795"/>
                      <a:gd name="T21" fmla="*/ 1065 h 1125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795"/>
                      <a:gd name="T34" fmla="*/ 0 h 1125"/>
                      <a:gd name="T35" fmla="*/ 795 w 795"/>
                      <a:gd name="T36" fmla="*/ 1125 h 1125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795" h="1125">
                        <a:moveTo>
                          <a:pt x="0" y="1125"/>
                        </a:moveTo>
                        <a:cubicBezTo>
                          <a:pt x="232" y="1007"/>
                          <a:pt x="465" y="890"/>
                          <a:pt x="570" y="735"/>
                        </a:cubicBezTo>
                        <a:cubicBezTo>
                          <a:pt x="675" y="580"/>
                          <a:pt x="657" y="315"/>
                          <a:pt x="630" y="195"/>
                        </a:cubicBezTo>
                        <a:cubicBezTo>
                          <a:pt x="603" y="75"/>
                          <a:pt x="482" y="30"/>
                          <a:pt x="405" y="15"/>
                        </a:cubicBezTo>
                        <a:cubicBezTo>
                          <a:pt x="328" y="0"/>
                          <a:pt x="220" y="38"/>
                          <a:pt x="165" y="105"/>
                        </a:cubicBezTo>
                        <a:cubicBezTo>
                          <a:pt x="110" y="172"/>
                          <a:pt x="77" y="323"/>
                          <a:pt x="75" y="420"/>
                        </a:cubicBezTo>
                        <a:cubicBezTo>
                          <a:pt x="73" y="517"/>
                          <a:pt x="110" y="615"/>
                          <a:pt x="150" y="690"/>
                        </a:cubicBezTo>
                        <a:cubicBezTo>
                          <a:pt x="190" y="765"/>
                          <a:pt x="252" y="812"/>
                          <a:pt x="315" y="870"/>
                        </a:cubicBezTo>
                        <a:cubicBezTo>
                          <a:pt x="378" y="928"/>
                          <a:pt x="460" y="1005"/>
                          <a:pt x="525" y="1035"/>
                        </a:cubicBezTo>
                        <a:cubicBezTo>
                          <a:pt x="590" y="1065"/>
                          <a:pt x="660" y="1045"/>
                          <a:pt x="705" y="1050"/>
                        </a:cubicBezTo>
                        <a:cubicBezTo>
                          <a:pt x="750" y="1055"/>
                          <a:pt x="783" y="1063"/>
                          <a:pt x="795" y="1065"/>
                        </a:cubicBezTo>
                      </a:path>
                    </a:pathLst>
                  </a:custGeom>
                  <a:solidFill>
                    <a:srgbClr val="FFFFFF"/>
                  </a:solidFill>
                  <a:ln w="9525" cmpd="sng">
                    <a:solidFill>
                      <a:srgbClr val="000000"/>
                    </a:solidFill>
                    <a:bevel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zh-CN" altLang="en-US">
                      <a:solidFill>
                        <a:srgbClr val="000000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193576" name="Freeform 2374"/>
                  <p:cNvSpPr>
                    <a:spLocks noChangeAspect="1"/>
                  </p:cNvSpPr>
                  <p:nvPr/>
                </p:nvSpPr>
                <p:spPr bwMode="auto">
                  <a:xfrm>
                    <a:off x="3120" y="0"/>
                    <a:ext cx="795" cy="1125"/>
                  </a:xfrm>
                  <a:custGeom>
                    <a:avLst/>
                    <a:gdLst>
                      <a:gd name="T0" fmla="*/ 0 w 795"/>
                      <a:gd name="T1" fmla="*/ 1125 h 1125"/>
                      <a:gd name="T2" fmla="*/ 570 w 795"/>
                      <a:gd name="T3" fmla="*/ 735 h 1125"/>
                      <a:gd name="T4" fmla="*/ 630 w 795"/>
                      <a:gd name="T5" fmla="*/ 195 h 1125"/>
                      <a:gd name="T6" fmla="*/ 405 w 795"/>
                      <a:gd name="T7" fmla="*/ 15 h 1125"/>
                      <a:gd name="T8" fmla="*/ 165 w 795"/>
                      <a:gd name="T9" fmla="*/ 105 h 1125"/>
                      <a:gd name="T10" fmla="*/ 75 w 795"/>
                      <a:gd name="T11" fmla="*/ 420 h 1125"/>
                      <a:gd name="T12" fmla="*/ 150 w 795"/>
                      <a:gd name="T13" fmla="*/ 690 h 1125"/>
                      <a:gd name="T14" fmla="*/ 315 w 795"/>
                      <a:gd name="T15" fmla="*/ 870 h 1125"/>
                      <a:gd name="T16" fmla="*/ 525 w 795"/>
                      <a:gd name="T17" fmla="*/ 1035 h 1125"/>
                      <a:gd name="T18" fmla="*/ 705 w 795"/>
                      <a:gd name="T19" fmla="*/ 1050 h 1125"/>
                      <a:gd name="T20" fmla="*/ 795 w 795"/>
                      <a:gd name="T21" fmla="*/ 1065 h 1125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795"/>
                      <a:gd name="T34" fmla="*/ 0 h 1125"/>
                      <a:gd name="T35" fmla="*/ 795 w 795"/>
                      <a:gd name="T36" fmla="*/ 1125 h 1125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795" h="1125">
                        <a:moveTo>
                          <a:pt x="0" y="1125"/>
                        </a:moveTo>
                        <a:cubicBezTo>
                          <a:pt x="232" y="1007"/>
                          <a:pt x="465" y="890"/>
                          <a:pt x="570" y="735"/>
                        </a:cubicBezTo>
                        <a:cubicBezTo>
                          <a:pt x="675" y="580"/>
                          <a:pt x="657" y="315"/>
                          <a:pt x="630" y="195"/>
                        </a:cubicBezTo>
                        <a:cubicBezTo>
                          <a:pt x="603" y="75"/>
                          <a:pt x="482" y="30"/>
                          <a:pt x="405" y="15"/>
                        </a:cubicBezTo>
                        <a:cubicBezTo>
                          <a:pt x="328" y="0"/>
                          <a:pt x="220" y="38"/>
                          <a:pt x="165" y="105"/>
                        </a:cubicBezTo>
                        <a:cubicBezTo>
                          <a:pt x="110" y="172"/>
                          <a:pt x="77" y="323"/>
                          <a:pt x="75" y="420"/>
                        </a:cubicBezTo>
                        <a:cubicBezTo>
                          <a:pt x="73" y="517"/>
                          <a:pt x="110" y="615"/>
                          <a:pt x="150" y="690"/>
                        </a:cubicBezTo>
                        <a:cubicBezTo>
                          <a:pt x="190" y="765"/>
                          <a:pt x="252" y="812"/>
                          <a:pt x="315" y="870"/>
                        </a:cubicBezTo>
                        <a:cubicBezTo>
                          <a:pt x="378" y="928"/>
                          <a:pt x="460" y="1005"/>
                          <a:pt x="525" y="1035"/>
                        </a:cubicBezTo>
                        <a:cubicBezTo>
                          <a:pt x="590" y="1065"/>
                          <a:pt x="660" y="1045"/>
                          <a:pt x="705" y="1050"/>
                        </a:cubicBezTo>
                        <a:cubicBezTo>
                          <a:pt x="750" y="1055"/>
                          <a:pt x="783" y="1063"/>
                          <a:pt x="795" y="1065"/>
                        </a:cubicBezTo>
                      </a:path>
                    </a:pathLst>
                  </a:custGeom>
                  <a:solidFill>
                    <a:srgbClr val="FFFFFF"/>
                  </a:solidFill>
                  <a:ln w="9525" cmpd="sng">
                    <a:solidFill>
                      <a:srgbClr val="000000"/>
                    </a:solidFill>
                    <a:bevel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zh-CN" altLang="en-US">
                      <a:solidFill>
                        <a:srgbClr val="000000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193577" name="Freeform 2375"/>
                  <p:cNvSpPr>
                    <a:spLocks noChangeAspect="1"/>
                  </p:cNvSpPr>
                  <p:nvPr/>
                </p:nvSpPr>
                <p:spPr bwMode="auto">
                  <a:xfrm>
                    <a:off x="0" y="240"/>
                    <a:ext cx="795" cy="1125"/>
                  </a:xfrm>
                  <a:custGeom>
                    <a:avLst/>
                    <a:gdLst>
                      <a:gd name="T0" fmla="*/ 0 w 795"/>
                      <a:gd name="T1" fmla="*/ 1125 h 1125"/>
                      <a:gd name="T2" fmla="*/ 570 w 795"/>
                      <a:gd name="T3" fmla="*/ 735 h 1125"/>
                      <a:gd name="T4" fmla="*/ 630 w 795"/>
                      <a:gd name="T5" fmla="*/ 195 h 1125"/>
                      <a:gd name="T6" fmla="*/ 405 w 795"/>
                      <a:gd name="T7" fmla="*/ 15 h 1125"/>
                      <a:gd name="T8" fmla="*/ 165 w 795"/>
                      <a:gd name="T9" fmla="*/ 105 h 1125"/>
                      <a:gd name="T10" fmla="*/ 75 w 795"/>
                      <a:gd name="T11" fmla="*/ 420 h 1125"/>
                      <a:gd name="T12" fmla="*/ 150 w 795"/>
                      <a:gd name="T13" fmla="*/ 690 h 1125"/>
                      <a:gd name="T14" fmla="*/ 315 w 795"/>
                      <a:gd name="T15" fmla="*/ 870 h 1125"/>
                      <a:gd name="T16" fmla="*/ 525 w 795"/>
                      <a:gd name="T17" fmla="*/ 1035 h 1125"/>
                      <a:gd name="T18" fmla="*/ 705 w 795"/>
                      <a:gd name="T19" fmla="*/ 1050 h 1125"/>
                      <a:gd name="T20" fmla="*/ 795 w 795"/>
                      <a:gd name="T21" fmla="*/ 1065 h 1125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795"/>
                      <a:gd name="T34" fmla="*/ 0 h 1125"/>
                      <a:gd name="T35" fmla="*/ 795 w 795"/>
                      <a:gd name="T36" fmla="*/ 1125 h 1125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795" h="1125">
                        <a:moveTo>
                          <a:pt x="0" y="1125"/>
                        </a:moveTo>
                        <a:cubicBezTo>
                          <a:pt x="232" y="1007"/>
                          <a:pt x="465" y="890"/>
                          <a:pt x="570" y="735"/>
                        </a:cubicBezTo>
                        <a:cubicBezTo>
                          <a:pt x="675" y="580"/>
                          <a:pt x="657" y="315"/>
                          <a:pt x="630" y="195"/>
                        </a:cubicBezTo>
                        <a:cubicBezTo>
                          <a:pt x="603" y="75"/>
                          <a:pt x="482" y="30"/>
                          <a:pt x="405" y="15"/>
                        </a:cubicBezTo>
                        <a:cubicBezTo>
                          <a:pt x="328" y="0"/>
                          <a:pt x="220" y="38"/>
                          <a:pt x="165" y="105"/>
                        </a:cubicBezTo>
                        <a:cubicBezTo>
                          <a:pt x="110" y="172"/>
                          <a:pt x="77" y="323"/>
                          <a:pt x="75" y="420"/>
                        </a:cubicBezTo>
                        <a:cubicBezTo>
                          <a:pt x="73" y="517"/>
                          <a:pt x="110" y="615"/>
                          <a:pt x="150" y="690"/>
                        </a:cubicBezTo>
                        <a:cubicBezTo>
                          <a:pt x="190" y="765"/>
                          <a:pt x="252" y="812"/>
                          <a:pt x="315" y="870"/>
                        </a:cubicBezTo>
                        <a:cubicBezTo>
                          <a:pt x="378" y="928"/>
                          <a:pt x="460" y="1005"/>
                          <a:pt x="525" y="1035"/>
                        </a:cubicBezTo>
                        <a:cubicBezTo>
                          <a:pt x="590" y="1065"/>
                          <a:pt x="660" y="1045"/>
                          <a:pt x="705" y="1050"/>
                        </a:cubicBezTo>
                        <a:cubicBezTo>
                          <a:pt x="750" y="1055"/>
                          <a:pt x="783" y="1063"/>
                          <a:pt x="795" y="1065"/>
                        </a:cubicBezTo>
                      </a:path>
                    </a:pathLst>
                  </a:custGeom>
                  <a:solidFill>
                    <a:srgbClr val="FFFFFF"/>
                  </a:solidFill>
                  <a:ln w="9525" cmpd="sng">
                    <a:solidFill>
                      <a:srgbClr val="000000"/>
                    </a:solidFill>
                    <a:bevel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zh-CN" altLang="en-US">
                      <a:solidFill>
                        <a:srgbClr val="000000"/>
                      </a:solidFill>
                      <a:latin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193571" name="Freeform 2376"/>
                <p:cNvSpPr>
                  <a:spLocks noChangeAspect="1"/>
                </p:cNvSpPr>
                <p:nvPr/>
              </p:nvSpPr>
              <p:spPr bwMode="auto">
                <a:xfrm>
                  <a:off x="0" y="18"/>
                  <a:ext cx="283" cy="728"/>
                </a:xfrm>
                <a:custGeom>
                  <a:avLst/>
                  <a:gdLst>
                    <a:gd name="T0" fmla="*/ 70 w 450"/>
                    <a:gd name="T1" fmla="*/ 23 h 728"/>
                    <a:gd name="T2" fmla="*/ 54 w 450"/>
                    <a:gd name="T3" fmla="*/ 23 h 728"/>
                    <a:gd name="T4" fmla="*/ 40 w 450"/>
                    <a:gd name="T5" fmla="*/ 158 h 728"/>
                    <a:gd name="T6" fmla="*/ 38 w 450"/>
                    <a:gd name="T7" fmla="*/ 608 h 728"/>
                    <a:gd name="T8" fmla="*/ 0 w 450"/>
                    <a:gd name="T9" fmla="*/ 728 h 72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50"/>
                    <a:gd name="T16" fmla="*/ 0 h 728"/>
                    <a:gd name="T17" fmla="*/ 450 w 450"/>
                    <a:gd name="T18" fmla="*/ 728 h 72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50" h="728">
                      <a:moveTo>
                        <a:pt x="450" y="23"/>
                      </a:moveTo>
                      <a:cubicBezTo>
                        <a:pt x="414" y="11"/>
                        <a:pt x="378" y="0"/>
                        <a:pt x="345" y="23"/>
                      </a:cubicBezTo>
                      <a:cubicBezTo>
                        <a:pt x="312" y="46"/>
                        <a:pt x="272" y="61"/>
                        <a:pt x="255" y="158"/>
                      </a:cubicBezTo>
                      <a:cubicBezTo>
                        <a:pt x="238" y="255"/>
                        <a:pt x="283" y="513"/>
                        <a:pt x="240" y="608"/>
                      </a:cubicBezTo>
                      <a:cubicBezTo>
                        <a:pt x="197" y="703"/>
                        <a:pt x="98" y="715"/>
                        <a:pt x="0" y="728"/>
                      </a:cubicBezTo>
                    </a:path>
                  </a:pathLst>
                </a:custGeom>
                <a:noFill/>
                <a:ln w="9525" cmpd="sng">
                  <a:solidFill>
                    <a:srgbClr val="000000"/>
                  </a:solidFill>
                  <a:bevel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93572" name="Freeform 2377"/>
                <p:cNvSpPr>
                  <a:spLocks noChangeAspect="1"/>
                </p:cNvSpPr>
                <p:nvPr/>
              </p:nvSpPr>
              <p:spPr bwMode="auto">
                <a:xfrm flipH="1">
                  <a:off x="1442" y="33"/>
                  <a:ext cx="283" cy="728"/>
                </a:xfrm>
                <a:custGeom>
                  <a:avLst/>
                  <a:gdLst>
                    <a:gd name="T0" fmla="*/ 70 w 450"/>
                    <a:gd name="T1" fmla="*/ 23 h 728"/>
                    <a:gd name="T2" fmla="*/ 54 w 450"/>
                    <a:gd name="T3" fmla="*/ 23 h 728"/>
                    <a:gd name="T4" fmla="*/ 40 w 450"/>
                    <a:gd name="T5" fmla="*/ 158 h 728"/>
                    <a:gd name="T6" fmla="*/ 38 w 450"/>
                    <a:gd name="T7" fmla="*/ 608 h 728"/>
                    <a:gd name="T8" fmla="*/ 0 w 450"/>
                    <a:gd name="T9" fmla="*/ 728 h 72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50"/>
                    <a:gd name="T16" fmla="*/ 0 h 728"/>
                    <a:gd name="T17" fmla="*/ 450 w 450"/>
                    <a:gd name="T18" fmla="*/ 728 h 72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50" h="728">
                      <a:moveTo>
                        <a:pt x="450" y="23"/>
                      </a:moveTo>
                      <a:cubicBezTo>
                        <a:pt x="414" y="11"/>
                        <a:pt x="378" y="0"/>
                        <a:pt x="345" y="23"/>
                      </a:cubicBezTo>
                      <a:cubicBezTo>
                        <a:pt x="312" y="46"/>
                        <a:pt x="272" y="61"/>
                        <a:pt x="255" y="158"/>
                      </a:cubicBezTo>
                      <a:cubicBezTo>
                        <a:pt x="238" y="255"/>
                        <a:pt x="283" y="513"/>
                        <a:pt x="240" y="608"/>
                      </a:cubicBezTo>
                      <a:cubicBezTo>
                        <a:pt x="197" y="703"/>
                        <a:pt x="98" y="715"/>
                        <a:pt x="0" y="728"/>
                      </a:cubicBezTo>
                    </a:path>
                  </a:pathLst>
                </a:custGeom>
                <a:noFill/>
                <a:ln w="9525" cmpd="sng">
                  <a:solidFill>
                    <a:srgbClr val="000000"/>
                  </a:solidFill>
                  <a:bevel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193565" name="Text Box 2378"/>
            <p:cNvSpPr txBox="1">
              <a:spLocks noChangeAspect="1" noChangeArrowheads="1"/>
            </p:cNvSpPr>
            <p:nvPr/>
          </p:nvSpPr>
          <p:spPr bwMode="auto">
            <a:xfrm>
              <a:off x="360" y="0"/>
              <a:ext cx="299" cy="3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3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23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algn="just" fontAlgn="t">
                <a:spcBef>
                  <a:spcPct val="0"/>
                </a:spcBef>
                <a:spcAft>
                  <a:spcPct val="0"/>
                </a:spcAft>
                <a:buClrTx/>
                <a:buFont typeface="Arial" panose="020B0604020202020204" pitchFamily="34" charset="0"/>
                <a:buNone/>
              </a:pPr>
              <a:r>
                <a:rPr lang="en-US" altLang="zh-CN" sz="2000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R</a:t>
              </a:r>
              <a:r>
                <a:rPr lang="en-US" altLang="zh-CN" sz="2000" baseline="-25000">
                  <a:solidFill>
                    <a:srgbClr val="000000"/>
                  </a:solidFill>
                  <a:latin typeface="Times New Roman" panose="02020603050405020304" pitchFamily="18" charset="0"/>
                </a:rPr>
                <a:t>x</a:t>
              </a:r>
              <a:endParaRPr lang="en-US" altLang="zh-CN" sz="2000">
                <a:solidFill>
                  <a:srgbClr val="000000"/>
                </a:solidFill>
                <a:latin typeface="华文中宋" panose="02010600040101010101" pitchFamily="2" charset="-122"/>
                <a:ea typeface="楷体_GB2312" pitchFamily="1" charset="-122"/>
              </a:endParaRPr>
            </a:p>
          </p:txBody>
        </p:sp>
      </p:grpSp>
      <p:sp>
        <p:nvSpPr>
          <p:cNvPr id="193552" name="Freeform 2379"/>
          <p:cNvSpPr>
            <a:spLocks/>
          </p:cNvSpPr>
          <p:nvPr/>
        </p:nvSpPr>
        <p:spPr bwMode="auto">
          <a:xfrm>
            <a:off x="4681538" y="3959225"/>
            <a:ext cx="774700" cy="546100"/>
          </a:xfrm>
          <a:custGeom>
            <a:avLst/>
            <a:gdLst>
              <a:gd name="T0" fmla="*/ 0 w 488"/>
              <a:gd name="T1" fmla="*/ 0 h 344"/>
              <a:gd name="T2" fmla="*/ 2147483646 w 488"/>
              <a:gd name="T3" fmla="*/ 2147483646 h 344"/>
              <a:gd name="T4" fmla="*/ 2147483646 w 488"/>
              <a:gd name="T5" fmla="*/ 2147483646 h 344"/>
              <a:gd name="T6" fmla="*/ 2147483646 w 488"/>
              <a:gd name="T7" fmla="*/ 2147483646 h 344"/>
              <a:gd name="T8" fmla="*/ 2147483646 w 488"/>
              <a:gd name="T9" fmla="*/ 2147483646 h 344"/>
              <a:gd name="T10" fmla="*/ 2147483646 w 488"/>
              <a:gd name="T11" fmla="*/ 2147483646 h 344"/>
              <a:gd name="T12" fmla="*/ 2147483646 w 488"/>
              <a:gd name="T13" fmla="*/ 2147483646 h 344"/>
              <a:gd name="T14" fmla="*/ 2147483646 w 488"/>
              <a:gd name="T15" fmla="*/ 2147483646 h 344"/>
              <a:gd name="T16" fmla="*/ 2147483646 w 488"/>
              <a:gd name="T17" fmla="*/ 2147483646 h 344"/>
              <a:gd name="T18" fmla="*/ 2147483646 w 488"/>
              <a:gd name="T19" fmla="*/ 2147483646 h 344"/>
              <a:gd name="T20" fmla="*/ 2147483646 w 488"/>
              <a:gd name="T21" fmla="*/ 2147483646 h 34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488"/>
              <a:gd name="T34" fmla="*/ 0 h 344"/>
              <a:gd name="T35" fmla="*/ 488 w 488"/>
              <a:gd name="T36" fmla="*/ 344 h 344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488" h="344">
                <a:moveTo>
                  <a:pt x="0" y="0"/>
                </a:moveTo>
                <a:cubicBezTo>
                  <a:pt x="36" y="24"/>
                  <a:pt x="60" y="33"/>
                  <a:pt x="104" y="40"/>
                </a:cubicBezTo>
                <a:cubicBezTo>
                  <a:pt x="120" y="51"/>
                  <a:pt x="146" y="54"/>
                  <a:pt x="152" y="72"/>
                </a:cubicBezTo>
                <a:cubicBezTo>
                  <a:pt x="166" y="113"/>
                  <a:pt x="183" y="130"/>
                  <a:pt x="224" y="144"/>
                </a:cubicBezTo>
                <a:cubicBezTo>
                  <a:pt x="267" y="208"/>
                  <a:pt x="211" y="131"/>
                  <a:pt x="264" y="184"/>
                </a:cubicBezTo>
                <a:cubicBezTo>
                  <a:pt x="271" y="191"/>
                  <a:pt x="272" y="203"/>
                  <a:pt x="280" y="208"/>
                </a:cubicBezTo>
                <a:cubicBezTo>
                  <a:pt x="285" y="211"/>
                  <a:pt x="366" y="245"/>
                  <a:pt x="376" y="248"/>
                </a:cubicBezTo>
                <a:cubicBezTo>
                  <a:pt x="379" y="256"/>
                  <a:pt x="377" y="267"/>
                  <a:pt x="384" y="272"/>
                </a:cubicBezTo>
                <a:cubicBezTo>
                  <a:pt x="405" y="287"/>
                  <a:pt x="434" y="289"/>
                  <a:pt x="456" y="304"/>
                </a:cubicBezTo>
                <a:cubicBezTo>
                  <a:pt x="459" y="315"/>
                  <a:pt x="457" y="327"/>
                  <a:pt x="464" y="336"/>
                </a:cubicBezTo>
                <a:cubicBezTo>
                  <a:pt x="469" y="343"/>
                  <a:pt x="488" y="344"/>
                  <a:pt x="488" y="344"/>
                </a:cubicBezTo>
              </a:path>
            </a:pathLst>
          </a:custGeom>
          <a:noFill/>
          <a:ln w="38100" cmpd="sng">
            <a:solidFill>
              <a:srgbClr val="FF3300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93553" name="Freeform 2380"/>
          <p:cNvSpPr>
            <a:spLocks/>
          </p:cNvSpPr>
          <p:nvPr/>
        </p:nvSpPr>
        <p:spPr bwMode="auto">
          <a:xfrm>
            <a:off x="6102350" y="4373563"/>
            <a:ext cx="619125" cy="941387"/>
          </a:xfrm>
          <a:custGeom>
            <a:avLst/>
            <a:gdLst>
              <a:gd name="T0" fmla="*/ 2147483646 w 590"/>
              <a:gd name="T1" fmla="*/ 0 h 1128"/>
              <a:gd name="T2" fmla="*/ 2147483646 w 590"/>
              <a:gd name="T3" fmla="*/ 2147483646 h 1128"/>
              <a:gd name="T4" fmla="*/ 2147483646 w 590"/>
              <a:gd name="T5" fmla="*/ 2147483646 h 1128"/>
              <a:gd name="T6" fmla="*/ 2147483646 w 590"/>
              <a:gd name="T7" fmla="*/ 2147483646 h 1128"/>
              <a:gd name="T8" fmla="*/ 2147483646 w 590"/>
              <a:gd name="T9" fmla="*/ 2147483646 h 1128"/>
              <a:gd name="T10" fmla="*/ 2147483646 w 590"/>
              <a:gd name="T11" fmla="*/ 2147483646 h 1128"/>
              <a:gd name="T12" fmla="*/ 2147483646 w 590"/>
              <a:gd name="T13" fmla="*/ 2147483646 h 1128"/>
              <a:gd name="T14" fmla="*/ 2147483646 w 590"/>
              <a:gd name="T15" fmla="*/ 2147483646 h 1128"/>
              <a:gd name="T16" fmla="*/ 2147483646 w 590"/>
              <a:gd name="T17" fmla="*/ 2147483646 h 1128"/>
              <a:gd name="T18" fmla="*/ 2147483646 w 590"/>
              <a:gd name="T19" fmla="*/ 2147483646 h 1128"/>
              <a:gd name="T20" fmla="*/ 0 w 590"/>
              <a:gd name="T21" fmla="*/ 2147483646 h 112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590"/>
              <a:gd name="T34" fmla="*/ 0 h 1128"/>
              <a:gd name="T35" fmla="*/ 590 w 590"/>
              <a:gd name="T36" fmla="*/ 1128 h 1128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590" h="1128">
                <a:moveTo>
                  <a:pt x="80" y="0"/>
                </a:moveTo>
                <a:cubicBezTo>
                  <a:pt x="138" y="19"/>
                  <a:pt x="128" y="24"/>
                  <a:pt x="176" y="56"/>
                </a:cubicBezTo>
                <a:cubicBezTo>
                  <a:pt x="199" y="91"/>
                  <a:pt x="225" y="118"/>
                  <a:pt x="248" y="152"/>
                </a:cubicBezTo>
                <a:cubicBezTo>
                  <a:pt x="266" y="225"/>
                  <a:pt x="272" y="296"/>
                  <a:pt x="296" y="368"/>
                </a:cubicBezTo>
                <a:cubicBezTo>
                  <a:pt x="300" y="379"/>
                  <a:pt x="313" y="383"/>
                  <a:pt x="320" y="392"/>
                </a:cubicBezTo>
                <a:cubicBezTo>
                  <a:pt x="327" y="402"/>
                  <a:pt x="329" y="414"/>
                  <a:pt x="336" y="424"/>
                </a:cubicBezTo>
                <a:cubicBezTo>
                  <a:pt x="345" y="436"/>
                  <a:pt x="358" y="445"/>
                  <a:pt x="368" y="456"/>
                </a:cubicBezTo>
                <a:cubicBezTo>
                  <a:pt x="374" y="463"/>
                  <a:pt x="379" y="472"/>
                  <a:pt x="384" y="480"/>
                </a:cubicBezTo>
                <a:cubicBezTo>
                  <a:pt x="382" y="586"/>
                  <a:pt x="590" y="1041"/>
                  <a:pt x="328" y="1128"/>
                </a:cubicBezTo>
                <a:cubicBezTo>
                  <a:pt x="269" y="1125"/>
                  <a:pt x="258" y="1127"/>
                  <a:pt x="200" y="1120"/>
                </a:cubicBezTo>
                <a:cubicBezTo>
                  <a:pt x="124" y="1111"/>
                  <a:pt x="0" y="1028"/>
                  <a:pt x="0" y="1000"/>
                </a:cubicBezTo>
              </a:path>
            </a:pathLst>
          </a:custGeom>
          <a:noFill/>
          <a:ln w="38100" cmpd="sng">
            <a:solidFill>
              <a:srgbClr val="FF3300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93554" name="Freeform 2381"/>
          <p:cNvSpPr>
            <a:spLocks/>
          </p:cNvSpPr>
          <p:nvPr/>
        </p:nvSpPr>
        <p:spPr bwMode="auto">
          <a:xfrm>
            <a:off x="3635375" y="5656263"/>
            <a:ext cx="1430338" cy="271462"/>
          </a:xfrm>
          <a:custGeom>
            <a:avLst/>
            <a:gdLst>
              <a:gd name="T0" fmla="*/ 2147483646 w 1000"/>
              <a:gd name="T1" fmla="*/ 0 h 537"/>
              <a:gd name="T2" fmla="*/ 2147483646 w 1000"/>
              <a:gd name="T3" fmla="*/ 2147483646 h 537"/>
              <a:gd name="T4" fmla="*/ 2147483646 w 1000"/>
              <a:gd name="T5" fmla="*/ 2147483646 h 537"/>
              <a:gd name="T6" fmla="*/ 2147483646 w 1000"/>
              <a:gd name="T7" fmla="*/ 2147483646 h 537"/>
              <a:gd name="T8" fmla="*/ 2147483646 w 1000"/>
              <a:gd name="T9" fmla="*/ 2147483646 h 537"/>
              <a:gd name="T10" fmla="*/ 2147483646 w 1000"/>
              <a:gd name="T11" fmla="*/ 2147483646 h 537"/>
              <a:gd name="T12" fmla="*/ 2147483646 w 1000"/>
              <a:gd name="T13" fmla="*/ 2147483646 h 537"/>
              <a:gd name="T14" fmla="*/ 2147483646 w 1000"/>
              <a:gd name="T15" fmla="*/ 2147483646 h 537"/>
              <a:gd name="T16" fmla="*/ 2147483646 w 1000"/>
              <a:gd name="T17" fmla="*/ 2147483646 h 537"/>
              <a:gd name="T18" fmla="*/ 2147483646 w 1000"/>
              <a:gd name="T19" fmla="*/ 2147483646 h 537"/>
              <a:gd name="T20" fmla="*/ 2147483646 w 1000"/>
              <a:gd name="T21" fmla="*/ 2147483646 h 537"/>
              <a:gd name="T22" fmla="*/ 2147483646 w 1000"/>
              <a:gd name="T23" fmla="*/ 2147483646 h 537"/>
              <a:gd name="T24" fmla="*/ 0 w 1000"/>
              <a:gd name="T25" fmla="*/ 2147483646 h 53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000"/>
              <a:gd name="T40" fmla="*/ 0 h 537"/>
              <a:gd name="T41" fmla="*/ 1000 w 1000"/>
              <a:gd name="T42" fmla="*/ 537 h 53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000" h="537">
                <a:moveTo>
                  <a:pt x="1000" y="0"/>
                </a:moveTo>
                <a:cubicBezTo>
                  <a:pt x="986" y="2"/>
                  <a:pt x="939" y="5"/>
                  <a:pt x="920" y="16"/>
                </a:cubicBezTo>
                <a:cubicBezTo>
                  <a:pt x="879" y="39"/>
                  <a:pt x="820" y="97"/>
                  <a:pt x="776" y="112"/>
                </a:cubicBezTo>
                <a:cubicBezTo>
                  <a:pt x="734" y="126"/>
                  <a:pt x="759" y="115"/>
                  <a:pt x="704" y="152"/>
                </a:cubicBezTo>
                <a:cubicBezTo>
                  <a:pt x="688" y="163"/>
                  <a:pt x="656" y="184"/>
                  <a:pt x="656" y="184"/>
                </a:cubicBezTo>
                <a:cubicBezTo>
                  <a:pt x="651" y="192"/>
                  <a:pt x="647" y="202"/>
                  <a:pt x="640" y="208"/>
                </a:cubicBezTo>
                <a:cubicBezTo>
                  <a:pt x="626" y="221"/>
                  <a:pt x="592" y="240"/>
                  <a:pt x="592" y="240"/>
                </a:cubicBezTo>
                <a:cubicBezTo>
                  <a:pt x="567" y="278"/>
                  <a:pt x="543" y="294"/>
                  <a:pt x="504" y="320"/>
                </a:cubicBezTo>
                <a:cubicBezTo>
                  <a:pt x="444" y="360"/>
                  <a:pt x="511" y="327"/>
                  <a:pt x="464" y="368"/>
                </a:cubicBezTo>
                <a:cubicBezTo>
                  <a:pt x="450" y="381"/>
                  <a:pt x="432" y="389"/>
                  <a:pt x="416" y="400"/>
                </a:cubicBezTo>
                <a:cubicBezTo>
                  <a:pt x="356" y="440"/>
                  <a:pt x="440" y="344"/>
                  <a:pt x="344" y="440"/>
                </a:cubicBezTo>
                <a:cubicBezTo>
                  <a:pt x="283" y="501"/>
                  <a:pt x="318" y="485"/>
                  <a:pt x="240" y="496"/>
                </a:cubicBezTo>
                <a:cubicBezTo>
                  <a:pt x="127" y="492"/>
                  <a:pt x="0" y="537"/>
                  <a:pt x="0" y="408"/>
                </a:cubicBezTo>
              </a:path>
            </a:pathLst>
          </a:custGeom>
          <a:noFill/>
          <a:ln w="38100" cmpd="sng">
            <a:solidFill>
              <a:srgbClr val="FF3300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93555" name="Freeform 2382"/>
          <p:cNvSpPr>
            <a:spLocks/>
          </p:cNvSpPr>
          <p:nvPr/>
        </p:nvSpPr>
        <p:spPr bwMode="auto">
          <a:xfrm>
            <a:off x="2039938" y="5856288"/>
            <a:ext cx="936625" cy="187325"/>
          </a:xfrm>
          <a:custGeom>
            <a:avLst/>
            <a:gdLst>
              <a:gd name="T0" fmla="*/ 2147483646 w 624"/>
              <a:gd name="T1" fmla="*/ 0 h 73"/>
              <a:gd name="T2" fmla="*/ 2147483646 w 624"/>
              <a:gd name="T3" fmla="*/ 2147483646 h 73"/>
              <a:gd name="T4" fmla="*/ 0 w 624"/>
              <a:gd name="T5" fmla="*/ 0 h 73"/>
              <a:gd name="T6" fmla="*/ 0 60000 65536"/>
              <a:gd name="T7" fmla="*/ 0 60000 65536"/>
              <a:gd name="T8" fmla="*/ 0 60000 65536"/>
              <a:gd name="T9" fmla="*/ 0 w 624"/>
              <a:gd name="T10" fmla="*/ 0 h 73"/>
              <a:gd name="T11" fmla="*/ 624 w 624"/>
              <a:gd name="T12" fmla="*/ 73 h 7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24" h="73">
                <a:moveTo>
                  <a:pt x="624" y="0"/>
                </a:moveTo>
                <a:cubicBezTo>
                  <a:pt x="522" y="8"/>
                  <a:pt x="422" y="23"/>
                  <a:pt x="320" y="32"/>
                </a:cubicBezTo>
                <a:cubicBezTo>
                  <a:pt x="282" y="31"/>
                  <a:pt x="73" y="73"/>
                  <a:pt x="0" y="0"/>
                </a:cubicBezTo>
              </a:path>
            </a:pathLst>
          </a:custGeom>
          <a:noFill/>
          <a:ln w="38100" cmpd="sng">
            <a:solidFill>
              <a:srgbClr val="FF3300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93556" name="Freeform 2383"/>
          <p:cNvSpPr>
            <a:spLocks/>
          </p:cNvSpPr>
          <p:nvPr/>
        </p:nvSpPr>
        <p:spPr bwMode="auto">
          <a:xfrm>
            <a:off x="1474788" y="3984625"/>
            <a:ext cx="1873250" cy="1871663"/>
          </a:xfrm>
          <a:custGeom>
            <a:avLst/>
            <a:gdLst>
              <a:gd name="T0" fmla="*/ 2147483646 w 1209"/>
              <a:gd name="T1" fmla="*/ 2147483646 h 1521"/>
              <a:gd name="T2" fmla="*/ 2147483646 w 1209"/>
              <a:gd name="T3" fmla="*/ 2147483646 h 1521"/>
              <a:gd name="T4" fmla="*/ 2147483646 w 1209"/>
              <a:gd name="T5" fmla="*/ 2147483646 h 1521"/>
              <a:gd name="T6" fmla="*/ 2147483646 w 1209"/>
              <a:gd name="T7" fmla="*/ 2147483646 h 1521"/>
              <a:gd name="T8" fmla="*/ 2147483646 w 1209"/>
              <a:gd name="T9" fmla="*/ 2147483646 h 1521"/>
              <a:gd name="T10" fmla="*/ 2147483646 w 1209"/>
              <a:gd name="T11" fmla="*/ 2147483646 h 1521"/>
              <a:gd name="T12" fmla="*/ 2147483646 w 1209"/>
              <a:gd name="T13" fmla="*/ 2147483646 h 1521"/>
              <a:gd name="T14" fmla="*/ 2147483646 w 1209"/>
              <a:gd name="T15" fmla="*/ 2147483646 h 1521"/>
              <a:gd name="T16" fmla="*/ 2147483646 w 1209"/>
              <a:gd name="T17" fmla="*/ 2147483646 h 1521"/>
              <a:gd name="T18" fmla="*/ 2147483646 w 1209"/>
              <a:gd name="T19" fmla="*/ 2147483646 h 1521"/>
              <a:gd name="T20" fmla="*/ 2147483646 w 1209"/>
              <a:gd name="T21" fmla="*/ 2147483646 h 1521"/>
              <a:gd name="T22" fmla="*/ 2147483646 w 1209"/>
              <a:gd name="T23" fmla="*/ 2147483646 h 1521"/>
              <a:gd name="T24" fmla="*/ 2147483646 w 1209"/>
              <a:gd name="T25" fmla="*/ 2147483646 h 1521"/>
              <a:gd name="T26" fmla="*/ 2147483646 w 1209"/>
              <a:gd name="T27" fmla="*/ 2147483646 h 1521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209"/>
              <a:gd name="T43" fmla="*/ 0 h 1521"/>
              <a:gd name="T44" fmla="*/ 1209 w 1209"/>
              <a:gd name="T45" fmla="*/ 1521 h 1521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209" h="1521">
                <a:moveTo>
                  <a:pt x="169" y="1500"/>
                </a:moveTo>
                <a:cubicBezTo>
                  <a:pt x="92" y="1423"/>
                  <a:pt x="183" y="1521"/>
                  <a:pt x="137" y="1452"/>
                </a:cubicBezTo>
                <a:cubicBezTo>
                  <a:pt x="121" y="1428"/>
                  <a:pt x="94" y="1401"/>
                  <a:pt x="73" y="1380"/>
                </a:cubicBezTo>
                <a:cubicBezTo>
                  <a:pt x="68" y="1364"/>
                  <a:pt x="62" y="1348"/>
                  <a:pt x="57" y="1332"/>
                </a:cubicBezTo>
                <a:cubicBezTo>
                  <a:pt x="51" y="1314"/>
                  <a:pt x="25" y="1284"/>
                  <a:pt x="25" y="1284"/>
                </a:cubicBezTo>
                <a:cubicBezTo>
                  <a:pt x="4" y="1156"/>
                  <a:pt x="7" y="1160"/>
                  <a:pt x="1" y="964"/>
                </a:cubicBezTo>
                <a:cubicBezTo>
                  <a:pt x="4" y="836"/>
                  <a:pt x="3" y="708"/>
                  <a:pt x="9" y="580"/>
                </a:cubicBezTo>
                <a:cubicBezTo>
                  <a:pt x="13" y="491"/>
                  <a:pt x="0" y="429"/>
                  <a:pt x="57" y="372"/>
                </a:cubicBezTo>
                <a:cubicBezTo>
                  <a:pt x="68" y="338"/>
                  <a:pt x="103" y="311"/>
                  <a:pt x="137" y="300"/>
                </a:cubicBezTo>
                <a:cubicBezTo>
                  <a:pt x="160" y="266"/>
                  <a:pt x="196" y="241"/>
                  <a:pt x="225" y="212"/>
                </a:cubicBezTo>
                <a:cubicBezTo>
                  <a:pt x="246" y="191"/>
                  <a:pt x="252" y="150"/>
                  <a:pt x="281" y="140"/>
                </a:cubicBezTo>
                <a:cubicBezTo>
                  <a:pt x="314" y="129"/>
                  <a:pt x="332" y="110"/>
                  <a:pt x="361" y="92"/>
                </a:cubicBezTo>
                <a:cubicBezTo>
                  <a:pt x="418" y="56"/>
                  <a:pt x="533" y="16"/>
                  <a:pt x="601" y="12"/>
                </a:cubicBezTo>
                <a:cubicBezTo>
                  <a:pt x="800" y="0"/>
                  <a:pt x="1011" y="4"/>
                  <a:pt x="1209" y="4"/>
                </a:cubicBezTo>
              </a:path>
            </a:pathLst>
          </a:custGeom>
          <a:noFill/>
          <a:ln w="38100" cmpd="sng">
            <a:solidFill>
              <a:srgbClr val="FF3300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93557" name="Freeform 2384"/>
          <p:cNvSpPr>
            <a:spLocks/>
          </p:cNvSpPr>
          <p:nvPr/>
        </p:nvSpPr>
        <p:spPr bwMode="auto">
          <a:xfrm>
            <a:off x="3475038" y="5021263"/>
            <a:ext cx="144462" cy="863600"/>
          </a:xfrm>
          <a:custGeom>
            <a:avLst/>
            <a:gdLst>
              <a:gd name="T0" fmla="*/ 0 w 107"/>
              <a:gd name="T1" fmla="*/ 0 h 672"/>
              <a:gd name="T2" fmla="*/ 2147483646 w 107"/>
              <a:gd name="T3" fmla="*/ 2147483646 h 672"/>
              <a:gd name="T4" fmla="*/ 2147483646 w 107"/>
              <a:gd name="T5" fmla="*/ 2147483646 h 672"/>
              <a:gd name="T6" fmla="*/ 2147483646 w 107"/>
              <a:gd name="T7" fmla="*/ 2147483646 h 672"/>
              <a:gd name="T8" fmla="*/ 2147483646 w 107"/>
              <a:gd name="T9" fmla="*/ 2147483646 h 672"/>
              <a:gd name="T10" fmla="*/ 2147483646 w 107"/>
              <a:gd name="T11" fmla="*/ 2147483646 h 67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07"/>
              <a:gd name="T19" fmla="*/ 0 h 672"/>
              <a:gd name="T20" fmla="*/ 107 w 107"/>
              <a:gd name="T21" fmla="*/ 672 h 67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07" h="672">
                <a:moveTo>
                  <a:pt x="0" y="0"/>
                </a:moveTo>
                <a:cubicBezTo>
                  <a:pt x="3" y="77"/>
                  <a:pt x="99" y="163"/>
                  <a:pt x="104" y="240"/>
                </a:cubicBezTo>
                <a:cubicBezTo>
                  <a:pt x="105" y="255"/>
                  <a:pt x="102" y="305"/>
                  <a:pt x="104" y="312"/>
                </a:cubicBezTo>
                <a:cubicBezTo>
                  <a:pt x="107" y="320"/>
                  <a:pt x="72" y="384"/>
                  <a:pt x="72" y="384"/>
                </a:cubicBezTo>
                <a:cubicBezTo>
                  <a:pt x="86" y="526"/>
                  <a:pt x="53" y="434"/>
                  <a:pt x="40" y="648"/>
                </a:cubicBezTo>
                <a:cubicBezTo>
                  <a:pt x="39" y="656"/>
                  <a:pt x="32" y="672"/>
                  <a:pt x="32" y="672"/>
                </a:cubicBezTo>
              </a:path>
            </a:pathLst>
          </a:custGeom>
          <a:noFill/>
          <a:ln w="38100" cmpd="sng">
            <a:solidFill>
              <a:schemeClr val="folHlink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93558" name="Freeform 2385"/>
          <p:cNvSpPr>
            <a:spLocks/>
          </p:cNvSpPr>
          <p:nvPr/>
        </p:nvSpPr>
        <p:spPr bwMode="auto">
          <a:xfrm>
            <a:off x="3057525" y="4935538"/>
            <a:ext cx="215900" cy="863600"/>
          </a:xfrm>
          <a:custGeom>
            <a:avLst/>
            <a:gdLst>
              <a:gd name="T0" fmla="*/ 2147483646 w 164"/>
              <a:gd name="T1" fmla="*/ 0 h 688"/>
              <a:gd name="T2" fmla="*/ 2147483646 w 164"/>
              <a:gd name="T3" fmla="*/ 2147483646 h 688"/>
              <a:gd name="T4" fmla="*/ 2147483646 w 164"/>
              <a:gd name="T5" fmla="*/ 2147483646 h 688"/>
              <a:gd name="T6" fmla="*/ 2147483646 w 164"/>
              <a:gd name="T7" fmla="*/ 2147483646 h 688"/>
              <a:gd name="T8" fmla="*/ 0 60000 65536"/>
              <a:gd name="T9" fmla="*/ 0 60000 65536"/>
              <a:gd name="T10" fmla="*/ 0 60000 65536"/>
              <a:gd name="T11" fmla="*/ 0 60000 65536"/>
              <a:gd name="T12" fmla="*/ 0 w 164"/>
              <a:gd name="T13" fmla="*/ 0 h 688"/>
              <a:gd name="T14" fmla="*/ 164 w 164"/>
              <a:gd name="T15" fmla="*/ 688 h 6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4" h="688">
                <a:moveTo>
                  <a:pt x="164" y="0"/>
                </a:moveTo>
                <a:cubicBezTo>
                  <a:pt x="140" y="36"/>
                  <a:pt x="110" y="41"/>
                  <a:pt x="76" y="64"/>
                </a:cubicBezTo>
                <a:cubicBezTo>
                  <a:pt x="7" y="167"/>
                  <a:pt x="50" y="295"/>
                  <a:pt x="12" y="408"/>
                </a:cubicBezTo>
                <a:cubicBezTo>
                  <a:pt x="0" y="503"/>
                  <a:pt x="20" y="594"/>
                  <a:pt x="20" y="688"/>
                </a:cubicBezTo>
              </a:path>
            </a:pathLst>
          </a:custGeom>
          <a:noFill/>
          <a:ln w="38100" cmpd="sng">
            <a:solidFill>
              <a:schemeClr val="folHlink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1748" name="Rectangle 2386"/>
          <p:cNvSpPr>
            <a:spLocks noChangeArrowheads="1"/>
          </p:cNvSpPr>
          <p:nvPr/>
        </p:nvSpPr>
        <p:spPr bwMode="auto">
          <a:xfrm>
            <a:off x="608013" y="3149600"/>
            <a:ext cx="8208962" cy="3600450"/>
          </a:xfrm>
          <a:prstGeom prst="rect">
            <a:avLst/>
          </a:prstGeom>
          <a:solidFill>
            <a:schemeClr val="bg1">
              <a:alpha val="85097"/>
            </a:schemeClr>
          </a:solidFill>
          <a:ln w="9525">
            <a:solidFill>
              <a:srgbClr val="FF0000"/>
            </a:solidFill>
            <a:prstDash val="dash"/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fontAlgn="t"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  <a:latin typeface="华文中宋" panose="02010600040101010101" pitchFamily="2" charset="-122"/>
              <a:ea typeface="楷体_GB2312" pitchFamily="1" charset="-122"/>
            </a:endParaRPr>
          </a:p>
        </p:txBody>
      </p:sp>
      <p:sp>
        <p:nvSpPr>
          <p:cNvPr id="11749" name="Rectangle 2387"/>
          <p:cNvSpPr>
            <a:spLocks noChangeArrowheads="1"/>
          </p:cNvSpPr>
          <p:nvPr/>
        </p:nvSpPr>
        <p:spPr bwMode="auto">
          <a:xfrm>
            <a:off x="1641475" y="4981575"/>
            <a:ext cx="62706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fontAlgn="t"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rgbClr val="CC0000"/>
                </a:solidFill>
                <a:latin typeface="华文中宋" panose="02010600040101010101" pitchFamily="2" charset="-122"/>
                <a:ea typeface="楷体_GB2312" pitchFamily="1" charset="-122"/>
              </a:rPr>
              <a:t>故障</a:t>
            </a:r>
            <a:r>
              <a:rPr lang="en-US" altLang="zh-CN" sz="2400" b="1">
                <a:solidFill>
                  <a:srgbClr val="CC0000"/>
                </a:solidFill>
                <a:latin typeface="华文中宋" panose="02010600040101010101" pitchFamily="2" charset="-122"/>
                <a:ea typeface="楷体_GB2312" pitchFamily="1" charset="-122"/>
              </a:rPr>
              <a:t>2</a:t>
            </a:r>
            <a:r>
              <a:rPr lang="zh-CN" altLang="en-US" sz="2400" b="1">
                <a:solidFill>
                  <a:srgbClr val="CC0000"/>
                </a:solidFill>
                <a:latin typeface="华文中宋" panose="02010600040101010101" pitchFamily="2" charset="-122"/>
                <a:ea typeface="楷体_GB2312" pitchFamily="1" charset="-122"/>
              </a:rPr>
              <a:t>：</a:t>
            </a:r>
            <a:r>
              <a:rPr lang="zh-CN" altLang="en-US" sz="2400" b="1">
                <a:solidFill>
                  <a:srgbClr val="000000"/>
                </a:solidFill>
                <a:latin typeface="华文中宋" panose="02010600040101010101" pitchFamily="2" charset="-122"/>
                <a:ea typeface="楷体_GB2312" pitchFamily="1" charset="-122"/>
              </a:rPr>
              <a:t>电流表和电压表的指针偏转角度很小。</a:t>
            </a:r>
          </a:p>
        </p:txBody>
      </p:sp>
      <p:sp>
        <p:nvSpPr>
          <p:cNvPr id="11750" name="Rectangle 2388"/>
          <p:cNvSpPr>
            <a:spLocks noChangeArrowheads="1"/>
          </p:cNvSpPr>
          <p:nvPr/>
        </p:nvSpPr>
        <p:spPr bwMode="auto">
          <a:xfrm>
            <a:off x="1695450" y="5500688"/>
            <a:ext cx="69246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fontAlgn="t"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rgbClr val="000000"/>
                </a:solidFill>
                <a:latin typeface="华文中宋" panose="02010600040101010101" pitchFamily="2" charset="-122"/>
                <a:ea typeface="楷体_GB2312" pitchFamily="1" charset="-122"/>
              </a:rPr>
              <a:t>判断：</a:t>
            </a:r>
            <a:r>
              <a:rPr lang="zh-CN" altLang="en-US" sz="2400" b="1">
                <a:solidFill>
                  <a:srgbClr val="FF0000"/>
                </a:solidFill>
                <a:latin typeface="华文中宋" panose="02010600040101010101" pitchFamily="2" charset="-122"/>
                <a:ea typeface="楷体_GB2312" pitchFamily="1" charset="-122"/>
              </a:rPr>
              <a:t>①电压表和电流表的量程可能都选择过大；</a:t>
            </a:r>
          </a:p>
          <a:p>
            <a:pPr fontAlgn="t"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rgbClr val="FF0000"/>
                </a:solidFill>
                <a:latin typeface="华文中宋" panose="02010600040101010101" pitchFamily="2" charset="-122"/>
                <a:ea typeface="楷体_GB2312" pitchFamily="1" charset="-122"/>
              </a:rPr>
              <a:t>      ②电源电压可能过低。</a:t>
            </a:r>
          </a:p>
        </p:txBody>
      </p:sp>
      <p:sp>
        <p:nvSpPr>
          <p:cNvPr id="11751" name="Rectangle 2389"/>
          <p:cNvSpPr>
            <a:spLocks noChangeArrowheads="1"/>
          </p:cNvSpPr>
          <p:nvPr/>
        </p:nvSpPr>
        <p:spPr bwMode="auto">
          <a:xfrm>
            <a:off x="1547813" y="3683000"/>
            <a:ext cx="5851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fontAlgn="t"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rgbClr val="CC0000"/>
                </a:solidFill>
                <a:latin typeface="华文中宋" panose="02010600040101010101" pitchFamily="2" charset="-122"/>
                <a:ea typeface="楷体_GB2312" pitchFamily="1" charset="-122"/>
              </a:rPr>
              <a:t>故障</a:t>
            </a:r>
            <a:r>
              <a:rPr lang="en-US" altLang="zh-CN" sz="2400" b="1">
                <a:solidFill>
                  <a:srgbClr val="CC0000"/>
                </a:solidFill>
                <a:latin typeface="华文中宋" panose="02010600040101010101" pitchFamily="2" charset="-122"/>
                <a:ea typeface="楷体_GB2312" pitchFamily="1" charset="-122"/>
              </a:rPr>
              <a:t>1</a:t>
            </a:r>
            <a:r>
              <a:rPr lang="zh-CN" altLang="en-US" sz="2400" b="1">
                <a:solidFill>
                  <a:srgbClr val="CC0000"/>
                </a:solidFill>
                <a:latin typeface="华文中宋" panose="02010600040101010101" pitchFamily="2" charset="-122"/>
                <a:ea typeface="楷体_GB2312" pitchFamily="1" charset="-122"/>
              </a:rPr>
              <a:t>：</a:t>
            </a:r>
            <a:r>
              <a:rPr lang="zh-CN" altLang="en-US" sz="2400" b="1">
                <a:solidFill>
                  <a:srgbClr val="000000"/>
                </a:solidFill>
                <a:latin typeface="华文中宋" panose="02010600040101010101" pitchFamily="2" charset="-122"/>
                <a:ea typeface="楷体_GB2312" pitchFamily="1" charset="-122"/>
              </a:rPr>
              <a:t>电流表与电压表的指针反向偏转。</a:t>
            </a:r>
          </a:p>
        </p:txBody>
      </p:sp>
      <p:sp>
        <p:nvSpPr>
          <p:cNvPr id="11752" name="Rectangle 2390"/>
          <p:cNvSpPr>
            <a:spLocks noChangeArrowheads="1"/>
          </p:cNvSpPr>
          <p:nvPr/>
        </p:nvSpPr>
        <p:spPr bwMode="auto">
          <a:xfrm>
            <a:off x="1677988" y="4430713"/>
            <a:ext cx="68357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fontAlgn="t"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rgbClr val="000000"/>
                </a:solidFill>
                <a:latin typeface="华文中宋" panose="02010600040101010101" pitchFamily="2" charset="-122"/>
                <a:ea typeface="楷体_GB2312" pitchFamily="1" charset="-122"/>
              </a:rPr>
              <a:t>判断：</a:t>
            </a:r>
            <a:r>
              <a:rPr lang="zh-CN" altLang="en-US" sz="2400" b="1">
                <a:solidFill>
                  <a:srgbClr val="FF0000"/>
                </a:solidFill>
                <a:latin typeface="华文中宋" panose="02010600040101010101" pitchFamily="2" charset="-122"/>
                <a:ea typeface="楷体_GB2312" pitchFamily="1" charset="-122"/>
              </a:rPr>
              <a:t>电流表和电压表的</a:t>
            </a:r>
            <a:r>
              <a:rPr lang="zh-CN" altLang="en-US" sz="2400" b="1">
                <a:solidFill>
                  <a:srgbClr val="FF0000"/>
                </a:solidFill>
                <a:latin typeface="Arial" panose="020B0604020202020204" pitchFamily="34" charset="0"/>
                <a:ea typeface="楷体_GB2312" pitchFamily="1" charset="-122"/>
              </a:rPr>
              <a:t>“</a:t>
            </a:r>
            <a:r>
              <a:rPr lang="en-US" altLang="zh-CN" sz="2400" b="1">
                <a:solidFill>
                  <a:srgbClr val="FF0000"/>
                </a:solidFill>
                <a:latin typeface="华文中宋" panose="02010600040101010101" pitchFamily="2" charset="-122"/>
                <a:ea typeface="楷体_GB2312" pitchFamily="1" charset="-122"/>
              </a:rPr>
              <a:t>+</a:t>
            </a:r>
            <a:r>
              <a:rPr lang="en-US" altLang="zh-CN" sz="2400" b="1">
                <a:solidFill>
                  <a:srgbClr val="FF0000"/>
                </a:solidFill>
                <a:latin typeface="Arial" panose="020B0604020202020204" pitchFamily="34" charset="0"/>
                <a:ea typeface="楷体_GB2312" pitchFamily="1" charset="-122"/>
              </a:rPr>
              <a:t>”</a:t>
            </a:r>
            <a:r>
              <a:rPr lang="zh-CN" altLang="en-US" sz="2400" b="1">
                <a:solidFill>
                  <a:srgbClr val="FF0000"/>
                </a:solidFill>
                <a:latin typeface="华文中宋" panose="02010600040101010101" pitchFamily="2" charset="-122"/>
                <a:ea typeface="楷体_GB2312" pitchFamily="1" charset="-122"/>
              </a:rPr>
              <a:t>、</a:t>
            </a:r>
            <a:r>
              <a:rPr lang="zh-CN" altLang="en-US" sz="2400" b="1">
                <a:solidFill>
                  <a:srgbClr val="FF0000"/>
                </a:solidFill>
                <a:latin typeface="Arial" panose="020B0604020202020204" pitchFamily="34" charset="0"/>
                <a:ea typeface="楷体_GB2312" pitchFamily="1" charset="-122"/>
              </a:rPr>
              <a:t>“</a:t>
            </a:r>
            <a:r>
              <a:rPr lang="en-US" altLang="zh-CN" sz="2400" b="1">
                <a:solidFill>
                  <a:srgbClr val="FF0000"/>
                </a:solidFill>
                <a:latin typeface="华文中宋" panose="02010600040101010101" pitchFamily="2" charset="-122"/>
                <a:ea typeface="楷体_GB2312" pitchFamily="1" charset="-122"/>
              </a:rPr>
              <a:t>-</a:t>
            </a:r>
            <a:r>
              <a:rPr lang="en-US" altLang="zh-CN" sz="2400" b="1">
                <a:solidFill>
                  <a:srgbClr val="FF0000"/>
                </a:solidFill>
                <a:latin typeface="Arial" panose="020B0604020202020204" pitchFamily="34" charset="0"/>
                <a:ea typeface="楷体_GB2312" pitchFamily="1" charset="-122"/>
              </a:rPr>
              <a:t>”</a:t>
            </a:r>
            <a:r>
              <a:rPr lang="zh-CN" altLang="en-US" sz="2400" b="1">
                <a:solidFill>
                  <a:srgbClr val="FF0000"/>
                </a:solidFill>
                <a:latin typeface="华文中宋" panose="02010600040101010101" pitchFamily="2" charset="-122"/>
                <a:ea typeface="楷体_GB2312" pitchFamily="1" charset="-122"/>
              </a:rPr>
              <a:t>接线柱接反</a:t>
            </a:r>
          </a:p>
        </p:txBody>
      </p:sp>
    </p:spTree>
    <p:extLst>
      <p:ext uri="{BB962C8B-B14F-4D97-AF65-F5344CB8AC3E}">
        <p14:creationId xmlns:p14="http://schemas.microsoft.com/office/powerpoint/2010/main" val="34738169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2" grpId="0" animBg="1" autoUpdateAnimBg="0"/>
      <p:bldP spid="11748" grpId="0" animBg="1"/>
      <p:bldP spid="11749" grpId="0"/>
      <p:bldP spid="11750" grpId="0"/>
      <p:bldP spid="11751" grpId="0"/>
      <p:bldP spid="11752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1_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rgbClr val="00FF00"/>
          </a:solidFill>
          <a:prstDash val="solid"/>
          <a:round/>
          <a:headEnd type="none" w="med" len="med"/>
          <a:tailEnd type="none" w="med" len="med"/>
        </a:ln>
        <a:effectLst>
          <a:outerShdw dist="53882" dir="2700000" algn="ctr" rotWithShape="0">
            <a:schemeClr val="tx1"/>
          </a:outerShdw>
        </a:effectLst>
        <a:extLst>
          <a:ext uri="{909E8E84-426E-40DD-AFC4-6F175D3DCCD1}">
            <a14:hiddenFill xmlns:a14="http://schemas.microsoft.com/office/drawing/2010/main">
              <a:solidFill>
                <a:srgbClr val="FF0000"/>
              </a:solidFill>
            </a14:hiddenFill>
          </a:ext>
        </a:extLst>
      </a:spPr>
      <a:bodyPr vert="horz" wrap="square" lIns="0" tIns="0" rIns="0" bIns="0" numCol="1" anchor="t" anchorCtr="1" compatLnSpc="1">
        <a:prstTxWarp prst="textNoShape">
          <a:avLst/>
        </a:prstTxWarp>
        <a:spAutoFit/>
      </a:bodyPr>
      <a:lstStyle>
        <a:defPPr marL="342900" marR="0" indent="-342900" algn="l" defTabSz="914400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4000" b="0" i="0" u="none" strike="noStrike" cap="none" normalizeH="0" baseline="0" smtClean="0">
            <a:ln>
              <a:noFill/>
            </a:ln>
            <a:solidFill>
              <a:srgbClr val="FFFF00"/>
            </a:solidFill>
            <a:effectLst/>
            <a:latin typeface="Arial" panose="020B0604020202020204" pitchFamily="34" charset="0"/>
            <a:ea typeface="隶书" panose="02010509060101010101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rgbClr val="00FF00"/>
          </a:solidFill>
          <a:prstDash val="solid"/>
          <a:round/>
          <a:headEnd type="none" w="med" len="med"/>
          <a:tailEnd type="none" w="med" len="med"/>
        </a:ln>
        <a:effectLst>
          <a:outerShdw dist="53882" dir="2700000" algn="ctr" rotWithShape="0">
            <a:schemeClr val="tx1"/>
          </a:outerShdw>
        </a:effectLst>
        <a:extLst>
          <a:ext uri="{909E8E84-426E-40DD-AFC4-6F175D3DCCD1}">
            <a14:hiddenFill xmlns:a14="http://schemas.microsoft.com/office/drawing/2010/main">
              <a:solidFill>
                <a:srgbClr val="FF0000"/>
              </a:solidFill>
            </a14:hiddenFill>
          </a:ext>
        </a:extLst>
      </a:spPr>
      <a:bodyPr vert="horz" wrap="square" lIns="0" tIns="0" rIns="0" bIns="0" numCol="1" anchor="t" anchorCtr="1" compatLnSpc="1">
        <a:prstTxWarp prst="textNoShape">
          <a:avLst/>
        </a:prstTxWarp>
        <a:spAutoFit/>
      </a:bodyPr>
      <a:lstStyle>
        <a:defPPr marL="342900" marR="0" indent="-342900" algn="l" defTabSz="914400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4000" b="0" i="0" u="none" strike="noStrike" cap="none" normalizeH="0" baseline="0" smtClean="0">
            <a:ln>
              <a:noFill/>
            </a:ln>
            <a:solidFill>
              <a:srgbClr val="FFFF00"/>
            </a:solidFill>
            <a:effectLst/>
            <a:latin typeface="Arial" panose="020B0604020202020204" pitchFamily="34" charset="0"/>
            <a:ea typeface="隶书" panose="02010509060101010101" pitchFamily="49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3_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rgbClr val="00FF00"/>
          </a:solidFill>
          <a:prstDash val="solid"/>
          <a:round/>
          <a:headEnd type="none" w="med" len="med"/>
          <a:tailEnd type="none" w="med" len="med"/>
        </a:ln>
        <a:effectLst>
          <a:outerShdw dist="53882" dir="2700000" algn="ctr" rotWithShape="0">
            <a:schemeClr val="tx1"/>
          </a:outerShdw>
        </a:effectLst>
        <a:extLst>
          <a:ext uri="{909E8E84-426E-40DD-AFC4-6F175D3DCCD1}">
            <a14:hiddenFill xmlns:a14="http://schemas.microsoft.com/office/drawing/2010/main">
              <a:solidFill>
                <a:srgbClr val="FF0000"/>
              </a:solidFill>
            </a14:hiddenFill>
          </a:ext>
        </a:extLst>
      </a:spPr>
      <a:bodyPr vert="horz" wrap="square" lIns="0" tIns="0" rIns="0" bIns="0" numCol="1" anchor="t" anchorCtr="1" compatLnSpc="1">
        <a:prstTxWarp prst="textNoShape">
          <a:avLst/>
        </a:prstTxWarp>
        <a:spAutoFit/>
      </a:bodyPr>
      <a:lstStyle>
        <a:defPPr marL="342900" marR="0" indent="-342900" algn="l" defTabSz="914400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4000" b="0" i="0" u="none" strike="noStrike" cap="none" normalizeH="0" baseline="0" smtClean="0">
            <a:ln>
              <a:noFill/>
            </a:ln>
            <a:solidFill>
              <a:srgbClr val="FFFF00"/>
            </a:solidFill>
            <a:effectLst/>
            <a:latin typeface="Arial" panose="020B0604020202020204" pitchFamily="34" charset="0"/>
            <a:ea typeface="隶书" panose="02010509060101010101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rgbClr val="00FF00"/>
          </a:solidFill>
          <a:prstDash val="solid"/>
          <a:round/>
          <a:headEnd type="none" w="med" len="med"/>
          <a:tailEnd type="none" w="med" len="med"/>
        </a:ln>
        <a:effectLst>
          <a:outerShdw dist="53882" dir="2700000" algn="ctr" rotWithShape="0">
            <a:schemeClr val="tx1"/>
          </a:outerShdw>
        </a:effectLst>
        <a:extLst>
          <a:ext uri="{909E8E84-426E-40DD-AFC4-6F175D3DCCD1}">
            <a14:hiddenFill xmlns:a14="http://schemas.microsoft.com/office/drawing/2010/main">
              <a:solidFill>
                <a:srgbClr val="FF0000"/>
              </a:solidFill>
            </a14:hiddenFill>
          </a:ext>
        </a:extLst>
      </a:spPr>
      <a:bodyPr vert="horz" wrap="square" lIns="0" tIns="0" rIns="0" bIns="0" numCol="1" anchor="t" anchorCtr="1" compatLnSpc="1">
        <a:prstTxWarp prst="textNoShape">
          <a:avLst/>
        </a:prstTxWarp>
        <a:spAutoFit/>
      </a:bodyPr>
      <a:lstStyle>
        <a:defPPr marL="342900" marR="0" indent="-342900" algn="l" defTabSz="914400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4000" b="0" i="0" u="none" strike="noStrike" cap="none" normalizeH="0" baseline="0" smtClean="0">
            <a:ln>
              <a:noFill/>
            </a:ln>
            <a:solidFill>
              <a:srgbClr val="FFFF00"/>
            </a:solidFill>
            <a:effectLst/>
            <a:latin typeface="Arial" panose="020B0604020202020204" pitchFamily="34" charset="0"/>
            <a:ea typeface="隶书" panose="02010509060101010101" pitchFamily="49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4_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rgbClr val="00FF00"/>
          </a:solidFill>
          <a:prstDash val="solid"/>
          <a:round/>
          <a:headEnd type="none" w="med" len="med"/>
          <a:tailEnd type="none" w="med" len="med"/>
        </a:ln>
        <a:effectLst>
          <a:outerShdw dist="53882" dir="2700000" algn="ctr" rotWithShape="0">
            <a:schemeClr val="tx1"/>
          </a:outerShdw>
        </a:effectLst>
        <a:extLst>
          <a:ext uri="{909E8E84-426E-40DD-AFC4-6F175D3DCCD1}">
            <a14:hiddenFill xmlns:a14="http://schemas.microsoft.com/office/drawing/2010/main">
              <a:solidFill>
                <a:srgbClr val="FF0000"/>
              </a:solidFill>
            </a14:hiddenFill>
          </a:ext>
        </a:extLst>
      </a:spPr>
      <a:bodyPr vert="horz" wrap="square" lIns="0" tIns="0" rIns="0" bIns="0" numCol="1" anchor="t" anchorCtr="1" compatLnSpc="1">
        <a:prstTxWarp prst="textNoShape">
          <a:avLst/>
        </a:prstTxWarp>
        <a:spAutoFit/>
      </a:bodyPr>
      <a:lstStyle>
        <a:defPPr marL="342900" marR="0" indent="-342900" algn="l" defTabSz="914400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4000" b="0" i="0" u="none" strike="noStrike" cap="none" normalizeH="0" baseline="0" smtClean="0">
            <a:ln>
              <a:noFill/>
            </a:ln>
            <a:solidFill>
              <a:srgbClr val="FFFF00"/>
            </a:solidFill>
            <a:effectLst/>
            <a:latin typeface="Arial" panose="020B0604020202020204" pitchFamily="34" charset="0"/>
            <a:ea typeface="隶书" panose="02010509060101010101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rgbClr val="00FF00"/>
          </a:solidFill>
          <a:prstDash val="solid"/>
          <a:round/>
          <a:headEnd type="none" w="med" len="med"/>
          <a:tailEnd type="none" w="med" len="med"/>
        </a:ln>
        <a:effectLst>
          <a:outerShdw dist="53882" dir="2700000" algn="ctr" rotWithShape="0">
            <a:schemeClr val="tx1"/>
          </a:outerShdw>
        </a:effectLst>
        <a:extLst>
          <a:ext uri="{909E8E84-426E-40DD-AFC4-6F175D3DCCD1}">
            <a14:hiddenFill xmlns:a14="http://schemas.microsoft.com/office/drawing/2010/main">
              <a:solidFill>
                <a:srgbClr val="FF0000"/>
              </a:solidFill>
            </a14:hiddenFill>
          </a:ext>
        </a:extLst>
      </a:spPr>
      <a:bodyPr vert="horz" wrap="square" lIns="0" tIns="0" rIns="0" bIns="0" numCol="1" anchor="t" anchorCtr="1" compatLnSpc="1">
        <a:prstTxWarp prst="textNoShape">
          <a:avLst/>
        </a:prstTxWarp>
        <a:spAutoFit/>
      </a:bodyPr>
      <a:lstStyle>
        <a:defPPr marL="342900" marR="0" indent="-342900" algn="l" defTabSz="914400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4000" b="0" i="0" u="none" strike="noStrike" cap="none" normalizeH="0" baseline="0" smtClean="0">
            <a:ln>
              <a:noFill/>
            </a:ln>
            <a:solidFill>
              <a:srgbClr val="FFFF00"/>
            </a:solidFill>
            <a:effectLst/>
            <a:latin typeface="Arial" panose="020B0604020202020204" pitchFamily="34" charset="0"/>
            <a:ea typeface="隶书" panose="02010509060101010101" pitchFamily="49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5_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rgbClr val="00FF00"/>
          </a:solidFill>
          <a:prstDash val="solid"/>
          <a:round/>
          <a:headEnd type="none" w="med" len="med"/>
          <a:tailEnd type="none" w="med" len="med"/>
        </a:ln>
        <a:effectLst>
          <a:outerShdw dist="53882" dir="2700000" algn="ctr" rotWithShape="0">
            <a:schemeClr val="tx1"/>
          </a:outerShdw>
        </a:effectLst>
        <a:extLst>
          <a:ext uri="{909E8E84-426E-40DD-AFC4-6F175D3DCCD1}">
            <a14:hiddenFill xmlns:a14="http://schemas.microsoft.com/office/drawing/2010/main">
              <a:solidFill>
                <a:srgbClr val="FF0000"/>
              </a:solidFill>
            </a14:hiddenFill>
          </a:ext>
        </a:extLst>
      </a:spPr>
      <a:bodyPr vert="horz" wrap="square" lIns="0" tIns="0" rIns="0" bIns="0" numCol="1" anchor="t" anchorCtr="1" compatLnSpc="1">
        <a:prstTxWarp prst="textNoShape">
          <a:avLst/>
        </a:prstTxWarp>
        <a:spAutoFit/>
      </a:bodyPr>
      <a:lstStyle>
        <a:defPPr marL="342900" marR="0" indent="-342900" algn="l" defTabSz="914400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4000" b="0" i="0" u="none" strike="noStrike" cap="none" normalizeH="0" baseline="0" smtClean="0">
            <a:ln>
              <a:noFill/>
            </a:ln>
            <a:solidFill>
              <a:srgbClr val="FFFF00"/>
            </a:solidFill>
            <a:effectLst/>
            <a:latin typeface="Arial" panose="020B0604020202020204" pitchFamily="34" charset="0"/>
            <a:ea typeface="隶书" panose="02010509060101010101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rgbClr val="00FF00"/>
          </a:solidFill>
          <a:prstDash val="solid"/>
          <a:round/>
          <a:headEnd type="none" w="med" len="med"/>
          <a:tailEnd type="none" w="med" len="med"/>
        </a:ln>
        <a:effectLst>
          <a:outerShdw dist="53882" dir="2700000" algn="ctr" rotWithShape="0">
            <a:schemeClr val="tx1"/>
          </a:outerShdw>
        </a:effectLst>
        <a:extLst>
          <a:ext uri="{909E8E84-426E-40DD-AFC4-6F175D3DCCD1}">
            <a14:hiddenFill xmlns:a14="http://schemas.microsoft.com/office/drawing/2010/main">
              <a:solidFill>
                <a:srgbClr val="FF0000"/>
              </a:solidFill>
            </a14:hiddenFill>
          </a:ext>
        </a:extLst>
      </a:spPr>
      <a:bodyPr vert="horz" wrap="square" lIns="0" tIns="0" rIns="0" bIns="0" numCol="1" anchor="t" anchorCtr="1" compatLnSpc="1">
        <a:prstTxWarp prst="textNoShape">
          <a:avLst/>
        </a:prstTxWarp>
        <a:spAutoFit/>
      </a:bodyPr>
      <a:lstStyle>
        <a:defPPr marL="342900" marR="0" indent="-342900" algn="l" defTabSz="914400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4000" b="0" i="0" u="none" strike="noStrike" cap="none" normalizeH="0" baseline="0" smtClean="0">
            <a:ln>
              <a:noFill/>
            </a:ln>
            <a:solidFill>
              <a:srgbClr val="FFFF00"/>
            </a:solidFill>
            <a:effectLst/>
            <a:latin typeface="Arial" panose="020B0604020202020204" pitchFamily="34" charset="0"/>
            <a:ea typeface="隶书" panose="02010509060101010101" pitchFamily="49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回顾">
  <a:themeElements>
    <a:clrScheme name="回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回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回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3.xml><?xml version="1.0" encoding="utf-8"?>
<a:theme xmlns:a="http://schemas.openxmlformats.org/drawingml/2006/main" name="3_Office 主题">
  <a:themeElements>
    <a:clrScheme name="3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3_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t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华文中宋" pitchFamily="2" charset="-122"/>
            <a:ea typeface="楷体_GB2312" pitchFamily="1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t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华文中宋" pitchFamily="2" charset="-122"/>
            <a:ea typeface="楷体_GB2312" pitchFamily="1" charset="-122"/>
          </a:defRPr>
        </a:defPPr>
      </a:lstStyle>
    </a:lnDef>
  </a:objectDefaults>
  <a:extraClrSchemeLst>
    <a:extraClrScheme>
      <a:clrScheme name="3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3_Office 主题">
  <a:themeElements>
    <a:clrScheme name="13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3_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t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华文中宋" pitchFamily="2" charset="-122"/>
            <a:ea typeface="楷体_GB2312" pitchFamily="1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t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华文中宋" pitchFamily="2" charset="-122"/>
            <a:ea typeface="楷体_GB2312" pitchFamily="1" charset="-122"/>
          </a:defRPr>
        </a:defPPr>
      </a:lstStyle>
    </a:lnDef>
  </a:objectDefaults>
  <a:extraClrSchemeLst>
    <a:extraClrScheme>
      <a:clrScheme name="13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6_Profile">
  <a:themeElements>
    <a:clrScheme name="6_Profile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6_Profile">
      <a:majorFont>
        <a:latin typeface="Verdana"/>
        <a:ea typeface="宋体"/>
        <a:cs typeface=""/>
      </a:majorFont>
      <a:minorFont>
        <a:latin typeface="Verdana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t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zh-CN" altLang="zh-CN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华文中宋" panose="02010600040101010101" pitchFamily="2" charset="-122"/>
            <a:ea typeface="楷体_GB2312" pitchFamily="1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t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zh-CN" altLang="zh-CN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华文中宋" panose="02010600040101010101" pitchFamily="2" charset="-122"/>
            <a:ea typeface="楷体_GB2312" pitchFamily="1" charset="-122"/>
          </a:defRPr>
        </a:defPPr>
      </a:lstStyle>
    </a:lnDef>
  </a:objectDefaults>
  <a:extraClrSchemeLst>
    <a:extraClrScheme>
      <a:clrScheme name="6_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2_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1_Office 主题">
  <a:themeElements>
    <a:clrScheme name="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charset="0"/>
          <a:buNone/>
          <a:tabLst/>
          <a:defRPr kumimoji="0" lang="zh-CN" altLang="zh-CN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charset="0"/>
          <a:buNone/>
          <a:tabLst/>
          <a:defRPr kumimoji="0" lang="zh-CN" altLang="zh-CN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lnDef>
  </a:objectDefaults>
  <a:extraClrSchemeLst>
    <a:extraClrScheme>
      <a:clrScheme name="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5_Office 主题">
  <a:themeElements>
    <a:clrScheme name="15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5_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t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华文中宋" pitchFamily="2" charset="-122"/>
            <a:ea typeface="楷体_GB2312" pitchFamily="1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t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华文中宋" pitchFamily="2" charset="-122"/>
            <a:ea typeface="楷体_GB2312" pitchFamily="1" charset="-122"/>
          </a:defRPr>
        </a:defPPr>
      </a:lstStyle>
    </a:lnDef>
  </a:objectDefaults>
  <a:extraClrSchemeLst>
    <a:extraClrScheme>
      <a:clrScheme name="15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1486</Words>
  <Application>Microsoft Office PowerPoint</Application>
  <PresentationFormat>全屏显示(4:3)</PresentationFormat>
  <Paragraphs>357</Paragraphs>
  <Slides>30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13</vt:i4>
      </vt:variant>
      <vt:variant>
        <vt:lpstr>嵌入 OLE 服务器</vt:lpstr>
      </vt:variant>
      <vt:variant>
        <vt:i4>0</vt:i4>
      </vt:variant>
      <vt:variant>
        <vt:lpstr>幻灯片标题</vt:lpstr>
      </vt:variant>
      <vt:variant>
        <vt:i4>30</vt:i4>
      </vt:variant>
    </vt:vector>
  </HeadingPairs>
  <TitlesOfParts>
    <vt:vector size="60" baseType="lpstr">
      <vt:lpstr>方正舒体</vt:lpstr>
      <vt:lpstr>黑体</vt:lpstr>
      <vt:lpstr>华文彩云</vt:lpstr>
      <vt:lpstr>华文行楷</vt:lpstr>
      <vt:lpstr>华文新魏</vt:lpstr>
      <vt:lpstr>华文中宋</vt:lpstr>
      <vt:lpstr>楷体</vt:lpstr>
      <vt:lpstr>楷体_GB2312</vt:lpstr>
      <vt:lpstr>隶书</vt:lpstr>
      <vt:lpstr>宋体</vt:lpstr>
      <vt:lpstr>Arial</vt:lpstr>
      <vt:lpstr>Calibri</vt:lpstr>
      <vt:lpstr>Calibri Light</vt:lpstr>
      <vt:lpstr>Tahoma</vt:lpstr>
      <vt:lpstr>Times New Roman</vt:lpstr>
      <vt:lpstr>Verdana</vt:lpstr>
      <vt:lpstr>Wingdings</vt:lpstr>
      <vt:lpstr>Office 主题</vt:lpstr>
      <vt:lpstr>回顾</vt:lpstr>
      <vt:lpstr>3_Office 主题</vt:lpstr>
      <vt:lpstr>13_Office 主题</vt:lpstr>
      <vt:lpstr>6_Profile</vt:lpstr>
      <vt:lpstr>默认设计模板</vt:lpstr>
      <vt:lpstr>2_默认设计模板</vt:lpstr>
      <vt:lpstr>1_Office 主题</vt:lpstr>
      <vt:lpstr>15_Office 主题</vt:lpstr>
      <vt:lpstr>1_默认设计模板</vt:lpstr>
      <vt:lpstr>3_默认设计模板</vt:lpstr>
      <vt:lpstr>4_默认设计模板</vt:lpstr>
      <vt:lpstr>5_默认设计模板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1</cp:revision>
  <dcterms:created xsi:type="dcterms:W3CDTF">2018-11-14T06:05:04Z</dcterms:created>
  <dcterms:modified xsi:type="dcterms:W3CDTF">2018-11-14T06:06:28Z</dcterms:modified>
</cp:coreProperties>
</file>