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57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439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59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2" r:id="rId163"/>
    <p:sldId id="423" r:id="rId164"/>
    <p:sldId id="424" r:id="rId165"/>
    <p:sldId id="425" r:id="rId166"/>
    <p:sldId id="426" r:id="rId167"/>
    <p:sldId id="427" r:id="rId168"/>
    <p:sldId id="428" r:id="rId169"/>
    <p:sldId id="429" r:id="rId170"/>
    <p:sldId id="430" r:id="rId171"/>
    <p:sldId id="431" r:id="rId172"/>
    <p:sldId id="432" r:id="rId173"/>
    <p:sldId id="433" r:id="rId174"/>
    <p:sldId id="434" r:id="rId175"/>
    <p:sldId id="435" r:id="rId176"/>
    <p:sldId id="436" r:id="rId177"/>
    <p:sldId id="437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  <p:sldId id="447" r:id="rId186"/>
    <p:sldId id="448" r:id="rId187"/>
    <p:sldId id="449" r:id="rId188"/>
    <p:sldId id="450" r:id="rId189"/>
    <p:sldId id="451" r:id="rId190"/>
    <p:sldId id="452" r:id="rId191"/>
    <p:sldId id="453" r:id="rId192"/>
    <p:sldId id="454" r:id="rId193"/>
    <p:sldId id="455" r:id="rId194"/>
    <p:sldId id="456" r:id="rId195"/>
    <p:sldId id="457" r:id="rId196"/>
    <p:sldId id="458" r:id="rId197"/>
    <p:sldId id="459" r:id="rId198"/>
    <p:sldId id="460" r:id="rId199"/>
    <p:sldId id="461" r:id="rId200"/>
    <p:sldId id="462" r:id="rId20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3" cy="72003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204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3528" y="2570701"/>
            <a:ext cx="63861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7645" y="2308860"/>
            <a:ext cx="9236075" cy="22402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8110" y="1985645"/>
            <a:ext cx="9427210" cy="2943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095" y="1237615"/>
            <a:ext cx="8131175" cy="43821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30095" y="1094740"/>
            <a:ext cx="8308975" cy="462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055" y="1557655"/>
            <a:ext cx="8771255" cy="3742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4170" y="1377950"/>
            <a:ext cx="8960485" cy="4074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3345" y="1207135"/>
            <a:ext cx="9464675" cy="444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7675" y="993775"/>
            <a:ext cx="8756015" cy="4869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48190" y="388175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889490" y="4545321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77770" y="5196196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9095" y="1817370"/>
            <a:ext cx="8893175" cy="322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b="32023"/>
          <a:stretch>
            <a:fillRect/>
          </a:stretch>
        </p:blipFill>
        <p:spPr>
          <a:xfrm>
            <a:off x="1668780" y="2285365"/>
            <a:ext cx="8855075" cy="1800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43685" y="2028825"/>
            <a:ext cx="9879965" cy="2547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35785" y="483235"/>
            <a:ext cx="8221345" cy="5883275"/>
            <a:chOff x="2957" y="825"/>
            <a:chExt cx="13322" cy="9754"/>
          </a:xfrm>
        </p:grpSpPr>
        <p:grpSp>
          <p:nvGrpSpPr>
            <p:cNvPr id="4" name="组合 3"/>
            <p:cNvGrpSpPr/>
            <p:nvPr/>
          </p:nvGrpSpPr>
          <p:grpSpPr>
            <a:xfrm>
              <a:off x="2957" y="825"/>
              <a:ext cx="13089" cy="6358"/>
              <a:chOff x="2696" y="1916"/>
              <a:chExt cx="13089" cy="635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413" y="2526"/>
                <a:ext cx="12373" cy="5748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96" y="1916"/>
                <a:ext cx="10225" cy="876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9" y="7183"/>
              <a:ext cx="12481" cy="3396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368851" y="518615"/>
            <a:ext cx="8648605" cy="5874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9585" y="2446020"/>
            <a:ext cx="8672195" cy="19659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9585" y="2339340"/>
            <a:ext cx="8776970" cy="220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215" y="1500505"/>
            <a:ext cx="9258935" cy="385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485" y="1508125"/>
            <a:ext cx="8748395" cy="384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96620" y="629920"/>
            <a:ext cx="10267950" cy="5650865"/>
            <a:chOff x="2339" y="2538"/>
            <a:chExt cx="16987" cy="942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" y="2538"/>
              <a:ext cx="14521" cy="57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5" y="8262"/>
              <a:ext cx="5508" cy="92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" y="7718"/>
              <a:ext cx="10213" cy="18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/>
            <a:srcRect b="7815"/>
            <a:stretch>
              <a:fillRect/>
            </a:stretch>
          </p:blipFill>
          <p:spPr>
            <a:xfrm>
              <a:off x="3494" y="9471"/>
              <a:ext cx="11005" cy="248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897255" y="812165"/>
            <a:ext cx="10267315" cy="5467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6325" y="795655"/>
            <a:ext cx="7498715" cy="526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2163"/>
          <a:stretch>
            <a:fillRect/>
          </a:stretch>
        </p:blipFill>
        <p:spPr>
          <a:xfrm>
            <a:off x="1664335" y="676275"/>
            <a:ext cx="8862695" cy="56292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8320" y="676275"/>
            <a:ext cx="8846820" cy="239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64335" y="2919730"/>
            <a:ext cx="9356725" cy="138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64335" y="4475480"/>
            <a:ext cx="8154035" cy="1712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635" y="1355725"/>
            <a:ext cx="9396095" cy="4145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145" y="1634490"/>
            <a:ext cx="8855075" cy="358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1295" y="1111250"/>
            <a:ext cx="11628755" cy="4450080"/>
            <a:chOff x="496" y="1701"/>
            <a:chExt cx="18313" cy="70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" y="1701"/>
              <a:ext cx="8665" cy="700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1" y="3252"/>
              <a:ext cx="3396" cy="429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97" y="3030"/>
              <a:ext cx="6013" cy="47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3865" y="2030730"/>
            <a:ext cx="8763635" cy="2796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8110" y="2030730"/>
            <a:ext cx="9090025" cy="2796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7665" y="1348105"/>
            <a:ext cx="8916035" cy="41611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7665" y="1222375"/>
            <a:ext cx="8916035" cy="428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0220" y="692785"/>
            <a:ext cx="8672195" cy="57003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6050" y="692785"/>
            <a:ext cx="9116060" cy="5701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1445" y="1130935"/>
            <a:ext cx="9388475" cy="4595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995" y="1794510"/>
            <a:ext cx="8969375" cy="326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1965" y="1588135"/>
            <a:ext cx="8687435" cy="3681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42745" y="1250315"/>
            <a:ext cx="8797290" cy="389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4110" y="502920"/>
            <a:ext cx="7383145" cy="585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5285" y="2072640"/>
            <a:ext cx="8900795" cy="27127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59535" y="1759585"/>
            <a:ext cx="9808845" cy="3339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0525" y="1591945"/>
            <a:ext cx="8870315" cy="3673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72260" y="1591945"/>
            <a:ext cx="9385300" cy="350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2995" y="1863090"/>
            <a:ext cx="7445375" cy="31318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09470" y="1604010"/>
            <a:ext cx="8112125" cy="363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635" y="997585"/>
            <a:ext cx="9396095" cy="486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195" y="2194560"/>
            <a:ext cx="8816975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0525" y="1431925"/>
            <a:ext cx="8870315" cy="3993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60525" y="1278890"/>
            <a:ext cx="4759325" cy="4286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625" y="1229995"/>
            <a:ext cx="8794115" cy="4397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98625" y="996315"/>
            <a:ext cx="9171940" cy="4631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9535" y="654685"/>
            <a:ext cx="9472295" cy="554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5580" y="453390"/>
            <a:ext cx="6720840" cy="59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4775" y="1077595"/>
            <a:ext cx="9441815" cy="470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4032"/>
          <a:stretch>
            <a:fillRect/>
          </a:stretch>
        </p:blipFill>
        <p:spPr>
          <a:xfrm>
            <a:off x="1675765" y="683260"/>
            <a:ext cx="8839835" cy="5668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75" y="2476500"/>
            <a:ext cx="8603615" cy="1905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3875" y="2042795"/>
            <a:ext cx="9058910" cy="267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784225"/>
            <a:ext cx="8847455" cy="5288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71955" y="784225"/>
            <a:ext cx="9215120" cy="5288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5765" y="1790700"/>
            <a:ext cx="8839835" cy="3276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75765" y="1547495"/>
            <a:ext cx="9228455" cy="3519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9535" y="1149985"/>
            <a:ext cx="9472295" cy="455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0525" y="1127125"/>
            <a:ext cx="8870315" cy="460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715" y="1496695"/>
            <a:ext cx="8115935" cy="386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5765" y="1496695"/>
            <a:ext cx="8839835" cy="386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145" y="1260475"/>
            <a:ext cx="8855075" cy="4336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6685" y="1094740"/>
            <a:ext cx="9568815" cy="468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8615" y="1172845"/>
            <a:ext cx="8954135" cy="4511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8615" y="981710"/>
            <a:ext cx="9045575" cy="4852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255" y="1222375"/>
            <a:ext cx="9380855" cy="4412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055" y="1264285"/>
            <a:ext cx="8771255" cy="4328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0055" y="1264285"/>
            <a:ext cx="8931910" cy="451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2495" y="2137410"/>
            <a:ext cx="7826375" cy="2583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2955" y="1731010"/>
            <a:ext cx="7955915" cy="325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855" y="1176655"/>
            <a:ext cx="8923655" cy="4504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3855" y="1176655"/>
            <a:ext cx="9060180" cy="4413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495" y="1443355"/>
            <a:ext cx="9350375" cy="397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1142365"/>
            <a:ext cx="8847455" cy="457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2905" y="1832610"/>
            <a:ext cx="8885555" cy="319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8645" y="1866900"/>
            <a:ext cx="84740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6235" y="1836420"/>
            <a:ext cx="8938895" cy="3185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2080" y="1646555"/>
            <a:ext cx="9163050" cy="3580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1448"/>
          <a:stretch>
            <a:fillRect/>
          </a:stretch>
        </p:blipFill>
        <p:spPr>
          <a:xfrm>
            <a:off x="1633855" y="661035"/>
            <a:ext cx="8923655" cy="56178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3855" y="661035"/>
            <a:ext cx="9102090" cy="5786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1915" y="1965960"/>
            <a:ext cx="9487535" cy="292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835" y="1962150"/>
            <a:ext cx="9243695" cy="29337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6505" y="1703070"/>
            <a:ext cx="9879965" cy="3565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5245" y="875665"/>
            <a:ext cx="9540875" cy="5106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970" y="723265"/>
            <a:ext cx="8862695" cy="5410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70380" y="826135"/>
            <a:ext cx="5154930" cy="1062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64335" y="1774190"/>
            <a:ext cx="5509260" cy="202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64335" y="3798570"/>
            <a:ext cx="5140960" cy="2335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4775" y="1157605"/>
            <a:ext cx="9441815" cy="4542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435" y="2198370"/>
            <a:ext cx="8786495" cy="246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6245" y="951865"/>
            <a:ext cx="8778875" cy="4953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06245" y="951865"/>
            <a:ext cx="4943475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9720" y="4885055"/>
            <a:ext cx="1039495" cy="102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87525" y="798195"/>
            <a:ext cx="8801100" cy="5437505"/>
            <a:chOff x="2669" y="2381"/>
            <a:chExt cx="13860" cy="85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9" y="2381"/>
              <a:ext cx="13861" cy="603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9" y="8124"/>
              <a:ext cx="13045" cy="282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787525" y="798195"/>
            <a:ext cx="8801735" cy="543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 t="512" r="4041"/>
          <a:stretch>
            <a:fillRect/>
          </a:stretch>
        </p:blipFill>
        <p:spPr>
          <a:xfrm>
            <a:off x="2293620" y="452755"/>
            <a:ext cx="7316470" cy="60147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92680" y="452755"/>
            <a:ext cx="7217410" cy="601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165" y="852805"/>
            <a:ext cx="9297035" cy="515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87830" y="697865"/>
            <a:ext cx="8816340" cy="5704840"/>
            <a:chOff x="2544" y="757"/>
            <a:chExt cx="14112" cy="940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4" y="757"/>
              <a:ext cx="14113" cy="843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4" y="9300"/>
              <a:ext cx="9421" cy="86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826260" y="783590"/>
            <a:ext cx="4702810" cy="5030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25540" y="3711575"/>
            <a:ext cx="2426335" cy="93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962785" y="5814060"/>
            <a:ext cx="61036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 t="1336" r="1032"/>
          <a:stretch>
            <a:fillRect/>
          </a:stretch>
        </p:blipFill>
        <p:spPr>
          <a:xfrm>
            <a:off x="1603375" y="677545"/>
            <a:ext cx="8891905" cy="55791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5775" y="663897"/>
            <a:ext cx="8592820" cy="5736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8595" y="883285"/>
            <a:ext cx="9274175" cy="5090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3475" y="798195"/>
            <a:ext cx="9781540" cy="5176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495" y="2834640"/>
            <a:ext cx="9350375" cy="11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295" y="681355"/>
            <a:ext cx="9502775" cy="567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145" y="1527175"/>
            <a:ext cx="8855075" cy="3803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68145" y="1377950"/>
            <a:ext cx="5000625" cy="395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68770" y="439102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195" y="1981200"/>
            <a:ext cx="8816975" cy="2895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7195" y="1689100"/>
            <a:ext cx="9045575" cy="363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005" y="1073785"/>
            <a:ext cx="8809355" cy="4709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8320" y="981710"/>
            <a:ext cx="9087485" cy="480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5765" y="841375"/>
            <a:ext cx="8839835" cy="5174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86230" y="841375"/>
            <a:ext cx="9087485" cy="5174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2905" y="2084070"/>
            <a:ext cx="8885555" cy="2689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52905" y="1745615"/>
            <a:ext cx="9017000" cy="302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065" y="1859280"/>
            <a:ext cx="9373235" cy="313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185" y="1859280"/>
            <a:ext cx="8976995" cy="313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715" y="1813560"/>
            <a:ext cx="8877935" cy="3230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56715" y="1675130"/>
            <a:ext cx="5282565" cy="3368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8645" y="1226185"/>
            <a:ext cx="8474075" cy="44049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58645" y="1226185"/>
            <a:ext cx="8677275" cy="414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6235" y="989965"/>
            <a:ext cx="8938895" cy="4877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6235" y="989965"/>
            <a:ext cx="8939530" cy="4877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315" y="1496695"/>
            <a:ext cx="9182735" cy="3863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1110" y="1496695"/>
            <a:ext cx="9271635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9095" y="1009015"/>
            <a:ext cx="8893175" cy="4839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49095" y="1009015"/>
            <a:ext cx="9030970" cy="5008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2395" y="1226185"/>
            <a:ext cx="9426575" cy="440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3865" y="1534795"/>
            <a:ext cx="8763635" cy="378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905" y="1737360"/>
            <a:ext cx="7361555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715" y="1203325"/>
            <a:ext cx="8877935" cy="4450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56715" y="1203325"/>
            <a:ext cx="8878570" cy="454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005" y="1561465"/>
            <a:ext cx="8809355" cy="3734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7655" y="1335405"/>
            <a:ext cx="9030970" cy="396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662305"/>
            <a:ext cx="8847455" cy="55327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26895" y="662305"/>
            <a:ext cx="8805545" cy="5533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485" y="1496695"/>
            <a:ext cx="9510395" cy="386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485" y="1416685"/>
            <a:ext cx="9510395" cy="402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755" y="1302385"/>
            <a:ext cx="8999855" cy="425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045" y="1626870"/>
            <a:ext cx="8169275" cy="3604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4345" y="2526030"/>
            <a:ext cx="8702675" cy="18059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42745" y="2141855"/>
            <a:ext cx="9045575" cy="2348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884"/>
          <a:stretch>
            <a:fillRect/>
          </a:stretch>
        </p:blipFill>
        <p:spPr>
          <a:xfrm>
            <a:off x="1786255" y="480695"/>
            <a:ext cx="7895590" cy="5911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11350" y="480695"/>
            <a:ext cx="7770495" cy="591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3385" y="852805"/>
            <a:ext cx="8824595" cy="51517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3385" y="755650"/>
            <a:ext cx="8823960" cy="548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3845" y="2125980"/>
            <a:ext cx="9083675" cy="2606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3845" y="2014220"/>
            <a:ext cx="9083675" cy="304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725" y="727075"/>
            <a:ext cx="9479915" cy="540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4805" y="2503170"/>
            <a:ext cx="8961755" cy="18516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59450" y="2465383"/>
            <a:ext cx="225615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715" y="1012825"/>
            <a:ext cx="8877935" cy="4831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6410" y="1012825"/>
            <a:ext cx="8778240" cy="483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475" y="1321435"/>
            <a:ext cx="8908415" cy="4214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43685" y="1151890"/>
            <a:ext cx="9006205" cy="461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08100" y="1689735"/>
            <a:ext cx="9446895" cy="3917950"/>
            <a:chOff x="2255" y="3948"/>
            <a:chExt cx="14877" cy="617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5" y="3948"/>
              <a:ext cx="14689" cy="290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6" y="7034"/>
              <a:ext cx="14677" cy="30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685" y="2385060"/>
            <a:ext cx="9357995" cy="208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005" y="1466215"/>
            <a:ext cx="9571355" cy="392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b="15476"/>
          <a:stretch>
            <a:fillRect/>
          </a:stretch>
        </p:blipFill>
        <p:spPr>
          <a:xfrm>
            <a:off x="1668145" y="1557655"/>
            <a:ext cx="8855075" cy="3162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3850" y="1436370"/>
            <a:ext cx="8816340" cy="3794760"/>
            <a:chOff x="2348" y="1822"/>
            <a:chExt cx="13884" cy="59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4" y="2758"/>
              <a:ext cx="12853" cy="504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8" y="1822"/>
              <a:ext cx="13885" cy="9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2405" y="1097915"/>
            <a:ext cx="9265920" cy="4580890"/>
            <a:chOff x="2303" y="1729"/>
            <a:chExt cx="14592" cy="72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5" y="1729"/>
              <a:ext cx="11881" cy="493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3" y="6939"/>
              <a:ext cx="14593" cy="200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578610" y="4406265"/>
            <a:ext cx="9150985" cy="164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9565" y="1332865"/>
            <a:ext cx="8992235" cy="4191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27835" y="1332865"/>
            <a:ext cx="8863965" cy="419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2905" y="944245"/>
            <a:ext cx="8885555" cy="4968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5775" y="944245"/>
            <a:ext cx="8875395" cy="4968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825" y="2453640"/>
            <a:ext cx="9403715" cy="195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295" y="1828800"/>
            <a:ext cx="9502775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705" y="1729740"/>
            <a:ext cx="9037955" cy="33985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74140" y="1321435"/>
            <a:ext cx="9239885" cy="3807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2975" y="2590800"/>
            <a:ext cx="7765415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305" y="2011680"/>
            <a:ext cx="9342755" cy="28346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23670" y="1717675"/>
            <a:ext cx="9604375" cy="353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2395" y="1409065"/>
            <a:ext cx="9426575" cy="40392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2395" y="1236345"/>
            <a:ext cx="9611360" cy="4211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1445" y="1946910"/>
            <a:ext cx="9388475" cy="296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065" y="1500505"/>
            <a:ext cx="9373235" cy="385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0515" y="1901190"/>
            <a:ext cx="9030335" cy="305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835" y="1142365"/>
            <a:ext cx="9243695" cy="4572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73835" y="1024255"/>
            <a:ext cx="4859020" cy="4691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25540" y="3725545"/>
            <a:ext cx="4491990" cy="2193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9075" y="742950"/>
            <a:ext cx="9357360" cy="5509895"/>
            <a:chOff x="2345" y="1170"/>
            <a:chExt cx="14736" cy="867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5" y="1170"/>
              <a:ext cx="14737" cy="673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9" y="7903"/>
              <a:ext cx="14101" cy="194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331595" y="742950"/>
            <a:ext cx="9240520" cy="5509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9085" y="1569085"/>
            <a:ext cx="9053195" cy="37191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69085" y="1569085"/>
            <a:ext cx="9243695" cy="3719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2232660"/>
            <a:ext cx="8847455" cy="23926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72565" y="1915160"/>
            <a:ext cx="9171940" cy="2900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9535" y="890905"/>
            <a:ext cx="9472295" cy="507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1414"/>
          <a:stretch>
            <a:fillRect/>
          </a:stretch>
        </p:blipFill>
        <p:spPr>
          <a:xfrm>
            <a:off x="1424940" y="623570"/>
            <a:ext cx="9342755" cy="5755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045" y="1542415"/>
            <a:ext cx="8931275" cy="3772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0045" y="3556000"/>
            <a:ext cx="7108190" cy="2080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335" y="1138555"/>
            <a:ext cx="8862695" cy="45802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71625" y="1138555"/>
            <a:ext cx="8955405" cy="4580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8585" y="904875"/>
            <a:ext cx="9433560" cy="5177155"/>
            <a:chOff x="2171" y="1799"/>
            <a:chExt cx="14856" cy="815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1" y="1799"/>
              <a:ext cx="14857" cy="72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9" y="9064"/>
              <a:ext cx="6445" cy="8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655" y="1351915"/>
            <a:ext cx="9076055" cy="4153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56715" y="1222375"/>
            <a:ext cx="9243060" cy="4443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2065" y="2240280"/>
            <a:ext cx="7087235" cy="2377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96440" y="1957705"/>
            <a:ext cx="7955915" cy="2659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1445" y="1817370"/>
            <a:ext cx="9388475" cy="322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855" y="864235"/>
            <a:ext cx="8923655" cy="512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245" y="666115"/>
            <a:ext cx="8659495" cy="57873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3245" y="666115"/>
            <a:ext cx="8084185" cy="161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39290" y="2279650"/>
            <a:ext cx="8554085" cy="1090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39290" y="3541395"/>
            <a:ext cx="8552815" cy="291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51915" y="1339850"/>
            <a:ext cx="9486900" cy="4424680"/>
            <a:chOff x="2129" y="3510"/>
            <a:chExt cx="14940" cy="69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9" y="3510"/>
              <a:ext cx="14941" cy="378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3" y="7454"/>
              <a:ext cx="12949" cy="30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135" y="1786890"/>
            <a:ext cx="9015095" cy="3284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88135" y="1688465"/>
            <a:ext cx="9215120" cy="1868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88135" y="3470910"/>
            <a:ext cx="81407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1925" y="1504315"/>
            <a:ext cx="9327515" cy="384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53490" y="704850"/>
            <a:ext cx="9517380" cy="5654040"/>
            <a:chOff x="1974" y="1110"/>
            <a:chExt cx="14988" cy="89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8" y="1110"/>
              <a:ext cx="14725" cy="89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4" y="7870"/>
              <a:ext cx="525" cy="21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 t="1945"/>
          <a:stretch>
            <a:fillRect/>
          </a:stretch>
        </p:blipFill>
        <p:spPr>
          <a:xfrm>
            <a:off x="1622425" y="670560"/>
            <a:ext cx="8946515" cy="5731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2425" y="670560"/>
            <a:ext cx="8947150" cy="2320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22425" y="2991485"/>
            <a:ext cx="6797040" cy="330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3345" y="2179320"/>
            <a:ext cx="9464675" cy="249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995" y="1115695"/>
            <a:ext cx="8969375" cy="462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88770" y="1298575"/>
            <a:ext cx="9152890" cy="4460240"/>
            <a:chOff x="2224" y="3494"/>
            <a:chExt cx="14414" cy="7024"/>
          </a:xfrm>
        </p:grpSpPr>
        <p:grpSp>
          <p:nvGrpSpPr>
            <p:cNvPr id="4" name="组合 3"/>
            <p:cNvGrpSpPr/>
            <p:nvPr/>
          </p:nvGrpSpPr>
          <p:grpSpPr>
            <a:xfrm>
              <a:off x="2224" y="3494"/>
              <a:ext cx="14415" cy="4180"/>
              <a:chOff x="2273" y="4194"/>
              <a:chExt cx="14415" cy="418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 cstate="print"/>
              <a:srcRect t="58036"/>
              <a:stretch>
                <a:fillRect/>
              </a:stretch>
            </p:blipFill>
            <p:spPr>
              <a:xfrm>
                <a:off x="2273" y="4194"/>
                <a:ext cx="14197" cy="212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63" y="6466"/>
                <a:ext cx="13525" cy="1908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4" y="7674"/>
              <a:ext cx="13201" cy="2844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6578600" y="1354133"/>
            <a:ext cx="375539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9680" y="3328983"/>
            <a:ext cx="22853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7665" y="1279525"/>
            <a:ext cx="8916035" cy="4298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44320" y="1279525"/>
            <a:ext cx="9009380" cy="4298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795" y="898525"/>
            <a:ext cx="9121775" cy="5060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42745" y="898525"/>
            <a:ext cx="9102090" cy="2999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16050" y="3898265"/>
            <a:ext cx="8677275" cy="2059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2395" y="1096645"/>
            <a:ext cx="9426575" cy="466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705" y="1245235"/>
            <a:ext cx="9037955" cy="4366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425" y="1256665"/>
            <a:ext cx="8946515" cy="4344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2425" y="1256665"/>
            <a:ext cx="6400165" cy="434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022590" y="4984750"/>
            <a:ext cx="2440305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1407"/>
          <a:stretch>
            <a:fillRect/>
          </a:stretch>
        </p:blipFill>
        <p:spPr>
          <a:xfrm>
            <a:off x="1402080" y="607060"/>
            <a:ext cx="9388475" cy="58305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7140" y="607060"/>
            <a:ext cx="6301740" cy="5831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548880" y="3881755"/>
            <a:ext cx="3241675" cy="2037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24965" y="1254125"/>
            <a:ext cx="9083675" cy="4526915"/>
            <a:chOff x="3293" y="4434"/>
            <a:chExt cx="14305" cy="71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3" y="4434"/>
              <a:ext cx="12613" cy="193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3" y="6463"/>
              <a:ext cx="14305" cy="51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624965" y="1254125"/>
            <a:ext cx="9271635" cy="4526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2475" y="666115"/>
            <a:ext cx="7776210" cy="57003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9745" y="600075"/>
            <a:ext cx="8945880" cy="5766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635" y="1473835"/>
            <a:ext cx="9396095" cy="390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275" y="1191895"/>
            <a:ext cx="9060815" cy="447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6235" y="795655"/>
            <a:ext cx="8938895" cy="5266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8595" y="4135755"/>
            <a:ext cx="9638665" cy="2306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18285" y="1050925"/>
            <a:ext cx="9050655" cy="4899660"/>
            <a:chOff x="2391" y="2177"/>
            <a:chExt cx="14253" cy="77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" y="2177"/>
              <a:ext cx="14089" cy="644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rcRect t="13594"/>
            <a:stretch>
              <a:fillRect/>
            </a:stretch>
          </p:blipFill>
          <p:spPr>
            <a:xfrm>
              <a:off x="2391" y="8234"/>
              <a:ext cx="13441" cy="165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518285" y="1050925"/>
            <a:ext cx="9370060" cy="4899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8605" y="1012825"/>
            <a:ext cx="9114155" cy="4831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38605" y="1012825"/>
            <a:ext cx="9398635" cy="483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455" y="2133600"/>
            <a:ext cx="9228455" cy="2590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81455" y="1901190"/>
            <a:ext cx="10219690" cy="2999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0900" y="473710"/>
            <a:ext cx="7661910" cy="59105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84424" y="501005"/>
            <a:ext cx="7800975" cy="5911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1925" y="2792730"/>
            <a:ext cx="9327515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735" y="1550035"/>
            <a:ext cx="9319895" cy="3757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35735" y="1207770"/>
            <a:ext cx="9836785" cy="459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065" y="856615"/>
            <a:ext cx="9373235" cy="514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755" y="841375"/>
            <a:ext cx="8999855" cy="5174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8110" y="841375"/>
            <a:ext cx="4222750" cy="51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447030" y="4093210"/>
            <a:ext cx="5014595" cy="1287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7745" y="1600200"/>
            <a:ext cx="7635875" cy="3657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7410" y="1490980"/>
            <a:ext cx="7776845" cy="410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575" y="951865"/>
            <a:ext cx="8832215" cy="4953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9745" y="951865"/>
            <a:ext cx="8742045" cy="5051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1092835"/>
            <a:ext cx="8847455" cy="4671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71955" y="1092835"/>
            <a:ext cx="8960485" cy="4671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3355" y="2830830"/>
            <a:ext cx="9304655" cy="1196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115" y="974725"/>
            <a:ext cx="9335135" cy="490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4815" y="1298575"/>
            <a:ext cx="8801735" cy="426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08455" y="850900"/>
            <a:ext cx="8869680" cy="5394960"/>
            <a:chOff x="2615" y="2562"/>
            <a:chExt cx="13968" cy="84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" y="2562"/>
              <a:ext cx="13969" cy="567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5" y="8238"/>
              <a:ext cx="9397" cy="282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608455" y="850900"/>
            <a:ext cx="6400165" cy="5394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1658"/>
          <a:stretch>
            <a:fillRect/>
          </a:stretch>
        </p:blipFill>
        <p:spPr>
          <a:xfrm>
            <a:off x="1858645" y="600075"/>
            <a:ext cx="8474710" cy="58432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10410" y="600075"/>
            <a:ext cx="8692515" cy="584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495" y="1279525"/>
            <a:ext cx="9350375" cy="4298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3020" y="1279525"/>
            <a:ext cx="9709785" cy="4526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855" y="1718310"/>
            <a:ext cx="8923655" cy="34213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6505" y="1405890"/>
            <a:ext cx="9311640" cy="3734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1915" y="989965"/>
            <a:ext cx="9487535" cy="4877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5285" y="963295"/>
            <a:ext cx="8900795" cy="493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1465" y="1836420"/>
            <a:ext cx="9068435" cy="3185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41170" y="1689100"/>
            <a:ext cx="5807075" cy="3622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73225" y="970915"/>
            <a:ext cx="8968105" cy="4991100"/>
            <a:chOff x="2424" y="1172"/>
            <a:chExt cx="14123" cy="78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4" y="1172"/>
              <a:ext cx="13993" cy="204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1" y="3212"/>
              <a:ext cx="13897" cy="582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543685" y="970915"/>
            <a:ext cx="9098280" cy="519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1019"/>
          <a:stretch>
            <a:fillRect/>
          </a:stretch>
        </p:blipFill>
        <p:spPr>
          <a:xfrm>
            <a:off x="1851025" y="628650"/>
            <a:ext cx="8489950" cy="57880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51025" y="628650"/>
            <a:ext cx="8833485" cy="578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625" y="1874520"/>
            <a:ext cx="8794115" cy="31089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98625" y="1674495"/>
            <a:ext cx="9002395" cy="365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045" y="723265"/>
            <a:ext cx="8931275" cy="5410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0045" y="723265"/>
            <a:ext cx="9441815" cy="5757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1519555"/>
            <a:ext cx="8847455" cy="38182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71955" y="1264920"/>
            <a:ext cx="9045575" cy="4244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685" y="2072640"/>
            <a:ext cx="9357995" cy="271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0015" y="1005205"/>
            <a:ext cx="9411335" cy="484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02715" y="1070610"/>
            <a:ext cx="9364980" cy="4867910"/>
            <a:chOff x="2209" y="1686"/>
            <a:chExt cx="14748" cy="7666"/>
          </a:xfrm>
        </p:grpSpPr>
        <p:grpSp>
          <p:nvGrpSpPr>
            <p:cNvPr id="4" name="组合 3"/>
            <p:cNvGrpSpPr/>
            <p:nvPr/>
          </p:nvGrpSpPr>
          <p:grpSpPr>
            <a:xfrm>
              <a:off x="2209" y="1686"/>
              <a:ext cx="14748" cy="7666"/>
              <a:chOff x="2225" y="1295"/>
              <a:chExt cx="14748" cy="766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25" y="1295"/>
                <a:ext cx="14749" cy="1956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01" y="3153"/>
                <a:ext cx="13873" cy="5809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4" y="8566"/>
              <a:ext cx="8344" cy="7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3855" y="696595"/>
            <a:ext cx="8923020" cy="5391150"/>
            <a:chOff x="2573" y="1097"/>
            <a:chExt cx="14052" cy="84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3" y="1211"/>
              <a:ext cx="14053" cy="83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67" y="1097"/>
              <a:ext cx="2172" cy="87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633855" y="768985"/>
            <a:ext cx="5891530" cy="1260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33855" y="2029460"/>
            <a:ext cx="8924290" cy="2136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87170" y="4158561"/>
            <a:ext cx="8253095" cy="209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265" y="1908810"/>
            <a:ext cx="9220835" cy="304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055" y="1447165"/>
            <a:ext cx="7247255" cy="3963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2955" y="1005205"/>
            <a:ext cx="8085455" cy="4846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2955" y="1005205"/>
            <a:ext cx="8085455" cy="2292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52955" y="3297555"/>
            <a:ext cx="7121525" cy="2554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8615" y="1943100"/>
            <a:ext cx="8954135" cy="2971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8615" y="1660525"/>
            <a:ext cx="8953500" cy="3451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527175" y="638175"/>
            <a:ext cx="9630410" cy="5764530"/>
            <a:chOff x="2405" y="1005"/>
            <a:chExt cx="15166" cy="9078"/>
          </a:xfrm>
        </p:grpSpPr>
        <p:grpSp>
          <p:nvGrpSpPr>
            <p:cNvPr id="6" name="组合 5"/>
            <p:cNvGrpSpPr/>
            <p:nvPr/>
          </p:nvGrpSpPr>
          <p:grpSpPr>
            <a:xfrm>
              <a:off x="2405" y="1005"/>
              <a:ext cx="14116" cy="5780"/>
              <a:chOff x="2094" y="827"/>
              <a:chExt cx="15013" cy="6781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094" y="827"/>
                <a:ext cx="15013" cy="5953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08" y="6780"/>
                <a:ext cx="8725" cy="828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1" y="6079"/>
              <a:ext cx="5851" cy="40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97330" y="934085"/>
            <a:ext cx="8780780" cy="4380865"/>
            <a:chOff x="2358" y="1471"/>
            <a:chExt cx="13828" cy="68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6" y="3916"/>
              <a:ext cx="6509" cy="445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" y="1471"/>
              <a:ext cx="13828" cy="9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1" y="2545"/>
              <a:ext cx="4694" cy="7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20065" y="922020"/>
            <a:ext cx="11126470" cy="5478145"/>
            <a:chOff x="1454" y="1290"/>
            <a:chExt cx="17522" cy="8627"/>
          </a:xfrm>
        </p:grpSpPr>
        <p:grpSp>
          <p:nvGrpSpPr>
            <p:cNvPr id="12" name="组合 11"/>
            <p:cNvGrpSpPr/>
            <p:nvPr/>
          </p:nvGrpSpPr>
          <p:grpSpPr>
            <a:xfrm>
              <a:off x="1454" y="1290"/>
              <a:ext cx="15856" cy="8626"/>
              <a:chOff x="2105" y="1779"/>
              <a:chExt cx="15856" cy="862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83" y="1779"/>
                <a:ext cx="6997" cy="102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05" y="1779"/>
                <a:ext cx="984" cy="79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155" y="1803"/>
                <a:ext cx="6901" cy="996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048" y="2929"/>
                <a:ext cx="6997" cy="82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931" y="2929"/>
                <a:ext cx="1860" cy="74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017" y="3673"/>
                <a:ext cx="13945" cy="6733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40" y="9149"/>
              <a:ext cx="1836" cy="76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520065" y="982980"/>
            <a:ext cx="11126470" cy="541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6725" y="1024255"/>
            <a:ext cx="8717915" cy="4808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36725" y="1092495"/>
            <a:ext cx="8717280" cy="2660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72260" y="3951605"/>
            <a:ext cx="8776970" cy="2094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450" y="608965"/>
            <a:ext cx="8656320" cy="5846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l="-109" t="4411"/>
          <a:stretch>
            <a:fillRect/>
          </a:stretch>
        </p:blipFill>
        <p:spPr>
          <a:xfrm>
            <a:off x="1463675" y="625475"/>
            <a:ext cx="9314815" cy="583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475" y="1847850"/>
            <a:ext cx="8908415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1955" y="2091690"/>
            <a:ext cx="8847455" cy="26746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72260" y="1759585"/>
            <a:ext cx="4660900" cy="300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57070" y="664210"/>
            <a:ext cx="8276590" cy="5790565"/>
            <a:chOff x="2064" y="899"/>
            <a:chExt cx="14124" cy="103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0" y="899"/>
              <a:ext cx="13873" cy="196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4" y="2867"/>
              <a:ext cx="14125" cy="834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957070" y="664210"/>
            <a:ext cx="8635365" cy="579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1925" y="688975"/>
            <a:ext cx="9327515" cy="547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625" y="810895"/>
            <a:ext cx="8794115" cy="523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145" y="1824990"/>
            <a:ext cx="8855075" cy="320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0525" y="2209800"/>
            <a:ext cx="8870315" cy="2438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83410" y="1684655"/>
            <a:ext cx="8647430" cy="3197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995" y="1012825"/>
            <a:ext cx="8969375" cy="4831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0995" y="1012825"/>
            <a:ext cx="9172575" cy="499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7745" y="1604010"/>
            <a:ext cx="7635875" cy="36499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80895" y="1236345"/>
            <a:ext cx="7999095" cy="4272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自定义</PresentationFormat>
  <Paragraphs>0</Paragraphs>
  <Slides>199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199</vt:i4>
      </vt:variant>
    </vt:vector>
  </HeadingPairs>
  <TitlesOfParts>
    <vt:vector size="201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2019-03-05T07:06:00Z</dcterms:created>
  <dcterms:modified xsi:type="dcterms:W3CDTF">2020-03-05T10:10:38Z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