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821" r:id="rId4"/>
    <p:sldId id="602" r:id="rId5"/>
    <p:sldId id="272" r:id="rId6"/>
    <p:sldId id="903" r:id="rId7"/>
    <p:sldId id="920" r:id="rId8"/>
    <p:sldId id="273" r:id="rId9"/>
    <p:sldId id="274" r:id="rId10"/>
    <p:sldId id="275" r:id="rId11"/>
    <p:sldId id="923" r:id="rId12"/>
    <p:sldId id="921" r:id="rId13"/>
    <p:sldId id="924" r:id="rId14"/>
    <p:sldId id="277" r:id="rId15"/>
    <p:sldId id="278" r:id="rId16"/>
    <p:sldId id="279" r:id="rId17"/>
    <p:sldId id="926" r:id="rId18"/>
    <p:sldId id="280" r:id="rId19"/>
    <p:sldId id="927" r:id="rId20"/>
    <p:sldId id="925" r:id="rId21"/>
    <p:sldId id="281" r:id="rId22"/>
    <p:sldId id="287" r:id="rId23"/>
    <p:sldId id="929" r:id="rId24"/>
    <p:sldId id="928" r:id="rId25"/>
    <p:sldId id="840" r:id="rId26"/>
    <p:sldId id="569" r:id="rId27"/>
  </p:sldIdLst>
  <p:sldSz cx="12192000" cy="6858000"/>
  <p:notesSz cx="6858000" cy="9144000"/>
  <p:custDataLst>
    <p:tags r:id="rId2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4">
          <p15:clr>
            <a:srgbClr val="A4A3A4"/>
          </p15:clr>
        </p15:guide>
        <p15:guide id="2" pos="3871">
          <p15:clr>
            <a:srgbClr val="A4A3A4"/>
          </p15:clr>
        </p15:guide>
      </p15:sldGuideLst>
    </p:ext>
  </p:extLst>
</p:presentation>
</file>

<file path=ppt/commentAuthors.xml><?xml version="1.0" encoding="utf-8"?>
<p:cmAuthorLst xmlns:p="http://schemas.openxmlformats.org/presentationml/2006/main">
  <p:cmAuthor id="1" name="Windows 用户" initials="W用" lastIdx="0" clrIdx="0"/>
  <p:cmAuthor id="2" name="玉海 丁" initials="玉海" lastIdx="0" clrIdx="1"/>
  <p:cmAuthor id="3" name="User" initials="U" lastIdx="0" clrIdx="2"/>
  <p:cmAuthor id="4" name="作者" initials="A" lastIdx="0" clrIdx="3"/>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10" d="100"/>
          <a:sy n="110" d="100"/>
        </p:scale>
        <p:origin x="576" y="114"/>
      </p:cViewPr>
      <p:guideLst>
        <p:guide orient="horz" pos="2184"/>
        <p:guide pos="3871"/>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5.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2021/10/21/Thu</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solidFill>
          <a:schemeClr val="accent5">
            <a:lumMod val="75000"/>
          </a:schemeClr>
        </a:solidFill>
        <a:effectLst/>
      </p:bgPr>
    </p:bg>
    <p:spTree>
      <p:nvGrpSpPr>
        <p:cNvPr id="1" name=""/>
        <p:cNvGrpSpPr/>
        <p:nvPr/>
      </p:nvGrpSpPr>
      <p:grpSpPr>
        <a:xfrm>
          <a:off x="0" y="0"/>
          <a:ext cx="0" cy="0"/>
        </a:xfrm>
      </p:grpSpPr>
      <p:sp>
        <p:nvSpPr>
          <p:cNvPr id="2" name="标题 1"/>
          <p:cNvSpPr>
            <a:spLocks noGrp="1"/>
          </p:cNvSpPr>
          <p:nvPr>
            <p:ph type="ctrTitle" hasCustomPrompt="1"/>
          </p:nvPr>
        </p:nvSpPr>
        <p:spPr>
          <a:xfrm>
            <a:off x="1524000" y="1787524"/>
            <a:ext cx="9144000" cy="1655763"/>
          </a:xfrm>
        </p:spPr>
        <p:txBody>
          <a:bodyPr anchor="b">
            <a:normAutofit/>
          </a:bodyPr>
          <a:lstStyle>
            <a:lvl1pPr algn="ctr">
              <a:defRPr sz="4400" b="1" u="none" strike="noStrike" kern="1200" cap="none" spc="400" normalizeH="0">
                <a:solidFill>
                  <a:schemeClr val="bg1"/>
                </a:solidFill>
                <a:uFillTx/>
              </a:defRPr>
            </a:lvl1pPr>
          </a:lstStyle>
          <a:p>
            <a:r>
              <a:rPr lang="zh-CN" altLang="en-US"/>
              <a:t>单击此处编辑标题</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2021/10/21/Thu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0" name="文本占位符 9"/>
          <p:cNvSpPr>
            <a:spLocks noGrp="1"/>
          </p:cNvSpPr>
          <p:nvPr>
            <p:ph type="body" idx="13"/>
          </p:nvPr>
        </p:nvSpPr>
        <p:spPr>
          <a:xfrm>
            <a:off x="838200" y="1683385"/>
            <a:ext cx="10515600" cy="607060"/>
          </a:xfrm>
          <a:prstGeom prst="rect">
            <a:avLst/>
          </a:prstGeom>
        </p:spPr>
        <p:txBody>
          <a:bodyPr vert="horz" lIns="91440" tIns="45720" rIns="91440" bIns="45720" rtlCol="0">
            <a:normAutofit/>
          </a:bodyPr>
          <a:lstStyle>
            <a:lvl1pPr marL="0" indent="0" algn="ctr">
              <a:buNone/>
              <a:defRPr>
                <a:solidFill>
                  <a:schemeClr val="bg1"/>
                </a:solidFill>
              </a:defRPr>
            </a:lvl1pPr>
            <a:lvl2pPr marL="457200" indent="0">
              <a:buNone/>
              <a:defRPr/>
            </a:lvl2pPr>
          </a:lstStyle>
          <a:p>
            <a:pPr lvl="0"/>
            <a:r>
              <a:rPr lang="zh-CN" altLang="en-US"/>
              <a:t>单击此处编辑母版文本样式</a:t>
            </a:r>
          </a:p>
        </p:txBody>
      </p:sp>
      <p:cxnSp>
        <p:nvCxnSpPr>
          <p:cNvPr id="21" name="直接连接符 20"/>
          <p:cNvCxnSpPr/>
          <p:nvPr userDrawn="1"/>
        </p:nvCxnSpPr>
        <p:spPr>
          <a:xfrm flipH="1">
            <a:off x="2507796" y="3429169"/>
            <a:ext cx="7176769" cy="0"/>
          </a:xfrm>
          <a:prstGeom prst="line">
            <a:avLst/>
          </a:prstGeom>
          <a:ln w="25400">
            <a:gradFill flip="none" rotWithShape="1">
              <a:gsLst>
                <a:gs pos="0">
                  <a:srgbClr val="FFC000">
                    <a:alpha val="0"/>
                    <a:lumMod val="97000"/>
                  </a:srgbClr>
                </a:gs>
                <a:gs pos="50000">
                  <a:srgbClr val="FFC000"/>
                </a:gs>
                <a:gs pos="100000">
                  <a:srgbClr val="FFC000">
                    <a:alpha val="0"/>
                  </a:srgbClr>
                </a:gs>
              </a:gsLst>
              <a:lin ang="0" scaled="1"/>
            </a:gradFill>
          </a:ln>
        </p:spPr>
        <p:style>
          <a:lnRef idx="1">
            <a:schemeClr val="accent1"/>
          </a:lnRef>
          <a:fillRef idx="0">
            <a:schemeClr val="accent1"/>
          </a:fillRef>
          <a:effectRef idx="0">
            <a:schemeClr val="accent1"/>
          </a:effectRef>
          <a:fontRef idx="minor">
            <a:schemeClr val="tx1"/>
          </a:fontRef>
        </p:style>
      </p:cxnSp>
      <p:sp>
        <p:nvSpPr>
          <p:cNvPr id="20" name="任意多边形: 形状 19"/>
          <p:cNvSpPr/>
          <p:nvPr userDrawn="1"/>
        </p:nvSpPr>
        <p:spPr>
          <a:xfrm>
            <a:off x="1301750" y="1387475"/>
            <a:ext cx="9588500" cy="3089275"/>
          </a:xfrm>
          <a:custGeom>
            <a:gdLst>
              <a:gd name="connsiteX0" fmla="*/ 0 w 9588500"/>
              <a:gd name="connsiteY0" fmla="*/ 1404203 h 2448004"/>
              <a:gd name="connsiteX1" fmla="*/ 37748 w 9588500"/>
              <a:gd name="connsiteY1" fmla="*/ 1404203 h 2448004"/>
              <a:gd name="connsiteX2" fmla="*/ 37748 w 9588500"/>
              <a:gd name="connsiteY2" fmla="*/ 2410256 h 2448004"/>
              <a:gd name="connsiteX3" fmla="*/ 9550752 w 9588500"/>
              <a:gd name="connsiteY3" fmla="*/ 2410256 h 2448004"/>
              <a:gd name="connsiteX4" fmla="*/ 9550752 w 9588500"/>
              <a:gd name="connsiteY4" fmla="*/ 1404203 h 2448004"/>
              <a:gd name="connsiteX5" fmla="*/ 9588500 w 9588500"/>
              <a:gd name="connsiteY5" fmla="*/ 1404203 h 2448004"/>
              <a:gd name="connsiteX6" fmla="*/ 9588500 w 9588500"/>
              <a:gd name="connsiteY6" fmla="*/ 2448004 h 2448004"/>
              <a:gd name="connsiteX7" fmla="*/ 0 w 9588500"/>
              <a:gd name="connsiteY7" fmla="*/ 2448004 h 2448004"/>
              <a:gd name="connsiteX8" fmla="*/ 0 w 9588500"/>
              <a:gd name="connsiteY8" fmla="*/ 0 h 2448004"/>
              <a:gd name="connsiteX9" fmla="*/ 9588500 w 9588500"/>
              <a:gd name="connsiteY9" fmla="*/ 0 h 2448004"/>
              <a:gd name="connsiteX10" fmla="*/ 9588500 w 9588500"/>
              <a:gd name="connsiteY10" fmla="*/ 1043801 h 2448004"/>
              <a:gd name="connsiteX11" fmla="*/ 9550752 w 9588500"/>
              <a:gd name="connsiteY11" fmla="*/ 1043801 h 2448004"/>
              <a:gd name="connsiteX12" fmla="*/ 9550752 w 9588500"/>
              <a:gd name="connsiteY12" fmla="*/ 37748 h 2448004"/>
              <a:gd name="connsiteX13" fmla="*/ 37748 w 9588500"/>
              <a:gd name="connsiteY13" fmla="*/ 37748 h 2448004"/>
              <a:gd name="connsiteX14" fmla="*/ 37748 w 9588500"/>
              <a:gd name="connsiteY14" fmla="*/ 1043801 h 2448004"/>
              <a:gd name="connsiteX15" fmla="*/ 0 w 9588500"/>
              <a:gd name="connsiteY15" fmla="*/ 1043801 h 24480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88500" h="2448004">
                <a:moveTo>
                  <a:pt x="0" y="1404203"/>
                </a:moveTo>
                <a:lnTo>
                  <a:pt x="37748" y="1404203"/>
                </a:lnTo>
                <a:lnTo>
                  <a:pt x="37748" y="2410256"/>
                </a:lnTo>
                <a:lnTo>
                  <a:pt x="9550752" y="2410256"/>
                </a:lnTo>
                <a:lnTo>
                  <a:pt x="9550752" y="1404203"/>
                </a:lnTo>
                <a:lnTo>
                  <a:pt x="9588500" y="1404203"/>
                </a:lnTo>
                <a:lnTo>
                  <a:pt x="9588500" y="2448004"/>
                </a:lnTo>
                <a:lnTo>
                  <a:pt x="0" y="2448004"/>
                </a:lnTo>
                <a:close/>
                <a:moveTo>
                  <a:pt x="0" y="0"/>
                </a:moveTo>
                <a:lnTo>
                  <a:pt x="9588500" y="0"/>
                </a:lnTo>
                <a:lnTo>
                  <a:pt x="9588500" y="1043801"/>
                </a:lnTo>
                <a:lnTo>
                  <a:pt x="9550752" y="1043801"/>
                </a:lnTo>
                <a:lnTo>
                  <a:pt x="9550752" y="37748"/>
                </a:lnTo>
                <a:lnTo>
                  <a:pt x="37748" y="37748"/>
                </a:lnTo>
                <a:lnTo>
                  <a:pt x="37748" y="1043801"/>
                </a:lnTo>
                <a:lnTo>
                  <a:pt x="0" y="10438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1" name="文本占位符 10"/>
          <p:cNvSpPr>
            <a:spLocks noGrp="1"/>
          </p:cNvSpPr>
          <p:nvPr>
            <p:ph type="body" idx="14"/>
          </p:nvPr>
        </p:nvSpPr>
        <p:spPr>
          <a:xfrm>
            <a:off x="2319655" y="3695700"/>
            <a:ext cx="7553960" cy="607060"/>
          </a:xfrm>
          <a:prstGeom prst="rect">
            <a:avLst/>
          </a:prstGeom>
        </p:spPr>
        <p:txBody>
          <a:bodyPr vert="horz" lIns="91440" tIns="45720" rIns="91440" bIns="45720" rtlCol="0">
            <a:normAutofit/>
          </a:bodyPr>
          <a:lstStyle>
            <a:lvl1pPr marL="0" indent="0" algn="ctr">
              <a:buNone/>
              <a:defRPr>
                <a:solidFill>
                  <a:schemeClr val="bg1"/>
                </a:solidFill>
              </a:defRPr>
            </a:lvl1pPr>
            <a:lvl2pPr marL="457200" indent="0">
              <a:buNone/>
              <a:defRPr/>
            </a:lvl2pPr>
          </a:lstStyle>
          <a:p>
            <a:pPr lvl="0"/>
            <a:r>
              <a:rPr lang="zh-CN" altLang="en-US"/>
              <a:t>单击此处编辑母版文本样式</a:t>
            </a: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2021/10/21/Thu</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256985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t>2021/10/21/Thu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grpSp>
        <p:nvGrpSpPr>
          <p:cNvPr id="31" name="组合 10">
            <a:extLst>
              <a:ext uri="{FF2B5EF4-FFF2-40B4-BE49-F238E27FC236}">
                <a16:creationId xmlns:a16="http://schemas.microsoft.com/office/drawing/2014/main" id="{9B17410A-E7D4-4CC7-BF26-133A63417ED2}"/>
              </a:ext>
            </a:extLst>
          </p:cNvPr>
          <p:cNvGrpSpPr/>
          <p:nvPr/>
        </p:nvGrpSpPr>
        <p:grpSpPr>
          <a:xfrm>
            <a:off x="-101600" y="332656"/>
            <a:ext cx="1013024" cy="530771"/>
            <a:chOff x="0" y="537328"/>
            <a:chExt cx="771176" cy="347209"/>
          </a:xfrm>
        </p:grpSpPr>
        <p:sp>
          <p:nvSpPr>
            <p:cNvPr id="33" name="矩形 32">
              <a:extLst>
                <a:ext uri="{FF2B5EF4-FFF2-40B4-BE49-F238E27FC236}">
                  <a16:creationId xmlns:a16="http://schemas.microsoft.com/office/drawing/2014/main" id="{3D83D628-ABE1-4FE5-B29F-453887BFC14C}"/>
                </a:ext>
              </a:extLst>
            </p:cNvPr>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sp>
          <p:nvSpPr>
            <p:cNvPr id="34" name="矩形 33">
              <a:extLst>
                <a:ext uri="{FF2B5EF4-FFF2-40B4-BE49-F238E27FC236}">
                  <a16:creationId xmlns:a16="http://schemas.microsoft.com/office/drawing/2014/main" id="{5CFFC4C2-B1FD-4957-91B8-6A9B1BB1B269}"/>
                </a:ext>
              </a:extLst>
            </p:cNvPr>
            <p:cNvSpPr/>
            <p:nvPr/>
          </p:nvSpPr>
          <p:spPr>
            <a:xfrm>
              <a:off x="0" y="537798"/>
              <a:ext cx="684282" cy="309276"/>
            </a:xfrm>
            <a:prstGeom prst="rect">
              <a:avLst/>
            </a:prstGeom>
            <a:solidFill>
              <a:srgbClr val="008080"/>
            </a:solidFill>
            <a:effectLst>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grpSp>
      <p:sp>
        <p:nvSpPr>
          <p:cNvPr id="35" name="标题 1">
            <a:extLst>
              <a:ext uri="{FF2B5EF4-FFF2-40B4-BE49-F238E27FC236}">
                <a16:creationId xmlns:a16="http://schemas.microsoft.com/office/drawing/2014/main" id="{260C2996-660F-4C6A-B65D-897A0E2C0052}"/>
              </a:ext>
            </a:extLst>
          </p:cNvPr>
          <p:cNvSpPr>
            <a:spLocks noGrp="1"/>
          </p:cNvSpPr>
          <p:nvPr>
            <p:ph type="title" hasCustomPrompt="1"/>
          </p:nvPr>
        </p:nvSpPr>
        <p:spPr>
          <a:xfrm>
            <a:off x="1099557" y="337683"/>
            <a:ext cx="6364595" cy="571037"/>
          </a:xfrm>
          <a:effectLst>
            <a:softEdge rad="12700"/>
          </a:effectLst>
        </p:spPr>
        <p:txBody>
          <a:bodyPr anchor="b" anchorCtr="0">
            <a:noAutofit/>
          </a:bodyPr>
          <a:lstStyle>
            <a:lvl1pPr algn="l">
              <a:defRPr sz="3200" b="1" u="none" strike="noStrike" kern="1200" cap="none" spc="300" normalizeH="0">
                <a:solidFill>
                  <a:srgbClr val="008080"/>
                </a:solidFill>
                <a:uFillTx/>
                <a:latin typeface="思源黑体 CN Bold" panose="020b0800000000000000" charset="-122"/>
                <a:ea typeface="思源黑体 CN Bold" panose="020b0800000000000000" charset="-122"/>
              </a:defRPr>
            </a:lvl1pPr>
          </a:lstStyle>
          <a:p>
            <a:r>
              <a:rPr lang="zh-CN" altLang="en-US"/>
              <a:t>单击此处</a:t>
            </a:r>
          </a:p>
        </p:txBody>
      </p:sp>
    </p:spTree>
    <p:extLst>
      <p:ext uri="{BB962C8B-B14F-4D97-AF65-F5344CB8AC3E}">
        <p14:creationId xmlns:p14="http://schemas.microsoft.com/office/powerpoint/2010/main" val="21073002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标题和内容">
    <p:spTree>
      <p:nvGrpSpPr>
        <p:cNvPr id="1" name=""/>
        <p:cNvGrpSpPr/>
        <p:nvPr/>
      </p:nvGrpSpPr>
      <p:grpSpPr>
        <a:xfrm>
          <a:off x="0" y="0"/>
          <a:ext cx="0" cy="0"/>
        </a:xfrm>
      </p:grpSpPr>
      <p:sp>
        <p:nvSpPr>
          <p:cNvPr id="3" name="内容占位符 2"/>
          <p:cNvSpPr>
            <a:spLocks noGrp="1"/>
          </p:cNvSpPr>
          <p:nvPr>
            <p:ph idx="1"/>
          </p:nvPr>
        </p:nvSpPr>
        <p:spPr>
          <a:xfrm>
            <a:off x="838200" y="1216660"/>
            <a:ext cx="10515600" cy="5032375"/>
          </a:xfrm>
          <a:noFill/>
          <a:ln w="28575" cmpd="sng">
            <a:noFill/>
            <a:prstDash val="solid"/>
          </a:ln>
          <a:effectLst/>
        </p:spPr>
        <p:txBody>
          <a:bodyPr/>
          <a:lstStyle>
            <a:lvl1pPr marL="0" indent="0" eaLnBrk="1" fontAlgn="auto" latinLnBrk="0" hangingPunct="1">
              <a:lnSpc>
                <a:spcPct val="120000"/>
              </a:lnSpc>
              <a:spcAft>
                <a:spcPct val="0"/>
              </a:spcAft>
              <a:buNone/>
              <a:defRPr sz="2800" b="1" u="none" strike="noStrike" kern="1200" cap="none" spc="100" normalizeH="0">
                <a:solidFill>
                  <a:srgbClr val="002060"/>
                </a:solidFill>
                <a:uFillTx/>
                <a:latin typeface="黑体" panose="02010609060101010101" charset="-122"/>
                <a:ea typeface="黑体" panose="02010609060101010101" charset="-122"/>
              </a:defRPr>
            </a:lvl1pPr>
            <a:lvl2pPr marL="457200" indent="0" eaLnBrk="1" fontAlgn="auto" latinLnBrk="0" hangingPunct="1">
              <a:lnSpc>
                <a:spcPct val="120000"/>
              </a:lnSpc>
              <a:spcAft>
                <a:spcPct val="0"/>
              </a:spcAft>
              <a:buNone/>
              <a:defRPr sz="2800" b="1" u="none" strike="noStrike" kern="1200" cap="none" spc="100" normalizeH="0">
                <a:solidFill>
                  <a:srgbClr val="002060"/>
                </a:solidFill>
                <a:uFillTx/>
                <a:latin typeface="黑体" panose="02010609060101010101" charset="-122"/>
                <a:ea typeface="黑体" panose="02010609060101010101" charset="-122"/>
              </a:defRPr>
            </a:lvl2pPr>
            <a:lvl3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3pPr>
            <a:lvl4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4pPr>
            <a:lvl5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2021/10/21/Thu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grpSp>
        <p:nvGrpSpPr>
          <p:cNvPr id="31" name="组合 10">
            <a:extLst>
              <a:ext uri="{FF2B5EF4-FFF2-40B4-BE49-F238E27FC236}">
                <a16:creationId xmlns:a16="http://schemas.microsoft.com/office/drawing/2014/main" id="{9B17410A-E7D4-4CC7-BF26-133A63417ED2}"/>
              </a:ext>
            </a:extLst>
          </p:cNvPr>
          <p:cNvGrpSpPr/>
          <p:nvPr/>
        </p:nvGrpSpPr>
        <p:grpSpPr>
          <a:xfrm>
            <a:off x="-101600" y="332656"/>
            <a:ext cx="1013024" cy="530771"/>
            <a:chOff x="0" y="537328"/>
            <a:chExt cx="771176" cy="347209"/>
          </a:xfrm>
        </p:grpSpPr>
        <p:sp>
          <p:nvSpPr>
            <p:cNvPr id="33" name="矩形 32">
              <a:extLst>
                <a:ext uri="{FF2B5EF4-FFF2-40B4-BE49-F238E27FC236}">
                  <a16:creationId xmlns:a16="http://schemas.microsoft.com/office/drawing/2014/main" id="{3D83D628-ABE1-4FE5-B29F-453887BFC14C}"/>
                </a:ext>
              </a:extLst>
            </p:cNvPr>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sp>
          <p:nvSpPr>
            <p:cNvPr id="34" name="矩形 33">
              <a:extLst>
                <a:ext uri="{FF2B5EF4-FFF2-40B4-BE49-F238E27FC236}">
                  <a16:creationId xmlns:a16="http://schemas.microsoft.com/office/drawing/2014/main" id="{5CFFC4C2-B1FD-4957-91B8-6A9B1BB1B269}"/>
                </a:ext>
              </a:extLst>
            </p:cNvPr>
            <p:cNvSpPr/>
            <p:nvPr/>
          </p:nvSpPr>
          <p:spPr>
            <a:xfrm>
              <a:off x="0" y="537798"/>
              <a:ext cx="684282" cy="309276"/>
            </a:xfrm>
            <a:prstGeom prst="rect">
              <a:avLst/>
            </a:prstGeom>
            <a:solidFill>
              <a:srgbClr val="008080"/>
            </a:solidFill>
            <a:effectLst>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grpSp>
      <p:sp>
        <p:nvSpPr>
          <p:cNvPr id="35" name="标题 1">
            <a:extLst>
              <a:ext uri="{FF2B5EF4-FFF2-40B4-BE49-F238E27FC236}">
                <a16:creationId xmlns:a16="http://schemas.microsoft.com/office/drawing/2014/main" id="{260C2996-660F-4C6A-B65D-897A0E2C0052}"/>
              </a:ext>
            </a:extLst>
          </p:cNvPr>
          <p:cNvSpPr>
            <a:spLocks noGrp="1"/>
          </p:cNvSpPr>
          <p:nvPr>
            <p:ph type="title" hasCustomPrompt="1"/>
          </p:nvPr>
        </p:nvSpPr>
        <p:spPr>
          <a:xfrm>
            <a:off x="1099557" y="337683"/>
            <a:ext cx="10254243" cy="571037"/>
          </a:xfrm>
          <a:effectLst>
            <a:softEdge rad="12700"/>
          </a:effectLst>
        </p:spPr>
        <p:txBody>
          <a:bodyPr anchor="b" anchorCtr="0">
            <a:noAutofit/>
          </a:bodyPr>
          <a:lstStyle>
            <a:lvl1pPr algn="l">
              <a:defRPr sz="3200" b="1" u="none" strike="noStrike" kern="1200" cap="none" spc="300" normalizeH="0">
                <a:solidFill>
                  <a:srgbClr val="008080"/>
                </a:solidFill>
                <a:uFillTx/>
                <a:latin typeface="思源黑体 CN Bold" panose="020b0800000000000000" charset="-122"/>
                <a:ea typeface="思源黑体 CN Bold" panose="020b0800000000000000" charset="-122"/>
              </a:defRPr>
            </a:lvl1pPr>
          </a:lstStyle>
          <a:p>
            <a:r>
              <a:rPr lang="zh-CN" altLang="en-US"/>
              <a:t>单击此处</a:t>
            </a:r>
          </a:p>
        </p:txBody>
      </p:sp>
    </p:spTree>
    <p:extLst>
      <p:ext uri="{BB962C8B-B14F-4D97-AF65-F5344CB8AC3E}">
        <p14:creationId xmlns:p14="http://schemas.microsoft.com/office/powerpoint/2010/main" val="361158108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1_标题和内容">
    <p:spTree>
      <p:nvGrpSpPr>
        <p:cNvPr id="1" name=""/>
        <p:cNvGrpSpPr/>
        <p:nvPr/>
      </p:nvGrpSpPr>
      <p:grpSpPr>
        <a:xfrm>
          <a:off x="0" y="0"/>
          <a:ext cx="0" cy="0"/>
        </a:xfrm>
      </p:grpSpPr>
      <p:sp>
        <p:nvSpPr>
          <p:cNvPr id="2" name="标题 1"/>
          <p:cNvSpPr>
            <a:spLocks noGrp="1"/>
          </p:cNvSpPr>
          <p:nvPr>
            <p:ph type="title" hasCustomPrompt="1"/>
          </p:nvPr>
        </p:nvSpPr>
        <p:spPr>
          <a:xfrm>
            <a:off x="606266" y="215646"/>
            <a:ext cx="2924175" cy="851535"/>
          </a:xfrm>
          <a:effectLst>
            <a:softEdge rad="12700"/>
          </a:effectLst>
        </p:spPr>
        <p:txBody>
          <a:bodyPr anchor="ctr" anchorCtr="0">
            <a:noAutofit/>
          </a:bodyPr>
          <a:lstStyle>
            <a:lvl1pPr algn="ctr">
              <a:defRPr sz="3400" b="1" u="none" strike="noStrike" kern="1200" cap="none" spc="300" normalizeH="0">
                <a:solidFill>
                  <a:srgbClr val="0070C0"/>
                </a:solidFill>
                <a:uFillTx/>
                <a:latin typeface="思源黑体 CN Bold" panose="020b0800000000000000" charset="-122"/>
                <a:ea typeface="思源黑体 CN Bold" panose="020b0800000000000000" charset="-122"/>
              </a:defRPr>
            </a:lvl1pPr>
          </a:lstStyle>
          <a:p>
            <a:r>
              <a:rPr lang="zh-CN" altLang="en-US"/>
              <a:t>单击此处</a:t>
            </a:r>
          </a:p>
        </p:txBody>
      </p:sp>
      <p:sp>
        <p:nvSpPr>
          <p:cNvPr id="3" name="内容占位符 2"/>
          <p:cNvSpPr>
            <a:spLocks noGrp="1"/>
          </p:cNvSpPr>
          <p:nvPr>
            <p:ph idx="1"/>
          </p:nvPr>
        </p:nvSpPr>
        <p:spPr>
          <a:xfrm>
            <a:off x="838200" y="1216660"/>
            <a:ext cx="10515600" cy="5032375"/>
          </a:xfrm>
          <a:noFill/>
          <a:ln w="28575" cmpd="sng">
            <a:noFill/>
            <a:prstDash val="solid"/>
          </a:ln>
          <a:effectLst/>
        </p:spPr>
        <p:txBody>
          <a:bodyPr/>
          <a:lstStyle>
            <a:lvl1pPr eaLnBrk="1" fontAlgn="auto" latinLnBrk="0" hangingPunct="1">
              <a:lnSpc>
                <a:spcPct val="120000"/>
              </a:lnSpc>
              <a:spcAft>
                <a:spcPct val="0"/>
              </a:spcAft>
              <a:defRPr sz="2400" b="1" u="none" strike="noStrike" kern="1200" cap="none" spc="100" normalizeH="0">
                <a:solidFill>
                  <a:srgbClr val="002060"/>
                </a:solidFill>
                <a:uFillTx/>
                <a:latin typeface="黑体" panose="02010609060101010101" charset="-122"/>
                <a:ea typeface="黑体" panose="02010609060101010101" charset="-122"/>
              </a:defRPr>
            </a:lvl1pPr>
            <a:lvl2pPr eaLnBrk="1" fontAlgn="auto" latinLnBrk="0" hangingPunct="1">
              <a:lnSpc>
                <a:spcPct val="120000"/>
              </a:lnSpc>
              <a:spcAft>
                <a:spcPct val="0"/>
              </a:spcAft>
              <a:defRPr sz="2400" b="1" u="none" strike="noStrike" kern="1200" cap="none" spc="100" normalizeH="0">
                <a:solidFill>
                  <a:srgbClr val="002060"/>
                </a:solidFill>
                <a:uFillTx/>
                <a:latin typeface="黑体" panose="02010609060101010101" charset="-122"/>
                <a:ea typeface="黑体" panose="02010609060101010101" charset="-122"/>
              </a:defRPr>
            </a:lvl2pPr>
            <a:lvl3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3pPr>
            <a:lvl4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4pPr>
            <a:lvl5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2021/10/21/Thu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grpSp>
        <p:nvGrpSpPr>
          <p:cNvPr id="20" name="组合 19"/>
          <p:cNvGrpSpPr/>
          <p:nvPr userDrawn="1"/>
        </p:nvGrpSpPr>
        <p:grpSpPr>
          <a:xfrm>
            <a:off x="119336" y="221615"/>
            <a:ext cx="576064" cy="704069"/>
            <a:chOff x="9042411" y="5681662"/>
            <a:chExt cx="554039" cy="554038"/>
          </a:xfrm>
          <a:effectLst>
            <a:glow rad="63500">
              <a:schemeClr val="accent1">
                <a:satMod val="175000"/>
                <a:alpha val="40000"/>
              </a:schemeClr>
            </a:glow>
          </a:effectLst>
        </p:grpSpPr>
        <p:sp>
          <p:nvSpPr>
            <p:cNvPr id="21" name="Rectangle 1410"/>
            <p:cNvSpPr>
              <a:spLocks noChangeArrowheads="1"/>
            </p:cNvSpPr>
            <p:nvPr/>
          </p:nvSpPr>
          <p:spPr bwMode="auto">
            <a:xfrm>
              <a:off x="9042411" y="5681662"/>
              <a:ext cx="554039" cy="554038"/>
            </a:xfrm>
            <a:prstGeom prst="rect">
              <a:avLst/>
            </a:prstGeom>
            <a:solidFill>
              <a:srgbClr val="56C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2062"/>
            <p:cNvSpPr/>
            <p:nvPr/>
          </p:nvSpPr>
          <p:spPr bwMode="auto">
            <a:xfrm>
              <a:off x="9153536" y="5802312"/>
              <a:ext cx="125413" cy="142875"/>
            </a:xfrm>
            <a:custGeom>
              <a:gdLst>
                <a:gd name="T0" fmla="*/ 0 w 189"/>
                <a:gd name="T1" fmla="*/ 198 h 215"/>
                <a:gd name="T2" fmla="*/ 70 w 189"/>
                <a:gd name="T3" fmla="*/ 13 h 215"/>
                <a:gd name="T4" fmla="*/ 174 w 189"/>
                <a:gd name="T5" fmla="*/ 65 h 215"/>
                <a:gd name="T6" fmla="*/ 189 w 189"/>
                <a:gd name="T7" fmla="*/ 89 h 215"/>
                <a:gd name="T8" fmla="*/ 123 w 189"/>
                <a:gd name="T9" fmla="*/ 215 h 215"/>
                <a:gd name="T10" fmla="*/ 0 w 189"/>
                <a:gd name="T11" fmla="*/ 198 h 215"/>
              </a:gdLst>
              <a:cxnLst>
                <a:cxn ang="0">
                  <a:pos x="T0" y="T1"/>
                </a:cxn>
                <a:cxn ang="0">
                  <a:pos x="T2" y="T3"/>
                </a:cxn>
                <a:cxn ang="0">
                  <a:pos x="T4" y="T5"/>
                </a:cxn>
                <a:cxn ang="0">
                  <a:pos x="T6" y="T7"/>
                </a:cxn>
                <a:cxn ang="0">
                  <a:pos x="T8" y="T9"/>
                </a:cxn>
                <a:cxn ang="0">
                  <a:pos x="T10" y="T11"/>
                </a:cxn>
              </a:cxnLst>
              <a:rect l="0" t="0" r="r" b="b"/>
              <a:pathLst>
                <a:path w="189" h="215">
                  <a:moveTo>
                    <a:pt x="0" y="198"/>
                  </a:moveTo>
                  <a:cubicBezTo>
                    <a:pt x="0" y="198"/>
                    <a:pt x="41" y="27"/>
                    <a:pt x="70" y="13"/>
                  </a:cubicBezTo>
                  <a:cubicBezTo>
                    <a:pt x="99" y="0"/>
                    <a:pt x="174" y="65"/>
                    <a:pt x="174" y="65"/>
                  </a:cubicBezTo>
                  <a:cubicBezTo>
                    <a:pt x="189" y="89"/>
                    <a:pt x="189" y="89"/>
                    <a:pt x="189" y="89"/>
                  </a:cubicBezTo>
                  <a:cubicBezTo>
                    <a:pt x="123" y="215"/>
                    <a:pt x="123" y="215"/>
                    <a:pt x="123" y="215"/>
                  </a:cubicBezTo>
                  <a:lnTo>
                    <a:pt x="0" y="1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Rectangle 2063"/>
            <p:cNvSpPr>
              <a:spLocks noChangeArrowheads="1"/>
            </p:cNvSpPr>
            <p:nvPr/>
          </p:nvSpPr>
          <p:spPr bwMode="auto">
            <a:xfrm>
              <a:off x="9299586" y="5832474"/>
              <a:ext cx="95250"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Rectangle 2064"/>
            <p:cNvSpPr>
              <a:spLocks noChangeArrowheads="1"/>
            </p:cNvSpPr>
            <p:nvPr/>
          </p:nvSpPr>
          <p:spPr bwMode="auto">
            <a:xfrm>
              <a:off x="9421824" y="5832474"/>
              <a:ext cx="88900" cy="87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Rectangle 2065"/>
            <p:cNvSpPr>
              <a:spLocks noChangeArrowheads="1"/>
            </p:cNvSpPr>
            <p:nvPr/>
          </p:nvSpPr>
          <p:spPr bwMode="auto">
            <a:xfrm>
              <a:off x="9299586" y="6015036"/>
              <a:ext cx="95250" cy="92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Rectangle 2066"/>
            <p:cNvSpPr>
              <a:spLocks noChangeArrowheads="1"/>
            </p:cNvSpPr>
            <p:nvPr/>
          </p:nvSpPr>
          <p:spPr bwMode="auto">
            <a:xfrm>
              <a:off x="9421824" y="6010273"/>
              <a:ext cx="93663" cy="96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2067"/>
            <p:cNvSpPr/>
            <p:nvPr/>
          </p:nvSpPr>
          <p:spPr bwMode="auto">
            <a:xfrm>
              <a:off x="9090036" y="5988049"/>
              <a:ext cx="115888" cy="123825"/>
            </a:xfrm>
            <a:custGeom>
              <a:gdLst>
                <a:gd name="T0" fmla="*/ 0 w 73"/>
                <a:gd name="T1" fmla="*/ 55 h 78"/>
                <a:gd name="T2" fmla="*/ 33 w 73"/>
                <a:gd name="T3" fmla="*/ 0 h 78"/>
                <a:gd name="T4" fmla="*/ 73 w 73"/>
                <a:gd name="T5" fmla="*/ 27 h 78"/>
                <a:gd name="T6" fmla="*/ 60 w 73"/>
                <a:gd name="T7" fmla="*/ 78 h 78"/>
                <a:gd name="T8" fmla="*/ 0 w 73"/>
                <a:gd name="T9" fmla="*/ 55 h 78"/>
              </a:gdLst>
              <a:cxnLst>
                <a:cxn ang="0">
                  <a:pos x="T0" y="T1"/>
                </a:cxn>
                <a:cxn ang="0">
                  <a:pos x="T2" y="T3"/>
                </a:cxn>
                <a:cxn ang="0">
                  <a:pos x="T4" y="T5"/>
                </a:cxn>
                <a:cxn ang="0">
                  <a:pos x="T6" y="T7"/>
                </a:cxn>
                <a:cxn ang="0">
                  <a:pos x="T8" y="T9"/>
                </a:cxn>
              </a:cxnLst>
              <a:rect l="0" t="0" r="r" b="b"/>
              <a:pathLst>
                <a:path w="73" h="78">
                  <a:moveTo>
                    <a:pt x="0" y="55"/>
                  </a:moveTo>
                  <a:lnTo>
                    <a:pt x="33" y="0"/>
                  </a:lnTo>
                  <a:lnTo>
                    <a:pt x="73" y="27"/>
                  </a:lnTo>
                  <a:lnTo>
                    <a:pt x="60" y="78"/>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2068"/>
            <p:cNvSpPr>
              <a:spLocks noEditPoints="1"/>
            </p:cNvSpPr>
            <p:nvPr/>
          </p:nvSpPr>
          <p:spPr bwMode="auto">
            <a:xfrm>
              <a:off x="9082095" y="5792792"/>
              <a:ext cx="207963" cy="342900"/>
            </a:xfrm>
            <a:custGeom>
              <a:gdLst>
                <a:gd name="T0" fmla="*/ 292 w 313"/>
                <a:gd name="T1" fmla="*/ 43 h 513"/>
                <a:gd name="T2" fmla="*/ 185 w 313"/>
                <a:gd name="T3" fmla="*/ 5 h 513"/>
                <a:gd name="T4" fmla="*/ 160 w 313"/>
                <a:gd name="T5" fmla="*/ 4 h 513"/>
                <a:gd name="T6" fmla="*/ 1 w 313"/>
                <a:gd name="T7" fmla="*/ 456 h 513"/>
                <a:gd name="T8" fmla="*/ 21 w 313"/>
                <a:gd name="T9" fmla="*/ 471 h 513"/>
                <a:gd name="T10" fmla="*/ 128 w 313"/>
                <a:gd name="T11" fmla="*/ 508 h 513"/>
                <a:gd name="T12" fmla="*/ 153 w 313"/>
                <a:gd name="T13" fmla="*/ 510 h 513"/>
                <a:gd name="T14" fmla="*/ 312 w 313"/>
                <a:gd name="T15" fmla="*/ 58 h 513"/>
                <a:gd name="T16" fmla="*/ 292 w 313"/>
                <a:gd name="T17" fmla="*/ 43 h 513"/>
                <a:gd name="T18" fmla="*/ 150 w 313"/>
                <a:gd name="T19" fmla="*/ 454 h 513"/>
                <a:gd name="T20" fmla="*/ 147 w 313"/>
                <a:gd name="T21" fmla="*/ 456 h 513"/>
                <a:gd name="T22" fmla="*/ 33 w 313"/>
                <a:gd name="T23" fmla="*/ 416 h 513"/>
                <a:gd name="T24" fmla="*/ 33 w 313"/>
                <a:gd name="T25" fmla="*/ 413 h 513"/>
                <a:gd name="T26" fmla="*/ 37 w 313"/>
                <a:gd name="T27" fmla="*/ 400 h 513"/>
                <a:gd name="T28" fmla="*/ 40 w 313"/>
                <a:gd name="T29" fmla="*/ 398 h 513"/>
                <a:gd name="T30" fmla="*/ 153 w 313"/>
                <a:gd name="T31" fmla="*/ 438 h 513"/>
                <a:gd name="T32" fmla="*/ 154 w 313"/>
                <a:gd name="T33" fmla="*/ 441 h 513"/>
                <a:gd name="T34" fmla="*/ 150 w 313"/>
                <a:gd name="T35" fmla="*/ 454 h 513"/>
                <a:gd name="T36" fmla="*/ 81 w 313"/>
                <a:gd name="T37" fmla="*/ 368 h 513"/>
                <a:gd name="T38" fmla="*/ 120 w 313"/>
                <a:gd name="T39" fmla="*/ 349 h 513"/>
                <a:gd name="T40" fmla="*/ 139 w 313"/>
                <a:gd name="T41" fmla="*/ 388 h 513"/>
                <a:gd name="T42" fmla="*/ 100 w 313"/>
                <a:gd name="T43" fmla="*/ 407 h 513"/>
                <a:gd name="T44" fmla="*/ 81 w 313"/>
                <a:gd name="T45" fmla="*/ 368 h 513"/>
                <a:gd name="T46" fmla="*/ 247 w 313"/>
                <a:gd name="T47" fmla="*/ 178 h 513"/>
                <a:gd name="T48" fmla="*/ 244 w 313"/>
                <a:gd name="T49" fmla="*/ 180 h 513"/>
                <a:gd name="T50" fmla="*/ 130 w 313"/>
                <a:gd name="T51" fmla="*/ 140 h 513"/>
                <a:gd name="T52" fmla="*/ 130 w 313"/>
                <a:gd name="T53" fmla="*/ 137 h 513"/>
                <a:gd name="T54" fmla="*/ 134 w 313"/>
                <a:gd name="T55" fmla="*/ 124 h 513"/>
                <a:gd name="T56" fmla="*/ 137 w 313"/>
                <a:gd name="T57" fmla="*/ 122 h 513"/>
                <a:gd name="T58" fmla="*/ 251 w 313"/>
                <a:gd name="T59" fmla="*/ 162 h 513"/>
                <a:gd name="T60" fmla="*/ 251 w 313"/>
                <a:gd name="T61" fmla="*/ 165 h 513"/>
                <a:gd name="T62" fmla="*/ 247 w 313"/>
                <a:gd name="T63" fmla="*/ 178 h 513"/>
                <a:gd name="T64" fmla="*/ 140 w 313"/>
                <a:gd name="T65" fmla="*/ 110 h 513"/>
                <a:gd name="T66" fmla="*/ 146 w 313"/>
                <a:gd name="T67" fmla="*/ 94 h 513"/>
                <a:gd name="T68" fmla="*/ 261 w 313"/>
                <a:gd name="T69" fmla="*/ 135 h 513"/>
                <a:gd name="T70" fmla="*/ 255 w 313"/>
                <a:gd name="T71" fmla="*/ 150 h 513"/>
                <a:gd name="T72" fmla="*/ 140 w 313"/>
                <a:gd name="T73" fmla="*/ 110 h 513"/>
                <a:gd name="T74" fmla="*/ 266 w 313"/>
                <a:gd name="T75" fmla="*/ 123 h 513"/>
                <a:gd name="T76" fmla="*/ 264 w 313"/>
                <a:gd name="T77" fmla="*/ 125 h 513"/>
                <a:gd name="T78" fmla="*/ 150 w 313"/>
                <a:gd name="T79" fmla="*/ 85 h 513"/>
                <a:gd name="T80" fmla="*/ 149 w 313"/>
                <a:gd name="T81" fmla="*/ 81 h 513"/>
                <a:gd name="T82" fmla="*/ 154 w 313"/>
                <a:gd name="T83" fmla="*/ 69 h 513"/>
                <a:gd name="T84" fmla="*/ 156 w 313"/>
                <a:gd name="T85" fmla="*/ 67 h 513"/>
                <a:gd name="T86" fmla="*/ 270 w 313"/>
                <a:gd name="T87" fmla="*/ 107 h 513"/>
                <a:gd name="T88" fmla="*/ 271 w 313"/>
                <a:gd name="T89" fmla="*/ 110 h 513"/>
                <a:gd name="T90" fmla="*/ 266 w 313"/>
                <a:gd name="T91" fmla="*/ 123 h 5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513">
                  <a:moveTo>
                    <a:pt x="292" y="43"/>
                  </a:moveTo>
                  <a:cubicBezTo>
                    <a:pt x="185" y="5"/>
                    <a:pt x="185" y="5"/>
                    <a:pt x="185" y="5"/>
                  </a:cubicBezTo>
                  <a:cubicBezTo>
                    <a:pt x="173" y="1"/>
                    <a:pt x="161" y="0"/>
                    <a:pt x="160" y="4"/>
                  </a:cubicBezTo>
                  <a:cubicBezTo>
                    <a:pt x="1" y="456"/>
                    <a:pt x="1" y="456"/>
                    <a:pt x="1" y="456"/>
                  </a:cubicBezTo>
                  <a:cubicBezTo>
                    <a:pt x="0" y="460"/>
                    <a:pt x="9" y="466"/>
                    <a:pt x="21" y="471"/>
                  </a:cubicBezTo>
                  <a:cubicBezTo>
                    <a:pt x="128" y="508"/>
                    <a:pt x="128" y="508"/>
                    <a:pt x="128" y="508"/>
                  </a:cubicBezTo>
                  <a:cubicBezTo>
                    <a:pt x="140" y="513"/>
                    <a:pt x="152" y="513"/>
                    <a:pt x="153" y="510"/>
                  </a:cubicBezTo>
                  <a:cubicBezTo>
                    <a:pt x="312" y="58"/>
                    <a:pt x="312" y="58"/>
                    <a:pt x="312" y="58"/>
                  </a:cubicBezTo>
                  <a:cubicBezTo>
                    <a:pt x="313" y="54"/>
                    <a:pt x="304" y="47"/>
                    <a:pt x="292" y="43"/>
                  </a:cubicBezTo>
                  <a:close/>
                  <a:moveTo>
                    <a:pt x="150" y="454"/>
                  </a:moveTo>
                  <a:cubicBezTo>
                    <a:pt x="147" y="456"/>
                    <a:pt x="147" y="456"/>
                    <a:pt x="147" y="456"/>
                  </a:cubicBezTo>
                  <a:cubicBezTo>
                    <a:pt x="33" y="416"/>
                    <a:pt x="33" y="416"/>
                    <a:pt x="33" y="416"/>
                  </a:cubicBezTo>
                  <a:cubicBezTo>
                    <a:pt x="33" y="413"/>
                    <a:pt x="33" y="413"/>
                    <a:pt x="33" y="413"/>
                  </a:cubicBezTo>
                  <a:cubicBezTo>
                    <a:pt x="37" y="400"/>
                    <a:pt x="37" y="400"/>
                    <a:pt x="37" y="400"/>
                  </a:cubicBezTo>
                  <a:cubicBezTo>
                    <a:pt x="40" y="398"/>
                    <a:pt x="40" y="398"/>
                    <a:pt x="40" y="398"/>
                  </a:cubicBezTo>
                  <a:cubicBezTo>
                    <a:pt x="153" y="438"/>
                    <a:pt x="153" y="438"/>
                    <a:pt x="153" y="438"/>
                  </a:cubicBezTo>
                  <a:cubicBezTo>
                    <a:pt x="154" y="441"/>
                    <a:pt x="154" y="441"/>
                    <a:pt x="154" y="441"/>
                  </a:cubicBezTo>
                  <a:lnTo>
                    <a:pt x="150" y="454"/>
                  </a:lnTo>
                  <a:close/>
                  <a:moveTo>
                    <a:pt x="81" y="368"/>
                  </a:moveTo>
                  <a:cubicBezTo>
                    <a:pt x="86" y="352"/>
                    <a:pt x="104" y="343"/>
                    <a:pt x="120" y="349"/>
                  </a:cubicBezTo>
                  <a:cubicBezTo>
                    <a:pt x="136" y="355"/>
                    <a:pt x="145" y="372"/>
                    <a:pt x="139" y="388"/>
                  </a:cubicBezTo>
                  <a:cubicBezTo>
                    <a:pt x="133" y="404"/>
                    <a:pt x="116" y="413"/>
                    <a:pt x="100" y="407"/>
                  </a:cubicBezTo>
                  <a:cubicBezTo>
                    <a:pt x="84" y="402"/>
                    <a:pt x="75" y="384"/>
                    <a:pt x="81" y="368"/>
                  </a:cubicBezTo>
                  <a:close/>
                  <a:moveTo>
                    <a:pt x="247" y="178"/>
                  </a:moveTo>
                  <a:cubicBezTo>
                    <a:pt x="244" y="180"/>
                    <a:pt x="244" y="180"/>
                    <a:pt x="244" y="180"/>
                  </a:cubicBezTo>
                  <a:cubicBezTo>
                    <a:pt x="130" y="140"/>
                    <a:pt x="130" y="140"/>
                    <a:pt x="130" y="140"/>
                  </a:cubicBezTo>
                  <a:cubicBezTo>
                    <a:pt x="130" y="137"/>
                    <a:pt x="130" y="137"/>
                    <a:pt x="130" y="137"/>
                  </a:cubicBezTo>
                  <a:cubicBezTo>
                    <a:pt x="134" y="124"/>
                    <a:pt x="134" y="124"/>
                    <a:pt x="134" y="124"/>
                  </a:cubicBezTo>
                  <a:cubicBezTo>
                    <a:pt x="137" y="122"/>
                    <a:pt x="137" y="122"/>
                    <a:pt x="137" y="122"/>
                  </a:cubicBezTo>
                  <a:cubicBezTo>
                    <a:pt x="251" y="162"/>
                    <a:pt x="251" y="162"/>
                    <a:pt x="251" y="162"/>
                  </a:cubicBezTo>
                  <a:cubicBezTo>
                    <a:pt x="251" y="165"/>
                    <a:pt x="251" y="165"/>
                    <a:pt x="251" y="165"/>
                  </a:cubicBezTo>
                  <a:lnTo>
                    <a:pt x="247" y="178"/>
                  </a:lnTo>
                  <a:close/>
                  <a:moveTo>
                    <a:pt x="140" y="110"/>
                  </a:moveTo>
                  <a:cubicBezTo>
                    <a:pt x="146" y="94"/>
                    <a:pt x="146" y="94"/>
                    <a:pt x="146" y="94"/>
                  </a:cubicBezTo>
                  <a:cubicBezTo>
                    <a:pt x="261" y="135"/>
                    <a:pt x="261" y="135"/>
                    <a:pt x="261" y="135"/>
                  </a:cubicBezTo>
                  <a:cubicBezTo>
                    <a:pt x="255" y="150"/>
                    <a:pt x="255" y="150"/>
                    <a:pt x="255" y="150"/>
                  </a:cubicBezTo>
                  <a:lnTo>
                    <a:pt x="140" y="110"/>
                  </a:lnTo>
                  <a:close/>
                  <a:moveTo>
                    <a:pt x="266" y="123"/>
                  </a:moveTo>
                  <a:cubicBezTo>
                    <a:pt x="264" y="125"/>
                    <a:pt x="264" y="125"/>
                    <a:pt x="264" y="125"/>
                  </a:cubicBezTo>
                  <a:cubicBezTo>
                    <a:pt x="150" y="85"/>
                    <a:pt x="150" y="85"/>
                    <a:pt x="150" y="85"/>
                  </a:cubicBezTo>
                  <a:cubicBezTo>
                    <a:pt x="149" y="81"/>
                    <a:pt x="149" y="81"/>
                    <a:pt x="149" y="81"/>
                  </a:cubicBezTo>
                  <a:cubicBezTo>
                    <a:pt x="154" y="69"/>
                    <a:pt x="154" y="69"/>
                    <a:pt x="154" y="69"/>
                  </a:cubicBezTo>
                  <a:cubicBezTo>
                    <a:pt x="156" y="67"/>
                    <a:pt x="156" y="67"/>
                    <a:pt x="156" y="67"/>
                  </a:cubicBezTo>
                  <a:cubicBezTo>
                    <a:pt x="270" y="107"/>
                    <a:pt x="270" y="107"/>
                    <a:pt x="270" y="107"/>
                  </a:cubicBezTo>
                  <a:cubicBezTo>
                    <a:pt x="271" y="110"/>
                    <a:pt x="271" y="110"/>
                    <a:pt x="271" y="110"/>
                  </a:cubicBezTo>
                  <a:lnTo>
                    <a:pt x="266" y="123"/>
                  </a:lnTo>
                  <a:close/>
                </a:path>
              </a:pathLst>
            </a:custGeom>
            <a:solidFill>
              <a:srgbClr val="263B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2069"/>
            <p:cNvSpPr>
              <a:spLocks noEditPoints="1"/>
            </p:cNvSpPr>
            <p:nvPr/>
          </p:nvSpPr>
          <p:spPr bwMode="auto">
            <a:xfrm>
              <a:off x="9293226" y="5802317"/>
              <a:ext cx="107950" cy="328613"/>
            </a:xfrm>
            <a:custGeom>
              <a:gdLst>
                <a:gd name="T0" fmla="*/ 137 w 161"/>
                <a:gd name="T1" fmla="*/ 0 h 493"/>
                <a:gd name="T2" fmla="*/ 24 w 161"/>
                <a:gd name="T3" fmla="*/ 0 h 493"/>
                <a:gd name="T4" fmla="*/ 0 w 161"/>
                <a:gd name="T5" fmla="*/ 7 h 493"/>
                <a:gd name="T6" fmla="*/ 0 w 161"/>
                <a:gd name="T7" fmla="*/ 486 h 493"/>
                <a:gd name="T8" fmla="*/ 24 w 161"/>
                <a:gd name="T9" fmla="*/ 493 h 493"/>
                <a:gd name="T10" fmla="*/ 137 w 161"/>
                <a:gd name="T11" fmla="*/ 493 h 493"/>
                <a:gd name="T12" fmla="*/ 161 w 161"/>
                <a:gd name="T13" fmla="*/ 486 h 493"/>
                <a:gd name="T14" fmla="*/ 161 w 161"/>
                <a:gd name="T15" fmla="*/ 7 h 493"/>
                <a:gd name="T16" fmla="*/ 137 w 161"/>
                <a:gd name="T17" fmla="*/ 0 h 493"/>
                <a:gd name="T18" fmla="*/ 140 w 161"/>
                <a:gd name="T19" fmla="*/ 434 h 493"/>
                <a:gd name="T20" fmla="*/ 138 w 161"/>
                <a:gd name="T21" fmla="*/ 437 h 493"/>
                <a:gd name="T22" fmla="*/ 17 w 161"/>
                <a:gd name="T23" fmla="*/ 437 h 493"/>
                <a:gd name="T24" fmla="*/ 16 w 161"/>
                <a:gd name="T25" fmla="*/ 434 h 493"/>
                <a:gd name="T26" fmla="*/ 16 w 161"/>
                <a:gd name="T27" fmla="*/ 421 h 493"/>
                <a:gd name="T28" fmla="*/ 17 w 161"/>
                <a:gd name="T29" fmla="*/ 418 h 493"/>
                <a:gd name="T30" fmla="*/ 138 w 161"/>
                <a:gd name="T31" fmla="*/ 418 h 493"/>
                <a:gd name="T32" fmla="*/ 140 w 161"/>
                <a:gd name="T33" fmla="*/ 421 h 493"/>
                <a:gd name="T34" fmla="*/ 140 w 161"/>
                <a:gd name="T35" fmla="*/ 434 h 493"/>
                <a:gd name="T36" fmla="*/ 46 w 161"/>
                <a:gd name="T37" fmla="*/ 376 h 493"/>
                <a:gd name="T38" fmla="*/ 77 w 161"/>
                <a:gd name="T39" fmla="*/ 345 h 493"/>
                <a:gd name="T40" fmla="*/ 108 w 161"/>
                <a:gd name="T41" fmla="*/ 376 h 493"/>
                <a:gd name="T42" fmla="*/ 77 w 161"/>
                <a:gd name="T43" fmla="*/ 407 h 493"/>
                <a:gd name="T44" fmla="*/ 46 w 161"/>
                <a:gd name="T45" fmla="*/ 376 h 493"/>
                <a:gd name="T46" fmla="*/ 140 w 161"/>
                <a:gd name="T47" fmla="*/ 142 h 493"/>
                <a:gd name="T48" fmla="*/ 138 w 161"/>
                <a:gd name="T49" fmla="*/ 145 h 493"/>
                <a:gd name="T50" fmla="*/ 17 w 161"/>
                <a:gd name="T51" fmla="*/ 145 h 493"/>
                <a:gd name="T52" fmla="*/ 16 w 161"/>
                <a:gd name="T53" fmla="*/ 142 h 493"/>
                <a:gd name="T54" fmla="*/ 16 w 161"/>
                <a:gd name="T55" fmla="*/ 129 h 493"/>
                <a:gd name="T56" fmla="*/ 17 w 161"/>
                <a:gd name="T57" fmla="*/ 126 h 493"/>
                <a:gd name="T58" fmla="*/ 138 w 161"/>
                <a:gd name="T59" fmla="*/ 126 h 493"/>
                <a:gd name="T60" fmla="*/ 140 w 161"/>
                <a:gd name="T61" fmla="*/ 129 h 493"/>
                <a:gd name="T62" fmla="*/ 140 w 161"/>
                <a:gd name="T63" fmla="*/ 142 h 493"/>
                <a:gd name="T64" fmla="*/ 17 w 161"/>
                <a:gd name="T65" fmla="*/ 113 h 493"/>
                <a:gd name="T66" fmla="*/ 17 w 161"/>
                <a:gd name="T67" fmla="*/ 97 h 493"/>
                <a:gd name="T68" fmla="*/ 139 w 161"/>
                <a:gd name="T69" fmla="*/ 97 h 493"/>
                <a:gd name="T70" fmla="*/ 139 w 161"/>
                <a:gd name="T71" fmla="*/ 113 h 493"/>
                <a:gd name="T72" fmla="*/ 17 w 161"/>
                <a:gd name="T73" fmla="*/ 113 h 493"/>
                <a:gd name="T74" fmla="*/ 140 w 161"/>
                <a:gd name="T75" fmla="*/ 83 h 493"/>
                <a:gd name="T76" fmla="*/ 138 w 161"/>
                <a:gd name="T77" fmla="*/ 86 h 493"/>
                <a:gd name="T78" fmla="*/ 17 w 161"/>
                <a:gd name="T79" fmla="*/ 86 h 493"/>
                <a:gd name="T80" fmla="*/ 16 w 161"/>
                <a:gd name="T81" fmla="*/ 83 h 493"/>
                <a:gd name="T82" fmla="*/ 16 w 161"/>
                <a:gd name="T83" fmla="*/ 70 h 493"/>
                <a:gd name="T84" fmla="*/ 17 w 161"/>
                <a:gd name="T85" fmla="*/ 67 h 493"/>
                <a:gd name="T86" fmla="*/ 138 w 161"/>
                <a:gd name="T87" fmla="*/ 67 h 493"/>
                <a:gd name="T88" fmla="*/ 140 w 161"/>
                <a:gd name="T89" fmla="*/ 70 h 493"/>
                <a:gd name="T90" fmla="*/ 140 w 161"/>
                <a:gd name="T91" fmla="*/ 83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 h="492">
                  <a:moveTo>
                    <a:pt x="137" y="0"/>
                  </a:moveTo>
                  <a:cubicBezTo>
                    <a:pt x="24" y="0"/>
                    <a:pt x="24" y="0"/>
                    <a:pt x="24" y="0"/>
                  </a:cubicBezTo>
                  <a:cubicBezTo>
                    <a:pt x="11" y="0"/>
                    <a:pt x="0" y="3"/>
                    <a:pt x="0" y="7"/>
                  </a:cubicBezTo>
                  <a:cubicBezTo>
                    <a:pt x="0" y="486"/>
                    <a:pt x="0" y="486"/>
                    <a:pt x="0" y="486"/>
                  </a:cubicBezTo>
                  <a:cubicBezTo>
                    <a:pt x="0" y="490"/>
                    <a:pt x="11" y="493"/>
                    <a:pt x="24" y="493"/>
                  </a:cubicBezTo>
                  <a:cubicBezTo>
                    <a:pt x="137" y="493"/>
                    <a:pt x="137" y="493"/>
                    <a:pt x="137" y="493"/>
                  </a:cubicBezTo>
                  <a:cubicBezTo>
                    <a:pt x="151" y="493"/>
                    <a:pt x="161" y="490"/>
                    <a:pt x="161" y="486"/>
                  </a:cubicBezTo>
                  <a:cubicBezTo>
                    <a:pt x="161" y="7"/>
                    <a:pt x="161" y="7"/>
                    <a:pt x="161" y="7"/>
                  </a:cubicBezTo>
                  <a:cubicBezTo>
                    <a:pt x="161" y="3"/>
                    <a:pt x="151" y="0"/>
                    <a:pt x="137" y="0"/>
                  </a:cubicBezTo>
                  <a:close/>
                  <a:moveTo>
                    <a:pt x="140" y="434"/>
                  </a:moveTo>
                  <a:cubicBezTo>
                    <a:pt x="138" y="437"/>
                    <a:pt x="138" y="437"/>
                    <a:pt x="138" y="437"/>
                  </a:cubicBezTo>
                  <a:cubicBezTo>
                    <a:pt x="17" y="437"/>
                    <a:pt x="17" y="437"/>
                    <a:pt x="17" y="437"/>
                  </a:cubicBezTo>
                  <a:cubicBezTo>
                    <a:pt x="16" y="434"/>
                    <a:pt x="16" y="434"/>
                    <a:pt x="16" y="434"/>
                  </a:cubicBezTo>
                  <a:cubicBezTo>
                    <a:pt x="16" y="421"/>
                    <a:pt x="16" y="421"/>
                    <a:pt x="16" y="421"/>
                  </a:cubicBezTo>
                  <a:cubicBezTo>
                    <a:pt x="17" y="418"/>
                    <a:pt x="17" y="418"/>
                    <a:pt x="17" y="418"/>
                  </a:cubicBezTo>
                  <a:cubicBezTo>
                    <a:pt x="138" y="418"/>
                    <a:pt x="138" y="418"/>
                    <a:pt x="138" y="418"/>
                  </a:cubicBezTo>
                  <a:cubicBezTo>
                    <a:pt x="140" y="421"/>
                    <a:pt x="140" y="421"/>
                    <a:pt x="140" y="421"/>
                  </a:cubicBezTo>
                  <a:lnTo>
                    <a:pt x="140" y="434"/>
                  </a:lnTo>
                  <a:close/>
                  <a:moveTo>
                    <a:pt x="46" y="376"/>
                  </a:moveTo>
                  <a:cubicBezTo>
                    <a:pt x="46" y="359"/>
                    <a:pt x="60" y="345"/>
                    <a:pt x="77" y="345"/>
                  </a:cubicBezTo>
                  <a:cubicBezTo>
                    <a:pt x="94" y="345"/>
                    <a:pt x="108" y="359"/>
                    <a:pt x="108" y="376"/>
                  </a:cubicBezTo>
                  <a:cubicBezTo>
                    <a:pt x="108" y="393"/>
                    <a:pt x="94" y="407"/>
                    <a:pt x="77" y="407"/>
                  </a:cubicBezTo>
                  <a:cubicBezTo>
                    <a:pt x="60" y="407"/>
                    <a:pt x="46" y="393"/>
                    <a:pt x="46" y="376"/>
                  </a:cubicBezTo>
                  <a:close/>
                  <a:moveTo>
                    <a:pt x="140" y="142"/>
                  </a:moveTo>
                  <a:cubicBezTo>
                    <a:pt x="138" y="145"/>
                    <a:pt x="138" y="145"/>
                    <a:pt x="138" y="145"/>
                  </a:cubicBezTo>
                  <a:cubicBezTo>
                    <a:pt x="17" y="145"/>
                    <a:pt x="17" y="145"/>
                    <a:pt x="17" y="145"/>
                  </a:cubicBezTo>
                  <a:cubicBezTo>
                    <a:pt x="16" y="142"/>
                    <a:pt x="16" y="142"/>
                    <a:pt x="16" y="142"/>
                  </a:cubicBezTo>
                  <a:cubicBezTo>
                    <a:pt x="16" y="129"/>
                    <a:pt x="16" y="129"/>
                    <a:pt x="16" y="129"/>
                  </a:cubicBezTo>
                  <a:cubicBezTo>
                    <a:pt x="17" y="126"/>
                    <a:pt x="17" y="126"/>
                    <a:pt x="17" y="126"/>
                  </a:cubicBezTo>
                  <a:cubicBezTo>
                    <a:pt x="138" y="126"/>
                    <a:pt x="138" y="126"/>
                    <a:pt x="138" y="126"/>
                  </a:cubicBezTo>
                  <a:cubicBezTo>
                    <a:pt x="140" y="129"/>
                    <a:pt x="140" y="129"/>
                    <a:pt x="140" y="129"/>
                  </a:cubicBezTo>
                  <a:lnTo>
                    <a:pt x="140" y="142"/>
                  </a:lnTo>
                  <a:close/>
                  <a:moveTo>
                    <a:pt x="17" y="113"/>
                  </a:moveTo>
                  <a:cubicBezTo>
                    <a:pt x="17" y="97"/>
                    <a:pt x="17" y="97"/>
                    <a:pt x="17" y="97"/>
                  </a:cubicBezTo>
                  <a:cubicBezTo>
                    <a:pt x="139" y="97"/>
                    <a:pt x="139" y="97"/>
                    <a:pt x="139" y="97"/>
                  </a:cubicBezTo>
                  <a:cubicBezTo>
                    <a:pt x="139" y="113"/>
                    <a:pt x="139" y="113"/>
                    <a:pt x="139" y="113"/>
                  </a:cubicBezTo>
                  <a:lnTo>
                    <a:pt x="17" y="113"/>
                  </a:lnTo>
                  <a:close/>
                  <a:moveTo>
                    <a:pt x="140" y="83"/>
                  </a:moveTo>
                  <a:cubicBezTo>
                    <a:pt x="138" y="86"/>
                    <a:pt x="138" y="86"/>
                    <a:pt x="138" y="86"/>
                  </a:cubicBezTo>
                  <a:cubicBezTo>
                    <a:pt x="17" y="86"/>
                    <a:pt x="17" y="86"/>
                    <a:pt x="17" y="86"/>
                  </a:cubicBezTo>
                  <a:cubicBezTo>
                    <a:pt x="16" y="83"/>
                    <a:pt x="16" y="83"/>
                    <a:pt x="16" y="83"/>
                  </a:cubicBezTo>
                  <a:cubicBezTo>
                    <a:pt x="16" y="70"/>
                    <a:pt x="16" y="70"/>
                    <a:pt x="16" y="70"/>
                  </a:cubicBezTo>
                  <a:cubicBezTo>
                    <a:pt x="17" y="67"/>
                    <a:pt x="17" y="67"/>
                    <a:pt x="17" y="67"/>
                  </a:cubicBezTo>
                  <a:cubicBezTo>
                    <a:pt x="138" y="67"/>
                    <a:pt x="138" y="67"/>
                    <a:pt x="138" y="67"/>
                  </a:cubicBezTo>
                  <a:cubicBezTo>
                    <a:pt x="140" y="70"/>
                    <a:pt x="140" y="70"/>
                    <a:pt x="140" y="70"/>
                  </a:cubicBezTo>
                  <a:lnTo>
                    <a:pt x="140" y="83"/>
                  </a:lnTo>
                  <a:close/>
                </a:path>
              </a:pathLst>
            </a:custGeom>
            <a:solidFill>
              <a:srgbClr val="F0BB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2070"/>
            <p:cNvSpPr>
              <a:spLocks noEditPoints="1"/>
            </p:cNvSpPr>
            <p:nvPr/>
          </p:nvSpPr>
          <p:spPr bwMode="auto">
            <a:xfrm>
              <a:off x="9415463" y="5802313"/>
              <a:ext cx="106363" cy="328613"/>
            </a:xfrm>
            <a:custGeom>
              <a:gdLst>
                <a:gd name="T0" fmla="*/ 137 w 161"/>
                <a:gd name="T1" fmla="*/ 0 h 493"/>
                <a:gd name="T2" fmla="*/ 24 w 161"/>
                <a:gd name="T3" fmla="*/ 0 h 493"/>
                <a:gd name="T4" fmla="*/ 0 w 161"/>
                <a:gd name="T5" fmla="*/ 7 h 493"/>
                <a:gd name="T6" fmla="*/ 0 w 161"/>
                <a:gd name="T7" fmla="*/ 486 h 493"/>
                <a:gd name="T8" fmla="*/ 24 w 161"/>
                <a:gd name="T9" fmla="*/ 493 h 493"/>
                <a:gd name="T10" fmla="*/ 137 w 161"/>
                <a:gd name="T11" fmla="*/ 493 h 493"/>
                <a:gd name="T12" fmla="*/ 161 w 161"/>
                <a:gd name="T13" fmla="*/ 486 h 493"/>
                <a:gd name="T14" fmla="*/ 161 w 161"/>
                <a:gd name="T15" fmla="*/ 7 h 493"/>
                <a:gd name="T16" fmla="*/ 137 w 161"/>
                <a:gd name="T17" fmla="*/ 0 h 493"/>
                <a:gd name="T18" fmla="*/ 139 w 161"/>
                <a:gd name="T19" fmla="*/ 434 h 493"/>
                <a:gd name="T20" fmla="*/ 138 w 161"/>
                <a:gd name="T21" fmla="*/ 437 h 493"/>
                <a:gd name="T22" fmla="*/ 17 w 161"/>
                <a:gd name="T23" fmla="*/ 437 h 493"/>
                <a:gd name="T24" fmla="*/ 15 w 161"/>
                <a:gd name="T25" fmla="*/ 434 h 493"/>
                <a:gd name="T26" fmla="*/ 15 w 161"/>
                <a:gd name="T27" fmla="*/ 421 h 493"/>
                <a:gd name="T28" fmla="*/ 17 w 161"/>
                <a:gd name="T29" fmla="*/ 418 h 493"/>
                <a:gd name="T30" fmla="*/ 138 w 161"/>
                <a:gd name="T31" fmla="*/ 418 h 493"/>
                <a:gd name="T32" fmla="*/ 139 w 161"/>
                <a:gd name="T33" fmla="*/ 421 h 493"/>
                <a:gd name="T34" fmla="*/ 139 w 161"/>
                <a:gd name="T35" fmla="*/ 434 h 493"/>
                <a:gd name="T36" fmla="*/ 46 w 161"/>
                <a:gd name="T37" fmla="*/ 376 h 493"/>
                <a:gd name="T38" fmla="*/ 77 w 161"/>
                <a:gd name="T39" fmla="*/ 345 h 493"/>
                <a:gd name="T40" fmla="*/ 107 w 161"/>
                <a:gd name="T41" fmla="*/ 376 h 493"/>
                <a:gd name="T42" fmla="*/ 77 w 161"/>
                <a:gd name="T43" fmla="*/ 407 h 493"/>
                <a:gd name="T44" fmla="*/ 46 w 161"/>
                <a:gd name="T45" fmla="*/ 376 h 493"/>
                <a:gd name="T46" fmla="*/ 139 w 161"/>
                <a:gd name="T47" fmla="*/ 142 h 493"/>
                <a:gd name="T48" fmla="*/ 138 w 161"/>
                <a:gd name="T49" fmla="*/ 145 h 493"/>
                <a:gd name="T50" fmla="*/ 17 w 161"/>
                <a:gd name="T51" fmla="*/ 145 h 493"/>
                <a:gd name="T52" fmla="*/ 15 w 161"/>
                <a:gd name="T53" fmla="*/ 142 h 493"/>
                <a:gd name="T54" fmla="*/ 15 w 161"/>
                <a:gd name="T55" fmla="*/ 129 h 493"/>
                <a:gd name="T56" fmla="*/ 17 w 161"/>
                <a:gd name="T57" fmla="*/ 126 h 493"/>
                <a:gd name="T58" fmla="*/ 138 w 161"/>
                <a:gd name="T59" fmla="*/ 126 h 493"/>
                <a:gd name="T60" fmla="*/ 139 w 161"/>
                <a:gd name="T61" fmla="*/ 129 h 493"/>
                <a:gd name="T62" fmla="*/ 139 w 161"/>
                <a:gd name="T63" fmla="*/ 142 h 493"/>
                <a:gd name="T64" fmla="*/ 16 w 161"/>
                <a:gd name="T65" fmla="*/ 113 h 493"/>
                <a:gd name="T66" fmla="*/ 16 w 161"/>
                <a:gd name="T67" fmla="*/ 97 h 493"/>
                <a:gd name="T68" fmla="*/ 138 w 161"/>
                <a:gd name="T69" fmla="*/ 97 h 493"/>
                <a:gd name="T70" fmla="*/ 138 w 161"/>
                <a:gd name="T71" fmla="*/ 113 h 493"/>
                <a:gd name="T72" fmla="*/ 16 w 161"/>
                <a:gd name="T73" fmla="*/ 113 h 493"/>
                <a:gd name="T74" fmla="*/ 139 w 161"/>
                <a:gd name="T75" fmla="*/ 83 h 493"/>
                <a:gd name="T76" fmla="*/ 138 w 161"/>
                <a:gd name="T77" fmla="*/ 86 h 493"/>
                <a:gd name="T78" fmla="*/ 17 w 161"/>
                <a:gd name="T79" fmla="*/ 86 h 493"/>
                <a:gd name="T80" fmla="*/ 15 w 161"/>
                <a:gd name="T81" fmla="*/ 83 h 493"/>
                <a:gd name="T82" fmla="*/ 15 w 161"/>
                <a:gd name="T83" fmla="*/ 70 h 493"/>
                <a:gd name="T84" fmla="*/ 17 w 161"/>
                <a:gd name="T85" fmla="*/ 67 h 493"/>
                <a:gd name="T86" fmla="*/ 138 w 161"/>
                <a:gd name="T87" fmla="*/ 67 h 493"/>
                <a:gd name="T88" fmla="*/ 139 w 161"/>
                <a:gd name="T89" fmla="*/ 70 h 493"/>
                <a:gd name="T90" fmla="*/ 139 w 161"/>
                <a:gd name="T91" fmla="*/ 83 h 4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 h="492">
                  <a:moveTo>
                    <a:pt x="137" y="0"/>
                  </a:moveTo>
                  <a:cubicBezTo>
                    <a:pt x="24" y="0"/>
                    <a:pt x="24" y="0"/>
                    <a:pt x="24" y="0"/>
                  </a:cubicBezTo>
                  <a:cubicBezTo>
                    <a:pt x="11" y="0"/>
                    <a:pt x="0" y="3"/>
                    <a:pt x="0" y="7"/>
                  </a:cubicBezTo>
                  <a:cubicBezTo>
                    <a:pt x="0" y="486"/>
                    <a:pt x="0" y="486"/>
                    <a:pt x="0" y="486"/>
                  </a:cubicBezTo>
                  <a:cubicBezTo>
                    <a:pt x="0" y="490"/>
                    <a:pt x="11" y="493"/>
                    <a:pt x="24" y="493"/>
                  </a:cubicBezTo>
                  <a:cubicBezTo>
                    <a:pt x="137" y="493"/>
                    <a:pt x="137" y="493"/>
                    <a:pt x="137" y="493"/>
                  </a:cubicBezTo>
                  <a:cubicBezTo>
                    <a:pt x="150" y="493"/>
                    <a:pt x="161" y="490"/>
                    <a:pt x="161" y="486"/>
                  </a:cubicBezTo>
                  <a:cubicBezTo>
                    <a:pt x="161" y="7"/>
                    <a:pt x="161" y="7"/>
                    <a:pt x="161" y="7"/>
                  </a:cubicBezTo>
                  <a:cubicBezTo>
                    <a:pt x="161" y="3"/>
                    <a:pt x="150" y="0"/>
                    <a:pt x="137" y="0"/>
                  </a:cubicBezTo>
                  <a:close/>
                  <a:moveTo>
                    <a:pt x="139" y="434"/>
                  </a:moveTo>
                  <a:cubicBezTo>
                    <a:pt x="138" y="437"/>
                    <a:pt x="138" y="437"/>
                    <a:pt x="138" y="437"/>
                  </a:cubicBezTo>
                  <a:cubicBezTo>
                    <a:pt x="17" y="437"/>
                    <a:pt x="17" y="437"/>
                    <a:pt x="17" y="437"/>
                  </a:cubicBezTo>
                  <a:cubicBezTo>
                    <a:pt x="15" y="434"/>
                    <a:pt x="15" y="434"/>
                    <a:pt x="15" y="434"/>
                  </a:cubicBezTo>
                  <a:cubicBezTo>
                    <a:pt x="15" y="421"/>
                    <a:pt x="15" y="421"/>
                    <a:pt x="15" y="421"/>
                  </a:cubicBezTo>
                  <a:cubicBezTo>
                    <a:pt x="17" y="418"/>
                    <a:pt x="17" y="418"/>
                    <a:pt x="17" y="418"/>
                  </a:cubicBezTo>
                  <a:cubicBezTo>
                    <a:pt x="138" y="418"/>
                    <a:pt x="138" y="418"/>
                    <a:pt x="138" y="418"/>
                  </a:cubicBezTo>
                  <a:cubicBezTo>
                    <a:pt x="139" y="421"/>
                    <a:pt x="139" y="421"/>
                    <a:pt x="139" y="421"/>
                  </a:cubicBezTo>
                  <a:lnTo>
                    <a:pt x="139" y="434"/>
                  </a:lnTo>
                  <a:close/>
                  <a:moveTo>
                    <a:pt x="46" y="376"/>
                  </a:moveTo>
                  <a:cubicBezTo>
                    <a:pt x="46" y="359"/>
                    <a:pt x="60" y="345"/>
                    <a:pt x="77" y="345"/>
                  </a:cubicBezTo>
                  <a:cubicBezTo>
                    <a:pt x="94" y="345"/>
                    <a:pt x="107" y="359"/>
                    <a:pt x="107" y="376"/>
                  </a:cubicBezTo>
                  <a:cubicBezTo>
                    <a:pt x="107" y="393"/>
                    <a:pt x="94" y="407"/>
                    <a:pt x="77" y="407"/>
                  </a:cubicBezTo>
                  <a:cubicBezTo>
                    <a:pt x="60" y="407"/>
                    <a:pt x="46" y="393"/>
                    <a:pt x="46" y="376"/>
                  </a:cubicBezTo>
                  <a:close/>
                  <a:moveTo>
                    <a:pt x="139" y="142"/>
                  </a:moveTo>
                  <a:cubicBezTo>
                    <a:pt x="138" y="145"/>
                    <a:pt x="138" y="145"/>
                    <a:pt x="138" y="145"/>
                  </a:cubicBezTo>
                  <a:cubicBezTo>
                    <a:pt x="17" y="145"/>
                    <a:pt x="17" y="145"/>
                    <a:pt x="17" y="145"/>
                  </a:cubicBezTo>
                  <a:cubicBezTo>
                    <a:pt x="15" y="142"/>
                    <a:pt x="15" y="142"/>
                    <a:pt x="15" y="142"/>
                  </a:cubicBezTo>
                  <a:cubicBezTo>
                    <a:pt x="15" y="129"/>
                    <a:pt x="15" y="129"/>
                    <a:pt x="15" y="129"/>
                  </a:cubicBezTo>
                  <a:cubicBezTo>
                    <a:pt x="17" y="126"/>
                    <a:pt x="17" y="126"/>
                    <a:pt x="17" y="126"/>
                  </a:cubicBezTo>
                  <a:cubicBezTo>
                    <a:pt x="138" y="126"/>
                    <a:pt x="138" y="126"/>
                    <a:pt x="138" y="126"/>
                  </a:cubicBezTo>
                  <a:cubicBezTo>
                    <a:pt x="139" y="129"/>
                    <a:pt x="139" y="129"/>
                    <a:pt x="139" y="129"/>
                  </a:cubicBezTo>
                  <a:lnTo>
                    <a:pt x="139" y="142"/>
                  </a:lnTo>
                  <a:close/>
                  <a:moveTo>
                    <a:pt x="16" y="113"/>
                  </a:moveTo>
                  <a:cubicBezTo>
                    <a:pt x="16" y="97"/>
                    <a:pt x="16" y="97"/>
                    <a:pt x="16" y="97"/>
                  </a:cubicBezTo>
                  <a:cubicBezTo>
                    <a:pt x="138" y="97"/>
                    <a:pt x="138" y="97"/>
                    <a:pt x="138" y="97"/>
                  </a:cubicBezTo>
                  <a:cubicBezTo>
                    <a:pt x="138" y="113"/>
                    <a:pt x="138" y="113"/>
                    <a:pt x="138" y="113"/>
                  </a:cubicBezTo>
                  <a:lnTo>
                    <a:pt x="16" y="113"/>
                  </a:lnTo>
                  <a:close/>
                  <a:moveTo>
                    <a:pt x="139" y="83"/>
                  </a:moveTo>
                  <a:cubicBezTo>
                    <a:pt x="138" y="86"/>
                    <a:pt x="138" y="86"/>
                    <a:pt x="138" y="86"/>
                  </a:cubicBezTo>
                  <a:cubicBezTo>
                    <a:pt x="17" y="86"/>
                    <a:pt x="17" y="86"/>
                    <a:pt x="17" y="86"/>
                  </a:cubicBezTo>
                  <a:cubicBezTo>
                    <a:pt x="15" y="83"/>
                    <a:pt x="15" y="83"/>
                    <a:pt x="15" y="83"/>
                  </a:cubicBezTo>
                  <a:cubicBezTo>
                    <a:pt x="15" y="70"/>
                    <a:pt x="15" y="70"/>
                    <a:pt x="15" y="70"/>
                  </a:cubicBezTo>
                  <a:cubicBezTo>
                    <a:pt x="17" y="67"/>
                    <a:pt x="17" y="67"/>
                    <a:pt x="17" y="67"/>
                  </a:cubicBezTo>
                  <a:cubicBezTo>
                    <a:pt x="138" y="67"/>
                    <a:pt x="138" y="67"/>
                    <a:pt x="138" y="67"/>
                  </a:cubicBezTo>
                  <a:cubicBezTo>
                    <a:pt x="139" y="70"/>
                    <a:pt x="139" y="70"/>
                    <a:pt x="139" y="70"/>
                  </a:cubicBezTo>
                  <a:lnTo>
                    <a:pt x="139" y="83"/>
                  </a:lnTo>
                  <a:close/>
                </a:path>
              </a:pathLst>
            </a:custGeom>
            <a:solidFill>
              <a:srgbClr val="EC6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t>2021/10/21/Thu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grpSp>
        <p:nvGrpSpPr>
          <p:cNvPr id="31" name="组合 10">
            <a:extLst>
              <a:ext uri="{FF2B5EF4-FFF2-40B4-BE49-F238E27FC236}">
                <a16:creationId xmlns:a16="http://schemas.microsoft.com/office/drawing/2014/main" id="{9B17410A-E7D4-4CC7-BF26-133A63417ED2}"/>
              </a:ext>
            </a:extLst>
          </p:cNvPr>
          <p:cNvGrpSpPr/>
          <p:nvPr/>
        </p:nvGrpSpPr>
        <p:grpSpPr>
          <a:xfrm>
            <a:off x="-101600" y="332656"/>
            <a:ext cx="1013024" cy="530771"/>
            <a:chOff x="0" y="537328"/>
            <a:chExt cx="771176" cy="347209"/>
          </a:xfrm>
        </p:grpSpPr>
        <p:sp>
          <p:nvSpPr>
            <p:cNvPr id="33" name="矩形 32">
              <a:extLst>
                <a:ext uri="{FF2B5EF4-FFF2-40B4-BE49-F238E27FC236}">
                  <a16:creationId xmlns:a16="http://schemas.microsoft.com/office/drawing/2014/main" id="{3D83D628-ABE1-4FE5-B29F-453887BFC14C}"/>
                </a:ext>
              </a:extLst>
            </p:cNvPr>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sp>
          <p:nvSpPr>
            <p:cNvPr id="34" name="矩形 33">
              <a:extLst>
                <a:ext uri="{FF2B5EF4-FFF2-40B4-BE49-F238E27FC236}">
                  <a16:creationId xmlns:a16="http://schemas.microsoft.com/office/drawing/2014/main" id="{5CFFC4C2-B1FD-4957-91B8-6A9B1BB1B269}"/>
                </a:ext>
              </a:extLst>
            </p:cNvPr>
            <p:cNvSpPr/>
            <p:nvPr/>
          </p:nvSpPr>
          <p:spPr>
            <a:xfrm>
              <a:off x="0" y="537798"/>
              <a:ext cx="684282" cy="309276"/>
            </a:xfrm>
            <a:prstGeom prst="rect">
              <a:avLst/>
            </a:prstGeom>
            <a:solidFill>
              <a:srgbClr val="00B0F0"/>
            </a:solidFill>
            <a:effectLst>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grpSp>
      <p:sp>
        <p:nvSpPr>
          <p:cNvPr id="35" name="标题 1">
            <a:extLst>
              <a:ext uri="{FF2B5EF4-FFF2-40B4-BE49-F238E27FC236}">
                <a16:creationId xmlns:a16="http://schemas.microsoft.com/office/drawing/2014/main" id="{260C2996-660F-4C6A-B65D-897A0E2C0052}"/>
              </a:ext>
            </a:extLst>
          </p:cNvPr>
          <p:cNvSpPr>
            <a:spLocks noGrp="1"/>
          </p:cNvSpPr>
          <p:nvPr>
            <p:ph type="title" hasCustomPrompt="1"/>
          </p:nvPr>
        </p:nvSpPr>
        <p:spPr>
          <a:xfrm>
            <a:off x="1099557" y="337683"/>
            <a:ext cx="9244915" cy="571037"/>
          </a:xfrm>
          <a:effectLst>
            <a:softEdge rad="12700"/>
          </a:effectLst>
        </p:spPr>
        <p:txBody>
          <a:bodyPr anchor="b" anchorCtr="0">
            <a:noAutofit/>
          </a:bodyPr>
          <a:lstStyle>
            <a:lvl1pPr algn="l">
              <a:defRPr sz="3200" b="1" u="none" strike="noStrike" kern="1200" cap="none" spc="300" normalizeH="0">
                <a:solidFill>
                  <a:srgbClr val="00B0F0"/>
                </a:solidFill>
                <a:uFillTx/>
                <a:latin typeface="思源黑体 CN Bold" panose="020b0800000000000000" charset="-122"/>
                <a:ea typeface="思源黑体 CN Bold" panose="020b0800000000000000" charset="-122"/>
              </a:defRPr>
            </a:lvl1pPr>
          </a:lstStyle>
          <a:p>
            <a:r>
              <a:rPr lang="zh-CN" altLang="en-US"/>
              <a:t>单击此处</a:t>
            </a:r>
          </a:p>
        </p:txBody>
      </p:sp>
    </p:spTree>
    <p:extLst>
      <p:ext uri="{BB962C8B-B14F-4D97-AF65-F5344CB8AC3E}">
        <p14:creationId xmlns:p14="http://schemas.microsoft.com/office/powerpoint/2010/main" val="64401718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三项目录页">
    <p:spTree>
      <p:nvGrpSpPr>
        <p:cNvPr id="1" name=""/>
        <p:cNvGrpSpPr/>
        <p:nvPr/>
      </p:nvGrpSpPr>
      <p:grpSpPr>
        <a:xfrm>
          <a:off x="0" y="0"/>
          <a:ext cx="0" cy="0"/>
        </a:xfrm>
      </p:grpSpPr>
      <p:grpSp>
        <p:nvGrpSpPr>
          <p:cNvPr id="7" name="组合 6"/>
          <p:cNvGrpSpPr/>
          <p:nvPr userDrawn="1"/>
        </p:nvGrpSpPr>
        <p:grpSpPr>
          <a:xfrm>
            <a:off x="0" y="0"/>
            <a:ext cx="12192000" cy="6858000"/>
            <a:chOff x="-47549" y="364836"/>
            <a:chExt cx="12192000" cy="6858000"/>
          </a:xfrm>
        </p:grpSpPr>
        <p:pic>
          <p:nvPicPr>
            <p:cNvPr id="8" name="图片 7"/>
            <p:cNvPicPr>
              <a:picLocks noChangeAspect="1"/>
            </p:cNvPicPr>
            <p:nvPr/>
          </p:nvPicPr>
          <p:blipFill>
            <a:blip r:embed="rId1">
              <a:grayscl/>
              <a:extLst>
                <a:ext uri="{28A0092B-C50C-407E-A947-70E740481C1C}">
                  <a14:useLocalDpi xmlns:a14="http://schemas.microsoft.com/office/drawing/2010/main" val="0"/>
                </a:ext>
              </a:extLst>
            </a:blip>
            <a:stretch>
              <a:fillRect/>
            </a:stretch>
          </p:blipFill>
          <p:spPr>
            <a:xfrm>
              <a:off x="-47549" y="364836"/>
              <a:ext cx="12192000" cy="6858000"/>
            </a:xfrm>
            <a:prstGeom prst="rect">
              <a:avLst/>
            </a:prstGeom>
          </p:spPr>
        </p:pic>
        <p:sp>
          <p:nvSpPr>
            <p:cNvPr id="9" name="矩形 8"/>
            <p:cNvSpPr/>
            <p:nvPr/>
          </p:nvSpPr>
          <p:spPr>
            <a:xfrm>
              <a:off x="-47549" y="364836"/>
              <a:ext cx="12192000" cy="6858000"/>
            </a:xfrm>
            <a:prstGeom prst="rect">
              <a:avLst/>
            </a:prstGeom>
            <a:gradFill>
              <a:gsLst>
                <a:gs pos="100000">
                  <a:schemeClr val="accent1">
                    <a:alpha val="82000"/>
                  </a:schemeClr>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 name="矩形 9"/>
          <p:cNvSpPr/>
          <p:nvPr userDrawn="1"/>
        </p:nvSpPr>
        <p:spPr>
          <a:xfrm>
            <a:off x="4546600" y="0"/>
            <a:ext cx="764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6096000" y="1850215"/>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圆角 11"/>
          <p:cNvSpPr/>
          <p:nvPr userDrawn="1"/>
        </p:nvSpPr>
        <p:spPr>
          <a:xfrm>
            <a:off x="5534218" y="1793470"/>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userDrawn="1"/>
        </p:nvSpPr>
        <p:spPr>
          <a:xfrm>
            <a:off x="5560445" y="182748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01</a:t>
            </a:r>
            <a:endParaRPr lang="zh-CN" altLang="en-US">
              <a:solidFill>
                <a:schemeClr val="bg1"/>
              </a:solidFill>
            </a:endParaRPr>
          </a:p>
        </p:txBody>
      </p:sp>
      <p:sp>
        <p:nvSpPr>
          <p:cNvPr id="14" name="矩形 13"/>
          <p:cNvSpPr/>
          <p:nvPr userDrawn="1"/>
        </p:nvSpPr>
        <p:spPr>
          <a:xfrm>
            <a:off x="6096000" y="3165914"/>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圆角 14"/>
          <p:cNvSpPr/>
          <p:nvPr userDrawn="1"/>
        </p:nvSpPr>
        <p:spPr>
          <a:xfrm>
            <a:off x="5534218" y="3109169"/>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6096000" y="4481613"/>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圆角 16"/>
          <p:cNvSpPr/>
          <p:nvPr userDrawn="1"/>
        </p:nvSpPr>
        <p:spPr>
          <a:xfrm>
            <a:off x="5534218" y="4424868"/>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文本框 20"/>
          <p:cNvSpPr txBox="1"/>
          <p:nvPr userDrawn="1"/>
        </p:nvSpPr>
        <p:spPr>
          <a:xfrm>
            <a:off x="5515165" y="44718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03</a:t>
            </a:r>
            <a:endParaRPr lang="zh-CN" altLang="en-US">
              <a:solidFill>
                <a:schemeClr val="bg1"/>
              </a:solidFill>
            </a:endParaRPr>
          </a:p>
        </p:txBody>
      </p:sp>
      <p:sp>
        <p:nvSpPr>
          <p:cNvPr id="22" name="文本框 21"/>
          <p:cNvSpPr txBox="1"/>
          <p:nvPr userDrawn="1"/>
        </p:nvSpPr>
        <p:spPr>
          <a:xfrm>
            <a:off x="5534218" y="31496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02</a:t>
            </a:r>
            <a:endParaRPr lang="zh-CN" altLang="en-US">
              <a:solidFill>
                <a:schemeClr val="bg1"/>
              </a:solidFill>
            </a:endParaRPr>
          </a:p>
        </p:txBody>
      </p:sp>
      <p:sp>
        <p:nvSpPr>
          <p:cNvPr id="31" name="任意多边形: 形状 30"/>
          <p:cNvSpPr/>
          <p:nvPr userDrawn="1"/>
        </p:nvSpPr>
        <p:spPr>
          <a:xfrm>
            <a:off x="1111493" y="1793470"/>
            <a:ext cx="1270596" cy="2631398"/>
          </a:xfrm>
          <a:custGeom>
            <a:gdLst>
              <a:gd name="connsiteX0" fmla="*/ 0 w 1270596"/>
              <a:gd name="connsiteY0" fmla="*/ 0 h 2631398"/>
              <a:gd name="connsiteX1" fmla="*/ 1270596 w 1270596"/>
              <a:gd name="connsiteY1" fmla="*/ 0 h 2631398"/>
              <a:gd name="connsiteX2" fmla="*/ 1270596 w 1270596"/>
              <a:gd name="connsiteY2" fmla="*/ 923749 h 2631398"/>
              <a:gd name="connsiteX3" fmla="*/ 1213851 w 1270596"/>
              <a:gd name="connsiteY3" fmla="*/ 923749 h 2631398"/>
              <a:gd name="connsiteX4" fmla="*/ 1213851 w 1270596"/>
              <a:gd name="connsiteY4" fmla="*/ 56745 h 2631398"/>
              <a:gd name="connsiteX5" fmla="*/ 56745 w 1270596"/>
              <a:gd name="connsiteY5" fmla="*/ 56745 h 2631398"/>
              <a:gd name="connsiteX6" fmla="*/ 56745 w 1270596"/>
              <a:gd name="connsiteY6" fmla="*/ 2574653 h 2631398"/>
              <a:gd name="connsiteX7" fmla="*/ 1213851 w 1270596"/>
              <a:gd name="connsiteY7" fmla="*/ 2574653 h 2631398"/>
              <a:gd name="connsiteX8" fmla="*/ 1213851 w 1270596"/>
              <a:gd name="connsiteY8" fmla="*/ 2407055 h 2631398"/>
              <a:gd name="connsiteX9" fmla="*/ 1270596 w 1270596"/>
              <a:gd name="connsiteY9" fmla="*/ 2407055 h 2631398"/>
              <a:gd name="connsiteX10" fmla="*/ 1270596 w 1270596"/>
              <a:gd name="connsiteY10" fmla="*/ 2631398 h 2631398"/>
              <a:gd name="connsiteX11" fmla="*/ 0 w 1270596"/>
              <a:gd name="connsiteY11" fmla="*/ 2631398 h 26313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596" h="2631398">
                <a:moveTo>
                  <a:pt x="0" y="0"/>
                </a:moveTo>
                <a:lnTo>
                  <a:pt x="1270596" y="0"/>
                </a:lnTo>
                <a:lnTo>
                  <a:pt x="1270596" y="923749"/>
                </a:lnTo>
                <a:lnTo>
                  <a:pt x="1213851" y="923749"/>
                </a:lnTo>
                <a:lnTo>
                  <a:pt x="1213851" y="56745"/>
                </a:lnTo>
                <a:lnTo>
                  <a:pt x="56745" y="56745"/>
                </a:lnTo>
                <a:lnTo>
                  <a:pt x="56745" y="2574653"/>
                </a:lnTo>
                <a:lnTo>
                  <a:pt x="1213851" y="2574653"/>
                </a:lnTo>
                <a:lnTo>
                  <a:pt x="1213851" y="2407055"/>
                </a:lnTo>
                <a:lnTo>
                  <a:pt x="1270596" y="2407055"/>
                </a:lnTo>
                <a:lnTo>
                  <a:pt x="1270596" y="2631398"/>
                </a:lnTo>
                <a:lnTo>
                  <a:pt x="0" y="26313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solidFill>
            </a:endParaRPr>
          </a:p>
        </p:txBody>
      </p:sp>
      <p:sp>
        <p:nvSpPr>
          <p:cNvPr id="32" name="文本框 31"/>
          <p:cNvSpPr txBox="1"/>
          <p:nvPr userDrawn="1"/>
        </p:nvSpPr>
        <p:spPr>
          <a:xfrm>
            <a:off x="1467278" y="2717219"/>
            <a:ext cx="1723549" cy="1015663"/>
          </a:xfrm>
          <a:prstGeom prst="rect">
            <a:avLst/>
          </a:prstGeom>
          <a:noFill/>
        </p:spPr>
        <p:txBody>
          <a:bodyPr wrap="none" rtlCol="0">
            <a:spAutoFit/>
          </a:bodyPr>
          <a:lstStyle/>
          <a:p>
            <a:r>
              <a:rPr lang="zh-CN" altLang="en-US" sz="6000" b="1">
                <a:solidFill>
                  <a:schemeClr val="bg1"/>
                </a:solidFill>
                <a:latin typeface="+mj-ea"/>
                <a:ea typeface="+mj-ea"/>
              </a:rPr>
              <a:t>目录</a:t>
            </a:r>
            <a:endParaRPr lang="en-US" altLang="zh-CN" sz="6000" b="1">
              <a:solidFill>
                <a:schemeClr val="bg1"/>
              </a:solidFill>
              <a:latin typeface="+mj-ea"/>
              <a:ea typeface="+mj-ea"/>
            </a:endParaRPr>
          </a:p>
        </p:txBody>
      </p:sp>
      <p:sp>
        <p:nvSpPr>
          <p:cNvPr id="33" name="矩形 32"/>
          <p:cNvSpPr/>
          <p:nvPr userDrawn="1"/>
        </p:nvSpPr>
        <p:spPr>
          <a:xfrm>
            <a:off x="1537705" y="3668630"/>
            <a:ext cx="2004187" cy="400110"/>
          </a:xfrm>
          <a:prstGeom prst="rect">
            <a:avLst/>
          </a:prstGeom>
        </p:spPr>
        <p:txBody>
          <a:bodyPr wrap="square">
            <a:spAutoFit/>
          </a:bodyPr>
          <a:lstStyle/>
          <a:p>
            <a:pPr algn="dist"/>
            <a:r>
              <a:rPr lang="en-US" altLang="zh-CN" sz="2000">
                <a:solidFill>
                  <a:schemeClr val="bg1"/>
                </a:solidFill>
                <a:latin typeface="+mj-ea"/>
              </a:rPr>
              <a:t>CONTENT</a:t>
            </a:r>
            <a:endParaRPr lang="zh-CN" altLang="en-US" sz="2000">
              <a:solidFill>
                <a:schemeClr val="bg1"/>
              </a:solidFill>
              <a:latin typeface="+mj-ea"/>
            </a:endParaRPr>
          </a:p>
        </p:txBody>
      </p:sp>
      <p:sp>
        <p:nvSpPr>
          <p:cNvPr id="34" name="斜纹 33"/>
          <p:cNvSpPr/>
          <p:nvPr userDrawn="1"/>
        </p:nvSpPr>
        <p:spPr>
          <a:xfrm rot="8100000">
            <a:off x="2111606" y="1000054"/>
            <a:ext cx="4857891" cy="4857891"/>
          </a:xfrm>
          <a:prstGeom prst="diagStripe">
            <a:avLst>
              <a:gd name="adj" fmla="val 920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 name="文本占位符 2"/>
          <p:cNvSpPr>
            <a:spLocks noGrp="1"/>
          </p:cNvSpPr>
          <p:nvPr>
            <p:ph type="body" sz="quarter" idx="13" hasCustomPrompt="1"/>
          </p:nvPr>
        </p:nvSpPr>
        <p:spPr>
          <a:xfrm>
            <a:off x="6452886" y="1892516"/>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工作业绩</a:t>
            </a:r>
          </a:p>
        </p:txBody>
      </p:sp>
      <p:sp>
        <p:nvSpPr>
          <p:cNvPr id="24" name="文本占位符 2"/>
          <p:cNvSpPr>
            <a:spLocks noGrp="1"/>
          </p:cNvSpPr>
          <p:nvPr>
            <p:ph type="body" sz="quarter" idx="14" hasCustomPrompt="1"/>
          </p:nvPr>
        </p:nvSpPr>
        <p:spPr>
          <a:xfrm>
            <a:off x="6452886" y="3207601"/>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p>
        </p:txBody>
      </p:sp>
      <p:sp>
        <p:nvSpPr>
          <p:cNvPr id="25" name="文本占位符 2"/>
          <p:cNvSpPr>
            <a:spLocks noGrp="1"/>
          </p:cNvSpPr>
          <p:nvPr>
            <p:ph type="body" sz="quarter" idx="15" hasCustomPrompt="1"/>
          </p:nvPr>
        </p:nvSpPr>
        <p:spPr>
          <a:xfrm>
            <a:off x="6452886" y="4502763"/>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四项目录页">
    <p:spTree>
      <p:nvGrpSpPr>
        <p:cNvPr id="1" name=""/>
        <p:cNvGrpSpPr/>
        <p:nvPr/>
      </p:nvGrpSpPr>
      <p:grpSpPr>
        <a:xfrm>
          <a:off x="0" y="0"/>
          <a:ext cx="0" cy="0"/>
        </a:xfrm>
      </p:grpSpPr>
      <p:grpSp>
        <p:nvGrpSpPr>
          <p:cNvPr id="7" name="组合 6"/>
          <p:cNvGrpSpPr/>
          <p:nvPr userDrawn="1"/>
        </p:nvGrpSpPr>
        <p:grpSpPr>
          <a:xfrm>
            <a:off x="0" y="-6350"/>
            <a:ext cx="12192000" cy="6870065"/>
            <a:chOff x="-47549" y="352771"/>
            <a:chExt cx="12192000" cy="6870065"/>
          </a:xfrm>
        </p:grpSpPr>
        <p:pic>
          <p:nvPicPr>
            <p:cNvPr id="8" name="图片 7"/>
            <p:cNvPicPr>
              <a:picLocks noChangeAspect="1"/>
            </p:cNvPicPr>
            <p:nvPr/>
          </p:nvPicPr>
          <p:blipFill>
            <a:blip r:embed="rId1">
              <a:grayscl/>
              <a:extLst>
                <a:ext uri="{28A0092B-C50C-407E-A947-70E740481C1C}">
                  <a14:useLocalDpi xmlns:a14="http://schemas.microsoft.com/office/drawing/2010/main" val="0"/>
                </a:ext>
              </a:extLst>
            </a:blip>
            <a:stretch>
              <a:fillRect/>
            </a:stretch>
          </p:blipFill>
          <p:spPr>
            <a:xfrm>
              <a:off x="-47549" y="364836"/>
              <a:ext cx="12192000" cy="6858000"/>
            </a:xfrm>
            <a:prstGeom prst="rect">
              <a:avLst/>
            </a:prstGeom>
          </p:spPr>
        </p:pic>
        <p:sp>
          <p:nvSpPr>
            <p:cNvPr id="9" name="矩形 8"/>
            <p:cNvSpPr/>
            <p:nvPr/>
          </p:nvSpPr>
          <p:spPr>
            <a:xfrm>
              <a:off x="-47549" y="352771"/>
              <a:ext cx="12192000" cy="6858000"/>
            </a:xfrm>
            <a:prstGeom prst="rect">
              <a:avLst/>
            </a:prstGeom>
            <a:gradFill>
              <a:gsLst>
                <a:gs pos="100000">
                  <a:schemeClr val="accent1">
                    <a:alpha val="82000"/>
                  </a:schemeClr>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0" name="矩形 9"/>
          <p:cNvSpPr/>
          <p:nvPr userDrawn="1"/>
        </p:nvSpPr>
        <p:spPr>
          <a:xfrm>
            <a:off x="4546600" y="0"/>
            <a:ext cx="764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6103665" y="1113810"/>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圆角 11"/>
          <p:cNvSpPr/>
          <p:nvPr userDrawn="1"/>
        </p:nvSpPr>
        <p:spPr>
          <a:xfrm>
            <a:off x="5541883" y="1057065"/>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userDrawn="1"/>
        </p:nvSpPr>
        <p:spPr>
          <a:xfrm>
            <a:off x="5568110" y="10910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01</a:t>
            </a:r>
            <a:endParaRPr lang="zh-CN" altLang="en-US">
              <a:solidFill>
                <a:schemeClr val="bg1"/>
              </a:solidFill>
            </a:endParaRPr>
          </a:p>
        </p:txBody>
      </p:sp>
      <p:sp>
        <p:nvSpPr>
          <p:cNvPr id="14" name="矩形 13"/>
          <p:cNvSpPr/>
          <p:nvPr userDrawn="1"/>
        </p:nvSpPr>
        <p:spPr>
          <a:xfrm>
            <a:off x="6103665" y="2429509"/>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圆角 14"/>
          <p:cNvSpPr/>
          <p:nvPr userDrawn="1"/>
        </p:nvSpPr>
        <p:spPr>
          <a:xfrm>
            <a:off x="5541883" y="2372764"/>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6103665" y="3745208"/>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矩形: 圆角 16"/>
          <p:cNvSpPr/>
          <p:nvPr userDrawn="1"/>
        </p:nvSpPr>
        <p:spPr>
          <a:xfrm>
            <a:off x="5541883" y="3688463"/>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文本框 20"/>
          <p:cNvSpPr txBox="1"/>
          <p:nvPr userDrawn="1"/>
        </p:nvSpPr>
        <p:spPr>
          <a:xfrm>
            <a:off x="5522830" y="373546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03</a:t>
            </a:r>
            <a:endParaRPr lang="zh-CN" altLang="en-US">
              <a:solidFill>
                <a:schemeClr val="bg1"/>
              </a:solidFill>
            </a:endParaRPr>
          </a:p>
        </p:txBody>
      </p:sp>
      <p:sp>
        <p:nvSpPr>
          <p:cNvPr id="22" name="文本框 21"/>
          <p:cNvSpPr txBox="1"/>
          <p:nvPr userDrawn="1"/>
        </p:nvSpPr>
        <p:spPr>
          <a:xfrm>
            <a:off x="5541883" y="24132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02</a:t>
            </a:r>
            <a:endParaRPr lang="zh-CN" altLang="en-US">
              <a:solidFill>
                <a:schemeClr val="bg1"/>
              </a:solidFill>
            </a:endParaRPr>
          </a:p>
        </p:txBody>
      </p:sp>
      <p:sp>
        <p:nvSpPr>
          <p:cNvPr id="31" name="任意多边形: 形状 30"/>
          <p:cNvSpPr/>
          <p:nvPr userDrawn="1"/>
        </p:nvSpPr>
        <p:spPr>
          <a:xfrm>
            <a:off x="1111493" y="1793470"/>
            <a:ext cx="1270596" cy="2631398"/>
          </a:xfrm>
          <a:custGeom>
            <a:gdLst>
              <a:gd name="connsiteX0" fmla="*/ 0 w 1270596"/>
              <a:gd name="connsiteY0" fmla="*/ 0 h 2631398"/>
              <a:gd name="connsiteX1" fmla="*/ 1270596 w 1270596"/>
              <a:gd name="connsiteY1" fmla="*/ 0 h 2631398"/>
              <a:gd name="connsiteX2" fmla="*/ 1270596 w 1270596"/>
              <a:gd name="connsiteY2" fmla="*/ 923749 h 2631398"/>
              <a:gd name="connsiteX3" fmla="*/ 1213851 w 1270596"/>
              <a:gd name="connsiteY3" fmla="*/ 923749 h 2631398"/>
              <a:gd name="connsiteX4" fmla="*/ 1213851 w 1270596"/>
              <a:gd name="connsiteY4" fmla="*/ 56745 h 2631398"/>
              <a:gd name="connsiteX5" fmla="*/ 56745 w 1270596"/>
              <a:gd name="connsiteY5" fmla="*/ 56745 h 2631398"/>
              <a:gd name="connsiteX6" fmla="*/ 56745 w 1270596"/>
              <a:gd name="connsiteY6" fmla="*/ 2574653 h 2631398"/>
              <a:gd name="connsiteX7" fmla="*/ 1213851 w 1270596"/>
              <a:gd name="connsiteY7" fmla="*/ 2574653 h 2631398"/>
              <a:gd name="connsiteX8" fmla="*/ 1213851 w 1270596"/>
              <a:gd name="connsiteY8" fmla="*/ 2407055 h 2631398"/>
              <a:gd name="connsiteX9" fmla="*/ 1270596 w 1270596"/>
              <a:gd name="connsiteY9" fmla="*/ 2407055 h 2631398"/>
              <a:gd name="connsiteX10" fmla="*/ 1270596 w 1270596"/>
              <a:gd name="connsiteY10" fmla="*/ 2631398 h 2631398"/>
              <a:gd name="connsiteX11" fmla="*/ 0 w 1270596"/>
              <a:gd name="connsiteY11" fmla="*/ 2631398 h 26313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596" h="2631398">
                <a:moveTo>
                  <a:pt x="0" y="0"/>
                </a:moveTo>
                <a:lnTo>
                  <a:pt x="1270596" y="0"/>
                </a:lnTo>
                <a:lnTo>
                  <a:pt x="1270596" y="923749"/>
                </a:lnTo>
                <a:lnTo>
                  <a:pt x="1213851" y="923749"/>
                </a:lnTo>
                <a:lnTo>
                  <a:pt x="1213851" y="56745"/>
                </a:lnTo>
                <a:lnTo>
                  <a:pt x="56745" y="56745"/>
                </a:lnTo>
                <a:lnTo>
                  <a:pt x="56745" y="2574653"/>
                </a:lnTo>
                <a:lnTo>
                  <a:pt x="1213851" y="2574653"/>
                </a:lnTo>
                <a:lnTo>
                  <a:pt x="1213851" y="2407055"/>
                </a:lnTo>
                <a:lnTo>
                  <a:pt x="1270596" y="2407055"/>
                </a:lnTo>
                <a:lnTo>
                  <a:pt x="1270596" y="2631398"/>
                </a:lnTo>
                <a:lnTo>
                  <a:pt x="0" y="26313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solidFill>
                <a:schemeClr val="tx1"/>
              </a:solidFill>
            </a:endParaRPr>
          </a:p>
        </p:txBody>
      </p:sp>
      <p:sp>
        <p:nvSpPr>
          <p:cNvPr id="32" name="文本框 31"/>
          <p:cNvSpPr txBox="1"/>
          <p:nvPr userDrawn="1"/>
        </p:nvSpPr>
        <p:spPr>
          <a:xfrm>
            <a:off x="1467278" y="2717219"/>
            <a:ext cx="1723549" cy="1015663"/>
          </a:xfrm>
          <a:prstGeom prst="rect">
            <a:avLst/>
          </a:prstGeom>
          <a:noFill/>
        </p:spPr>
        <p:txBody>
          <a:bodyPr wrap="none" rtlCol="0">
            <a:spAutoFit/>
          </a:bodyPr>
          <a:lstStyle/>
          <a:p>
            <a:r>
              <a:rPr lang="zh-CN" altLang="en-US" sz="6000" b="1">
                <a:solidFill>
                  <a:schemeClr val="bg1"/>
                </a:solidFill>
                <a:latin typeface="+mj-ea"/>
                <a:ea typeface="+mj-ea"/>
              </a:rPr>
              <a:t>目录</a:t>
            </a:r>
            <a:endParaRPr lang="en-US" altLang="zh-CN" sz="6000" b="1">
              <a:solidFill>
                <a:schemeClr val="bg1"/>
              </a:solidFill>
              <a:latin typeface="+mj-ea"/>
              <a:ea typeface="+mj-ea"/>
            </a:endParaRPr>
          </a:p>
        </p:txBody>
      </p:sp>
      <p:sp>
        <p:nvSpPr>
          <p:cNvPr id="33" name="矩形 32"/>
          <p:cNvSpPr/>
          <p:nvPr userDrawn="1"/>
        </p:nvSpPr>
        <p:spPr>
          <a:xfrm>
            <a:off x="1537705" y="3668630"/>
            <a:ext cx="2004187" cy="400110"/>
          </a:xfrm>
          <a:prstGeom prst="rect">
            <a:avLst/>
          </a:prstGeom>
        </p:spPr>
        <p:txBody>
          <a:bodyPr wrap="square">
            <a:spAutoFit/>
          </a:bodyPr>
          <a:lstStyle/>
          <a:p>
            <a:pPr algn="dist"/>
            <a:r>
              <a:rPr lang="en-US" altLang="zh-CN" sz="2000">
                <a:solidFill>
                  <a:schemeClr val="bg1"/>
                </a:solidFill>
                <a:latin typeface="+mj-ea"/>
              </a:rPr>
              <a:t>CONTENT</a:t>
            </a:r>
            <a:endParaRPr lang="zh-CN" altLang="en-US" sz="2000">
              <a:solidFill>
                <a:schemeClr val="bg1"/>
              </a:solidFill>
              <a:latin typeface="+mj-ea"/>
            </a:endParaRPr>
          </a:p>
        </p:txBody>
      </p:sp>
      <p:sp>
        <p:nvSpPr>
          <p:cNvPr id="34" name="斜纹 33"/>
          <p:cNvSpPr/>
          <p:nvPr userDrawn="1"/>
        </p:nvSpPr>
        <p:spPr>
          <a:xfrm rot="8100000">
            <a:off x="2111606" y="1000054"/>
            <a:ext cx="4857891" cy="4857891"/>
          </a:xfrm>
          <a:prstGeom prst="diagStripe">
            <a:avLst>
              <a:gd name="adj" fmla="val 9207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35" name="矩形 34"/>
          <p:cNvSpPr/>
          <p:nvPr userDrawn="1"/>
        </p:nvSpPr>
        <p:spPr>
          <a:xfrm>
            <a:off x="6103665" y="5002948"/>
            <a:ext cx="4837042" cy="577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圆角 35"/>
          <p:cNvSpPr/>
          <p:nvPr userDrawn="1"/>
        </p:nvSpPr>
        <p:spPr>
          <a:xfrm>
            <a:off x="5541883" y="4946203"/>
            <a:ext cx="691322" cy="69132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7" name="文本框 36"/>
          <p:cNvSpPr txBox="1"/>
          <p:nvPr userDrawn="1"/>
        </p:nvSpPr>
        <p:spPr>
          <a:xfrm>
            <a:off x="5522830" y="499320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schemeClr val="bg1"/>
                </a:solidFill>
              </a:rPr>
              <a:t>04</a:t>
            </a:r>
            <a:endParaRPr lang="zh-CN" altLang="en-US">
              <a:solidFill>
                <a:schemeClr val="bg1"/>
              </a:solidFill>
            </a:endParaRPr>
          </a:p>
        </p:txBody>
      </p:sp>
      <p:sp>
        <p:nvSpPr>
          <p:cNvPr id="27" name="文本占位符 2"/>
          <p:cNvSpPr>
            <a:spLocks noGrp="1"/>
          </p:cNvSpPr>
          <p:nvPr>
            <p:ph type="body" sz="quarter" idx="13" hasCustomPrompt="1"/>
          </p:nvPr>
        </p:nvSpPr>
        <p:spPr>
          <a:xfrm>
            <a:off x="6395736" y="1146478"/>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工作业绩</a:t>
            </a:r>
          </a:p>
        </p:txBody>
      </p:sp>
      <p:sp>
        <p:nvSpPr>
          <p:cNvPr id="28" name="文本占位符 2"/>
          <p:cNvSpPr>
            <a:spLocks noGrp="1"/>
          </p:cNvSpPr>
          <p:nvPr>
            <p:ph type="body" sz="quarter" idx="14" hasCustomPrompt="1"/>
          </p:nvPr>
        </p:nvSpPr>
        <p:spPr>
          <a:xfrm>
            <a:off x="6395736" y="2449453"/>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亮点经验</a:t>
            </a:r>
          </a:p>
        </p:txBody>
      </p:sp>
      <p:sp>
        <p:nvSpPr>
          <p:cNvPr id="29" name="文本占位符 2"/>
          <p:cNvSpPr>
            <a:spLocks noGrp="1"/>
          </p:cNvSpPr>
          <p:nvPr>
            <p:ph type="body" sz="quarter" idx="15" hasCustomPrompt="1"/>
          </p:nvPr>
        </p:nvSpPr>
        <p:spPr>
          <a:xfrm>
            <a:off x="6395736" y="3766358"/>
            <a:ext cx="3832828" cy="535531"/>
          </a:xfrm>
        </p:spPr>
        <p:txBody>
          <a:bodyPr wrap="square">
            <a:spAutoFit/>
          </a:bodyPr>
          <a:lstStyle>
            <a:lvl1pPr marL="0" indent="0">
              <a:buNone/>
              <a:defRPr sz="3200">
                <a:solidFill>
                  <a:schemeClr val="accent1"/>
                </a:solidFill>
                <a:latin typeface="+mn-ea"/>
                <a:ea typeface="+mn-ea"/>
              </a:defRPr>
            </a:lvl1pPr>
          </a:lstStyle>
          <a:p>
            <a:pPr lvl="0"/>
            <a:r>
              <a:rPr lang="zh-CN" altLang="en-US"/>
              <a:t>问题分析</a:t>
            </a:r>
          </a:p>
        </p:txBody>
      </p:sp>
      <p:sp>
        <p:nvSpPr>
          <p:cNvPr id="30" name="文本占位符 2"/>
          <p:cNvSpPr>
            <a:spLocks noGrp="1"/>
          </p:cNvSpPr>
          <p:nvPr>
            <p:ph type="body" sz="quarter" idx="16" hasCustomPrompt="1"/>
          </p:nvPr>
        </p:nvSpPr>
        <p:spPr>
          <a:xfrm>
            <a:off x="6395736" y="5024098"/>
            <a:ext cx="3832828" cy="535531"/>
          </a:xfrm>
        </p:spPr>
        <p:txBody>
          <a:bodyPr wrap="square">
            <a:spAutoFit/>
          </a:bodyPr>
          <a:lstStyle>
            <a:lvl1pPr marL="0" indent="0">
              <a:buNone/>
              <a:defRPr sz="3200">
                <a:solidFill>
                  <a:schemeClr val="accent1"/>
                </a:solidFill>
                <a:latin typeface="+mn-ea"/>
                <a:ea typeface="+mn-ea"/>
              </a:defRPr>
            </a:lvl1pPr>
          </a:lstStyle>
          <a:p>
            <a:r>
              <a:rPr lang="zh-CN" altLang="en-US">
                <a:solidFill>
                  <a:schemeClr val="accent1"/>
                </a:solidFill>
                <a:latin typeface="Arial" panose="020b0604020202020204" pitchFamily="34" charset="0"/>
                <a:ea typeface="微软雅黑"/>
                <a:sym typeface="Arial" panose="020b0604020202020204" pitchFamily="34" charset="0"/>
              </a:rPr>
              <a:t>展望未来</a:t>
            </a: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正文内容">
    <p:spTree>
      <p:nvGrpSpPr>
        <p:cNvPr id="1" name=""/>
        <p:cNvGrpSpPr/>
        <p:nvPr/>
      </p:nvGrpSpPr>
      <p:grpSpPr>
        <a:xfrm>
          <a:off x="0" y="0"/>
          <a:ext cx="0" cy="0"/>
        </a:xfrm>
      </p:grpSpPr>
      <p:sp>
        <p:nvSpPr>
          <p:cNvPr id="8" name="矩形 7"/>
          <p:cNvSpPr/>
          <p:nvPr userDrawn="1"/>
        </p:nvSpPr>
        <p:spPr>
          <a:xfrm>
            <a:off x="0" y="279400"/>
            <a:ext cx="871538"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10" name="直接连接符 9"/>
          <p:cNvCxnSpPr/>
          <p:nvPr userDrawn="1"/>
        </p:nvCxnSpPr>
        <p:spPr>
          <a:xfrm>
            <a:off x="0" y="9652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548043"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userDrawn="1"/>
        </p:nvSpPr>
        <p:spPr>
          <a:xfrm>
            <a:off x="248840" y="279399"/>
            <a:ext cx="48585" cy="685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文本占位符 2"/>
          <p:cNvSpPr>
            <a:spLocks noGrp="1"/>
          </p:cNvSpPr>
          <p:nvPr>
            <p:ph type="body" sz="quarter" idx="11"/>
          </p:nvPr>
        </p:nvSpPr>
        <p:spPr>
          <a:xfrm>
            <a:off x="1120378" y="368382"/>
            <a:ext cx="6076950" cy="507831"/>
          </a:xfrm>
        </p:spPr>
        <p:txBody>
          <a:bodyPr wrap="square">
            <a:spAutoFit/>
          </a:bodyPr>
          <a:lstStyle>
            <a:lvl1pPr marL="0" indent="0">
              <a:buNone/>
              <a:defRPr sz="3000" b="1">
                <a:solidFill>
                  <a:schemeClr val="accent1"/>
                </a:solidFill>
                <a:latin typeface="+mn-ea"/>
                <a:ea typeface="+mn-ea"/>
              </a:defRPr>
            </a:lvl1pPr>
          </a:lstStyle>
          <a:p>
            <a:pPr lvl="0"/>
            <a:endParaRPr lang="en-US"/>
          </a:p>
        </p:txBody>
      </p:sp>
      <p:sp>
        <p:nvSpPr>
          <p:cNvPr id="2" name="文本占位符 1"/>
          <p:cNvSpPr>
            <a:spLocks noGrp="1"/>
          </p:cNvSpPr>
          <p:nvPr>
            <p:ph type="body" idx="1"/>
          </p:nvPr>
        </p:nvSpPr>
        <p:spPr>
          <a:xfrm>
            <a:off x="838200" y="1578610"/>
            <a:ext cx="10515600" cy="459867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和内容">
    <p:spTree>
      <p:nvGrpSpPr>
        <p:cNvPr id="1" name=""/>
        <p:cNvGrpSpPr/>
        <p:nvPr/>
      </p:nvGrpSpPr>
      <p:grpSpPr>
        <a:xfrm>
          <a:off x="0" y="0"/>
          <a:ext cx="0" cy="0"/>
        </a:xfrm>
      </p:grpSpPr>
      <p:sp>
        <p:nvSpPr>
          <p:cNvPr id="3" name="内容占位符 2"/>
          <p:cNvSpPr>
            <a:spLocks noGrp="1"/>
          </p:cNvSpPr>
          <p:nvPr>
            <p:ph idx="1"/>
          </p:nvPr>
        </p:nvSpPr>
        <p:spPr>
          <a:xfrm>
            <a:off x="838200" y="1216660"/>
            <a:ext cx="10515600" cy="5032375"/>
          </a:xfrm>
          <a:noFill/>
          <a:ln w="28575" cmpd="sng">
            <a:noFill/>
            <a:prstDash val="solid"/>
          </a:ln>
          <a:effectLst/>
        </p:spPr>
        <p:txBody>
          <a:bodyPr/>
          <a:lstStyle>
            <a:lvl1pPr marL="0" indent="0" eaLnBrk="1" fontAlgn="auto" latinLnBrk="0" hangingPunct="1">
              <a:lnSpc>
                <a:spcPct val="120000"/>
              </a:lnSpc>
              <a:spcAft>
                <a:spcPct val="0"/>
              </a:spcAft>
              <a:buNone/>
              <a:defRPr sz="2800" b="1" u="none" strike="noStrike" kern="1200" cap="none" spc="100" normalizeH="0">
                <a:solidFill>
                  <a:srgbClr val="002060"/>
                </a:solidFill>
                <a:uFillTx/>
                <a:latin typeface="黑体" panose="02010609060101010101" charset="-122"/>
                <a:ea typeface="黑体" panose="02010609060101010101" charset="-122"/>
              </a:defRPr>
            </a:lvl1pPr>
            <a:lvl2pPr marL="457200" indent="0" eaLnBrk="1" fontAlgn="auto" latinLnBrk="0" hangingPunct="1">
              <a:lnSpc>
                <a:spcPct val="120000"/>
              </a:lnSpc>
              <a:spcAft>
                <a:spcPct val="0"/>
              </a:spcAft>
              <a:buNone/>
              <a:defRPr sz="2800" b="1" u="none" strike="noStrike" kern="1200" cap="none" spc="100" normalizeH="0">
                <a:solidFill>
                  <a:srgbClr val="002060"/>
                </a:solidFill>
                <a:uFillTx/>
                <a:latin typeface="黑体" panose="02010609060101010101" charset="-122"/>
                <a:ea typeface="黑体" panose="02010609060101010101" charset="-122"/>
              </a:defRPr>
            </a:lvl2pPr>
            <a:lvl3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3pPr>
            <a:lvl4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4pPr>
            <a:lvl5pPr eaLnBrk="1" fontAlgn="auto" latinLnBrk="0" hangingPunct="1">
              <a:lnSpc>
                <a:spcPct val="120000"/>
              </a:lnSpc>
              <a:spcAft>
                <a:spcPct val="0"/>
              </a:spcAft>
              <a:defRPr sz="2400" b="1" u="none" strike="noStrike" kern="1200" cap="none" spc="200" normalizeH="0">
                <a:solidFill>
                  <a:srgbClr val="002060"/>
                </a:solidFill>
                <a:uFillTx/>
                <a:latin typeface="黑体" panose="02010609060101010101" charset="-122"/>
                <a:ea typeface="黑体" panose="02010609060101010101"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2021/10/21/Thu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grpSp>
        <p:nvGrpSpPr>
          <p:cNvPr id="31" name="组合 10">
            <a:extLst>
              <a:ext uri="{FF2B5EF4-FFF2-40B4-BE49-F238E27FC236}">
                <a16:creationId xmlns:a16="http://schemas.microsoft.com/office/drawing/2014/main" id="{9B17410A-E7D4-4CC7-BF26-133A63417ED2}"/>
              </a:ext>
            </a:extLst>
          </p:cNvPr>
          <p:cNvGrpSpPr/>
          <p:nvPr/>
        </p:nvGrpSpPr>
        <p:grpSpPr>
          <a:xfrm>
            <a:off x="-101600" y="332656"/>
            <a:ext cx="1013024" cy="530771"/>
            <a:chOff x="0" y="537328"/>
            <a:chExt cx="771176" cy="347209"/>
          </a:xfrm>
        </p:grpSpPr>
        <p:sp>
          <p:nvSpPr>
            <p:cNvPr id="33" name="矩形 32">
              <a:extLst>
                <a:ext uri="{FF2B5EF4-FFF2-40B4-BE49-F238E27FC236}">
                  <a16:creationId xmlns:a16="http://schemas.microsoft.com/office/drawing/2014/main" id="{3D83D628-ABE1-4FE5-B29F-453887BFC14C}"/>
                </a:ext>
              </a:extLst>
            </p:cNvPr>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sp>
          <p:nvSpPr>
            <p:cNvPr id="34" name="矩形 33">
              <a:extLst>
                <a:ext uri="{FF2B5EF4-FFF2-40B4-BE49-F238E27FC236}">
                  <a16:creationId xmlns:a16="http://schemas.microsoft.com/office/drawing/2014/main" id="{5CFFC4C2-B1FD-4957-91B8-6A9B1BB1B269}"/>
                </a:ext>
              </a:extLst>
            </p:cNvPr>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grpSp>
      <p:sp>
        <p:nvSpPr>
          <p:cNvPr id="35" name="标题 1">
            <a:extLst>
              <a:ext uri="{FF2B5EF4-FFF2-40B4-BE49-F238E27FC236}">
                <a16:creationId xmlns:a16="http://schemas.microsoft.com/office/drawing/2014/main" id="{260C2996-660F-4C6A-B65D-897A0E2C0052}"/>
              </a:ext>
            </a:extLst>
          </p:cNvPr>
          <p:cNvSpPr>
            <a:spLocks noGrp="1"/>
          </p:cNvSpPr>
          <p:nvPr>
            <p:ph type="title" hasCustomPrompt="1"/>
          </p:nvPr>
        </p:nvSpPr>
        <p:spPr>
          <a:xfrm>
            <a:off x="1099557" y="337683"/>
            <a:ext cx="2908211" cy="571037"/>
          </a:xfrm>
          <a:effectLst>
            <a:softEdge rad="12700"/>
          </a:effectLst>
        </p:spPr>
        <p:txBody>
          <a:bodyPr anchor="b" anchorCtr="0">
            <a:noAutofit/>
          </a:bodyPr>
          <a:lstStyle>
            <a:lvl1pPr algn="l">
              <a:defRPr sz="3200" b="1" u="none" strike="noStrike" kern="1200" cap="none" spc="300" normalizeH="0">
                <a:solidFill>
                  <a:srgbClr val="008080"/>
                </a:solidFill>
                <a:uFillTx/>
                <a:latin typeface="思源黑体 CN Bold" panose="020b0800000000000000" charset="-122"/>
                <a:ea typeface="思源黑体 CN Bold" panose="020b0800000000000000" charset="-122"/>
              </a:defRPr>
            </a:lvl1pPr>
          </a:lstStyle>
          <a:p>
            <a:r>
              <a:rPr lang="zh-CN" altLang="en-US"/>
              <a:t>单击此处</a:t>
            </a:r>
          </a:p>
        </p:txBody>
      </p:sp>
    </p:spTree>
    <p:extLst>
      <p:ext uri="{BB962C8B-B14F-4D97-AF65-F5344CB8AC3E}">
        <p14:creationId xmlns:p14="http://schemas.microsoft.com/office/powerpoint/2010/main" val="346864566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E7892-1D1F-4D7A-A9A2-5C9C3F3E8B62}" type="datetimeFigureOut">
              <a:rPr lang="zh-CN" altLang="en-US" smtClean="0"/>
              <a:t>2021/10/21/Thu</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3E4D1-CB19-40F3-A7AF-C2BC654246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704" r:id="rId2"/>
    <p:sldLayoutId id="2147483672" r:id="rId3"/>
    <p:sldLayoutId id="2147483650" r:id="rId4"/>
    <p:sldLayoutId id="2147483674" r:id="rId5"/>
    <p:sldLayoutId id="2147483659" r:id="rId6"/>
    <p:sldLayoutId id="2147483660" r:id="rId7"/>
    <p:sldLayoutId id="2147483661" r:id="rId8"/>
    <p:sldLayoutId id="2147483697" r:id="rId9"/>
    <p:sldLayoutId id="2147483699" r:id="rId10"/>
  </p:sldLayoutIdLst>
  <p:transition/>
  <p:timing/>
  <p:txStyles>
    <p:titleStyle>
      <a:lvl1pPr algn="l" defTabSz="914400" rtl="0" eaLnBrk="1" latinLnBrk="0" hangingPunct="1">
        <a:lnSpc>
          <a:spcPct val="90000"/>
        </a:lnSpc>
        <a:spcBef>
          <a:spcPct val="0"/>
        </a:spcBef>
        <a:buNone/>
        <a:defRPr sz="4400" b="1" kern="1200">
          <a:solidFill>
            <a:schemeClr val="tx1"/>
          </a:solidFill>
          <a:latin typeface="黑体" panose="02010609060101010101" charset="-122"/>
          <a:ea typeface="黑体" panose="02010609060101010101" charset="-122"/>
          <a:cs typeface="+mj-cs"/>
        </a:defRPr>
      </a:lvl1pPr>
    </p:titleStyle>
    <p:bodyStyle>
      <a:lvl1pPr marL="228600" indent="-228600" algn="l" defTabSz="914400" rtl="0" eaLnBrk="1" latinLnBrk="0" hangingPunct="1">
        <a:lnSpc>
          <a:spcPct val="130000"/>
        </a:lnSpc>
        <a:spcBef>
          <a:spcPts val="1000"/>
        </a:spcBef>
        <a:spcAft>
          <a:spcPct val="0"/>
        </a:spcAft>
        <a:buFont typeface="Arial" panose="020b0604020202020204" pitchFamily="34" charset="0"/>
        <a:buChar char="•"/>
        <a:defRPr sz="2800" b="1" kern="1200">
          <a:solidFill>
            <a:srgbClr val="002060"/>
          </a:solidFill>
          <a:latin typeface="黑体" panose="02010609060101010101" charset="-122"/>
          <a:ea typeface="黑体" panose="02010609060101010101" charset="-122"/>
          <a:cs typeface="+mn-cs"/>
        </a:defRPr>
      </a:lvl1pPr>
      <a:lvl2pPr marL="685800" indent="-228600" algn="l" defTabSz="914400" rtl="0" eaLnBrk="1" latinLnBrk="0" hangingPunct="1">
        <a:lnSpc>
          <a:spcPct val="13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3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3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3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2.jpeg" /><Relationship Id="rId3" Type="http://schemas.openxmlformats.org/officeDocument/2006/relationships/tags" Target="../tags/tag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openxmlformats.org/officeDocument/2006/relationships/image" Target="../media/image13.png" /><Relationship Id="rId4" Type="http://schemas.microsoft.com/office/2007/relationships/hdphoto" Target="../media/image14.wdp"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png" /><Relationship Id="rId3" Type="http://schemas.openxmlformats.org/officeDocument/2006/relationships/image" Target="../media/image22.png" /><Relationship Id="rId4" Type="http://schemas.openxmlformats.org/officeDocument/2006/relationships/image" Target="../media/image2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png" /><Relationship Id="rId3" Type="http://schemas.openxmlformats.org/officeDocument/2006/relationships/image" Target="../media/image25.png" /><Relationship Id="rId4" Type="http://schemas.openxmlformats.org/officeDocument/2006/relationships/image" Target="../media/image26.png" /><Relationship Id="rId5" Type="http://schemas.openxmlformats.org/officeDocument/2006/relationships/image" Target="../media/image27.png" /><Relationship Id="rId6" Type="http://schemas.microsoft.com/office/2007/relationships/hdphoto" Target="../media/image28.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 Id="rId3" Type="http://schemas.openxmlformats.org/officeDocument/2006/relationships/image" Target="../media/image3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png" /><Relationship Id="rId3" Type="http://schemas.openxmlformats.org/officeDocument/2006/relationships/image" Target="../media/image33.png" /><Relationship Id="rId4" Type="http://schemas.openxmlformats.org/officeDocument/2006/relationships/image" Target="../media/image34.png" /><Relationship Id="rId5" Type="http://schemas.openxmlformats.org/officeDocument/2006/relationships/image" Target="../media/image35.png" /><Relationship Id="rId6" Type="http://schemas.openxmlformats.org/officeDocument/2006/relationships/image" Target="../media/image3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png" /><Relationship Id="rId3" Type="http://schemas.openxmlformats.org/officeDocument/2006/relationships/image" Target="../media/image33.png" /><Relationship Id="rId4" Type="http://schemas.openxmlformats.org/officeDocument/2006/relationships/image" Target="../media/image34.png" /><Relationship Id="rId5" Type="http://schemas.openxmlformats.org/officeDocument/2006/relationships/image" Target="../media/image35.png" /><Relationship Id="rId6" Type="http://schemas.openxmlformats.org/officeDocument/2006/relationships/image" Target="../media/image3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9.png" /><Relationship Id="rId3" Type="http://schemas.openxmlformats.org/officeDocument/2006/relationships/image" Target="../media/image40.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 Id="rId3"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 Id="rId3" Type="http://schemas.microsoft.com/office/2007/relationships/hdphoto" Target="../media/image12.wdp" /><Relationship Id="rId4" Type="http://schemas.openxmlformats.org/officeDocument/2006/relationships/image" Target="../media/image13.png" /><Relationship Id="rId5" Type="http://schemas.microsoft.com/office/2007/relationships/hdphoto" Target="../media/image14.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 Id="rId3" Type="http://schemas.microsoft.com/office/2007/relationships/hdphoto" Target="../media/image12.wdp"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 Id="rId3" Type="http://schemas.openxmlformats.org/officeDocument/2006/relationships/image" Target="../media/image16.jpeg" /><Relationship Id="rId4" Type="http://schemas.openxmlformats.org/officeDocument/2006/relationships/image" Target="../media/image1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2"/>
          <a:stretch>
            <a:fillRect/>
          </a:stretch>
        </a:blipFill>
        <a:effectLst/>
      </p:bgPr>
    </p:bg>
    <p:spTree>
      <p:nvGrpSpPr>
        <p:cNvPr id="1" name=""/>
        <p:cNvGrpSpPr/>
        <p:nvPr/>
      </p:nvGrpSpPr>
      <p:grpSpPr>
        <a:xfrm>
          <a:off x="0" y="0"/>
          <a:ext cx="0" cy="0"/>
        </a:xfrm>
      </p:grpSpPr>
      <p:sp>
        <p:nvSpPr>
          <p:cNvPr id="6" name="矩形 5">
            <a:extLst>
              <a:ext uri="{FF2B5EF4-FFF2-40B4-BE49-F238E27FC236}">
                <a16:creationId xmlns:a16="http://schemas.microsoft.com/office/drawing/2014/main" id="{BCB054A6-057B-4682-9B3D-E9146F09F13A}"/>
              </a:ext>
            </a:extLst>
          </p:cNvPr>
          <p:cNvSpPr/>
          <p:nvPr/>
        </p:nvSpPr>
        <p:spPr>
          <a:xfrm>
            <a:off x="0" y="0"/>
            <a:ext cx="12306800" cy="7753672"/>
          </a:xfrm>
          <a:prstGeom prst="rect">
            <a:avLst/>
          </a:prstGeom>
          <a:gradFill flip="none" rotWithShape="1">
            <a:gsLst>
              <a:gs pos="44000">
                <a:srgbClr val="1BA784">
                  <a:alpha val="40000"/>
                </a:srgbClr>
              </a:gs>
              <a:gs pos="97000">
                <a:schemeClr val="accent6">
                  <a:lumMod val="7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7" name="矩形 6">
            <a:extLst>
              <a:ext uri="{FF2B5EF4-FFF2-40B4-BE49-F238E27FC236}">
                <a16:creationId xmlns:a16="http://schemas.microsoft.com/office/drawing/2014/main" id="{66968C35-BE63-4C28-9539-4FC3202DC1A5}"/>
              </a:ext>
            </a:extLst>
          </p:cNvPr>
          <p:cNvSpPr/>
          <p:nvPr/>
        </p:nvSpPr>
        <p:spPr>
          <a:xfrm>
            <a:off x="7454120" y="451097"/>
            <a:ext cx="4151784" cy="523220"/>
          </a:xfrm>
          <a:prstGeom prst="rect">
            <a:avLst/>
          </a:prstGeom>
        </p:spPr>
        <p:txBody>
          <a:bodyPr wrap="square">
            <a:spAutoFit/>
          </a:bodyPr>
          <a:lstStyle/>
          <a:p>
            <a:pPr algn="ctr"/>
            <a:r>
              <a:rPr lang="zh-CN" altLang="en-US" sz="2800" b="1">
                <a:solidFill>
                  <a:srgbClr val="FFC000"/>
                </a:solidFill>
                <a:latin typeface="+mj-ea"/>
                <a:ea typeface="+mj-ea"/>
              </a:rPr>
              <a:t>人教版物理</a:t>
            </a:r>
            <a:r>
              <a:rPr lang="en-US" altLang="zh-CN" sz="2800" b="1">
                <a:solidFill>
                  <a:srgbClr val="FFC000"/>
                </a:solidFill>
                <a:latin typeface="+mj-ea"/>
                <a:ea typeface="+mj-ea"/>
              </a:rPr>
              <a:t>	  </a:t>
            </a:r>
            <a:r>
              <a:rPr lang="zh-CN" altLang="en-US" sz="2800" b="1">
                <a:solidFill>
                  <a:srgbClr val="FFC000"/>
                </a:solidFill>
                <a:latin typeface="+mj-ea"/>
                <a:ea typeface="+mj-ea"/>
              </a:rPr>
              <a:t>第十六章</a:t>
            </a:r>
            <a:endParaRPr lang="zh-CN" altLang="en-US" sz="2000" b="1">
              <a:solidFill>
                <a:srgbClr val="FFC000"/>
              </a:solidFill>
              <a:latin typeface="+mj-ea"/>
              <a:ea typeface="+mj-ea"/>
            </a:endParaRPr>
          </a:p>
        </p:txBody>
      </p:sp>
      <p:cxnSp>
        <p:nvCxnSpPr>
          <p:cNvPr id="10" name="直接连接符 9">
            <a:extLst>
              <a:ext uri="{FF2B5EF4-FFF2-40B4-BE49-F238E27FC236}">
                <a16:creationId xmlns:a16="http://schemas.microsoft.com/office/drawing/2014/main" id="{B60C69A8-2C49-46B1-A1AF-6CFAE5DE3DD6}"/>
              </a:ext>
            </a:extLst>
          </p:cNvPr>
          <p:cNvCxnSpPr/>
          <p:nvPr/>
        </p:nvCxnSpPr>
        <p:spPr>
          <a:xfrm>
            <a:off x="7422832" y="1124744"/>
            <a:ext cx="421778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矩形: 圆角 1">
            <a:extLst>
              <a:ext uri="{FF2B5EF4-FFF2-40B4-BE49-F238E27FC236}">
                <a16:creationId xmlns:a16="http://schemas.microsoft.com/office/drawing/2014/main" id="{E21BCE7D-DC3B-43B3-8E30-730F061CAEDE}"/>
              </a:ext>
            </a:extLst>
          </p:cNvPr>
          <p:cNvSpPr/>
          <p:nvPr/>
        </p:nvSpPr>
        <p:spPr>
          <a:xfrm>
            <a:off x="3017657" y="2636912"/>
            <a:ext cx="6156685" cy="1043249"/>
          </a:xfrm>
          <a:prstGeom prst="roundRect">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a:solidFill>
                  <a:srgbClr val="002060"/>
                </a:solidFill>
                <a:latin typeface="黑体" panose="02010609060101010101" pitchFamily="49" charset="-122"/>
                <a:ea typeface="黑体" panose="02010609060101010101" pitchFamily="49" charset="-122"/>
              </a:rPr>
              <a:t>第</a:t>
            </a:r>
            <a:r>
              <a:rPr lang="en-US" altLang="zh-CN" sz="4000" b="1">
                <a:solidFill>
                  <a:srgbClr val="002060"/>
                </a:solidFill>
                <a:latin typeface="黑体" panose="02010609060101010101" pitchFamily="49" charset="-122"/>
                <a:ea typeface="黑体" panose="02010609060101010101" pitchFamily="49" charset="-122"/>
              </a:rPr>
              <a:t>4</a:t>
            </a:r>
            <a:r>
              <a:rPr lang="zh-CN" altLang="en-US" sz="4000" b="1">
                <a:solidFill>
                  <a:srgbClr val="002060"/>
                </a:solidFill>
                <a:latin typeface="黑体" panose="02010609060101010101" pitchFamily="49" charset="-122"/>
                <a:ea typeface="黑体" panose="02010609060101010101" pitchFamily="49" charset="-122"/>
              </a:rPr>
              <a:t>节  变阻器</a:t>
            </a:r>
          </a:p>
        </p:txBody>
      </p:sp>
    </p:spTree>
    <p:custDataLst>
      <p:tags r:id="rId3"/>
    </p:custDataLst>
    <p:extLst>
      <p:ext uri="{BB962C8B-B14F-4D97-AF65-F5344CB8AC3E}">
        <p14:creationId xmlns:p14="http://schemas.microsoft.com/office/powerpoint/2010/main" val="209925962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4819" name="Text Box 5">
            <a:extLst>
              <a:ext uri="{FF2B5EF4-FFF2-40B4-BE49-F238E27FC236}">
                <a16:creationId xmlns:a16="http://schemas.microsoft.com/office/drawing/2014/main" id="{75499652-17CC-4356-8CE3-9B5E5085EFB3}"/>
              </a:ext>
            </a:extLst>
          </p:cNvPr>
          <p:cNvSpPr txBox="1">
            <a:spLocks noChangeArrowheads="1"/>
          </p:cNvSpPr>
          <p:nvPr/>
        </p:nvSpPr>
        <p:spPr bwMode="auto">
          <a:xfrm>
            <a:off x="1271464" y="1829768"/>
            <a:ext cx="6372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观察滑动变阻器的结构</a:t>
            </a:r>
          </a:p>
        </p:txBody>
      </p:sp>
      <p:pic>
        <p:nvPicPr>
          <p:cNvPr id="34821" name="Picture 2" descr="E:\01商乐\05区工作\04课题组\做ppt\16章 电压电阻\电压电阻图\16-4-2.JPG">
            <a:extLst>
              <a:ext uri="{FF2B5EF4-FFF2-40B4-BE49-F238E27FC236}">
                <a16:creationId xmlns:a16="http://schemas.microsoft.com/office/drawing/2014/main" id="{7FA93D74-58E9-460C-B0AE-8458A3354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9" b="5447"/>
          <a:stretch>
            <a:fillRect/>
          </a:stretch>
        </p:blipFill>
        <p:spPr bwMode="auto">
          <a:xfrm>
            <a:off x="3215680" y="2348880"/>
            <a:ext cx="54403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4">
            <a:extLst>
              <a:ext uri="{FF2B5EF4-FFF2-40B4-BE49-F238E27FC236}">
                <a16:creationId xmlns:a16="http://schemas.microsoft.com/office/drawing/2014/main" id="{76CF2ED4-2F19-4928-8163-6C6EFBCCDA55}"/>
              </a:ext>
            </a:extLst>
          </p:cNvPr>
          <p:cNvSpPr>
            <a:spLocks noGrp="1"/>
          </p:cNvSpPr>
          <p:nvPr>
            <p:ph type="title"/>
          </p:nvPr>
        </p:nvSpPr>
        <p:spPr/>
        <p:txBody>
          <a:bodyPr/>
          <a:lstStyle/>
          <a:p>
            <a:r>
              <a:rPr lang="zh-CN" altLang="en-US"/>
              <a:t>一、变阻器</a:t>
            </a:r>
          </a:p>
        </p:txBody>
      </p:sp>
      <p:sp>
        <p:nvSpPr>
          <p:cNvPr id="7" name="矩形: 圆角 6">
            <a:extLst>
              <a:ext uri="{FF2B5EF4-FFF2-40B4-BE49-F238E27FC236}">
                <a16:creationId xmlns:a16="http://schemas.microsoft.com/office/drawing/2014/main" id="{509FBFBD-0A29-4966-A5B9-34B6BC0F5BAE}"/>
              </a:ext>
            </a:extLst>
          </p:cNvPr>
          <p:cNvSpPr/>
          <p:nvPr/>
        </p:nvSpPr>
        <p:spPr>
          <a:xfrm>
            <a:off x="1916927" y="1028931"/>
            <a:ext cx="4143355" cy="4990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altLang="zh-CN" sz="2400" b="1">
                <a:solidFill>
                  <a:srgbClr val="013A57"/>
                </a:solidFill>
              </a:rPr>
              <a:t>3</a:t>
            </a:r>
            <a:r>
              <a:rPr lang="zh-CN" altLang="en-US" sz="2400" b="1">
                <a:solidFill>
                  <a:srgbClr val="013A57"/>
                </a:solidFill>
              </a:rPr>
              <a:t>．练习使用滑动变阻器</a:t>
            </a: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4820" name="Rectangle 5">
            <a:extLst>
              <a:ext uri="{FF2B5EF4-FFF2-40B4-BE49-F238E27FC236}">
                <a16:creationId xmlns:a16="http://schemas.microsoft.com/office/drawing/2014/main" id="{DB7C447A-961F-48D0-8BE4-3FB0EA3FDCEA}"/>
              </a:ext>
            </a:extLst>
          </p:cNvPr>
          <p:cNvSpPr>
            <a:spLocks noChangeArrowheads="1"/>
          </p:cNvSpPr>
          <p:nvPr/>
        </p:nvSpPr>
        <p:spPr bwMode="auto">
          <a:xfrm>
            <a:off x="1955801" y="1955011"/>
            <a:ext cx="8208963" cy="17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a:latin typeface="Times New Roman" panose="02020603050405020304" pitchFamily="18" charset="0"/>
                <a:cs typeface="Times New Roman" panose="02020603050405020304" pitchFamily="18" charset="0"/>
              </a:rPr>
              <a:t>　  </a:t>
            </a:r>
            <a:r>
              <a:rPr lang="zh-CN" altLang="en-US" sz="2800" b="1">
                <a:latin typeface="黑体" panose="02010609060101010101" pitchFamily="49" charset="-122"/>
                <a:ea typeface="黑体" panose="02010609060101010101" pitchFamily="49" charset="-122"/>
              </a:rPr>
              <a:t>（</a:t>
            </a: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）滑动变阻器的使用：</a:t>
            </a:r>
          </a:p>
          <a:p>
            <a:pPr eaLnBrk="1" hangingPunct="1">
              <a:lnSpc>
                <a:spcPct val="130000"/>
              </a:lnSpc>
            </a:pPr>
            <a:r>
              <a:rPr lang="zh-CN" altLang="en-US" sz="2800" b="1">
                <a:latin typeface="黑体" panose="02010609060101010101" pitchFamily="49" charset="-122"/>
                <a:ea typeface="黑体" panose="02010609060101010101" pitchFamily="49" charset="-122"/>
              </a:rPr>
              <a:t>　　应串联在电路中，接入两个接线柱，</a:t>
            </a:r>
            <a:r>
              <a:rPr lang="en-US" altLang="zh-CN" sz="2800" b="1">
                <a:latin typeface="黑体" panose="02010609060101010101" pitchFamily="49" charset="-122"/>
                <a:ea typeface="黑体" panose="02010609060101010101" pitchFamily="49" charset="-122"/>
              </a:rPr>
              <a:t>AB</a:t>
            </a:r>
            <a:r>
              <a:rPr lang="zh-CN" altLang="en-US" sz="2800" b="1">
                <a:latin typeface="黑体" panose="02010609060101010101" pitchFamily="49" charset="-122"/>
                <a:ea typeface="黑体" panose="02010609060101010101" pitchFamily="49" charset="-122"/>
              </a:rPr>
              <a:t>中一个，</a:t>
            </a:r>
            <a:r>
              <a:rPr lang="en-US" altLang="zh-CN" sz="2800" b="1">
                <a:latin typeface="黑体" panose="02010609060101010101" pitchFamily="49" charset="-122"/>
                <a:ea typeface="黑体" panose="02010609060101010101" pitchFamily="49" charset="-122"/>
              </a:rPr>
              <a:t>CD</a:t>
            </a:r>
            <a:r>
              <a:rPr lang="zh-CN" altLang="en-US" sz="2800" b="1">
                <a:latin typeface="黑体" panose="02010609060101010101" pitchFamily="49" charset="-122"/>
                <a:ea typeface="黑体" panose="02010609060101010101" pitchFamily="49" charset="-122"/>
              </a:rPr>
              <a:t>中一个，即要“</a:t>
            </a:r>
            <a:r>
              <a:rPr lang="zh-CN" altLang="en-US" sz="3200" b="1">
                <a:solidFill>
                  <a:srgbClr val="FF0000"/>
                </a:solidFill>
                <a:latin typeface="黑体" panose="02010609060101010101" pitchFamily="49" charset="-122"/>
                <a:ea typeface="黑体" panose="02010609060101010101" pitchFamily="49" charset="-122"/>
              </a:rPr>
              <a:t>一上一下</a:t>
            </a:r>
            <a:r>
              <a:rPr lang="zh-CN" altLang="en-US" sz="2800" b="1">
                <a:latin typeface="黑体" panose="02010609060101010101" pitchFamily="49" charset="-122"/>
                <a:ea typeface="黑体" panose="02010609060101010101" pitchFamily="49" charset="-122"/>
              </a:rPr>
              <a:t>”。 </a:t>
            </a:r>
          </a:p>
        </p:txBody>
      </p:sp>
      <p:sp>
        <p:nvSpPr>
          <p:cNvPr id="5" name="标题 4">
            <a:extLst>
              <a:ext uri="{FF2B5EF4-FFF2-40B4-BE49-F238E27FC236}">
                <a16:creationId xmlns:a16="http://schemas.microsoft.com/office/drawing/2014/main" id="{76CF2ED4-2F19-4928-8163-6C6EFBCCDA55}"/>
              </a:ext>
            </a:extLst>
          </p:cNvPr>
          <p:cNvSpPr>
            <a:spLocks noGrp="1"/>
          </p:cNvSpPr>
          <p:nvPr>
            <p:ph type="title"/>
          </p:nvPr>
        </p:nvSpPr>
        <p:spPr/>
        <p:txBody>
          <a:bodyPr/>
          <a:lstStyle/>
          <a:p>
            <a:r>
              <a:rPr lang="zh-CN" altLang="en-US"/>
              <a:t>一、变阻器</a:t>
            </a:r>
          </a:p>
        </p:txBody>
      </p:sp>
      <p:sp>
        <p:nvSpPr>
          <p:cNvPr id="7" name="矩形: 圆角 6">
            <a:extLst>
              <a:ext uri="{FF2B5EF4-FFF2-40B4-BE49-F238E27FC236}">
                <a16:creationId xmlns:a16="http://schemas.microsoft.com/office/drawing/2014/main" id="{509FBFBD-0A29-4966-A5B9-34B6BC0F5BAE}"/>
              </a:ext>
            </a:extLst>
          </p:cNvPr>
          <p:cNvSpPr/>
          <p:nvPr/>
        </p:nvSpPr>
        <p:spPr>
          <a:xfrm>
            <a:off x="1916927" y="1028931"/>
            <a:ext cx="4143355" cy="4990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altLang="zh-CN" sz="2400" b="1">
                <a:solidFill>
                  <a:srgbClr val="013A57"/>
                </a:solidFill>
              </a:rPr>
              <a:t>3</a:t>
            </a:r>
            <a:r>
              <a:rPr lang="zh-CN" altLang="en-US" sz="2400" b="1">
                <a:solidFill>
                  <a:srgbClr val="013A57"/>
                </a:solidFill>
              </a:rPr>
              <a:t>．练习使用滑动变阻器</a:t>
            </a:r>
          </a:p>
        </p:txBody>
      </p:sp>
      <p:pic>
        <p:nvPicPr>
          <p:cNvPr id="8" name="Picture 2" descr="E:\01商乐\05区工作\04课题组\做ppt\16章 电压电阻\电压电阻图\16-4-2.JPG">
            <a:extLst>
              <a:ext uri="{FF2B5EF4-FFF2-40B4-BE49-F238E27FC236}">
                <a16:creationId xmlns:a16="http://schemas.microsoft.com/office/drawing/2014/main" id="{1424FEEA-5ED5-46D8-88E6-16ACAB148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9" b="5447"/>
          <a:stretch>
            <a:fillRect/>
          </a:stretch>
        </p:blipFill>
        <p:spPr bwMode="auto">
          <a:xfrm>
            <a:off x="3719736" y="3731488"/>
            <a:ext cx="54403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968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3794" name="Picture 2" descr="E:\01商乐\05区工作\04课题组\做ppt\16章 电压电阻\电压电阻图\16-4-3.JPG">
            <a:extLst>
              <a:ext uri="{FF2B5EF4-FFF2-40B4-BE49-F238E27FC236}">
                <a16:creationId xmlns:a16="http://schemas.microsoft.com/office/drawing/2014/main" id="{D6163AB1-1C41-40B5-9032-85A0659E94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7963" y="2085976"/>
            <a:ext cx="59055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5">
            <a:extLst>
              <a:ext uri="{FF2B5EF4-FFF2-40B4-BE49-F238E27FC236}">
                <a16:creationId xmlns:a16="http://schemas.microsoft.com/office/drawing/2014/main" id="{00917B81-03F6-4DD5-A558-0E205CEE6FAA}"/>
              </a:ext>
            </a:extLst>
          </p:cNvPr>
          <p:cNvSpPr txBox="1">
            <a:spLocks noChangeArrowheads="1"/>
          </p:cNvSpPr>
          <p:nvPr/>
        </p:nvSpPr>
        <p:spPr bwMode="auto">
          <a:xfrm>
            <a:off x="2996906" y="1674588"/>
            <a:ext cx="5330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latin typeface="黑体" panose="02010609060101010101" pitchFamily="49" charset="-122"/>
                <a:ea typeface="黑体" panose="02010609060101010101" pitchFamily="49" charset="-122"/>
              </a:rPr>
              <a:t>　　 连接滑动变阻器</a:t>
            </a:r>
          </a:p>
        </p:txBody>
      </p:sp>
      <p:sp>
        <p:nvSpPr>
          <p:cNvPr id="33800" name="Rectangle 8">
            <a:extLst>
              <a:ext uri="{FF2B5EF4-FFF2-40B4-BE49-F238E27FC236}">
                <a16:creationId xmlns:a16="http://schemas.microsoft.com/office/drawing/2014/main" id="{A33DE074-CFB5-4E26-84F9-162FF18D233E}"/>
              </a:ext>
            </a:extLst>
          </p:cNvPr>
          <p:cNvSpPr>
            <a:spLocks noChangeArrowheads="1"/>
          </p:cNvSpPr>
          <p:nvPr/>
        </p:nvSpPr>
        <p:spPr bwMode="auto">
          <a:xfrm>
            <a:off x="1963436" y="5805264"/>
            <a:ext cx="88130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a:latin typeface="黑体" panose="02010609060101010101" pitchFamily="49" charset="-122"/>
                <a:ea typeface="黑体" panose="02010609060101010101" pitchFamily="49" charset="-122"/>
              </a:rPr>
              <a:t>　　连通电路前应将</a:t>
            </a:r>
            <a:r>
              <a:rPr lang="zh-CN" altLang="en-US" sz="2800" b="1">
                <a:solidFill>
                  <a:srgbClr val="FF0000"/>
                </a:solidFill>
                <a:latin typeface="黑体" panose="02010609060101010101" pitchFamily="49" charset="-122"/>
                <a:ea typeface="黑体" panose="02010609060101010101" pitchFamily="49" charset="-122"/>
              </a:rPr>
              <a:t>滑片</a:t>
            </a:r>
            <a:r>
              <a:rPr lang="zh-CN" altLang="en-US" sz="2800" b="1">
                <a:latin typeface="黑体" panose="02010609060101010101" pitchFamily="49" charset="-122"/>
                <a:ea typeface="黑体" panose="02010609060101010101" pitchFamily="49" charset="-122"/>
              </a:rPr>
              <a:t>放到什么</a:t>
            </a:r>
            <a:r>
              <a:rPr lang="zh-CN" altLang="en-US" sz="2800" b="1">
                <a:solidFill>
                  <a:srgbClr val="FF0000"/>
                </a:solidFill>
                <a:latin typeface="黑体" panose="02010609060101010101" pitchFamily="49" charset="-122"/>
                <a:ea typeface="黑体" panose="02010609060101010101" pitchFamily="49" charset="-122"/>
              </a:rPr>
              <a:t>位置</a:t>
            </a:r>
            <a:r>
              <a:rPr lang="zh-CN" altLang="en-US" sz="2800" b="1">
                <a:latin typeface="黑体" panose="02010609060101010101" pitchFamily="49" charset="-122"/>
                <a:ea typeface="黑体" panose="02010609060101010101" pitchFamily="49" charset="-122"/>
              </a:rPr>
              <a:t>上？为什么？</a:t>
            </a:r>
          </a:p>
        </p:txBody>
      </p:sp>
      <p:sp>
        <p:nvSpPr>
          <p:cNvPr id="33802" name="Rectangle 10">
            <a:extLst>
              <a:ext uri="{FF2B5EF4-FFF2-40B4-BE49-F238E27FC236}">
                <a16:creationId xmlns:a16="http://schemas.microsoft.com/office/drawing/2014/main" id="{2E6BC242-94AF-42F0-A1CE-6ABEF570A477}"/>
              </a:ext>
            </a:extLst>
          </p:cNvPr>
          <p:cNvSpPr>
            <a:spLocks noChangeArrowheads="1"/>
          </p:cNvSpPr>
          <p:nvPr/>
        </p:nvSpPr>
        <p:spPr bwMode="auto">
          <a:xfrm>
            <a:off x="1963436" y="1044195"/>
            <a:ext cx="7453313" cy="5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zh-CN" altLang="en-US" sz="2800" b="1">
                <a:latin typeface="Times New Roman" panose="02020603050405020304" pitchFamily="18" charset="0"/>
                <a:cs typeface="Times New Roman" panose="02020603050405020304" pitchFamily="18" charset="0"/>
              </a:rPr>
              <a:t>（</a:t>
            </a:r>
            <a:r>
              <a:rPr lang="en-US" altLang="zh-CN" sz="2800" b="1">
                <a:latin typeface="黑体" panose="02010609060101010101" pitchFamily="49" charset="-122"/>
                <a:ea typeface="黑体" panose="02010609060101010101" pitchFamily="49" charset="-122"/>
              </a:rPr>
              <a:t>3</a:t>
            </a:r>
            <a:r>
              <a:rPr lang="zh-CN" altLang="en-US" sz="2800" b="1">
                <a:latin typeface="黑体" panose="02010609060101010101" pitchFamily="49" charset="-122"/>
                <a:ea typeface="黑体" panose="02010609060101010101" pitchFamily="49" charset="-122"/>
              </a:rPr>
              <a:t>）实验：用滑动变阻器改变小灯泡的亮度</a:t>
            </a:r>
          </a:p>
        </p:txBody>
      </p:sp>
      <p:sp>
        <p:nvSpPr>
          <p:cNvPr id="5" name="标题 4">
            <a:extLst>
              <a:ext uri="{FF2B5EF4-FFF2-40B4-BE49-F238E27FC236}">
                <a16:creationId xmlns:a16="http://schemas.microsoft.com/office/drawing/2014/main" id="{B9FB31FF-5745-4732-B9CF-36364ADE17C1}"/>
              </a:ext>
            </a:extLst>
          </p:cNvPr>
          <p:cNvSpPr>
            <a:spLocks noGrp="1"/>
          </p:cNvSpPr>
          <p:nvPr>
            <p:ph type="title"/>
          </p:nvPr>
        </p:nvSpPr>
        <p:spPr/>
        <p:txBody>
          <a:bodyPr/>
          <a:lstStyle/>
          <a:p>
            <a:r>
              <a:rPr lang="zh-CN" altLang="en-US"/>
              <a:t>一、变阻器</a:t>
            </a:r>
          </a:p>
        </p:txBody>
      </p:sp>
      <p:sp>
        <p:nvSpPr>
          <p:cNvPr id="9" name="矩形: 圆角 8">
            <a:extLst>
              <a:ext uri="{FF2B5EF4-FFF2-40B4-BE49-F238E27FC236}">
                <a16:creationId xmlns:a16="http://schemas.microsoft.com/office/drawing/2014/main" id="{5764AE71-70FA-49F4-8C0B-E5740FDF73B2}"/>
              </a:ext>
            </a:extLst>
          </p:cNvPr>
          <p:cNvSpPr/>
          <p:nvPr/>
        </p:nvSpPr>
        <p:spPr>
          <a:xfrm>
            <a:off x="1110618" y="5169083"/>
            <a:ext cx="1828091" cy="5710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800" b="1">
                <a:solidFill>
                  <a:srgbClr val="FFFFFF"/>
                </a:solidFill>
                <a:latin typeface="宋体" panose="02010600030101010101" pitchFamily="2" charset="-122"/>
              </a:rPr>
              <a:t>想一想</a:t>
            </a:r>
            <a:endParaRPr kumimoji="0" lang="zh-CN" altLang="en-US" sz="2800" b="1" i="0" u="none" strike="noStrike" kern="1200" cap="none" spc="0" normalizeH="0" baseline="0" noProof="0">
              <a:ln>
                <a:noFill/>
              </a:ln>
              <a:solidFill>
                <a:srgbClr val="FFFFFF"/>
              </a:solidFill>
              <a:effectLst/>
              <a:uLnTx/>
              <a:uFillTx/>
              <a:latin typeface="宋体" panose="02010600030101010101" pitchFamily="2" charset="-122"/>
              <a:ea typeface="微软雅黑"/>
              <a:cs typeface="+mn-cs"/>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2771" name="Text Box 5">
            <a:extLst>
              <a:ext uri="{FF2B5EF4-FFF2-40B4-BE49-F238E27FC236}">
                <a16:creationId xmlns:a16="http://schemas.microsoft.com/office/drawing/2014/main" id="{4ED67C01-7A6A-48D8-B465-E68762E8B78B}"/>
              </a:ext>
            </a:extLst>
          </p:cNvPr>
          <p:cNvSpPr txBox="1">
            <a:spLocks noChangeArrowheads="1"/>
          </p:cNvSpPr>
          <p:nvPr/>
        </p:nvSpPr>
        <p:spPr bwMode="auto">
          <a:xfrm>
            <a:off x="2027238" y="978693"/>
            <a:ext cx="7740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latin typeface="黑体" panose="02010609060101010101" pitchFamily="49" charset="-122"/>
                <a:ea typeface="黑体" panose="02010609060101010101" pitchFamily="49" charset="-122"/>
              </a:rPr>
              <a:t>（</a:t>
            </a:r>
            <a:r>
              <a:rPr lang="en-US" altLang="zh-CN" sz="2800" b="1">
                <a:latin typeface="黑体" panose="02010609060101010101" pitchFamily="49" charset="-122"/>
                <a:ea typeface="黑体" panose="02010609060101010101" pitchFamily="49" charset="-122"/>
              </a:rPr>
              <a:t>4</a:t>
            </a:r>
            <a:r>
              <a:rPr lang="zh-CN" altLang="en-US" sz="2800" b="1">
                <a:latin typeface="黑体" panose="02010609060101010101" pitchFamily="49" charset="-122"/>
                <a:ea typeface="黑体" panose="02010609060101010101" pitchFamily="49" charset="-122"/>
              </a:rPr>
              <a:t>）实验：用滑动变阻器控制电阻两端的电压</a:t>
            </a:r>
          </a:p>
        </p:txBody>
      </p:sp>
      <p:sp>
        <p:nvSpPr>
          <p:cNvPr id="32773" name="Text Box 5">
            <a:extLst>
              <a:ext uri="{FF2B5EF4-FFF2-40B4-BE49-F238E27FC236}">
                <a16:creationId xmlns:a16="http://schemas.microsoft.com/office/drawing/2014/main" id="{7769E9C2-0718-4ED2-B1E7-CE0466E8FDCF}"/>
              </a:ext>
            </a:extLst>
          </p:cNvPr>
          <p:cNvSpPr txBox="1">
            <a:spLocks noChangeArrowheads="1"/>
          </p:cNvSpPr>
          <p:nvPr/>
        </p:nvSpPr>
        <p:spPr bwMode="auto">
          <a:xfrm>
            <a:off x="2022694" y="2437334"/>
            <a:ext cx="4716834" cy="15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rPr>
              <a:t>　　闭合开关</a:t>
            </a:r>
            <a:r>
              <a:rPr lang="en-US" altLang="zh-CN" sz="2800" b="1">
                <a:latin typeface="黑体" panose="02010609060101010101" pitchFamily="49" charset="-122"/>
                <a:ea typeface="黑体" panose="02010609060101010101" pitchFamily="49" charset="-122"/>
              </a:rPr>
              <a:t>S</a:t>
            </a:r>
            <a:r>
              <a:rPr lang="zh-CN" altLang="en-US" sz="2800" b="1">
                <a:latin typeface="黑体" panose="02010609060101010101" pitchFamily="49" charset="-122"/>
                <a:ea typeface="黑体" panose="02010609060101010101" pitchFamily="49" charset="-122"/>
              </a:rPr>
              <a:t>，调节滑动变阻器的滑片，使定值电阻</a:t>
            </a:r>
            <a:r>
              <a:rPr lang="en-US" altLang="zh-CN" sz="2800" b="1">
                <a:latin typeface="黑体" panose="02010609060101010101" pitchFamily="49" charset="-122"/>
                <a:ea typeface="黑体" panose="02010609060101010101" pitchFamily="49" charset="-122"/>
              </a:rPr>
              <a:t>R</a:t>
            </a:r>
            <a:r>
              <a:rPr lang="zh-CN" altLang="en-US" sz="2800" b="1">
                <a:latin typeface="黑体" panose="02010609060101010101" pitchFamily="49" charset="-122"/>
                <a:ea typeface="黑体" panose="02010609060101010101" pitchFamily="49" charset="-122"/>
              </a:rPr>
              <a:t>两端的电压成整数倍地变化。</a:t>
            </a:r>
          </a:p>
        </p:txBody>
      </p:sp>
      <p:sp>
        <p:nvSpPr>
          <p:cNvPr id="32774" name="Text Box 5">
            <a:extLst>
              <a:ext uri="{FF2B5EF4-FFF2-40B4-BE49-F238E27FC236}">
                <a16:creationId xmlns:a16="http://schemas.microsoft.com/office/drawing/2014/main" id="{CAC0E434-388C-434B-B412-DDCC03F7D2CD}"/>
              </a:ext>
            </a:extLst>
          </p:cNvPr>
          <p:cNvSpPr txBox="1">
            <a:spLocks noChangeArrowheads="1"/>
          </p:cNvSpPr>
          <p:nvPr/>
        </p:nvSpPr>
        <p:spPr bwMode="auto">
          <a:xfrm>
            <a:off x="1988978" y="4343780"/>
            <a:ext cx="79565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rPr>
              <a:t>　　换用不同的定值电阻，使电阻成整数倍地变化，闭合开关</a:t>
            </a:r>
            <a:r>
              <a:rPr lang="en-US" altLang="zh-CN" sz="2800" b="1">
                <a:latin typeface="黑体" panose="02010609060101010101" pitchFamily="49" charset="-122"/>
                <a:ea typeface="黑体" panose="02010609060101010101" pitchFamily="49" charset="-122"/>
              </a:rPr>
              <a:t>S</a:t>
            </a:r>
            <a:r>
              <a:rPr lang="zh-CN" altLang="en-US" sz="2800" b="1">
                <a:latin typeface="黑体" panose="02010609060101010101" pitchFamily="49" charset="-122"/>
                <a:ea typeface="黑体" panose="02010609060101010101" pitchFamily="49" charset="-122"/>
              </a:rPr>
              <a:t>，调节滑动变阻器的滑片，保持每次接入的定值电阻两端的电压不变。</a:t>
            </a:r>
          </a:p>
        </p:txBody>
      </p:sp>
      <p:sp>
        <p:nvSpPr>
          <p:cNvPr id="32777" name="Text Box 5">
            <a:extLst>
              <a:ext uri="{FF2B5EF4-FFF2-40B4-BE49-F238E27FC236}">
                <a16:creationId xmlns:a16="http://schemas.microsoft.com/office/drawing/2014/main" id="{BCF57786-0B79-47E4-B43A-D365A3AB0951}"/>
              </a:ext>
            </a:extLst>
          </p:cNvPr>
          <p:cNvSpPr txBox="1">
            <a:spLocks noChangeArrowheads="1"/>
          </p:cNvSpPr>
          <p:nvPr/>
        </p:nvSpPr>
        <p:spPr bwMode="auto">
          <a:xfrm>
            <a:off x="2819401" y="1628776"/>
            <a:ext cx="2447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latin typeface="Times New Roman" panose="02020603050405020304" pitchFamily="18" charset="0"/>
              </a:rPr>
              <a:t>连接电路</a:t>
            </a:r>
          </a:p>
        </p:txBody>
      </p:sp>
      <p:grpSp>
        <p:nvGrpSpPr>
          <p:cNvPr id="32779" name="Group 11">
            <a:extLst>
              <a:ext uri="{FF2B5EF4-FFF2-40B4-BE49-F238E27FC236}">
                <a16:creationId xmlns:a16="http://schemas.microsoft.com/office/drawing/2014/main" id="{06832373-FB17-4925-B559-B31E76ED2533}"/>
              </a:ext>
            </a:extLst>
          </p:cNvPr>
          <p:cNvGrpSpPr/>
          <p:nvPr/>
        </p:nvGrpSpPr>
        <p:grpSpPr>
          <a:xfrm>
            <a:off x="6739528" y="1497806"/>
            <a:ext cx="3760788" cy="2921000"/>
            <a:chOff x="3084" y="913"/>
            <a:chExt cx="2369" cy="1840"/>
          </a:xfrm>
        </p:grpSpPr>
        <p:pic>
          <p:nvPicPr>
            <p:cNvPr id="32772" name="Picture 5">
              <a:extLst>
                <a:ext uri="{FF2B5EF4-FFF2-40B4-BE49-F238E27FC236}">
                  <a16:creationId xmlns:a16="http://schemas.microsoft.com/office/drawing/2014/main" id="{967F7834-B7DB-4EFA-BCCE-F05FDBD48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294" t="12727" r="34663" b="38606"/>
            <a:stretch>
              <a:fillRect/>
            </a:stretch>
          </p:blipFill>
          <p:spPr bwMode="auto">
            <a:xfrm>
              <a:off x="3084" y="1003"/>
              <a:ext cx="2369" cy="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0">
              <a:extLst>
                <a:ext uri="{FF2B5EF4-FFF2-40B4-BE49-F238E27FC236}">
                  <a16:creationId xmlns:a16="http://schemas.microsoft.com/office/drawing/2014/main" id="{C2D5C747-603D-40CA-803A-0B6F3384AA7C}"/>
                </a:ext>
              </a:extLst>
            </p:cNvPr>
            <p:cNvSpPr txBox="1">
              <a:spLocks noChangeArrowheads="1"/>
            </p:cNvSpPr>
            <p:nvPr/>
          </p:nvSpPr>
          <p:spPr bwMode="auto">
            <a:xfrm>
              <a:off x="4717" y="913"/>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a:latin typeface="Times New Roman" panose="02020603050405020304" pitchFamily="18" charset="0"/>
                </a:rPr>
                <a:t>S</a:t>
              </a:r>
            </a:p>
          </p:txBody>
        </p:sp>
      </p:grpSp>
      <p:sp>
        <p:nvSpPr>
          <p:cNvPr id="5" name="标题 4">
            <a:extLst>
              <a:ext uri="{FF2B5EF4-FFF2-40B4-BE49-F238E27FC236}">
                <a16:creationId xmlns:a16="http://schemas.microsoft.com/office/drawing/2014/main" id="{E7575B16-2A0D-4FFD-8C8A-AE61C07C7F9C}"/>
              </a:ext>
            </a:extLst>
          </p:cNvPr>
          <p:cNvSpPr>
            <a:spLocks noGrp="1"/>
          </p:cNvSpPr>
          <p:nvPr>
            <p:ph type="title"/>
          </p:nvPr>
        </p:nvSpPr>
        <p:spPr/>
        <p:txBody>
          <a:bodyPr/>
          <a:lstStyle/>
          <a:p>
            <a:r>
              <a:rPr lang="zh-CN" altLang="en-US"/>
              <a:t>一、变阻器</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1747" name="矩形 3">
            <a:extLst>
              <a:ext uri="{FF2B5EF4-FFF2-40B4-BE49-F238E27FC236}">
                <a16:creationId xmlns:a16="http://schemas.microsoft.com/office/drawing/2014/main" id="{EF927C30-8DF3-4497-ABF3-E9C6F509938B}"/>
              </a:ext>
            </a:extLst>
          </p:cNvPr>
          <p:cNvSpPr>
            <a:spLocks noChangeArrowheads="1"/>
          </p:cNvSpPr>
          <p:nvPr/>
        </p:nvSpPr>
        <p:spPr bwMode="auto">
          <a:xfrm>
            <a:off x="3530998" y="1477085"/>
            <a:ext cx="82536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rPr>
              <a:t>　能表示出阻值的变阻器。电阻变化范围</a:t>
            </a:r>
            <a:r>
              <a:rPr lang="en-US" altLang="zh-CN" sz="2800" b="1">
                <a:latin typeface="黑体" panose="02010609060101010101" pitchFamily="49" charset="-122"/>
              </a:rPr>
              <a:t>1-9999Ω</a:t>
            </a:r>
            <a:endParaRPr lang="zh-CN" altLang="en-US" sz="2800"/>
          </a:p>
        </p:txBody>
      </p:sp>
      <p:sp>
        <p:nvSpPr>
          <p:cNvPr id="31748" name="Rectangle 12">
            <a:extLst>
              <a:ext uri="{FF2B5EF4-FFF2-40B4-BE49-F238E27FC236}">
                <a16:creationId xmlns:a16="http://schemas.microsoft.com/office/drawing/2014/main" id="{A388645F-FC28-4D97-A59F-E31269E55C0E}"/>
              </a:ext>
            </a:extLst>
          </p:cNvPr>
          <p:cNvSpPr>
            <a:spLocks noChangeArrowheads="1"/>
          </p:cNvSpPr>
          <p:nvPr/>
        </p:nvSpPr>
        <p:spPr bwMode="auto">
          <a:xfrm>
            <a:off x="2927351" y="5842000"/>
            <a:ext cx="240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CC0000"/>
                </a:solidFill>
              </a:rPr>
              <a:t>旋钮式</a:t>
            </a:r>
            <a:r>
              <a:rPr lang="zh-CN" altLang="en-US" sz="2400" b="1">
                <a:solidFill>
                  <a:schemeClr val="tx2"/>
                </a:solidFill>
              </a:rPr>
              <a:t>电阻箱</a:t>
            </a:r>
          </a:p>
        </p:txBody>
      </p:sp>
      <p:pic>
        <p:nvPicPr>
          <p:cNvPr id="31749" name="Picture 18" descr="图片2">
            <a:extLst>
              <a:ext uri="{FF2B5EF4-FFF2-40B4-BE49-F238E27FC236}">
                <a16:creationId xmlns:a16="http://schemas.microsoft.com/office/drawing/2014/main" id="{01F6BA41-3DD5-4C62-BCEC-8F79BEE681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84107" y="2491953"/>
            <a:ext cx="417671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Rectangle 12">
            <a:extLst>
              <a:ext uri="{FF2B5EF4-FFF2-40B4-BE49-F238E27FC236}">
                <a16:creationId xmlns:a16="http://schemas.microsoft.com/office/drawing/2014/main" id="{B1F7CDAA-4F48-4AC2-97FF-8DB88C696915}"/>
              </a:ext>
            </a:extLst>
          </p:cNvPr>
          <p:cNvSpPr>
            <a:spLocks noChangeArrowheads="1"/>
          </p:cNvSpPr>
          <p:nvPr/>
        </p:nvSpPr>
        <p:spPr bwMode="auto">
          <a:xfrm>
            <a:off x="7283450" y="5805488"/>
            <a:ext cx="194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tx2"/>
                </a:solidFill>
              </a:rPr>
              <a:t>内部结构</a:t>
            </a:r>
          </a:p>
        </p:txBody>
      </p:sp>
      <p:sp>
        <p:nvSpPr>
          <p:cNvPr id="5" name="标题 4">
            <a:extLst>
              <a:ext uri="{FF2B5EF4-FFF2-40B4-BE49-F238E27FC236}">
                <a16:creationId xmlns:a16="http://schemas.microsoft.com/office/drawing/2014/main" id="{99129820-BF26-4D1D-9DB4-62E12945E689}"/>
              </a:ext>
            </a:extLst>
          </p:cNvPr>
          <p:cNvSpPr>
            <a:spLocks noGrp="1"/>
          </p:cNvSpPr>
          <p:nvPr>
            <p:ph type="title"/>
          </p:nvPr>
        </p:nvSpPr>
        <p:spPr/>
        <p:txBody>
          <a:bodyPr/>
          <a:lstStyle/>
          <a:p>
            <a:r>
              <a:rPr lang="zh-CN" altLang="en-US"/>
              <a:t>一、变阻器</a:t>
            </a:r>
          </a:p>
        </p:txBody>
      </p:sp>
      <p:sp>
        <p:nvSpPr>
          <p:cNvPr id="9" name="矩形: 圆角 8">
            <a:extLst>
              <a:ext uri="{FF2B5EF4-FFF2-40B4-BE49-F238E27FC236}">
                <a16:creationId xmlns:a16="http://schemas.microsoft.com/office/drawing/2014/main" id="{C42D671F-C02E-4849-9047-9E0168372344}"/>
              </a:ext>
            </a:extLst>
          </p:cNvPr>
          <p:cNvSpPr/>
          <p:nvPr/>
        </p:nvSpPr>
        <p:spPr>
          <a:xfrm>
            <a:off x="1808628" y="1464755"/>
            <a:ext cx="1767091" cy="4990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400" b="1">
                <a:solidFill>
                  <a:srgbClr val="013A57"/>
                </a:solidFill>
              </a:rPr>
              <a:t>电阻箱</a:t>
            </a:r>
            <a:endParaRPr lang="zh-CN" altLang="en-US" b="1">
              <a:solidFill>
                <a:srgbClr val="013A57"/>
              </a:solidFill>
            </a:endParaRPr>
          </a:p>
        </p:txBody>
      </p:sp>
      <p:pic>
        <p:nvPicPr>
          <p:cNvPr id="10" name="图片 9">
            <a:extLst>
              <a:ext uri="{FF2B5EF4-FFF2-40B4-BE49-F238E27FC236}">
                <a16:creationId xmlns:a16="http://schemas.microsoft.com/office/drawing/2014/main" id="{CDF232F9-BD6F-49E5-9D27-4D791A6371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11" b="93393" l="10000" r="90000">
                        <a14:foregroundMark x1="18228" y1="79416" x2="18228" y2="79416"/>
                        <a14:foregroundMark x1="24177" y1="93393" x2="24177" y2="93393"/>
                      </a14:backgroundRemoval>
                    </a14:imgEffect>
                  </a14:imgLayer>
                </a14:imgProps>
              </a:ext>
            </a:extLst>
          </a:blip>
          <a:srcRect t="22428"/>
          <a:stretch>
            <a:fillRect/>
          </a:stretch>
        </p:blipFill>
        <p:spPr>
          <a:xfrm>
            <a:off x="1592321" y="2239907"/>
            <a:ext cx="4614016" cy="3565581"/>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标题 4">
            <a:extLst>
              <a:ext uri="{FF2B5EF4-FFF2-40B4-BE49-F238E27FC236}">
                <a16:creationId xmlns:a16="http://schemas.microsoft.com/office/drawing/2014/main" id="{B83A9BC2-27B1-419A-9FF2-64DCD30002FB}"/>
              </a:ext>
            </a:extLst>
          </p:cNvPr>
          <p:cNvSpPr>
            <a:spLocks noGrp="1"/>
          </p:cNvSpPr>
          <p:nvPr>
            <p:ph type="title"/>
          </p:nvPr>
        </p:nvSpPr>
        <p:spPr/>
        <p:txBody>
          <a:bodyPr/>
          <a:lstStyle/>
          <a:p>
            <a:r>
              <a:rPr lang="zh-CN" altLang="en-US"/>
              <a:t>二、变阻器的应用</a:t>
            </a:r>
          </a:p>
        </p:txBody>
      </p:sp>
      <p:sp>
        <p:nvSpPr>
          <p:cNvPr id="7" name="Text Box 5">
            <a:extLst>
              <a:ext uri="{FF2B5EF4-FFF2-40B4-BE49-F238E27FC236}">
                <a16:creationId xmlns:a16="http://schemas.microsoft.com/office/drawing/2014/main" id="{A81E68A0-ECD4-4EF6-B7B0-4092CE4745DA}"/>
              </a:ext>
            </a:extLst>
          </p:cNvPr>
          <p:cNvSpPr txBox="1">
            <a:spLocks noChangeArrowheads="1"/>
          </p:cNvSpPr>
          <p:nvPr/>
        </p:nvSpPr>
        <p:spPr bwMode="auto">
          <a:xfrm>
            <a:off x="2135560" y="1556792"/>
            <a:ext cx="8064500" cy="320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820738" indent="-285750" eaLnBrk="0" hangingPunct="0">
              <a:defRPr>
                <a:solidFill>
                  <a:schemeClr val="tx1"/>
                </a:solidFill>
                <a:latin typeface="Arial" panose="020b0604020202020204" pitchFamily="34" charset="0"/>
                <a:ea typeface="宋体" panose="02010600030101010101" pitchFamily="2" charset="-122"/>
              </a:defRPr>
            </a:lvl2pPr>
            <a:lvl3pPr marL="1228725" indent="-228600" eaLnBrk="0" hangingPunct="0">
              <a:defRPr>
                <a:solidFill>
                  <a:schemeClr val="tx1"/>
                </a:solidFill>
                <a:latin typeface="Arial" panose="020b0604020202020204" pitchFamily="34" charset="0"/>
                <a:ea typeface="宋体" panose="02010600030101010101" pitchFamily="2" charset="-122"/>
              </a:defRPr>
            </a:lvl3pPr>
            <a:lvl4pPr marL="1636713"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3200" b="1">
                <a:solidFill>
                  <a:schemeClr val="tx2"/>
                </a:solidFill>
                <a:latin typeface="黑体" panose="02010609060101010101" pitchFamily="49" charset="-122"/>
                <a:ea typeface="黑体" panose="02010609060101010101" pitchFamily="49" charset="-122"/>
              </a:rPr>
              <a:t>    变阻器通常标有</a:t>
            </a:r>
            <a:r>
              <a:rPr lang="zh-CN" altLang="en-US" sz="3200" b="1">
                <a:solidFill>
                  <a:srgbClr val="FF0000"/>
                </a:solidFill>
                <a:latin typeface="黑体" panose="02010609060101010101" pitchFamily="49" charset="-122"/>
                <a:ea typeface="黑体" panose="02010609060101010101" pitchFamily="49" charset="-122"/>
              </a:rPr>
              <a:t>最大电阻</a:t>
            </a:r>
            <a:r>
              <a:rPr lang="zh-CN" altLang="en-US" sz="3200" b="1">
                <a:solidFill>
                  <a:schemeClr val="tx2"/>
                </a:solidFill>
                <a:latin typeface="黑体" panose="02010609060101010101" pitchFamily="49" charset="-122"/>
                <a:ea typeface="黑体" panose="02010609060101010101" pitchFamily="49" charset="-122"/>
              </a:rPr>
              <a:t>和</a:t>
            </a:r>
            <a:r>
              <a:rPr lang="zh-CN" altLang="en-US" sz="3200" b="1">
                <a:solidFill>
                  <a:srgbClr val="FF0000"/>
                </a:solidFill>
                <a:latin typeface="黑体" panose="02010609060101010101" pitchFamily="49" charset="-122"/>
                <a:ea typeface="黑体" panose="02010609060101010101" pitchFamily="49" charset="-122"/>
              </a:rPr>
              <a:t>允许通过的最大电流</a:t>
            </a:r>
            <a:r>
              <a:rPr lang="zh-CN" altLang="en-US" sz="3200" b="1">
                <a:solidFill>
                  <a:schemeClr val="tx2"/>
                </a:solidFill>
                <a:latin typeface="黑体" panose="02010609060101010101" pitchFamily="49" charset="-122"/>
                <a:ea typeface="黑体" panose="02010609060101010101" pitchFamily="49" charset="-122"/>
              </a:rPr>
              <a:t>，使用时要根据需要进行选择，不能使通过的电流超过最大值，否则会烧坏变阻器。</a:t>
            </a:r>
            <a:endParaRPr lang="en-US" altLang="zh-CN" sz="3200" b="1">
              <a:solidFill>
                <a:schemeClr val="tx2"/>
              </a:solidFill>
              <a:latin typeface="黑体" panose="02010609060101010101" pitchFamily="49" charset="-122"/>
              <a:ea typeface="黑体" panose="02010609060101010101" pitchFamily="49" charset="-122"/>
            </a:endParaRPr>
          </a:p>
          <a:p>
            <a:pPr eaLnBrk="1" hangingPunct="1">
              <a:lnSpc>
                <a:spcPct val="130000"/>
              </a:lnSpc>
            </a:pPr>
            <a:r>
              <a:rPr lang="en-US" altLang="zh-CN" sz="3200" b="1">
                <a:solidFill>
                  <a:schemeClr val="tx2"/>
                </a:solidFill>
                <a:latin typeface="黑体" panose="02010609060101010101" pitchFamily="49" charset="-122"/>
                <a:ea typeface="黑体" panose="02010609060101010101" pitchFamily="49" charset="-122"/>
              </a:rPr>
              <a:t>	</a:t>
            </a:r>
            <a:r>
              <a:rPr lang="zh-CN" altLang="en-US" sz="3200" b="1">
                <a:solidFill>
                  <a:srgbClr val="FF0000"/>
                </a:solidFill>
                <a:latin typeface="黑体" panose="02010609060101010101" pitchFamily="49" charset="-122"/>
                <a:ea typeface="黑体" panose="02010609060101010101" pitchFamily="49" charset="-122"/>
              </a:rPr>
              <a:t>通常在使用前应将电阻调节到最大。</a:t>
            </a:r>
            <a:endParaRPr lang="en-US" altLang="zh-CN" sz="2800" b="1">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334769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0724" name="Rectangle 4">
            <a:extLst>
              <a:ext uri="{FF2B5EF4-FFF2-40B4-BE49-F238E27FC236}">
                <a16:creationId xmlns:a16="http://schemas.microsoft.com/office/drawing/2014/main" id="{1E5156DD-9CA6-4807-B948-47692162DCDF}"/>
              </a:ext>
            </a:extLst>
          </p:cNvPr>
          <p:cNvSpPr>
            <a:spLocks noChangeArrowheads="1"/>
          </p:cNvSpPr>
          <p:nvPr/>
        </p:nvSpPr>
        <p:spPr bwMode="auto">
          <a:xfrm>
            <a:off x="4818064" y="5205413"/>
            <a:ext cx="1716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电位器</a:t>
            </a:r>
          </a:p>
        </p:txBody>
      </p:sp>
      <p:sp>
        <p:nvSpPr>
          <p:cNvPr id="5" name="标题 4">
            <a:extLst>
              <a:ext uri="{FF2B5EF4-FFF2-40B4-BE49-F238E27FC236}">
                <a16:creationId xmlns:a16="http://schemas.microsoft.com/office/drawing/2014/main" id="{B83A9BC2-27B1-419A-9FF2-64DCD30002FB}"/>
              </a:ext>
            </a:extLst>
          </p:cNvPr>
          <p:cNvSpPr>
            <a:spLocks noGrp="1"/>
          </p:cNvSpPr>
          <p:nvPr>
            <p:ph type="title"/>
          </p:nvPr>
        </p:nvSpPr>
        <p:spPr/>
        <p:txBody>
          <a:bodyPr/>
          <a:lstStyle/>
          <a:p>
            <a:r>
              <a:rPr lang="zh-CN" altLang="en-US"/>
              <a:t>二、变阻器的应用</a:t>
            </a:r>
          </a:p>
        </p:txBody>
      </p:sp>
      <p:pic>
        <p:nvPicPr>
          <p:cNvPr id="1026" name="Picture 2" descr="查看源图像">
            <a:extLst>
              <a:ext uri="{FF2B5EF4-FFF2-40B4-BE49-F238E27FC236}">
                <a16:creationId xmlns:a16="http://schemas.microsoft.com/office/drawing/2014/main" id="{B3DA2ECA-A58B-48F4-BAEF-EC40E27497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2536" y="1471358"/>
            <a:ext cx="2739794" cy="2739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查看源图像">
            <a:extLst>
              <a:ext uri="{FF2B5EF4-FFF2-40B4-BE49-F238E27FC236}">
                <a16:creationId xmlns:a16="http://schemas.microsoft.com/office/drawing/2014/main" id="{C57FD01E-AB1E-44BA-A281-9E41CB89D3B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5968593">
            <a:off x="1477198" y="1223401"/>
            <a:ext cx="3235708" cy="3235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查看源图像">
            <a:extLst>
              <a:ext uri="{FF2B5EF4-FFF2-40B4-BE49-F238E27FC236}">
                <a16:creationId xmlns:a16="http://schemas.microsoft.com/office/drawing/2014/main" id="{041E898A-3EDE-4EC4-B882-3CE44200EB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4833608">
            <a:off x="7730046" y="1677869"/>
            <a:ext cx="2646848" cy="2646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0724" name="Rectangle 4">
            <a:extLst>
              <a:ext uri="{FF2B5EF4-FFF2-40B4-BE49-F238E27FC236}">
                <a16:creationId xmlns:a16="http://schemas.microsoft.com/office/drawing/2014/main" id="{1E5156DD-9CA6-4807-B948-47692162DCDF}"/>
              </a:ext>
            </a:extLst>
          </p:cNvPr>
          <p:cNvSpPr>
            <a:spLocks noChangeArrowheads="1"/>
          </p:cNvSpPr>
          <p:nvPr/>
        </p:nvSpPr>
        <p:spPr bwMode="auto">
          <a:xfrm>
            <a:off x="1577653" y="4991822"/>
            <a:ext cx="1716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黑体" panose="02010609060101010101" pitchFamily="49" charset="-122"/>
                <a:ea typeface="黑体" panose="02010609060101010101" pitchFamily="49" charset="-122"/>
              </a:rPr>
              <a:t>电饭锅</a:t>
            </a:r>
          </a:p>
        </p:txBody>
      </p:sp>
      <p:sp>
        <p:nvSpPr>
          <p:cNvPr id="5" name="标题 4">
            <a:extLst>
              <a:ext uri="{FF2B5EF4-FFF2-40B4-BE49-F238E27FC236}">
                <a16:creationId xmlns:a16="http://schemas.microsoft.com/office/drawing/2014/main" id="{B83A9BC2-27B1-419A-9FF2-64DCD30002FB}"/>
              </a:ext>
            </a:extLst>
          </p:cNvPr>
          <p:cNvSpPr>
            <a:spLocks noGrp="1"/>
          </p:cNvSpPr>
          <p:nvPr>
            <p:ph type="title"/>
          </p:nvPr>
        </p:nvSpPr>
        <p:spPr/>
        <p:txBody>
          <a:bodyPr/>
          <a:lstStyle/>
          <a:p>
            <a:r>
              <a:rPr lang="zh-CN" altLang="en-US"/>
              <a:t>二、变阻器的应用</a:t>
            </a:r>
          </a:p>
        </p:txBody>
      </p:sp>
      <p:pic>
        <p:nvPicPr>
          <p:cNvPr id="3" name="图片 2">
            <a:extLst>
              <a:ext uri="{FF2B5EF4-FFF2-40B4-BE49-F238E27FC236}">
                <a16:creationId xmlns:a16="http://schemas.microsoft.com/office/drawing/2014/main" id="{CCB6DC2C-D051-45C6-9216-101DFE7D6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541" y="1604568"/>
            <a:ext cx="2808312" cy="2808312"/>
          </a:xfrm>
          <a:prstGeom prst="rect">
            <a:avLst/>
          </a:prstGeom>
        </p:spPr>
      </p:pic>
      <p:pic>
        <p:nvPicPr>
          <p:cNvPr id="6" name="图片 5">
            <a:extLst>
              <a:ext uri="{FF2B5EF4-FFF2-40B4-BE49-F238E27FC236}">
                <a16:creationId xmlns:a16="http://schemas.microsoft.com/office/drawing/2014/main" id="{83C4048D-9010-434A-85F1-5CCE9565D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838" y="1905979"/>
            <a:ext cx="2713730" cy="2713730"/>
          </a:xfrm>
          <a:prstGeom prst="rect">
            <a:avLst/>
          </a:prstGeom>
        </p:spPr>
      </p:pic>
      <p:pic>
        <p:nvPicPr>
          <p:cNvPr id="11" name="图片 10">
            <a:extLst>
              <a:ext uri="{FF2B5EF4-FFF2-40B4-BE49-F238E27FC236}">
                <a16:creationId xmlns:a16="http://schemas.microsoft.com/office/drawing/2014/main" id="{7B51C22E-F68F-4C3C-81C3-12274FCE6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8698" y="1595373"/>
            <a:ext cx="1675260" cy="3024336"/>
          </a:xfrm>
          <a:prstGeom prst="rect">
            <a:avLst/>
          </a:prstGeom>
        </p:spPr>
      </p:pic>
      <p:sp>
        <p:nvSpPr>
          <p:cNvPr id="12" name="Rectangle 4">
            <a:extLst>
              <a:ext uri="{FF2B5EF4-FFF2-40B4-BE49-F238E27FC236}">
                <a16:creationId xmlns:a16="http://schemas.microsoft.com/office/drawing/2014/main" id="{C474107F-A938-4A95-91A8-2C748A535116}"/>
              </a:ext>
            </a:extLst>
          </p:cNvPr>
          <p:cNvSpPr>
            <a:spLocks noChangeArrowheads="1"/>
          </p:cNvSpPr>
          <p:nvPr/>
        </p:nvSpPr>
        <p:spPr bwMode="auto">
          <a:xfrm>
            <a:off x="4157871" y="5032853"/>
            <a:ext cx="1716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黑体" panose="02010609060101010101" pitchFamily="49" charset="-122"/>
                <a:ea typeface="黑体" panose="02010609060101010101" pitchFamily="49" charset="-122"/>
              </a:rPr>
              <a:t>台灯</a:t>
            </a:r>
          </a:p>
        </p:txBody>
      </p:sp>
      <p:sp>
        <p:nvSpPr>
          <p:cNvPr id="13" name="Rectangle 4">
            <a:extLst>
              <a:ext uri="{FF2B5EF4-FFF2-40B4-BE49-F238E27FC236}">
                <a16:creationId xmlns:a16="http://schemas.microsoft.com/office/drawing/2014/main" id="{56FFBC4A-380E-48AD-83A4-333E78161F10}"/>
              </a:ext>
            </a:extLst>
          </p:cNvPr>
          <p:cNvSpPr>
            <a:spLocks noChangeArrowheads="1"/>
          </p:cNvSpPr>
          <p:nvPr/>
        </p:nvSpPr>
        <p:spPr bwMode="auto">
          <a:xfrm>
            <a:off x="6717062" y="4991822"/>
            <a:ext cx="1716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黑体" panose="02010609060101010101" pitchFamily="49" charset="-122"/>
                <a:ea typeface="黑体" panose="02010609060101010101" pitchFamily="49" charset="-122"/>
              </a:rPr>
              <a:t>电热毯</a:t>
            </a:r>
          </a:p>
        </p:txBody>
      </p:sp>
      <p:pic>
        <p:nvPicPr>
          <p:cNvPr id="8" name="图片 7">
            <a:extLst>
              <a:ext uri="{FF2B5EF4-FFF2-40B4-BE49-F238E27FC236}">
                <a16:creationId xmlns:a16="http://schemas.microsoft.com/office/drawing/2014/main" id="{7D86A35B-598B-4CDB-9B3B-5029A271C37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200" b="94000" l="9817" r="89684">
                        <a14:foregroundMark x1="32446" y1="39800" x2="32446" y2="39800"/>
                        <a14:foregroundMark x1="51414" y1="28000" x2="51414" y2="28000"/>
                        <a14:foregroundMark x1="69052" y1="94000" x2="69052" y2="94000"/>
                        <a14:foregroundMark x1="34942" y1="50000" x2="34942" y2="50000"/>
                        <a14:foregroundMark x1="44592" y1="26800" x2="44426" y2="29000"/>
                        <a14:foregroundMark x1="69218" y1="8200" x2="69218" y2="8200"/>
                        <a14:foregroundMark x1="37271" y1="39600" x2="37105" y2="43800"/>
                      </a14:backgroundRemoval>
                    </a14:imgEffect>
                  </a14:imgLayer>
                </a14:imgProps>
              </a:ext>
              <a:ext uri="{28A0092B-C50C-407E-A947-70E740481C1C}">
                <a14:useLocalDpi xmlns:a14="http://schemas.microsoft.com/office/drawing/2010/main" val="0"/>
              </a:ext>
            </a:extLst>
          </a:blip>
          <a:stretch>
            <a:fillRect/>
          </a:stretch>
        </p:blipFill>
        <p:spPr>
          <a:xfrm>
            <a:off x="8328248" y="1124744"/>
            <a:ext cx="3726358" cy="3100131"/>
          </a:xfrm>
          <a:prstGeom prst="rect">
            <a:avLst/>
          </a:prstGeom>
        </p:spPr>
      </p:pic>
      <p:sp>
        <p:nvSpPr>
          <p:cNvPr id="17" name="Rectangle 4">
            <a:extLst>
              <a:ext uri="{FF2B5EF4-FFF2-40B4-BE49-F238E27FC236}">
                <a16:creationId xmlns:a16="http://schemas.microsoft.com/office/drawing/2014/main" id="{73085ECE-FDF6-4AF5-B533-15FBAFECE23D}"/>
              </a:ext>
            </a:extLst>
          </p:cNvPr>
          <p:cNvSpPr>
            <a:spLocks noChangeArrowheads="1"/>
          </p:cNvSpPr>
          <p:nvPr/>
        </p:nvSpPr>
        <p:spPr bwMode="auto">
          <a:xfrm>
            <a:off x="9192344" y="5032853"/>
            <a:ext cx="1716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黑体" panose="02010609060101010101" pitchFamily="49" charset="-122"/>
                <a:ea typeface="黑体" panose="02010609060101010101" pitchFamily="49" charset="-122"/>
              </a:rPr>
              <a:t>耳机</a:t>
            </a:r>
          </a:p>
        </p:txBody>
      </p:sp>
    </p:spTree>
    <p:extLst>
      <p:ext uri="{BB962C8B-B14F-4D97-AF65-F5344CB8AC3E}">
        <p14:creationId xmlns:p14="http://schemas.microsoft.com/office/powerpoint/2010/main" val="401724346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23" name="Picture 2" descr="E:\01商乐\05区工作\04课题组\做ppt\16章 电压电阻\电压电阻图\16-4-5.JPG">
            <a:extLst>
              <a:ext uri="{FF2B5EF4-FFF2-40B4-BE49-F238E27FC236}">
                <a16:creationId xmlns:a16="http://schemas.microsoft.com/office/drawing/2014/main" id="{A0A1B293-5446-4864-9079-81B9E953FE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3552" y="1129367"/>
            <a:ext cx="87153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a:extLst>
              <a:ext uri="{FF2B5EF4-FFF2-40B4-BE49-F238E27FC236}">
                <a16:creationId xmlns:a16="http://schemas.microsoft.com/office/drawing/2014/main" id="{1E5156DD-9CA6-4807-B948-47692162DCDF}"/>
              </a:ext>
            </a:extLst>
          </p:cNvPr>
          <p:cNvSpPr>
            <a:spLocks noChangeArrowheads="1"/>
          </p:cNvSpPr>
          <p:nvPr/>
        </p:nvSpPr>
        <p:spPr bwMode="auto">
          <a:xfrm>
            <a:off x="4818064" y="5205413"/>
            <a:ext cx="1716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电位器</a:t>
            </a:r>
          </a:p>
        </p:txBody>
      </p:sp>
      <p:sp>
        <p:nvSpPr>
          <p:cNvPr id="5" name="标题 4">
            <a:extLst>
              <a:ext uri="{FF2B5EF4-FFF2-40B4-BE49-F238E27FC236}">
                <a16:creationId xmlns:a16="http://schemas.microsoft.com/office/drawing/2014/main" id="{B83A9BC2-27B1-419A-9FF2-64DCD30002FB}"/>
              </a:ext>
            </a:extLst>
          </p:cNvPr>
          <p:cNvSpPr>
            <a:spLocks noGrp="1"/>
          </p:cNvSpPr>
          <p:nvPr>
            <p:ph type="title"/>
          </p:nvPr>
        </p:nvSpPr>
        <p:spPr/>
        <p:txBody>
          <a:bodyPr/>
          <a:lstStyle/>
          <a:p>
            <a:r>
              <a:rPr lang="zh-CN" altLang="en-US"/>
              <a:t>二、变阻器的应用</a:t>
            </a:r>
          </a:p>
        </p:txBody>
      </p:sp>
    </p:spTree>
    <p:extLst>
      <p:ext uri="{BB962C8B-B14F-4D97-AF65-F5344CB8AC3E}">
        <p14:creationId xmlns:p14="http://schemas.microsoft.com/office/powerpoint/2010/main" val="233211591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9698" name="Picture 5" descr="http://image.suning.cn/content/catentries/00000000010330/000000000103305672/fullimage/000000000103305672_1f.jpg">
            <a:extLst>
              <a:ext uri="{FF2B5EF4-FFF2-40B4-BE49-F238E27FC236}">
                <a16:creationId xmlns:a16="http://schemas.microsoft.com/office/drawing/2014/main" id="{C8C1837C-A9E0-483A-875D-0845BF6AC2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7064" y="1700214"/>
            <a:ext cx="3906837"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7" descr="http://pic8.nipic.com/20100622/4282793_171054214561_2.jpg">
            <a:extLst>
              <a:ext uri="{FF2B5EF4-FFF2-40B4-BE49-F238E27FC236}">
                <a16:creationId xmlns:a16="http://schemas.microsoft.com/office/drawing/2014/main" id="{38F84DA7-927B-46FA-B3CE-BF5DECD5F2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2300" y="1773239"/>
            <a:ext cx="2717800" cy="37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椭圆 8">
            <a:extLst>
              <a:ext uri="{FF2B5EF4-FFF2-40B4-BE49-F238E27FC236}">
                <a16:creationId xmlns:a16="http://schemas.microsoft.com/office/drawing/2014/main" id="{9A9A99AA-B8FD-41B9-B77A-E6F6F6BA6F89}"/>
              </a:ext>
            </a:extLst>
          </p:cNvPr>
          <p:cNvSpPr>
            <a:spLocks noChangeArrowheads="1"/>
          </p:cNvSpPr>
          <p:nvPr/>
        </p:nvSpPr>
        <p:spPr bwMode="auto">
          <a:xfrm>
            <a:off x="3613151" y="4159251"/>
            <a:ext cx="912813" cy="657225"/>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702" name="椭圆 9">
            <a:extLst>
              <a:ext uri="{FF2B5EF4-FFF2-40B4-BE49-F238E27FC236}">
                <a16:creationId xmlns:a16="http://schemas.microsoft.com/office/drawing/2014/main" id="{76786655-7C8C-422C-97CA-E574ECF50A2F}"/>
              </a:ext>
            </a:extLst>
          </p:cNvPr>
          <p:cNvSpPr>
            <a:spLocks noChangeArrowheads="1"/>
          </p:cNvSpPr>
          <p:nvPr/>
        </p:nvSpPr>
        <p:spPr bwMode="auto">
          <a:xfrm>
            <a:off x="6973888" y="4000501"/>
            <a:ext cx="1022350" cy="949325"/>
          </a:xfrm>
          <a:prstGeom prst="ellipse">
            <a:avLst/>
          </a:prstGeom>
          <a:noFill/>
          <a:ln w="38100">
            <a:solidFill>
              <a:srgbClr val="FF0000"/>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endParaRPr>
          </a:p>
        </p:txBody>
      </p:sp>
      <p:cxnSp>
        <p:nvCxnSpPr>
          <p:cNvPr id="29703" name="直接箭头连接符 11">
            <a:extLst>
              <a:ext uri="{FF2B5EF4-FFF2-40B4-BE49-F238E27FC236}">
                <a16:creationId xmlns:a16="http://schemas.microsoft.com/office/drawing/2014/main" id="{2E0F9D6F-CFF2-45C1-A6F6-3D0C6AFD22B4}"/>
              </a:ext>
            </a:extLst>
          </p:cNvPr>
          <p:cNvCxnSpPr>
            <a:cxnSpLocks noChangeShapeType="1"/>
          </p:cNvCxnSpPr>
          <p:nvPr/>
        </p:nvCxnSpPr>
        <p:spPr bwMode="auto">
          <a:xfrm rot="16200000" flipH="1">
            <a:off x="4452938" y="4743450"/>
            <a:ext cx="1046162" cy="973138"/>
          </a:xfrm>
          <a:prstGeom prst="straightConnector1">
            <a:avLst/>
          </a:prstGeom>
          <a:noFill/>
          <a:ln w="38100">
            <a:solidFill>
              <a:srgbClr val="FF0000"/>
            </a:solidFill>
            <a:round/>
            <a:tailEnd type="arrow" w="med" len="med"/>
          </a:ln>
          <a:extLst>
            <a:ext uri="{909E8E84-426E-40DD-AFC4-6F175D3DCCD1}">
              <a14:hiddenFill xmlns:a14="http://schemas.microsoft.com/office/drawing/2010/main">
                <a:noFill/>
              </a14:hiddenFill>
            </a:ext>
          </a:extLst>
        </p:spPr>
      </p:cxnSp>
      <p:cxnSp>
        <p:nvCxnSpPr>
          <p:cNvPr id="29704" name="直接箭头连接符 13">
            <a:extLst>
              <a:ext uri="{FF2B5EF4-FFF2-40B4-BE49-F238E27FC236}">
                <a16:creationId xmlns:a16="http://schemas.microsoft.com/office/drawing/2014/main" id="{FA8DF4DC-DDD8-42B4-A22B-AC8AE363E0BB}"/>
              </a:ext>
            </a:extLst>
          </p:cNvPr>
          <p:cNvCxnSpPr>
            <a:cxnSpLocks noChangeShapeType="1"/>
          </p:cNvCxnSpPr>
          <p:nvPr/>
        </p:nvCxnSpPr>
        <p:spPr bwMode="auto">
          <a:xfrm rot="10800000" flipV="1">
            <a:off x="5475288" y="4816476"/>
            <a:ext cx="1606550" cy="912813"/>
          </a:xfrm>
          <a:prstGeom prst="straightConnector1">
            <a:avLst/>
          </a:prstGeom>
          <a:noFill/>
          <a:ln w="38100">
            <a:solidFill>
              <a:srgbClr val="FF0000"/>
            </a:solidFill>
            <a:round/>
            <a:tailEnd type="arrow" w="med" len="med"/>
          </a:ln>
          <a:extLst>
            <a:ext uri="{909E8E84-426E-40DD-AFC4-6F175D3DCCD1}">
              <a14:hiddenFill xmlns:a14="http://schemas.microsoft.com/office/drawing/2010/main">
                <a:noFill/>
              </a14:hiddenFill>
            </a:ext>
          </a:extLst>
        </p:spPr>
      </p:cxnSp>
      <p:sp>
        <p:nvSpPr>
          <p:cNvPr id="29705" name="Rectangle 4">
            <a:extLst>
              <a:ext uri="{FF2B5EF4-FFF2-40B4-BE49-F238E27FC236}">
                <a16:creationId xmlns:a16="http://schemas.microsoft.com/office/drawing/2014/main" id="{9B528781-1ACF-402C-AF79-71AF8C99AB3B}"/>
              </a:ext>
            </a:extLst>
          </p:cNvPr>
          <p:cNvSpPr>
            <a:spLocks noChangeArrowheads="1"/>
          </p:cNvSpPr>
          <p:nvPr/>
        </p:nvSpPr>
        <p:spPr bwMode="auto">
          <a:xfrm>
            <a:off x="4781550" y="5765801"/>
            <a:ext cx="1716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电位器</a:t>
            </a:r>
          </a:p>
        </p:txBody>
      </p:sp>
      <p:sp>
        <p:nvSpPr>
          <p:cNvPr id="5" name="标题 4">
            <a:extLst>
              <a:ext uri="{FF2B5EF4-FFF2-40B4-BE49-F238E27FC236}">
                <a16:creationId xmlns:a16="http://schemas.microsoft.com/office/drawing/2014/main" id="{E24447F5-44CD-48AB-87AE-C3F962FAB879}"/>
              </a:ext>
            </a:extLst>
          </p:cNvPr>
          <p:cNvSpPr>
            <a:spLocks noGrp="1"/>
          </p:cNvSpPr>
          <p:nvPr>
            <p:ph type="title"/>
          </p:nvPr>
        </p:nvSpPr>
        <p:spPr/>
        <p:txBody>
          <a:bodyPr/>
          <a:lstStyle/>
          <a:p>
            <a:r>
              <a:rPr lang="zh-CN" altLang="en-US"/>
              <a:t>二、变阻器的应用</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3" name="组合 9"/>
          <p:cNvGrpSpPr/>
          <p:nvPr/>
        </p:nvGrpSpPr>
        <p:grpSpPr>
          <a:xfrm>
            <a:off x="-101600" y="404813"/>
            <a:ext cx="4295775" cy="523875"/>
            <a:chOff x="0" y="623478"/>
            <a:chExt cx="3786638" cy="459735"/>
          </a:xfrm>
        </p:grpSpPr>
        <p:grpSp>
          <p:nvGrpSpPr>
            <p:cNvPr id="14" name="组合 10"/>
            <p:cNvGrpSpPr/>
            <p:nvPr/>
          </p:nvGrpSpPr>
          <p:grpSpPr>
            <a:xfrm>
              <a:off x="0" y="678733"/>
              <a:ext cx="771176" cy="347209"/>
              <a:chOff x="0" y="537328"/>
              <a:chExt cx="771176" cy="347209"/>
            </a:xfrm>
          </p:grpSpPr>
          <p:sp>
            <p:nvSpPr>
              <p:cNvPr id="16" name="矩形 15"/>
              <p:cNvSpPr/>
              <p:nvPr/>
            </p:nvSpPr>
            <p:spPr>
              <a:xfrm>
                <a:off x="86760" y="575413"/>
                <a:ext cx="684282" cy="309276"/>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sp>
            <p:nvSpPr>
              <p:cNvPr id="17" name="矩形 16"/>
              <p:cNvSpPr/>
              <p:nvPr/>
            </p:nvSpPr>
            <p:spPr>
              <a:xfrm>
                <a:off x="0" y="537798"/>
                <a:ext cx="684282" cy="309276"/>
              </a:xfrm>
              <a:prstGeom prst="rect">
                <a:avLst/>
              </a:prstGeom>
              <a:solidFill>
                <a:srgbClr val="008080"/>
              </a:solidFill>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微软雅黑" panose="020b0503020204020204" pitchFamily="34" charset="-122"/>
                  <a:cs typeface="微软雅黑" panose="020b0503020204020204" pitchFamily="34" charset="-122"/>
                </a:endParaRPr>
              </a:p>
            </p:txBody>
          </p:sp>
        </p:grpSp>
        <p:sp>
          <p:nvSpPr>
            <p:cNvPr id="15" name="文本框 1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808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学习目标</a:t>
              </a:r>
            </a:p>
          </p:txBody>
        </p:sp>
      </p:grpSp>
      <p:grpSp>
        <p:nvGrpSpPr>
          <p:cNvPr id="18" name="组合 17"/>
          <p:cNvGrpSpPr/>
          <p:nvPr/>
        </p:nvGrpSpPr>
        <p:grpSpPr>
          <a:xfrm>
            <a:off x="1301974" y="2865074"/>
            <a:ext cx="9520212" cy="1284006"/>
            <a:chOff x="2111375" y="3256896"/>
            <a:chExt cx="9520212" cy="1284006"/>
          </a:xfrm>
        </p:grpSpPr>
        <p:sp>
          <p:nvSpPr>
            <p:cNvPr id="19" name="Rectangle 9"/>
            <p:cNvSpPr>
              <a:spLocks noChangeArrowheads="1"/>
            </p:cNvSpPr>
            <p:nvPr/>
          </p:nvSpPr>
          <p:spPr bwMode="auto">
            <a:xfrm>
              <a:off x="2927350" y="3256896"/>
              <a:ext cx="8704237"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a:defRPr>
              </a:lvl1pPr>
              <a:lvl2pPr marL="742950" indent="-285750">
                <a:lnSpc>
                  <a:spcPct val="90000"/>
                </a:lnSpc>
                <a:spcBef>
                  <a:spcPts val="500"/>
                </a:spcBef>
                <a:buFont typeface="Arial" panose="020b0604020202020204" pitchFamily="34" charset="0"/>
                <a:buChar char="•"/>
                <a:defRPr sz="2400">
                  <a:solidFill>
                    <a:schemeClr val="tx1"/>
                  </a:solidFill>
                  <a:latin typeface="Calibri"/>
                </a:defRPr>
              </a:lvl2pPr>
              <a:lvl3pPr marL="1143000" indent="-228600">
                <a:lnSpc>
                  <a:spcPct val="90000"/>
                </a:lnSpc>
                <a:spcBef>
                  <a:spcPts val="500"/>
                </a:spcBef>
                <a:buFont typeface="Arial" panose="020b0604020202020204" pitchFamily="34" charset="0"/>
                <a:buChar char="•"/>
                <a:defRPr sz="2000">
                  <a:solidFill>
                    <a:schemeClr val="tx1"/>
                  </a:solidFill>
                  <a:latin typeface="Calibri"/>
                </a:defRPr>
              </a:lvl3pPr>
              <a:lvl4pPr marL="1600200" indent="-228600">
                <a:lnSpc>
                  <a:spcPct val="90000"/>
                </a:lnSpc>
                <a:spcBef>
                  <a:spcPts val="500"/>
                </a:spcBef>
                <a:buFont typeface="Arial" panose="020b0604020202020204" pitchFamily="34" charset="0"/>
                <a:buChar char="•"/>
                <a:defRPr>
                  <a:solidFill>
                    <a:schemeClr val="tx1"/>
                  </a:solidFill>
                  <a:latin typeface="Calibri"/>
                </a:defRPr>
              </a:lvl4pPr>
              <a:lvl5pPr marL="2057400" indent="-228600">
                <a:lnSpc>
                  <a:spcPct val="90000"/>
                </a:lnSpc>
                <a:spcBef>
                  <a:spcPts val="500"/>
                </a:spcBef>
                <a:buFont typeface="Arial" panose="020b0604020202020204" pitchFamily="34" charset="0"/>
                <a:buChar char="•"/>
                <a:defRPr>
                  <a:solidFill>
                    <a:schemeClr val="tx1"/>
                  </a:solidFill>
                  <a:latin typeface="Calibri"/>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9pPr>
            </a:lstStyle>
            <a:p>
              <a:pPr lvl="0" fontAlgn="auto">
                <a:lnSpc>
                  <a:spcPct val="150000"/>
                </a:lnSpc>
                <a:spcBef>
                  <a:spcPct val="0"/>
                </a:spcBef>
                <a:spcAft>
                  <a:spcPct val="0"/>
                </a:spcAft>
                <a:buNone/>
              </a:pPr>
              <a:r>
                <a:rPr lang="en-US" altLang="zh-CN" b="1">
                  <a:solidFill>
                    <a:srgbClr val="000000"/>
                  </a:solidFill>
                  <a:latin typeface="黑体" panose="02010609060101010101" pitchFamily="49" charset="-122"/>
                  <a:ea typeface="黑体" panose="02010609060101010101" pitchFamily="49" charset="-122"/>
                  <a:cs typeface="微软雅黑" panose="020b0503020204020204" pitchFamily="34" charset="-122"/>
                </a:rPr>
                <a:t>2.</a:t>
              </a:r>
              <a:r>
                <a:rPr lang="zh-CN" altLang="en-US" b="1">
                  <a:solidFill>
                    <a:srgbClr val="000000"/>
                  </a:solidFill>
                  <a:latin typeface="黑体" panose="02010609060101010101" pitchFamily="49" charset="-122"/>
                  <a:ea typeface="黑体" panose="02010609060101010101" pitchFamily="49" charset="-122"/>
                  <a:cs typeface="微软雅黑" panose="020b0503020204020204" pitchFamily="34" charset="-122"/>
                </a:rPr>
                <a:t>会把滑动变阻器正确连入电路来改变电路中的电流及用电器两端的电压。</a:t>
              </a:r>
            </a:p>
          </p:txBody>
        </p:sp>
        <p:grpSp>
          <p:nvGrpSpPr>
            <p:cNvPr id="20" name="组合 19"/>
            <p:cNvGrpSpPr/>
            <p:nvPr/>
          </p:nvGrpSpPr>
          <p:grpSpPr>
            <a:xfrm>
              <a:off x="2111375" y="3579813"/>
              <a:ext cx="682625" cy="679450"/>
              <a:chOff x="7003603" y="4439327"/>
              <a:chExt cx="717385" cy="717385"/>
            </a:xfrm>
          </p:grpSpPr>
          <p:sp>
            <p:nvSpPr>
              <p:cNvPr id="21" name="椭圆 20"/>
              <p:cNvSpPr/>
              <p:nvPr/>
            </p:nvSpPr>
            <p:spPr>
              <a:xfrm>
                <a:off x="7003603" y="4439327"/>
                <a:ext cx="717385" cy="717385"/>
              </a:xfrm>
              <a:prstGeom prst="ellipse">
                <a:avLst/>
              </a:prstGeom>
              <a:solidFill>
                <a:schemeClr val="accent4">
                  <a:lumMod val="75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800" b="1"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2" name="文本框 11"/>
              <p:cNvSpPr txBox="1">
                <a:spLocks noChangeArrowheads="1"/>
              </p:cNvSpPr>
              <p:nvPr/>
            </p:nvSpPr>
            <p:spPr bwMode="auto">
              <a:xfrm>
                <a:off x="7074897" y="4521020"/>
                <a:ext cx="574796" cy="5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a:defRPr>
                </a:lvl1pPr>
                <a:lvl2pPr marL="742950" indent="-285750">
                  <a:lnSpc>
                    <a:spcPct val="90000"/>
                  </a:lnSpc>
                  <a:spcBef>
                    <a:spcPts val="500"/>
                  </a:spcBef>
                  <a:buFont typeface="Arial" panose="020b0604020202020204" pitchFamily="34" charset="0"/>
                  <a:buChar char="•"/>
                  <a:defRPr sz="2400">
                    <a:solidFill>
                      <a:schemeClr val="tx1"/>
                    </a:solidFill>
                    <a:latin typeface="Calibri"/>
                  </a:defRPr>
                </a:lvl2pPr>
                <a:lvl3pPr marL="1143000" indent="-228600">
                  <a:lnSpc>
                    <a:spcPct val="90000"/>
                  </a:lnSpc>
                  <a:spcBef>
                    <a:spcPts val="500"/>
                  </a:spcBef>
                  <a:buFont typeface="Arial" panose="020b0604020202020204" pitchFamily="34" charset="0"/>
                  <a:buChar char="•"/>
                  <a:defRPr sz="2000">
                    <a:solidFill>
                      <a:schemeClr val="tx1"/>
                    </a:solidFill>
                    <a:latin typeface="Calibri"/>
                  </a:defRPr>
                </a:lvl3pPr>
                <a:lvl4pPr marL="1600200" indent="-228600">
                  <a:lnSpc>
                    <a:spcPct val="90000"/>
                  </a:lnSpc>
                  <a:spcBef>
                    <a:spcPts val="500"/>
                  </a:spcBef>
                  <a:buFont typeface="Arial" panose="020b0604020202020204" pitchFamily="34" charset="0"/>
                  <a:buChar char="•"/>
                  <a:defRPr>
                    <a:solidFill>
                      <a:schemeClr val="tx1"/>
                    </a:solidFill>
                    <a:latin typeface="Calibri"/>
                  </a:defRPr>
                </a:lvl4pPr>
                <a:lvl5pPr marL="2057400" indent="-228600">
                  <a:lnSpc>
                    <a:spcPct val="90000"/>
                  </a:lnSpc>
                  <a:spcBef>
                    <a:spcPts val="500"/>
                  </a:spcBef>
                  <a:buFont typeface="Arial" panose="020b0604020202020204" pitchFamily="34" charset="0"/>
                  <a:buChar char="•"/>
                  <a:defRPr>
                    <a:solidFill>
                      <a:schemeClr val="tx1"/>
                    </a:solidFill>
                    <a:latin typeface="Calibri"/>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rPr>
                  <a:t>02</a:t>
                </a:r>
              </a:p>
            </p:txBody>
          </p:sp>
        </p:grpSp>
      </p:grpSp>
      <p:grpSp>
        <p:nvGrpSpPr>
          <p:cNvPr id="23" name="组合 22"/>
          <p:cNvGrpSpPr/>
          <p:nvPr/>
        </p:nvGrpSpPr>
        <p:grpSpPr>
          <a:xfrm>
            <a:off x="1271464" y="1632717"/>
            <a:ext cx="10009111" cy="1284006"/>
            <a:chOff x="2105025" y="2140881"/>
            <a:chExt cx="9735955" cy="1284006"/>
          </a:xfrm>
        </p:grpSpPr>
        <p:sp>
          <p:nvSpPr>
            <p:cNvPr id="24" name="矩形 1"/>
            <p:cNvSpPr>
              <a:spLocks noChangeArrowheads="1"/>
            </p:cNvSpPr>
            <p:nvPr/>
          </p:nvSpPr>
          <p:spPr bwMode="auto">
            <a:xfrm>
              <a:off x="2927349" y="2140881"/>
              <a:ext cx="8913631"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a:defRPr>
              </a:lvl1pPr>
              <a:lvl2pPr marL="742950" indent="-285750">
                <a:lnSpc>
                  <a:spcPct val="90000"/>
                </a:lnSpc>
                <a:spcBef>
                  <a:spcPts val="500"/>
                </a:spcBef>
                <a:buFont typeface="Arial" panose="020b0604020202020204" pitchFamily="34" charset="0"/>
                <a:buChar char="•"/>
                <a:defRPr sz="2400">
                  <a:solidFill>
                    <a:schemeClr val="tx1"/>
                  </a:solidFill>
                  <a:latin typeface="Calibri"/>
                </a:defRPr>
              </a:lvl2pPr>
              <a:lvl3pPr marL="1143000" indent="-228600">
                <a:lnSpc>
                  <a:spcPct val="90000"/>
                </a:lnSpc>
                <a:spcBef>
                  <a:spcPts val="500"/>
                </a:spcBef>
                <a:buFont typeface="Arial" panose="020b0604020202020204" pitchFamily="34" charset="0"/>
                <a:buChar char="•"/>
                <a:defRPr sz="2000">
                  <a:solidFill>
                    <a:schemeClr val="tx1"/>
                  </a:solidFill>
                  <a:latin typeface="Calibri"/>
                </a:defRPr>
              </a:lvl3pPr>
              <a:lvl4pPr marL="1600200" indent="-228600">
                <a:lnSpc>
                  <a:spcPct val="90000"/>
                </a:lnSpc>
                <a:spcBef>
                  <a:spcPts val="500"/>
                </a:spcBef>
                <a:buFont typeface="Arial" panose="020b0604020202020204" pitchFamily="34" charset="0"/>
                <a:buChar char="•"/>
                <a:defRPr>
                  <a:solidFill>
                    <a:schemeClr val="tx1"/>
                  </a:solidFill>
                  <a:latin typeface="Calibri"/>
                </a:defRPr>
              </a:lvl4pPr>
              <a:lvl5pPr marL="2057400" indent="-228600">
                <a:lnSpc>
                  <a:spcPct val="90000"/>
                </a:lnSpc>
                <a:spcBef>
                  <a:spcPts val="500"/>
                </a:spcBef>
                <a:buFont typeface="Arial" panose="020b0604020202020204" pitchFamily="34" charset="0"/>
                <a:buChar char="•"/>
                <a:defRPr>
                  <a:solidFill>
                    <a:schemeClr val="tx1"/>
                  </a:solidFill>
                  <a:latin typeface="Calibri"/>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9pPr>
            </a:lstStyle>
            <a:p>
              <a:pPr lvl="0" fontAlgn="auto">
                <a:lnSpc>
                  <a:spcPct val="150000"/>
                </a:lnSpc>
                <a:spcBef>
                  <a:spcPct val="0"/>
                </a:spcBef>
                <a:spcAft>
                  <a:spcPct val="0"/>
                </a:spcAft>
                <a:buNone/>
              </a:pPr>
              <a:r>
                <a:rPr lang="en-US" altLang="zh-CN" b="1">
                  <a:solidFill>
                    <a:srgbClr val="000000"/>
                  </a:solidFill>
                  <a:latin typeface="黑体" panose="02010609060101010101" pitchFamily="49" charset="-122"/>
                  <a:ea typeface="黑体" panose="02010609060101010101" pitchFamily="49" charset="-122"/>
                  <a:cs typeface="微软雅黑" panose="020b0503020204020204" pitchFamily="34" charset="-122"/>
                </a:rPr>
                <a:t>1.</a:t>
              </a:r>
              <a:r>
                <a:rPr lang="zh-CN" altLang="en-US" b="1">
                  <a:solidFill>
                    <a:srgbClr val="000000"/>
                  </a:solidFill>
                  <a:latin typeface="黑体" panose="02010609060101010101" pitchFamily="49" charset="-122"/>
                  <a:ea typeface="黑体" panose="02010609060101010101" pitchFamily="49" charset="-122"/>
                  <a:cs typeface="微软雅黑" panose="020b0503020204020204" pitchFamily="34" charset="-122"/>
                </a:rPr>
                <a:t>能说出滑动变阻器的构造，画出它在电路图中的符号，理解变阻器的工作原理。</a:t>
              </a:r>
            </a:p>
          </p:txBody>
        </p:sp>
        <p:grpSp>
          <p:nvGrpSpPr>
            <p:cNvPr id="25" name="组合 24"/>
            <p:cNvGrpSpPr/>
            <p:nvPr/>
          </p:nvGrpSpPr>
          <p:grpSpPr>
            <a:xfrm>
              <a:off x="2105025" y="2441575"/>
              <a:ext cx="698500" cy="700088"/>
              <a:chOff x="6971705" y="1503806"/>
              <a:chExt cx="717385" cy="717385"/>
            </a:xfrm>
          </p:grpSpPr>
          <p:sp>
            <p:nvSpPr>
              <p:cNvPr id="26" name="椭圆 25"/>
              <p:cNvSpPr/>
              <p:nvPr/>
            </p:nvSpPr>
            <p:spPr>
              <a:xfrm>
                <a:off x="6971705" y="1503806"/>
                <a:ext cx="717385" cy="717385"/>
              </a:xfrm>
              <a:prstGeom prst="ellipse">
                <a:avLst/>
              </a:prstGeom>
              <a:solidFill>
                <a:srgbClr val="228989"/>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800" b="1" i="0" u="none" strike="noStrike" kern="1200" cap="none" spc="0" normalizeH="0" baseline="0" noProof="0">
                  <a:ln>
                    <a:noFill/>
                  </a:ln>
                  <a:solidFill>
                    <a:prstClr val="white"/>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7" name="文本框 7"/>
              <p:cNvSpPr txBox="1">
                <a:spLocks noChangeArrowheads="1"/>
              </p:cNvSpPr>
              <p:nvPr/>
            </p:nvSpPr>
            <p:spPr bwMode="auto">
              <a:xfrm>
                <a:off x="7049531" y="1585499"/>
                <a:ext cx="561732" cy="53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a:defRPr>
                </a:lvl1pPr>
                <a:lvl2pPr marL="742950" indent="-285750">
                  <a:lnSpc>
                    <a:spcPct val="90000"/>
                  </a:lnSpc>
                  <a:spcBef>
                    <a:spcPts val="500"/>
                  </a:spcBef>
                  <a:buFont typeface="Arial" panose="020b0604020202020204" pitchFamily="34" charset="0"/>
                  <a:buChar char="•"/>
                  <a:defRPr sz="2400">
                    <a:solidFill>
                      <a:schemeClr val="tx1"/>
                    </a:solidFill>
                    <a:latin typeface="Calibri"/>
                  </a:defRPr>
                </a:lvl2pPr>
                <a:lvl3pPr marL="1143000" indent="-228600">
                  <a:lnSpc>
                    <a:spcPct val="90000"/>
                  </a:lnSpc>
                  <a:spcBef>
                    <a:spcPts val="500"/>
                  </a:spcBef>
                  <a:buFont typeface="Arial" panose="020b0604020202020204" pitchFamily="34" charset="0"/>
                  <a:buChar char="•"/>
                  <a:defRPr sz="2000">
                    <a:solidFill>
                      <a:schemeClr val="tx1"/>
                    </a:solidFill>
                    <a:latin typeface="Calibri"/>
                  </a:defRPr>
                </a:lvl3pPr>
                <a:lvl4pPr marL="1600200" indent="-228600">
                  <a:lnSpc>
                    <a:spcPct val="90000"/>
                  </a:lnSpc>
                  <a:spcBef>
                    <a:spcPts val="500"/>
                  </a:spcBef>
                  <a:buFont typeface="Arial" panose="020b0604020202020204" pitchFamily="34" charset="0"/>
                  <a:buChar char="•"/>
                  <a:defRPr>
                    <a:solidFill>
                      <a:schemeClr val="tx1"/>
                    </a:solidFill>
                    <a:latin typeface="Calibri"/>
                  </a:defRPr>
                </a:lvl4pPr>
                <a:lvl5pPr marL="2057400" indent="-228600">
                  <a:lnSpc>
                    <a:spcPct val="90000"/>
                  </a:lnSpc>
                  <a:spcBef>
                    <a:spcPts val="500"/>
                  </a:spcBef>
                  <a:buFont typeface="Arial" panose="020b0604020202020204" pitchFamily="34" charset="0"/>
                  <a:buChar char="•"/>
                  <a:defRPr>
                    <a:solidFill>
                      <a:schemeClr val="tx1"/>
                    </a:solidFill>
                    <a:latin typeface="Calibri"/>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rPr>
                  <a:t>01</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a16="http://schemas.microsoft.com/office/drawing/2014/main" id="{4BED0829-C6E3-4F35-BAA2-D6549909A6E7}"/>
              </a:ext>
            </a:extLst>
          </p:cNvPr>
          <p:cNvSpPr>
            <a:spLocks noGrp="1"/>
          </p:cNvSpPr>
          <p:nvPr>
            <p:ph type="title"/>
          </p:nvPr>
        </p:nvSpPr>
        <p:spPr/>
        <p:txBody>
          <a:bodyPr/>
          <a:lstStyle/>
          <a:p>
            <a:r>
              <a:rPr lang="zh-CN" altLang="en-US"/>
              <a:t>课堂巩固</a:t>
            </a:r>
          </a:p>
        </p:txBody>
      </p:sp>
      <p:sp>
        <p:nvSpPr>
          <p:cNvPr id="12" name="矩形 11">
            <a:extLst>
              <a:ext uri="{FF2B5EF4-FFF2-40B4-BE49-F238E27FC236}">
                <a16:creationId xmlns:a16="http://schemas.microsoft.com/office/drawing/2014/main" id="{C074D508-21EA-4B3F-8334-BD34413978E3}"/>
              </a:ext>
            </a:extLst>
          </p:cNvPr>
          <p:cNvSpPr/>
          <p:nvPr/>
        </p:nvSpPr>
        <p:spPr>
          <a:xfrm>
            <a:off x="2207568" y="1460440"/>
            <a:ext cx="8064896" cy="1200329"/>
          </a:xfrm>
          <a:prstGeom prst="rect">
            <a:avLst/>
          </a:prstGeom>
        </p:spPr>
        <p:txBody>
          <a:bodyPr wrap="square">
            <a:spAutoFit/>
          </a:bodyPr>
          <a:lstStyle/>
          <a:p>
            <a:pPr fontAlgn="ctr">
              <a:lnSpc>
                <a:spcPct val="150000"/>
              </a:lnSpc>
              <a:spcAft>
                <a:spcPct val="0"/>
              </a:spcAft>
            </a:pPr>
            <a:r>
              <a:rPr lang="en-US" altLang="zh-CN" sz="2400" b="1">
                <a:latin typeface="黑体" panose="02010609060101010101" pitchFamily="49" charset="-122"/>
                <a:ea typeface="黑体" panose="02010609060101010101" pitchFamily="49" charset="-122"/>
              </a:rPr>
              <a:t>1</a:t>
            </a:r>
            <a:r>
              <a:rPr lang="zh-CN" altLang="zh-CN" sz="2400" b="1">
                <a:latin typeface="黑体" panose="02010609060101010101" pitchFamily="49" charset="-122"/>
                <a:ea typeface="黑体" panose="02010609060101010101" pitchFamily="49" charset="-122"/>
              </a:rPr>
              <a:t>．如图所示，当滑动变阻器的滑片</a:t>
            </a:r>
            <a:r>
              <a:rPr lang="en-US" altLang="zh-CN" sz="2400" b="1">
                <a:latin typeface="黑体" panose="02010609060101010101" pitchFamily="49" charset="-122"/>
                <a:ea typeface="黑体" panose="02010609060101010101" pitchFamily="49" charset="-122"/>
              </a:rPr>
              <a:t>P</a:t>
            </a:r>
            <a:r>
              <a:rPr lang="zh-CN" altLang="zh-CN" sz="2400" b="1">
                <a:latin typeface="黑体" panose="02010609060101010101" pitchFamily="49" charset="-122"/>
                <a:ea typeface="黑体" panose="02010609060101010101" pitchFamily="49" charset="-122"/>
              </a:rPr>
              <a:t>向左移动时，能使电路中的电阻变小的接法是（　　）</a:t>
            </a:r>
            <a:endParaRPr lang="en-US" altLang="zh-CN" sz="2400" b="1">
              <a:latin typeface="黑体" panose="02010609060101010101" pitchFamily="49" charset="-122"/>
              <a:ea typeface="黑体" panose="02010609060101010101" pitchFamily="49" charset="-122"/>
            </a:endParaRPr>
          </a:p>
        </p:txBody>
      </p:sp>
      <p:pic>
        <p:nvPicPr>
          <p:cNvPr id="20" name="图片 19">
            <a:extLst>
              <a:ext uri="{FF2B5EF4-FFF2-40B4-BE49-F238E27FC236}">
                <a16:creationId xmlns:a16="http://schemas.microsoft.com/office/drawing/2014/main" id="{DFFB96C5-D8A5-4385-B3F8-5219C200AD64}"/>
              </a:ext>
            </a:extLst>
          </p:cNvPr>
          <p:cNvPicPr>
            <a:picLocks noChangeAspect="1"/>
          </p:cNvPicPr>
          <p:nvPr/>
        </p:nvPicPr>
        <p:blipFill>
          <a:blip r:embed="rId2"/>
          <a:stretch>
            <a:fillRect/>
          </a:stretch>
        </p:blipFill>
        <p:spPr>
          <a:xfrm>
            <a:off x="2807878" y="2852936"/>
            <a:ext cx="6576243" cy="1650508"/>
          </a:xfrm>
          <a:prstGeom prst="rect">
            <a:avLst/>
          </a:prstGeom>
        </p:spPr>
      </p:pic>
      <p:sp>
        <p:nvSpPr>
          <p:cNvPr id="21" name="文本框 20">
            <a:extLst>
              <a:ext uri="{FF2B5EF4-FFF2-40B4-BE49-F238E27FC236}">
                <a16:creationId xmlns:a16="http://schemas.microsoft.com/office/drawing/2014/main" id="{A5FF4C6C-FD06-4AB4-805D-E65AE9154BEE}"/>
              </a:ext>
            </a:extLst>
          </p:cNvPr>
          <p:cNvSpPr txBox="1"/>
          <p:nvPr/>
        </p:nvSpPr>
        <p:spPr>
          <a:xfrm>
            <a:off x="5879976" y="2105608"/>
            <a:ext cx="936104" cy="523220"/>
          </a:xfrm>
          <a:prstGeom prst="rect">
            <a:avLst/>
          </a:prstGeom>
          <a:noFill/>
        </p:spPr>
        <p:txBody>
          <a:bodyPr wrap="square" rtlCol="0">
            <a:spAutoFit/>
          </a:bodyPr>
          <a:lstStyle/>
          <a:p>
            <a:pPr algn="ctr"/>
            <a:r>
              <a:rPr lang="en-US" altLang="zh-CN" sz="2800">
                <a:solidFill>
                  <a:srgbClr val="FF0000"/>
                </a:solidFill>
              </a:rPr>
              <a:t>D</a:t>
            </a:r>
            <a:endParaRPr lang="zh-CN" altLang="en-US" sz="2800">
              <a:solidFill>
                <a:srgbClr val="FF0000"/>
              </a:solidFill>
            </a:endParaRPr>
          </a:p>
        </p:txBody>
      </p:sp>
      <p:pic>
        <p:nvPicPr>
          <p:cNvPr id="0" name=""/>
          <p:cNvPicPr/>
          <p:nvPr/>
        </p:nvPicPr>
        <p:blipFill>
          <a:blip r:embed="rId3"/>
          <a:stretch>
            <a:fillRect/>
          </a:stretch>
        </p:blipFill>
        <p:spPr>
          <a:xfrm>
            <a:off x="0" y="0"/>
            <a:ext cx="981075" cy="657225"/>
          </a:xfrm>
          <a:prstGeom prst="rect">
            <a:avLst/>
          </a:prstGeom>
        </p:spPr>
      </p:pic>
      <p:pic>
        <p:nvPicPr>
          <p:cNvPr id="0" name=""/>
          <p:cNvPicPr/>
          <p:nvPr/>
        </p:nvPicPr>
        <p:blipFill>
          <a:blip r:embed="rId4"/>
          <a:stretch>
            <a:fillRect/>
          </a:stretch>
        </p:blipFill>
        <p:spPr>
          <a:xfrm>
            <a:off x="0" y="0"/>
            <a:ext cx="1171575" cy="800100"/>
          </a:xfrm>
          <a:prstGeom prst="rect">
            <a:avLst/>
          </a:prstGeom>
        </p:spPr>
      </p:pic>
      <p:pic>
        <p:nvPicPr>
          <p:cNvPr id="0" name=""/>
          <p:cNvPicPr/>
          <p:nvPr/>
        </p:nvPicPr>
        <p:blipFill>
          <a:blip r:embed="rId5"/>
          <a:stretch>
            <a:fillRect/>
          </a:stretch>
        </p:blipFill>
        <p:spPr>
          <a:xfrm>
            <a:off x="0" y="0"/>
            <a:ext cx="1104900" cy="695325"/>
          </a:xfrm>
          <a:prstGeom prst="rect">
            <a:avLst/>
          </a:prstGeom>
        </p:spPr>
      </p:pic>
      <p:pic>
        <p:nvPicPr>
          <p:cNvPr id="0" name=""/>
          <p:cNvPicPr/>
          <p:nvPr/>
        </p:nvPicPr>
        <p:blipFill>
          <a:blip r:embed="rId6"/>
          <a:stretch>
            <a:fillRect/>
          </a:stretch>
        </p:blipFill>
        <p:spPr>
          <a:xfrm>
            <a:off x="0" y="0"/>
            <a:ext cx="1114425" cy="685800"/>
          </a:xfrm>
          <a:prstGeom prst="rect">
            <a:avLst/>
          </a:prstGeom>
        </p:spPr>
      </p:pic>
      <p:pic>
        <p:nvPicPr>
          <p:cNvPr id="0" name=""/>
          <p:cNvPicPr/>
          <p:nvPr/>
        </p:nvPicPr>
        <p:blipFill>
          <a:blip r:embed="rId3"/>
          <a:stretch>
            <a:fillRect/>
          </a:stretch>
        </p:blipFill>
        <p:spPr>
          <a:xfrm>
            <a:off x="0" y="0"/>
            <a:ext cx="981075" cy="657225"/>
          </a:xfrm>
          <a:prstGeom prst="rect">
            <a:avLst/>
          </a:prstGeom>
        </p:spPr>
      </p:pic>
      <p:pic>
        <p:nvPicPr>
          <p:cNvPr id="0" name=""/>
          <p:cNvPicPr/>
          <p:nvPr/>
        </p:nvPicPr>
        <p:blipFill>
          <a:blip r:embed="rId4"/>
          <a:stretch>
            <a:fillRect/>
          </a:stretch>
        </p:blipFill>
        <p:spPr>
          <a:xfrm>
            <a:off x="0" y="0"/>
            <a:ext cx="1171575" cy="800100"/>
          </a:xfrm>
          <a:prstGeom prst="rect">
            <a:avLst/>
          </a:prstGeom>
        </p:spPr>
      </p:pic>
      <p:pic>
        <p:nvPicPr>
          <p:cNvPr id="0" name=""/>
          <p:cNvPicPr/>
          <p:nvPr/>
        </p:nvPicPr>
        <p:blipFill>
          <a:blip r:embed="rId5"/>
          <a:stretch>
            <a:fillRect/>
          </a:stretch>
        </p:blipFill>
        <p:spPr>
          <a:xfrm>
            <a:off x="0" y="0"/>
            <a:ext cx="1104900" cy="695325"/>
          </a:xfrm>
          <a:prstGeom prst="rect">
            <a:avLst/>
          </a:prstGeom>
        </p:spPr>
      </p:pic>
      <p:pic>
        <p:nvPicPr>
          <p:cNvPr id="0" name=""/>
          <p:cNvPicPr/>
          <p:nvPr/>
        </p:nvPicPr>
        <p:blipFill>
          <a:blip r:embed="rId6"/>
          <a:stretch>
            <a:fillRect/>
          </a:stretch>
        </p:blipFill>
        <p:spPr>
          <a:xfrm>
            <a:off x="0" y="0"/>
            <a:ext cx="1114425" cy="685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a16="http://schemas.microsoft.com/office/drawing/2014/main" id="{4BED0829-C6E3-4F35-BAA2-D6549909A6E7}"/>
              </a:ext>
            </a:extLst>
          </p:cNvPr>
          <p:cNvSpPr>
            <a:spLocks noGrp="1"/>
          </p:cNvSpPr>
          <p:nvPr>
            <p:ph type="title"/>
          </p:nvPr>
        </p:nvSpPr>
        <p:spPr/>
        <p:txBody>
          <a:bodyPr/>
          <a:lstStyle/>
          <a:p>
            <a:r>
              <a:rPr lang="zh-CN" altLang="en-US"/>
              <a:t>课堂巩固</a:t>
            </a:r>
          </a:p>
        </p:txBody>
      </p:sp>
      <p:sp>
        <p:nvSpPr>
          <p:cNvPr id="12" name="矩形 11">
            <a:extLst>
              <a:ext uri="{FF2B5EF4-FFF2-40B4-BE49-F238E27FC236}">
                <a16:creationId xmlns:a16="http://schemas.microsoft.com/office/drawing/2014/main" id="{C074D508-21EA-4B3F-8334-BD34413978E3}"/>
              </a:ext>
            </a:extLst>
          </p:cNvPr>
          <p:cNvSpPr/>
          <p:nvPr/>
        </p:nvSpPr>
        <p:spPr>
          <a:xfrm>
            <a:off x="2207568" y="1460440"/>
            <a:ext cx="8064896" cy="1200329"/>
          </a:xfrm>
          <a:prstGeom prst="rect">
            <a:avLst/>
          </a:prstGeom>
        </p:spPr>
        <p:txBody>
          <a:bodyPr wrap="square">
            <a:spAutoFit/>
          </a:bodyPr>
          <a:lstStyle/>
          <a:p>
            <a:pPr fontAlgn="ctr">
              <a:lnSpc>
                <a:spcPct val="150000"/>
              </a:lnSpc>
              <a:spcAft>
                <a:spcPct val="0"/>
              </a:spcAft>
            </a:pPr>
            <a:r>
              <a:rPr lang="en-US" altLang="zh-CN" sz="2400" b="1">
                <a:latin typeface="黑体" panose="02010609060101010101" pitchFamily="49" charset="-122"/>
                <a:ea typeface="黑体" panose="02010609060101010101" pitchFamily="49" charset="-122"/>
              </a:rPr>
              <a:t>2</a:t>
            </a:r>
            <a:r>
              <a:rPr lang="zh-CN"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如图所示，闭合开关后要想使小灯泡变亮，滑动变阻器的滑片应该（　　）</a:t>
            </a:r>
            <a:endParaRPr lang="en-US" altLang="zh-CN" sz="2400" b="1">
              <a:latin typeface="黑体" panose="02010609060101010101" pitchFamily="49" charset="-122"/>
              <a:ea typeface="黑体" panose="02010609060101010101" pitchFamily="49" charset="-122"/>
            </a:endParaRPr>
          </a:p>
        </p:txBody>
      </p:sp>
      <p:sp>
        <p:nvSpPr>
          <p:cNvPr id="21" name="文本框 20">
            <a:extLst>
              <a:ext uri="{FF2B5EF4-FFF2-40B4-BE49-F238E27FC236}">
                <a16:creationId xmlns:a16="http://schemas.microsoft.com/office/drawing/2014/main" id="{A5FF4C6C-FD06-4AB4-805D-E65AE9154BEE}"/>
              </a:ext>
            </a:extLst>
          </p:cNvPr>
          <p:cNvSpPr txBox="1"/>
          <p:nvPr/>
        </p:nvSpPr>
        <p:spPr>
          <a:xfrm>
            <a:off x="4007768" y="2159278"/>
            <a:ext cx="936104" cy="523220"/>
          </a:xfrm>
          <a:prstGeom prst="rect">
            <a:avLst/>
          </a:prstGeom>
          <a:noFill/>
        </p:spPr>
        <p:txBody>
          <a:bodyPr wrap="square" rtlCol="0">
            <a:spAutoFit/>
          </a:bodyPr>
          <a:lstStyle/>
          <a:p>
            <a:pPr algn="ctr"/>
            <a:r>
              <a:rPr lang="en-US" altLang="zh-CN" sz="2800">
                <a:solidFill>
                  <a:srgbClr val="FF0000"/>
                </a:solidFill>
              </a:rPr>
              <a:t>A</a:t>
            </a:r>
            <a:endParaRPr lang="zh-CN" altLang="en-US" sz="2800">
              <a:solidFill>
                <a:srgbClr val="FF0000"/>
              </a:solidFill>
            </a:endParaRPr>
          </a:p>
        </p:txBody>
      </p:sp>
      <p:pic>
        <p:nvPicPr>
          <p:cNvPr id="6" name="图片 5" descr="figure">
            <a:extLst>
              <a:ext uri="{FF2B5EF4-FFF2-40B4-BE49-F238E27FC236}">
                <a16:creationId xmlns:a16="http://schemas.microsoft.com/office/drawing/2014/main" id="{1D0954C4-0326-496E-9ECB-FBE70DBADE29}"/>
              </a:ext>
            </a:extLst>
          </p:cNvPr>
          <p:cNvPicPr/>
          <p:nvPr/>
        </p:nvPicPr>
        <p:blipFill>
          <a:blip r:embed="rId2"/>
          <a:stretch>
            <a:fillRect/>
          </a:stretch>
        </p:blipFill>
        <p:spPr>
          <a:xfrm>
            <a:off x="8306566" y="2420888"/>
            <a:ext cx="1685925" cy="1247775"/>
          </a:xfrm>
          <a:prstGeom prst="rect">
            <a:avLst/>
          </a:prstGeom>
        </p:spPr>
      </p:pic>
      <p:sp>
        <p:nvSpPr>
          <p:cNvPr id="3" name="矩形 2">
            <a:extLst>
              <a:ext uri="{FF2B5EF4-FFF2-40B4-BE49-F238E27FC236}">
                <a16:creationId xmlns:a16="http://schemas.microsoft.com/office/drawing/2014/main" id="{F30867D4-7FA2-4DCB-AE9A-274B6C095D5F}"/>
              </a:ext>
            </a:extLst>
          </p:cNvPr>
          <p:cNvSpPr/>
          <p:nvPr/>
        </p:nvSpPr>
        <p:spPr>
          <a:xfrm>
            <a:off x="2711624" y="2709795"/>
            <a:ext cx="6096000" cy="2308324"/>
          </a:xfrm>
          <a:prstGeom prst="rect">
            <a:avLst/>
          </a:prstGeom>
        </p:spPr>
        <p:txBody>
          <a:bodyPr>
            <a:spAutoFit/>
          </a:bodyPr>
          <a:lstStyle/>
          <a:p>
            <a:pPr fontAlgn="ctr">
              <a:lnSpc>
                <a:spcPct val="150000"/>
              </a:lnSpc>
              <a:spcAft>
                <a:spcPct val="0"/>
              </a:spcAft>
              <a:tabLst>
                <a:tab pos="2637155"/>
              </a:tabLst>
            </a:pPr>
            <a:r>
              <a:rPr lang="en-US" altLang="zh-CN" sz="2400" b="1">
                <a:latin typeface="黑体" panose="02010609060101010101" pitchFamily="49" charset="-122"/>
                <a:ea typeface="黑体" panose="02010609060101010101" pitchFamily="49" charset="-122"/>
              </a:rPr>
              <a:t>A</a:t>
            </a:r>
            <a:r>
              <a:rPr lang="zh-CN" altLang="zh-CN" sz="2400" b="1">
                <a:latin typeface="黑体" panose="02010609060101010101" pitchFamily="49" charset="-122"/>
                <a:ea typeface="黑体" panose="02010609060101010101" pitchFamily="49" charset="-122"/>
              </a:rPr>
              <a:t>．向左移动</a:t>
            </a:r>
            <a:r>
              <a:rPr lang="en-US" altLang="zh-CN" sz="2400" b="1">
                <a:latin typeface="黑体" panose="02010609060101010101" pitchFamily="49" charset="-122"/>
                <a:ea typeface="黑体" panose="02010609060101010101" pitchFamily="49" charset="-122"/>
              </a:rPr>
              <a:t>	</a:t>
            </a:r>
          </a:p>
          <a:p>
            <a:pPr fontAlgn="ctr">
              <a:lnSpc>
                <a:spcPct val="150000"/>
              </a:lnSpc>
              <a:spcAft>
                <a:spcPct val="0"/>
              </a:spcAft>
              <a:tabLst>
                <a:tab pos="2637155"/>
              </a:tabLst>
            </a:pPr>
            <a:r>
              <a:rPr lang="en-US" altLang="zh-CN" sz="2400" b="1">
                <a:latin typeface="黑体" panose="02010609060101010101" pitchFamily="49" charset="-122"/>
                <a:ea typeface="黑体" panose="02010609060101010101" pitchFamily="49" charset="-122"/>
              </a:rPr>
              <a:t>B</a:t>
            </a:r>
            <a:r>
              <a:rPr lang="zh-CN" altLang="zh-CN" sz="2400" b="1">
                <a:latin typeface="黑体" panose="02010609060101010101" pitchFamily="49" charset="-122"/>
                <a:ea typeface="黑体" panose="02010609060101010101" pitchFamily="49" charset="-122"/>
              </a:rPr>
              <a:t>．向右移动</a:t>
            </a:r>
          </a:p>
          <a:p>
            <a:pPr fontAlgn="ctr">
              <a:lnSpc>
                <a:spcPct val="150000"/>
              </a:lnSpc>
              <a:spcAft>
                <a:spcPct val="0"/>
              </a:spcAft>
              <a:tabLst>
                <a:tab pos="2637155"/>
              </a:tabLst>
            </a:pPr>
            <a:r>
              <a:rPr lang="en-US" altLang="zh-CN" sz="2400" b="1">
                <a:latin typeface="黑体" panose="02010609060101010101" pitchFamily="49" charset="-122"/>
                <a:ea typeface="黑体" panose="02010609060101010101" pitchFamily="49" charset="-122"/>
              </a:rPr>
              <a:t>C</a:t>
            </a:r>
            <a:r>
              <a:rPr lang="zh-CN" altLang="zh-CN" sz="2400" b="1">
                <a:latin typeface="黑体" panose="02010609060101010101" pitchFamily="49" charset="-122"/>
                <a:ea typeface="黑体" panose="02010609060101010101" pitchFamily="49" charset="-122"/>
              </a:rPr>
              <a:t>．不需调节</a:t>
            </a:r>
            <a:r>
              <a:rPr lang="en-US" altLang="zh-CN" sz="2400" b="1">
                <a:latin typeface="黑体" panose="02010609060101010101" pitchFamily="49" charset="-122"/>
                <a:ea typeface="黑体" panose="02010609060101010101" pitchFamily="49" charset="-122"/>
              </a:rPr>
              <a:t>	</a:t>
            </a:r>
          </a:p>
          <a:p>
            <a:pPr fontAlgn="ctr">
              <a:lnSpc>
                <a:spcPct val="150000"/>
              </a:lnSpc>
              <a:spcAft>
                <a:spcPct val="0"/>
              </a:spcAft>
              <a:tabLst>
                <a:tab pos="2637155"/>
              </a:tabLst>
            </a:pPr>
            <a:r>
              <a:rPr lang="en-US" altLang="zh-CN" sz="2400" b="1">
                <a:latin typeface="黑体" panose="02010609060101010101" pitchFamily="49" charset="-122"/>
                <a:ea typeface="黑体" panose="02010609060101010101" pitchFamily="49" charset="-122"/>
              </a:rPr>
              <a:t>D</a:t>
            </a:r>
            <a:r>
              <a:rPr lang="zh-CN" altLang="zh-CN" sz="2400" b="1">
                <a:latin typeface="黑体" panose="02010609060101010101" pitchFamily="49" charset="-122"/>
                <a:ea typeface="黑体" panose="02010609060101010101" pitchFamily="49" charset="-122"/>
              </a:rPr>
              <a:t>．向左向右调节都可以</a:t>
            </a:r>
          </a:p>
        </p:txBody>
      </p:sp>
      <p:pic>
        <p:nvPicPr>
          <p:cNvPr id="0" name=""/>
          <p:cNvPicPr/>
          <p:nvPr/>
        </p:nvPicPr>
        <p:blipFill>
          <a:blip r:embed="rId3"/>
          <a:stretch>
            <a:fillRect/>
          </a:stretch>
        </p:blipFill>
        <p:spPr>
          <a:xfrm>
            <a:off x="0" y="0"/>
            <a:ext cx="981075" cy="657225"/>
          </a:xfrm>
          <a:prstGeom prst="rect">
            <a:avLst/>
          </a:prstGeom>
        </p:spPr>
      </p:pic>
      <p:pic>
        <p:nvPicPr>
          <p:cNvPr id="0" name=""/>
          <p:cNvPicPr/>
          <p:nvPr/>
        </p:nvPicPr>
        <p:blipFill>
          <a:blip r:embed="rId4"/>
          <a:stretch>
            <a:fillRect/>
          </a:stretch>
        </p:blipFill>
        <p:spPr>
          <a:xfrm>
            <a:off x="0" y="0"/>
            <a:ext cx="1171575" cy="800100"/>
          </a:xfrm>
          <a:prstGeom prst="rect">
            <a:avLst/>
          </a:prstGeom>
        </p:spPr>
      </p:pic>
      <p:pic>
        <p:nvPicPr>
          <p:cNvPr id="0" name=""/>
          <p:cNvPicPr/>
          <p:nvPr/>
        </p:nvPicPr>
        <p:blipFill>
          <a:blip r:embed="rId5"/>
          <a:stretch>
            <a:fillRect/>
          </a:stretch>
        </p:blipFill>
        <p:spPr>
          <a:xfrm>
            <a:off x="0" y="0"/>
            <a:ext cx="1104900" cy="695325"/>
          </a:xfrm>
          <a:prstGeom prst="rect">
            <a:avLst/>
          </a:prstGeom>
        </p:spPr>
      </p:pic>
      <p:pic>
        <p:nvPicPr>
          <p:cNvPr id="0" name=""/>
          <p:cNvPicPr/>
          <p:nvPr/>
        </p:nvPicPr>
        <p:blipFill>
          <a:blip r:embed="rId6"/>
          <a:stretch>
            <a:fillRect/>
          </a:stretch>
        </p:blipFill>
        <p:spPr>
          <a:xfrm>
            <a:off x="0" y="0"/>
            <a:ext cx="1114425" cy="685800"/>
          </a:xfrm>
          <a:prstGeom prst="rect">
            <a:avLst/>
          </a:prstGeom>
        </p:spPr>
      </p:pic>
      <p:pic>
        <p:nvPicPr>
          <p:cNvPr id="0" name=""/>
          <p:cNvPicPr/>
          <p:nvPr/>
        </p:nvPicPr>
        <p:blipFill>
          <a:blip r:embed="rId3"/>
          <a:stretch>
            <a:fillRect/>
          </a:stretch>
        </p:blipFill>
        <p:spPr>
          <a:xfrm>
            <a:off x="0" y="0"/>
            <a:ext cx="981075" cy="657225"/>
          </a:xfrm>
          <a:prstGeom prst="rect">
            <a:avLst/>
          </a:prstGeom>
        </p:spPr>
      </p:pic>
      <p:pic>
        <p:nvPicPr>
          <p:cNvPr id="0" name=""/>
          <p:cNvPicPr/>
          <p:nvPr/>
        </p:nvPicPr>
        <p:blipFill>
          <a:blip r:embed="rId4"/>
          <a:stretch>
            <a:fillRect/>
          </a:stretch>
        </p:blipFill>
        <p:spPr>
          <a:xfrm>
            <a:off x="0" y="0"/>
            <a:ext cx="1171575" cy="800100"/>
          </a:xfrm>
          <a:prstGeom prst="rect">
            <a:avLst/>
          </a:prstGeom>
        </p:spPr>
      </p:pic>
      <p:pic>
        <p:nvPicPr>
          <p:cNvPr id="0" name=""/>
          <p:cNvPicPr/>
          <p:nvPr/>
        </p:nvPicPr>
        <p:blipFill>
          <a:blip r:embed="rId5"/>
          <a:stretch>
            <a:fillRect/>
          </a:stretch>
        </p:blipFill>
        <p:spPr>
          <a:xfrm>
            <a:off x="0" y="0"/>
            <a:ext cx="1104900" cy="695325"/>
          </a:xfrm>
          <a:prstGeom prst="rect">
            <a:avLst/>
          </a:prstGeom>
        </p:spPr>
      </p:pic>
      <p:pic>
        <p:nvPicPr>
          <p:cNvPr id="0" name=""/>
          <p:cNvPicPr/>
          <p:nvPr/>
        </p:nvPicPr>
        <p:blipFill>
          <a:blip r:embed="rId6"/>
          <a:stretch>
            <a:fillRect/>
          </a:stretch>
        </p:blipFill>
        <p:spPr>
          <a:xfrm>
            <a:off x="0" y="0"/>
            <a:ext cx="1114425" cy="685800"/>
          </a:xfrm>
          <a:prstGeom prst="rect">
            <a:avLst/>
          </a:prstGeom>
        </p:spPr>
      </p:pic>
    </p:spTree>
    <p:extLst>
      <p:ext uri="{BB962C8B-B14F-4D97-AF65-F5344CB8AC3E}">
        <p14:creationId xmlns:p14="http://schemas.microsoft.com/office/powerpoint/2010/main" val="28198193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a16="http://schemas.microsoft.com/office/drawing/2014/main" id="{4BED0829-C6E3-4F35-BAA2-D6549909A6E7}"/>
              </a:ext>
            </a:extLst>
          </p:cNvPr>
          <p:cNvSpPr>
            <a:spLocks noGrp="1"/>
          </p:cNvSpPr>
          <p:nvPr>
            <p:ph type="title"/>
          </p:nvPr>
        </p:nvSpPr>
        <p:spPr/>
        <p:txBody>
          <a:bodyPr/>
          <a:lstStyle/>
          <a:p>
            <a:r>
              <a:rPr lang="zh-CN" altLang="en-US"/>
              <a:t>课堂巩固</a:t>
            </a:r>
          </a:p>
        </p:txBody>
      </p:sp>
      <p:pic>
        <p:nvPicPr>
          <p:cNvPr id="4" name="Picture 9" descr="07104010">
            <a:extLst>
              <a:ext uri="{FF2B5EF4-FFF2-40B4-BE49-F238E27FC236}">
                <a16:creationId xmlns:a16="http://schemas.microsoft.com/office/drawing/2014/main" id="{ACB034B7-F565-469A-92ED-2D23B69B8D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1664" y="1839806"/>
            <a:ext cx="6765553" cy="435197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圆角 6">
            <a:extLst>
              <a:ext uri="{FF2B5EF4-FFF2-40B4-BE49-F238E27FC236}">
                <a16:creationId xmlns:a16="http://schemas.microsoft.com/office/drawing/2014/main" id="{E2DC39D8-D8F5-40F4-A4B9-048A0114410B}"/>
              </a:ext>
            </a:extLst>
          </p:cNvPr>
          <p:cNvSpPr/>
          <p:nvPr/>
        </p:nvSpPr>
        <p:spPr>
          <a:xfrm>
            <a:off x="2783632" y="1124744"/>
            <a:ext cx="6087572" cy="4990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400" b="1">
                <a:solidFill>
                  <a:srgbClr val="013A57"/>
                </a:solidFill>
              </a:rPr>
              <a:t>分析下汽车的油量表工作原理</a:t>
            </a:r>
            <a:endParaRPr lang="zh-CN" altLang="en-US" b="1">
              <a:solidFill>
                <a:srgbClr val="013A57"/>
              </a:solidFill>
            </a:endParaRPr>
          </a:p>
        </p:txBody>
      </p:sp>
    </p:spTree>
    <p:extLst>
      <p:ext uri="{BB962C8B-B14F-4D97-AF65-F5344CB8AC3E}">
        <p14:creationId xmlns:p14="http://schemas.microsoft.com/office/powerpoint/2010/main" val="288632791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a:extLst>
              <a:ext uri="{FF2B5EF4-FFF2-40B4-BE49-F238E27FC236}">
                <a16:creationId xmlns:a16="http://schemas.microsoft.com/office/drawing/2014/main" id="{E8721EC5-FB22-47B0-A1D5-51779EACA6DD}"/>
              </a:ext>
            </a:extLst>
          </p:cNvPr>
          <p:cNvSpPr>
            <a:spLocks noGrp="1"/>
          </p:cNvSpPr>
          <p:nvPr>
            <p:ph type="title"/>
          </p:nvPr>
        </p:nvSpPr>
        <p:spPr>
          <a:xfrm>
            <a:off x="1099557" y="337683"/>
            <a:ext cx="9172907" cy="571037"/>
          </a:xfrm>
        </p:spPr>
        <p:txBody>
          <a:bodyPr/>
          <a:lstStyle/>
          <a:p>
            <a:r>
              <a:rPr lang="zh-CN" altLang="en-US"/>
              <a:t>课堂小结</a:t>
            </a:r>
          </a:p>
        </p:txBody>
      </p:sp>
      <p:sp>
        <p:nvSpPr>
          <p:cNvPr id="25" name="矩形: 圆角 24">
            <a:extLst>
              <a:ext uri="{FF2B5EF4-FFF2-40B4-BE49-F238E27FC236}">
                <a16:creationId xmlns:a16="http://schemas.microsoft.com/office/drawing/2014/main" id="{4E50D38C-1D72-4E46-A589-7D9C5C5A61BB}"/>
              </a:ext>
            </a:extLst>
          </p:cNvPr>
          <p:cNvSpPr/>
          <p:nvPr/>
        </p:nvSpPr>
        <p:spPr>
          <a:xfrm>
            <a:off x="2336776" y="1468594"/>
            <a:ext cx="1598984" cy="664262"/>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800" b="1">
                <a:solidFill>
                  <a:schemeClr val="bg1"/>
                </a:solidFill>
                <a:latin typeface="宋体" panose="02010600030101010101" pitchFamily="2" charset="-122"/>
              </a:rPr>
              <a:t>变阻器</a:t>
            </a:r>
          </a:p>
        </p:txBody>
      </p:sp>
      <p:sp>
        <p:nvSpPr>
          <p:cNvPr id="27" name="左大括号 26">
            <a:extLst>
              <a:ext uri="{FF2B5EF4-FFF2-40B4-BE49-F238E27FC236}">
                <a16:creationId xmlns:a16="http://schemas.microsoft.com/office/drawing/2014/main" id="{FB961FBD-ECA6-40D2-BD55-03F1E748E559}"/>
              </a:ext>
            </a:extLst>
          </p:cNvPr>
          <p:cNvSpPr/>
          <p:nvPr/>
        </p:nvSpPr>
        <p:spPr bwMode="auto">
          <a:xfrm>
            <a:off x="1969543" y="1673581"/>
            <a:ext cx="233362" cy="3339595"/>
          </a:xfrm>
          <a:prstGeom prst="leftBrace">
            <a:avLst>
              <a:gd name="adj1" fmla="val 20526"/>
              <a:gd name="adj2" fmla="val 50000"/>
            </a:avLst>
          </a:prstGeom>
          <a:noFill/>
          <a:ln w="19050" algn="ctr">
            <a:solidFill>
              <a:schemeClr val="tx1"/>
            </a:solidFill>
            <a:round/>
          </a:ln>
          <a:extLst>
            <a:ext uri="{909E8E84-426E-40DD-AFC4-6F175D3DCCD1}">
              <a14:hiddenFill xmlns:a14="http://schemas.microsoft.com/office/drawing/2010/main">
                <a:solidFill>
                  <a:srgbClr val="FFFFFF"/>
                </a:solidFill>
              </a14:hiddenFill>
            </a:ext>
          </a:extLst>
        </p:spPr>
        <p:txBody>
          <a:bodyPr/>
          <a:lstStyle/>
          <a:p>
            <a:pPr eaLnBrk="1" hangingPunct="1">
              <a:buFont typeface="Arial" panose="020b0604020202020204" pitchFamily="34" charset="0"/>
              <a:buNone/>
            </a:pPr>
            <a:endParaRPr lang="zh-CN" altLang="en-US" sz="28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圆角 8">
            <a:extLst>
              <a:ext uri="{FF2B5EF4-FFF2-40B4-BE49-F238E27FC236}">
                <a16:creationId xmlns:a16="http://schemas.microsoft.com/office/drawing/2014/main" id="{83CD6258-A17A-422C-B733-2DF5E44059AA}"/>
              </a:ext>
            </a:extLst>
          </p:cNvPr>
          <p:cNvSpPr/>
          <p:nvPr/>
        </p:nvSpPr>
        <p:spPr>
          <a:xfrm>
            <a:off x="2319289" y="4307557"/>
            <a:ext cx="2480567" cy="664262"/>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800" b="1">
                <a:solidFill>
                  <a:schemeClr val="bg1"/>
                </a:solidFill>
                <a:latin typeface="宋体" panose="02010600030101010101" pitchFamily="2" charset="-122"/>
              </a:rPr>
              <a:t>变阻器的应用</a:t>
            </a:r>
          </a:p>
        </p:txBody>
      </p:sp>
      <p:sp>
        <p:nvSpPr>
          <p:cNvPr id="10" name="矩形: 圆角 9">
            <a:extLst>
              <a:ext uri="{FF2B5EF4-FFF2-40B4-BE49-F238E27FC236}">
                <a16:creationId xmlns:a16="http://schemas.microsoft.com/office/drawing/2014/main" id="{CD835699-E6D0-422B-8D3A-2A2AC947C64A}"/>
              </a:ext>
            </a:extLst>
          </p:cNvPr>
          <p:cNvSpPr/>
          <p:nvPr/>
        </p:nvSpPr>
        <p:spPr>
          <a:xfrm>
            <a:off x="1099557" y="1196753"/>
            <a:ext cx="653049" cy="45365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a:solidFill>
                  <a:schemeClr val="tx2"/>
                </a:solidFill>
                <a:latin typeface="宋体" panose="02010600030101010101" pitchFamily="2" charset="-122"/>
              </a:rPr>
              <a:t>电阻</a:t>
            </a:r>
          </a:p>
        </p:txBody>
      </p:sp>
      <p:sp>
        <p:nvSpPr>
          <p:cNvPr id="13" name="矩形: 圆角 12">
            <a:extLst>
              <a:ext uri="{FF2B5EF4-FFF2-40B4-BE49-F238E27FC236}">
                <a16:creationId xmlns:a16="http://schemas.microsoft.com/office/drawing/2014/main" id="{4A64E389-738D-4619-AD4C-D0DF820CFF72}"/>
              </a:ext>
            </a:extLst>
          </p:cNvPr>
          <p:cNvSpPr/>
          <p:nvPr/>
        </p:nvSpPr>
        <p:spPr>
          <a:xfrm>
            <a:off x="4943872" y="4838018"/>
            <a:ext cx="6480720" cy="823230"/>
          </a:xfrm>
          <a:prstGeom prst="roundRect">
            <a:avLst/>
          </a:prstGeom>
          <a:solidFill>
            <a:srgbClr val="1BA784"/>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800" b="1">
                <a:solidFill>
                  <a:schemeClr val="bg1"/>
                </a:solidFill>
                <a:latin typeface="宋体" panose="02010600030101010101" pitchFamily="2" charset="-122"/>
              </a:rPr>
              <a:t>电位器是变阻器在生活中的应用。</a:t>
            </a:r>
          </a:p>
        </p:txBody>
      </p:sp>
      <p:sp>
        <p:nvSpPr>
          <p:cNvPr id="14" name="矩形: 圆角 13">
            <a:extLst>
              <a:ext uri="{FF2B5EF4-FFF2-40B4-BE49-F238E27FC236}">
                <a16:creationId xmlns:a16="http://schemas.microsoft.com/office/drawing/2014/main" id="{1996B293-F01D-4148-BDD7-41E4C1FD5207}"/>
              </a:ext>
            </a:extLst>
          </p:cNvPr>
          <p:cNvSpPr/>
          <p:nvPr/>
        </p:nvSpPr>
        <p:spPr>
          <a:xfrm>
            <a:off x="4943872" y="2304594"/>
            <a:ext cx="6415855" cy="1628462"/>
          </a:xfrm>
          <a:prstGeom prst="roundRect">
            <a:avLst/>
          </a:prstGeom>
          <a:solidFill>
            <a:srgbClr val="1BA784"/>
          </a:solidFill>
        </p:spPr>
        <p:style>
          <a:lnRef idx="0">
            <a:schemeClr val="accent2"/>
          </a:lnRef>
          <a:fillRef idx="3">
            <a:schemeClr val="accent2"/>
          </a:fillRef>
          <a:effectRef idx="3">
            <a:schemeClr val="accent2"/>
          </a:effectRef>
          <a:fontRef idx="minor">
            <a:schemeClr val="lt1"/>
          </a:fontRef>
        </p:style>
        <p:txBody>
          <a:bodyPr rtlCol="0" anchor="ctr"/>
          <a:lstStyle/>
          <a:p>
            <a:r>
              <a:rPr lang="zh-CN" altLang="en-US" sz="2400" b="1">
                <a:solidFill>
                  <a:schemeClr val="bg1"/>
                </a:solidFill>
                <a:latin typeface="宋体" panose="02010600030101010101" pitchFamily="2" charset="-122"/>
              </a:rPr>
              <a:t>能改变接入电路中电阻大小的元件叫做变阻器。滑动变阻器通过改变接入电路中电阻线长度来改变接入电阻，从而改变电流，应串联在电路，接线注意 “</a:t>
            </a:r>
            <a:r>
              <a:rPr lang="zh-CN" altLang="en-US" sz="2800" b="1">
                <a:solidFill>
                  <a:srgbClr val="FFFF00"/>
                </a:solidFill>
                <a:latin typeface="宋体" panose="02010600030101010101" pitchFamily="2" charset="-122"/>
              </a:rPr>
              <a:t>一上一下</a:t>
            </a:r>
            <a:r>
              <a:rPr lang="zh-CN" altLang="en-US" sz="2400" b="1">
                <a:solidFill>
                  <a:schemeClr val="bg1"/>
                </a:solidFill>
                <a:latin typeface="宋体" panose="02010600030101010101" pitchFamily="2" charset="-122"/>
              </a:rPr>
              <a:t>” 。</a:t>
            </a:r>
          </a:p>
        </p:txBody>
      </p:sp>
      <p:pic>
        <p:nvPicPr>
          <p:cNvPr id="11" name="Picture 2" descr="E:\01商乐\05区工作\04课题组\做ppt\16章 电压电阻\电压电阻图\16-4-2.JPG">
            <a:extLst>
              <a:ext uri="{FF2B5EF4-FFF2-40B4-BE49-F238E27FC236}">
                <a16:creationId xmlns:a16="http://schemas.microsoft.com/office/drawing/2014/main" id="{6F966847-FBE9-475E-A655-4A0063FE4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9" b="5447"/>
          <a:stretch>
            <a:fillRect/>
          </a:stretch>
        </p:blipFill>
        <p:spPr bwMode="auto">
          <a:xfrm>
            <a:off x="6078513" y="585143"/>
            <a:ext cx="3230215" cy="15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466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P spid="10" grpId="0"/>
      <p:bldP spid="13" grpId="0"/>
      <p:bldP spid="14"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t="-5000" b="-5000"/>
          </a:stretch>
        </a:blip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endParaRPr lang="zh-CN" altLang="en-US"/>
          </a:p>
        </p:txBody>
      </p:sp>
      <p:sp>
        <p:nvSpPr>
          <p:cNvPr id="5" name="任意多边形: 形状 4"/>
          <p:cNvSpPr/>
          <p:nvPr/>
        </p:nvSpPr>
        <p:spPr>
          <a:xfrm>
            <a:off x="0" y="-27384"/>
            <a:ext cx="12192000" cy="6885384"/>
          </a:xfrm>
          <a:custGeom>
            <a:rect l="l" t="t" r="r" b="b"/>
            <a:pathLst>
              <a:path w="12192000" h="6885384">
                <a:moveTo>
                  <a:pt x="6750308" y="3310732"/>
                </a:moveTo>
                <a:cubicBezTo>
                  <a:pt x="6730009" y="3310348"/>
                  <a:pt x="6711247" y="3328367"/>
                  <a:pt x="6694023" y="3364789"/>
                </a:cubicBezTo>
                <a:cubicBezTo>
                  <a:pt x="6670777" y="3410316"/>
                  <a:pt x="6672764" y="3455716"/>
                  <a:pt x="6699982" y="3500991"/>
                </a:cubicBezTo>
                <a:cubicBezTo>
                  <a:pt x="6713754" y="3527557"/>
                  <a:pt x="6726815" y="3546502"/>
                  <a:pt x="6739164" y="3557828"/>
                </a:cubicBezTo>
                <a:cubicBezTo>
                  <a:pt x="6763817" y="3570311"/>
                  <a:pt x="6782133" y="3568784"/>
                  <a:pt x="6794112" y="3553248"/>
                </a:cubicBezTo>
                <a:cubicBezTo>
                  <a:pt x="6796706" y="3546147"/>
                  <a:pt x="6802869" y="3540035"/>
                  <a:pt x="6812601" y="3534913"/>
                </a:cubicBezTo>
                <a:cubicBezTo>
                  <a:pt x="6822334" y="3529791"/>
                  <a:pt x="6826948" y="3518884"/>
                  <a:pt x="6826444" y="3502191"/>
                </a:cubicBezTo>
                <a:cubicBezTo>
                  <a:pt x="6825940" y="3485499"/>
                  <a:pt x="6828497" y="3473098"/>
                  <a:pt x="6834116" y="3464989"/>
                </a:cubicBezTo>
                <a:lnTo>
                  <a:pt x="6859978" y="3429966"/>
                </a:lnTo>
                <a:cubicBezTo>
                  <a:pt x="6866026" y="3415719"/>
                  <a:pt x="6866504" y="3404634"/>
                  <a:pt x="6861412" y="3396710"/>
                </a:cubicBezTo>
                <a:cubicBezTo>
                  <a:pt x="6856319" y="3388786"/>
                  <a:pt x="6848270" y="3387615"/>
                  <a:pt x="6837262" y="3393197"/>
                </a:cubicBezTo>
                <a:cubicBezTo>
                  <a:pt x="6826255" y="3398778"/>
                  <a:pt x="6820681" y="3401076"/>
                  <a:pt x="6820540" y="3400090"/>
                </a:cubicBezTo>
                <a:cubicBezTo>
                  <a:pt x="6820399" y="3399104"/>
                  <a:pt x="6817690" y="3392193"/>
                  <a:pt x="6812412" y="3379354"/>
                </a:cubicBezTo>
                <a:cubicBezTo>
                  <a:pt x="6808380" y="3359222"/>
                  <a:pt x="6800412" y="3343204"/>
                  <a:pt x="6788508" y="3331300"/>
                </a:cubicBezTo>
                <a:cubicBezTo>
                  <a:pt x="6775221" y="3317819"/>
                  <a:pt x="6762488" y="3310963"/>
                  <a:pt x="6750308" y="3310732"/>
                </a:cubicBezTo>
                <a:close/>
                <a:moveTo>
                  <a:pt x="7283732" y="3272175"/>
                </a:moveTo>
                <a:cubicBezTo>
                  <a:pt x="7269630" y="3273303"/>
                  <a:pt x="7252898" y="3276879"/>
                  <a:pt x="7233537" y="3282901"/>
                </a:cubicBezTo>
                <a:cubicBezTo>
                  <a:pt x="7194815" y="3294946"/>
                  <a:pt x="7201634" y="3335799"/>
                  <a:pt x="7253995" y="3405460"/>
                </a:cubicBezTo>
                <a:cubicBezTo>
                  <a:pt x="7263246" y="3418047"/>
                  <a:pt x="7279998" y="3451862"/>
                  <a:pt x="7304251" y="3506906"/>
                </a:cubicBezTo>
                <a:cubicBezTo>
                  <a:pt x="7340437" y="3571008"/>
                  <a:pt x="7368582" y="3599212"/>
                  <a:pt x="7388685" y="3591518"/>
                </a:cubicBezTo>
                <a:cubicBezTo>
                  <a:pt x="7407142" y="3580636"/>
                  <a:pt x="7422974" y="3564033"/>
                  <a:pt x="7436183" y="3541707"/>
                </a:cubicBezTo>
                <a:cubicBezTo>
                  <a:pt x="7472992" y="3469599"/>
                  <a:pt x="7476076" y="3415082"/>
                  <a:pt x="7445433" y="3378154"/>
                </a:cubicBezTo>
                <a:cubicBezTo>
                  <a:pt x="7430490" y="3359682"/>
                  <a:pt x="7418067" y="3345495"/>
                  <a:pt x="7408164" y="3335592"/>
                </a:cubicBezTo>
                <a:cubicBezTo>
                  <a:pt x="7387291" y="3312732"/>
                  <a:pt x="7357286" y="3292912"/>
                  <a:pt x="7318149" y="3276130"/>
                </a:cubicBezTo>
                <a:cubicBezTo>
                  <a:pt x="7309306" y="3272365"/>
                  <a:pt x="7297834" y="3271046"/>
                  <a:pt x="7283732" y="3272175"/>
                </a:cubicBezTo>
                <a:close/>
                <a:moveTo>
                  <a:pt x="4029436" y="3097522"/>
                </a:moveTo>
                <a:cubicBezTo>
                  <a:pt x="4037916" y="3100072"/>
                  <a:pt x="4016346" y="3149179"/>
                  <a:pt x="3964726" y="3244843"/>
                </a:cubicBezTo>
                <a:cubicBezTo>
                  <a:pt x="3928821" y="3248193"/>
                  <a:pt x="3899816" y="3253552"/>
                  <a:pt x="3877713" y="3260920"/>
                </a:cubicBezTo>
                <a:cubicBezTo>
                  <a:pt x="3855239" y="3264656"/>
                  <a:pt x="3837716" y="3269214"/>
                  <a:pt x="3825144" y="3274596"/>
                </a:cubicBezTo>
                <a:cubicBezTo>
                  <a:pt x="3820445" y="3267005"/>
                  <a:pt x="3815709" y="3254627"/>
                  <a:pt x="3810935" y="3237460"/>
                </a:cubicBezTo>
                <a:lnTo>
                  <a:pt x="3797860" y="3194276"/>
                </a:lnTo>
                <a:cubicBezTo>
                  <a:pt x="3793368" y="3181734"/>
                  <a:pt x="3789877" y="3173773"/>
                  <a:pt x="3787386" y="3170393"/>
                </a:cubicBezTo>
                <a:cubicBezTo>
                  <a:pt x="3828836" y="3155376"/>
                  <a:pt x="3870267" y="3143212"/>
                  <a:pt x="3911680" y="3133902"/>
                </a:cubicBezTo>
                <a:cubicBezTo>
                  <a:pt x="3953093" y="3124592"/>
                  <a:pt x="3983294" y="3116038"/>
                  <a:pt x="4002284" y="3108241"/>
                </a:cubicBezTo>
                <a:cubicBezTo>
                  <a:pt x="4021275" y="3100443"/>
                  <a:pt x="4030325" y="3096870"/>
                  <a:pt x="4029436" y="3097522"/>
                </a:cubicBezTo>
                <a:close/>
                <a:moveTo>
                  <a:pt x="5043662" y="3054627"/>
                </a:moveTo>
                <a:cubicBezTo>
                  <a:pt x="5036213" y="3054479"/>
                  <a:pt x="5029671" y="3056362"/>
                  <a:pt x="5024038" y="3060275"/>
                </a:cubicBezTo>
                <a:cubicBezTo>
                  <a:pt x="5008249" y="3061402"/>
                  <a:pt x="4994318" y="3077524"/>
                  <a:pt x="4982243" y="3108641"/>
                </a:cubicBezTo>
                <a:cubicBezTo>
                  <a:pt x="4970169" y="3139758"/>
                  <a:pt x="4964651" y="3165197"/>
                  <a:pt x="4965688" y="3184958"/>
                </a:cubicBezTo>
                <a:cubicBezTo>
                  <a:pt x="4979223" y="3216179"/>
                  <a:pt x="4995515" y="3240366"/>
                  <a:pt x="5014565" y="3257518"/>
                </a:cubicBezTo>
                <a:cubicBezTo>
                  <a:pt x="5041190" y="3288086"/>
                  <a:pt x="5066792" y="3307736"/>
                  <a:pt x="5091371" y="3316468"/>
                </a:cubicBezTo>
                <a:cubicBezTo>
                  <a:pt x="5115951" y="3325200"/>
                  <a:pt x="5132629" y="3319885"/>
                  <a:pt x="5141405" y="3300524"/>
                </a:cubicBezTo>
                <a:cubicBezTo>
                  <a:pt x="5144384" y="3290058"/>
                  <a:pt x="5150103" y="3280677"/>
                  <a:pt x="5158561" y="3272383"/>
                </a:cubicBezTo>
                <a:cubicBezTo>
                  <a:pt x="5167018" y="3264089"/>
                  <a:pt x="5168919" y="3248378"/>
                  <a:pt x="5164264" y="3225252"/>
                </a:cubicBezTo>
                <a:cubicBezTo>
                  <a:pt x="5159609" y="3202125"/>
                  <a:pt x="5167178" y="3173358"/>
                  <a:pt x="5186969" y="3138950"/>
                </a:cubicBezTo>
                <a:cubicBezTo>
                  <a:pt x="5192291" y="3123488"/>
                  <a:pt x="5191720" y="3111680"/>
                  <a:pt x="5185256" y="3103526"/>
                </a:cubicBezTo>
                <a:cubicBezTo>
                  <a:pt x="5181980" y="3094780"/>
                  <a:pt x="5172403" y="3093431"/>
                  <a:pt x="5156526" y="3099479"/>
                </a:cubicBezTo>
                <a:cubicBezTo>
                  <a:pt x="5140649" y="3105528"/>
                  <a:pt x="5131421" y="3106691"/>
                  <a:pt x="5128841" y="3102970"/>
                </a:cubicBezTo>
                <a:cubicBezTo>
                  <a:pt x="5125950" y="3102970"/>
                  <a:pt x="5118382" y="3097063"/>
                  <a:pt x="5106137" y="3085247"/>
                </a:cubicBezTo>
                <a:cubicBezTo>
                  <a:pt x="5093892" y="3073432"/>
                  <a:pt x="5081424" y="3065405"/>
                  <a:pt x="5068734" y="3061165"/>
                </a:cubicBezTo>
                <a:cubicBezTo>
                  <a:pt x="5059469" y="3056955"/>
                  <a:pt x="5051111" y="3054775"/>
                  <a:pt x="5043662" y="3054627"/>
                </a:cubicBezTo>
                <a:close/>
                <a:moveTo>
                  <a:pt x="4086179" y="2945869"/>
                </a:moveTo>
                <a:cubicBezTo>
                  <a:pt x="4076914" y="2945633"/>
                  <a:pt x="4067910" y="2946781"/>
                  <a:pt x="4059167" y="2949313"/>
                </a:cubicBezTo>
                <a:cubicBezTo>
                  <a:pt x="4047663" y="2954249"/>
                  <a:pt x="4029358" y="2956947"/>
                  <a:pt x="4004253" y="2957407"/>
                </a:cubicBezTo>
                <a:cubicBezTo>
                  <a:pt x="3979147" y="2957866"/>
                  <a:pt x="3932879" y="2964701"/>
                  <a:pt x="3865449" y="2977909"/>
                </a:cubicBezTo>
                <a:cubicBezTo>
                  <a:pt x="3798019" y="2991118"/>
                  <a:pt x="3753630" y="3002103"/>
                  <a:pt x="3732283" y="3010865"/>
                </a:cubicBezTo>
                <a:cubicBezTo>
                  <a:pt x="3720853" y="3001866"/>
                  <a:pt x="3701447" y="2993338"/>
                  <a:pt x="3674066" y="2985281"/>
                </a:cubicBezTo>
                <a:cubicBezTo>
                  <a:pt x="3646685" y="2977224"/>
                  <a:pt x="3625141" y="2982164"/>
                  <a:pt x="3609434" y="3000102"/>
                </a:cubicBezTo>
                <a:cubicBezTo>
                  <a:pt x="3593728" y="3018040"/>
                  <a:pt x="3586111" y="3045021"/>
                  <a:pt x="3586586" y="3081045"/>
                </a:cubicBezTo>
                <a:cubicBezTo>
                  <a:pt x="3587060" y="3117069"/>
                  <a:pt x="3597600" y="3166468"/>
                  <a:pt x="3618207" y="3229243"/>
                </a:cubicBezTo>
                <a:cubicBezTo>
                  <a:pt x="3638813" y="3292018"/>
                  <a:pt x="3656514" y="3330804"/>
                  <a:pt x="3671309" y="3345598"/>
                </a:cubicBezTo>
                <a:lnTo>
                  <a:pt x="3691700" y="3378220"/>
                </a:lnTo>
                <a:lnTo>
                  <a:pt x="3713159" y="3403993"/>
                </a:lnTo>
                <a:cubicBezTo>
                  <a:pt x="3764867" y="3459496"/>
                  <a:pt x="3804167" y="3469110"/>
                  <a:pt x="3831059" y="3432834"/>
                </a:cubicBezTo>
                <a:cubicBezTo>
                  <a:pt x="3862681" y="3432834"/>
                  <a:pt x="3924914" y="3423065"/>
                  <a:pt x="4017761" y="3403526"/>
                </a:cubicBezTo>
                <a:cubicBezTo>
                  <a:pt x="4061702" y="3397018"/>
                  <a:pt x="4094275" y="3391470"/>
                  <a:pt x="4115482" y="3386881"/>
                </a:cubicBezTo>
                <a:cubicBezTo>
                  <a:pt x="4136689" y="3382293"/>
                  <a:pt x="4147918" y="3375018"/>
                  <a:pt x="4149171" y="3365056"/>
                </a:cubicBezTo>
                <a:cubicBezTo>
                  <a:pt x="4150424" y="3355094"/>
                  <a:pt x="4152766" y="3346681"/>
                  <a:pt x="4156198" y="3339817"/>
                </a:cubicBezTo>
                <a:cubicBezTo>
                  <a:pt x="4159630" y="3332953"/>
                  <a:pt x="4161346" y="3326471"/>
                  <a:pt x="4161346" y="3320371"/>
                </a:cubicBezTo>
                <a:cubicBezTo>
                  <a:pt x="4161346" y="3314270"/>
                  <a:pt x="4162043" y="3306847"/>
                  <a:pt x="4163436" y="3298100"/>
                </a:cubicBezTo>
                <a:cubicBezTo>
                  <a:pt x="4164830" y="3289354"/>
                  <a:pt x="4163262" y="3282297"/>
                  <a:pt x="4158733" y="3276931"/>
                </a:cubicBezTo>
                <a:cubicBezTo>
                  <a:pt x="4154204" y="3271564"/>
                  <a:pt x="4151821" y="3269748"/>
                  <a:pt x="4151584" y="3271482"/>
                </a:cubicBezTo>
                <a:lnTo>
                  <a:pt x="4185629" y="3213955"/>
                </a:lnTo>
                <a:lnTo>
                  <a:pt x="4232193" y="3119448"/>
                </a:lnTo>
                <a:cubicBezTo>
                  <a:pt x="4242629" y="3097819"/>
                  <a:pt x="4245972" y="3078002"/>
                  <a:pt x="4242222" y="3059997"/>
                </a:cubicBezTo>
                <a:cubicBezTo>
                  <a:pt x="4238471" y="3041993"/>
                  <a:pt x="4216605" y="3017106"/>
                  <a:pt x="4176623" y="2985337"/>
                </a:cubicBezTo>
                <a:cubicBezTo>
                  <a:pt x="4144123" y="2959731"/>
                  <a:pt x="4113975" y="2946575"/>
                  <a:pt x="4086179" y="2945869"/>
                </a:cubicBezTo>
                <a:close/>
                <a:moveTo>
                  <a:pt x="6453781" y="2708768"/>
                </a:moveTo>
                <a:cubicBezTo>
                  <a:pt x="6438320" y="2707787"/>
                  <a:pt x="6424615" y="2713489"/>
                  <a:pt x="6412669" y="2725875"/>
                </a:cubicBezTo>
                <a:cubicBezTo>
                  <a:pt x="6396740" y="2742390"/>
                  <a:pt x="6367035" y="2757897"/>
                  <a:pt x="6323554" y="2772395"/>
                </a:cubicBezTo>
                <a:lnTo>
                  <a:pt x="6180926" y="2814734"/>
                </a:lnTo>
                <a:cubicBezTo>
                  <a:pt x="6156806" y="2820486"/>
                  <a:pt x="6141877" y="2831653"/>
                  <a:pt x="6136140" y="2848234"/>
                </a:cubicBezTo>
                <a:cubicBezTo>
                  <a:pt x="6130403" y="2864816"/>
                  <a:pt x="6130225" y="2891059"/>
                  <a:pt x="6135607" y="2926964"/>
                </a:cubicBezTo>
                <a:cubicBezTo>
                  <a:pt x="6140988" y="2962870"/>
                  <a:pt x="6150112" y="2986671"/>
                  <a:pt x="6162980" y="2998368"/>
                </a:cubicBezTo>
                <a:cubicBezTo>
                  <a:pt x="6174277" y="3009857"/>
                  <a:pt x="6191955" y="3010902"/>
                  <a:pt x="6216016" y="3001503"/>
                </a:cubicBezTo>
                <a:cubicBezTo>
                  <a:pt x="6250987" y="2978821"/>
                  <a:pt x="6292889" y="2954827"/>
                  <a:pt x="6341722" y="2929522"/>
                </a:cubicBezTo>
                <a:cubicBezTo>
                  <a:pt x="6348230" y="2926453"/>
                  <a:pt x="6351135" y="2924974"/>
                  <a:pt x="6350438" y="2925086"/>
                </a:cubicBezTo>
                <a:cubicBezTo>
                  <a:pt x="6349742" y="2925197"/>
                  <a:pt x="6349393" y="2936526"/>
                  <a:pt x="6349393" y="2959075"/>
                </a:cubicBezTo>
                <a:cubicBezTo>
                  <a:pt x="6344738" y="3065931"/>
                  <a:pt x="6341948" y="3176653"/>
                  <a:pt x="6341021" y="3291240"/>
                </a:cubicBezTo>
                <a:cubicBezTo>
                  <a:pt x="6340094" y="3405827"/>
                  <a:pt x="6341492" y="3466575"/>
                  <a:pt x="6345213" y="3473483"/>
                </a:cubicBezTo>
                <a:lnTo>
                  <a:pt x="6295558" y="3510086"/>
                </a:lnTo>
                <a:cubicBezTo>
                  <a:pt x="6243997" y="3560504"/>
                  <a:pt x="6243382" y="3602065"/>
                  <a:pt x="6293712" y="3634769"/>
                </a:cubicBezTo>
                <a:cubicBezTo>
                  <a:pt x="6331500" y="3655493"/>
                  <a:pt x="6363017" y="3663021"/>
                  <a:pt x="6388263" y="3657350"/>
                </a:cubicBezTo>
                <a:cubicBezTo>
                  <a:pt x="6413510" y="3651680"/>
                  <a:pt x="6434401" y="3637415"/>
                  <a:pt x="6450938" y="3614555"/>
                </a:cubicBezTo>
                <a:cubicBezTo>
                  <a:pt x="6467476" y="3591695"/>
                  <a:pt x="6480769" y="3575240"/>
                  <a:pt x="6490821" y="3565189"/>
                </a:cubicBezTo>
                <a:cubicBezTo>
                  <a:pt x="6505082" y="3554738"/>
                  <a:pt x="6546539" y="3503755"/>
                  <a:pt x="6615192" y="3412243"/>
                </a:cubicBezTo>
                <a:cubicBezTo>
                  <a:pt x="6633812" y="3384832"/>
                  <a:pt x="6648711" y="3354338"/>
                  <a:pt x="6659889" y="3320760"/>
                </a:cubicBezTo>
                <a:cubicBezTo>
                  <a:pt x="6668161" y="3304037"/>
                  <a:pt x="6666538" y="3285173"/>
                  <a:pt x="6655019" y="3264167"/>
                </a:cubicBezTo>
                <a:cubicBezTo>
                  <a:pt x="6639883" y="3248793"/>
                  <a:pt x="6619899" y="3250795"/>
                  <a:pt x="6595068" y="3270170"/>
                </a:cubicBezTo>
                <a:lnTo>
                  <a:pt x="6506253" y="3356917"/>
                </a:lnTo>
                <a:lnTo>
                  <a:pt x="6509010" y="3295276"/>
                </a:lnTo>
                <a:cubicBezTo>
                  <a:pt x="6508091" y="3175656"/>
                  <a:pt x="6511271" y="3054835"/>
                  <a:pt x="6518550" y="2932813"/>
                </a:cubicBezTo>
                <a:cubicBezTo>
                  <a:pt x="6519366" y="2905876"/>
                  <a:pt x="6525347" y="2888172"/>
                  <a:pt x="6536495" y="2879700"/>
                </a:cubicBezTo>
                <a:cubicBezTo>
                  <a:pt x="6547644" y="2871227"/>
                  <a:pt x="6557939" y="2849683"/>
                  <a:pt x="6567383" y="2815068"/>
                </a:cubicBezTo>
                <a:cubicBezTo>
                  <a:pt x="6572215" y="2787983"/>
                  <a:pt x="6564774" y="2765998"/>
                  <a:pt x="6545057" y="2749113"/>
                </a:cubicBezTo>
                <a:cubicBezTo>
                  <a:pt x="6528824" y="2737950"/>
                  <a:pt x="6503748" y="2725571"/>
                  <a:pt x="6469829" y="2711977"/>
                </a:cubicBezTo>
                <a:cubicBezTo>
                  <a:pt x="6464284" y="2710165"/>
                  <a:pt x="6458935" y="2709095"/>
                  <a:pt x="6453781" y="2708768"/>
                </a:cubicBezTo>
                <a:close/>
                <a:moveTo>
                  <a:pt x="4058294" y="2641552"/>
                </a:moveTo>
                <a:cubicBezTo>
                  <a:pt x="4051471" y="2641626"/>
                  <a:pt x="4045736" y="2643717"/>
                  <a:pt x="4041088" y="2647823"/>
                </a:cubicBezTo>
                <a:cubicBezTo>
                  <a:pt x="4031793" y="2656036"/>
                  <a:pt x="3999724" y="2664179"/>
                  <a:pt x="3944880" y="2672250"/>
                </a:cubicBezTo>
                <a:cubicBezTo>
                  <a:pt x="3890036" y="2680323"/>
                  <a:pt x="3841629" y="2688120"/>
                  <a:pt x="3799661" y="2695644"/>
                </a:cubicBezTo>
                <a:cubicBezTo>
                  <a:pt x="3757692" y="2703168"/>
                  <a:pt x="3723025" y="2707174"/>
                  <a:pt x="3695658" y="2707663"/>
                </a:cubicBezTo>
                <a:cubicBezTo>
                  <a:pt x="3668292" y="2708152"/>
                  <a:pt x="3650250" y="2713370"/>
                  <a:pt x="3641533" y="2723318"/>
                </a:cubicBezTo>
                <a:cubicBezTo>
                  <a:pt x="3628606" y="2741448"/>
                  <a:pt x="3625715" y="2761773"/>
                  <a:pt x="3632861" y="2784292"/>
                </a:cubicBezTo>
                <a:cubicBezTo>
                  <a:pt x="3651688" y="2831330"/>
                  <a:pt x="3679907" y="2866420"/>
                  <a:pt x="3717517" y="2889562"/>
                </a:cubicBezTo>
                <a:cubicBezTo>
                  <a:pt x="3734521" y="2901036"/>
                  <a:pt x="3771397" y="2901514"/>
                  <a:pt x="3828146" y="2890996"/>
                </a:cubicBezTo>
                <a:cubicBezTo>
                  <a:pt x="3884895" y="2880478"/>
                  <a:pt x="3973324" y="2860557"/>
                  <a:pt x="4093434" y="2831234"/>
                </a:cubicBezTo>
                <a:cubicBezTo>
                  <a:pt x="4106954" y="2830271"/>
                  <a:pt x="4122179" y="2826275"/>
                  <a:pt x="4139109" y="2819248"/>
                </a:cubicBezTo>
                <a:cubicBezTo>
                  <a:pt x="4149071" y="2814949"/>
                  <a:pt x="4160152" y="2802296"/>
                  <a:pt x="4172353" y="2781290"/>
                </a:cubicBezTo>
                <a:cubicBezTo>
                  <a:pt x="4184554" y="2760283"/>
                  <a:pt x="4185099" y="2736767"/>
                  <a:pt x="4173988" y="2710743"/>
                </a:cubicBezTo>
                <a:cubicBezTo>
                  <a:pt x="4162876" y="2684718"/>
                  <a:pt x="4149271" y="2669630"/>
                  <a:pt x="4133172" y="2665479"/>
                </a:cubicBezTo>
                <a:cubicBezTo>
                  <a:pt x="4117072" y="2661328"/>
                  <a:pt x="4100024" y="2655295"/>
                  <a:pt x="4082027" y="2647378"/>
                </a:cubicBezTo>
                <a:cubicBezTo>
                  <a:pt x="4073028" y="2643420"/>
                  <a:pt x="4065117" y="2641478"/>
                  <a:pt x="4058294" y="2641552"/>
                </a:cubicBezTo>
                <a:close/>
                <a:moveTo>
                  <a:pt x="6979390" y="2595611"/>
                </a:moveTo>
                <a:cubicBezTo>
                  <a:pt x="6979909" y="2610924"/>
                  <a:pt x="6980854" y="2625672"/>
                  <a:pt x="6982225" y="2639851"/>
                </a:cubicBezTo>
                <a:cubicBezTo>
                  <a:pt x="6983597" y="2654031"/>
                  <a:pt x="6984282" y="2661840"/>
                  <a:pt x="6984282" y="2663278"/>
                </a:cubicBezTo>
                <a:cubicBezTo>
                  <a:pt x="6972452" y="2665457"/>
                  <a:pt x="6958584" y="2667911"/>
                  <a:pt x="6942677" y="2670638"/>
                </a:cubicBezTo>
                <a:cubicBezTo>
                  <a:pt x="6913665" y="2679933"/>
                  <a:pt x="6901635" y="2700814"/>
                  <a:pt x="6906586" y="2733280"/>
                </a:cubicBezTo>
                <a:cubicBezTo>
                  <a:pt x="6907327" y="2735518"/>
                  <a:pt x="6907965" y="2740096"/>
                  <a:pt x="6908499" y="2747011"/>
                </a:cubicBezTo>
                <a:cubicBezTo>
                  <a:pt x="6909032" y="2753927"/>
                  <a:pt x="6912902" y="2761758"/>
                  <a:pt x="6920106" y="2770505"/>
                </a:cubicBezTo>
                <a:cubicBezTo>
                  <a:pt x="6927311" y="2779251"/>
                  <a:pt x="6934879" y="2790429"/>
                  <a:pt x="6942810" y="2804038"/>
                </a:cubicBezTo>
                <a:cubicBezTo>
                  <a:pt x="6950741" y="2817647"/>
                  <a:pt x="6962824" y="2823518"/>
                  <a:pt x="6979057" y="2821650"/>
                </a:cubicBezTo>
                <a:lnTo>
                  <a:pt x="6989864" y="2818870"/>
                </a:lnTo>
                <a:lnTo>
                  <a:pt x="6989864" y="2871394"/>
                </a:lnTo>
                <a:cubicBezTo>
                  <a:pt x="6975921" y="2874403"/>
                  <a:pt x="6963567" y="2877763"/>
                  <a:pt x="6952800" y="2881473"/>
                </a:cubicBezTo>
                <a:lnTo>
                  <a:pt x="6925337" y="2893622"/>
                </a:lnTo>
                <a:lnTo>
                  <a:pt x="6923945" y="2890332"/>
                </a:lnTo>
                <a:cubicBezTo>
                  <a:pt x="6922509" y="2887005"/>
                  <a:pt x="6920077" y="2881460"/>
                  <a:pt x="6916649" y="2873696"/>
                </a:cubicBezTo>
                <a:cubicBezTo>
                  <a:pt x="6909792" y="2858167"/>
                  <a:pt x="6904996" y="2817792"/>
                  <a:pt x="6902261" y="2752571"/>
                </a:cubicBezTo>
                <a:cubicBezTo>
                  <a:pt x="6899526" y="2687349"/>
                  <a:pt x="6899166" y="2642931"/>
                  <a:pt x="6901183" y="2619315"/>
                </a:cubicBezTo>
                <a:cubicBezTo>
                  <a:pt x="6903629" y="2619315"/>
                  <a:pt x="6913950" y="2616684"/>
                  <a:pt x="6932148" y="2611421"/>
                </a:cubicBezTo>
                <a:cubicBezTo>
                  <a:pt x="6950345" y="2606158"/>
                  <a:pt x="6966093" y="2600888"/>
                  <a:pt x="6979390" y="2595611"/>
                </a:cubicBezTo>
                <a:close/>
                <a:moveTo>
                  <a:pt x="7252022" y="2520928"/>
                </a:moveTo>
                <a:cubicBezTo>
                  <a:pt x="7253571" y="2521113"/>
                  <a:pt x="7254636" y="2521621"/>
                  <a:pt x="7255218" y="2522451"/>
                </a:cubicBezTo>
                <a:cubicBezTo>
                  <a:pt x="7265299" y="2538358"/>
                  <a:pt x="7263016" y="2578281"/>
                  <a:pt x="7248369" y="2642219"/>
                </a:cubicBezTo>
                <a:cubicBezTo>
                  <a:pt x="7233722" y="2706158"/>
                  <a:pt x="7213064" y="2762952"/>
                  <a:pt x="7186395" y="2812599"/>
                </a:cubicBezTo>
                <a:cubicBezTo>
                  <a:pt x="7185653" y="2814808"/>
                  <a:pt x="7185320" y="2815868"/>
                  <a:pt x="7185394" y="2815779"/>
                </a:cubicBezTo>
                <a:cubicBezTo>
                  <a:pt x="7168153" y="2819886"/>
                  <a:pt x="7157294" y="2824452"/>
                  <a:pt x="7152817" y="2829477"/>
                </a:cubicBezTo>
                <a:cubicBezTo>
                  <a:pt x="7152476" y="2815453"/>
                  <a:pt x="7152305" y="2796982"/>
                  <a:pt x="7152305" y="2774063"/>
                </a:cubicBezTo>
                <a:cubicBezTo>
                  <a:pt x="7153817" y="2773307"/>
                  <a:pt x="7160288" y="2771024"/>
                  <a:pt x="7171718" y="2767214"/>
                </a:cubicBezTo>
                <a:cubicBezTo>
                  <a:pt x="7182807" y="2760276"/>
                  <a:pt x="7191991" y="2748928"/>
                  <a:pt x="7199270" y="2733169"/>
                </a:cubicBezTo>
                <a:cubicBezTo>
                  <a:pt x="7200204" y="2726735"/>
                  <a:pt x="7201760" y="2721324"/>
                  <a:pt x="7203940" y="2716936"/>
                </a:cubicBezTo>
                <a:cubicBezTo>
                  <a:pt x="7203940" y="2711866"/>
                  <a:pt x="7204636" y="2704906"/>
                  <a:pt x="7206030" y="2696055"/>
                </a:cubicBezTo>
                <a:cubicBezTo>
                  <a:pt x="7207424" y="2687205"/>
                  <a:pt x="7206756" y="2676983"/>
                  <a:pt x="7204029" y="2665391"/>
                </a:cubicBezTo>
                <a:cubicBezTo>
                  <a:pt x="7199893" y="2661254"/>
                  <a:pt x="7197061" y="2656892"/>
                  <a:pt x="7195534" y="2652304"/>
                </a:cubicBezTo>
                <a:cubicBezTo>
                  <a:pt x="7194007" y="2647716"/>
                  <a:pt x="7189530" y="2642768"/>
                  <a:pt x="7182103" y="2637461"/>
                </a:cubicBezTo>
                <a:cubicBezTo>
                  <a:pt x="7176470" y="2627795"/>
                  <a:pt x="7166811" y="2623266"/>
                  <a:pt x="7153128" y="2623874"/>
                </a:cubicBezTo>
                <a:lnTo>
                  <a:pt x="7146563" y="2624772"/>
                </a:lnTo>
                <a:lnTo>
                  <a:pt x="7143944" y="2553694"/>
                </a:lnTo>
                <a:lnTo>
                  <a:pt x="7225020" y="2527966"/>
                </a:lnTo>
                <a:cubicBezTo>
                  <a:pt x="7238374" y="2522718"/>
                  <a:pt x="7247374" y="2520372"/>
                  <a:pt x="7252022" y="2520928"/>
                </a:cubicBezTo>
                <a:close/>
                <a:moveTo>
                  <a:pt x="7917599" y="2394477"/>
                </a:moveTo>
                <a:cubicBezTo>
                  <a:pt x="7899542" y="2399636"/>
                  <a:pt x="7883665" y="2418004"/>
                  <a:pt x="7869967" y="2449580"/>
                </a:cubicBezTo>
                <a:cubicBezTo>
                  <a:pt x="7849124" y="2486760"/>
                  <a:pt x="7820001" y="2532695"/>
                  <a:pt x="7782598" y="2587383"/>
                </a:cubicBezTo>
                <a:lnTo>
                  <a:pt x="7671279" y="2756384"/>
                </a:lnTo>
                <a:cubicBezTo>
                  <a:pt x="7628362" y="2820783"/>
                  <a:pt x="7595362" y="2877517"/>
                  <a:pt x="7572280" y="2926586"/>
                </a:cubicBezTo>
                <a:cubicBezTo>
                  <a:pt x="7549361" y="2984818"/>
                  <a:pt x="7546307" y="3021902"/>
                  <a:pt x="7563119" y="3037838"/>
                </a:cubicBezTo>
                <a:cubicBezTo>
                  <a:pt x="7583621" y="3051862"/>
                  <a:pt x="7612985" y="3045002"/>
                  <a:pt x="7651210" y="3017258"/>
                </a:cubicBezTo>
                <a:cubicBezTo>
                  <a:pt x="7689436" y="2989513"/>
                  <a:pt x="7718570" y="2970508"/>
                  <a:pt x="7738613" y="2960242"/>
                </a:cubicBezTo>
                <a:cubicBezTo>
                  <a:pt x="7748635" y="2955109"/>
                  <a:pt x="7757104" y="2949710"/>
                  <a:pt x="7764022" y="2944045"/>
                </a:cubicBezTo>
                <a:lnTo>
                  <a:pt x="7772036" y="2935188"/>
                </a:lnTo>
                <a:lnTo>
                  <a:pt x="7764557" y="2987417"/>
                </a:lnTo>
                <a:cubicBezTo>
                  <a:pt x="7754614" y="3072966"/>
                  <a:pt x="7750688" y="3164823"/>
                  <a:pt x="7752778" y="3262988"/>
                </a:cubicBezTo>
                <a:cubicBezTo>
                  <a:pt x="7754646" y="3307462"/>
                  <a:pt x="7754880" y="3352989"/>
                  <a:pt x="7753479" y="3399568"/>
                </a:cubicBezTo>
                <a:cubicBezTo>
                  <a:pt x="7752077" y="3446147"/>
                  <a:pt x="7755910" y="3495732"/>
                  <a:pt x="7764975" y="3548322"/>
                </a:cubicBezTo>
                <a:cubicBezTo>
                  <a:pt x="7774041" y="3600913"/>
                  <a:pt x="7785444" y="3634813"/>
                  <a:pt x="7799187" y="3650023"/>
                </a:cubicBezTo>
                <a:cubicBezTo>
                  <a:pt x="7812929" y="3665233"/>
                  <a:pt x="7827165" y="3672186"/>
                  <a:pt x="7841893" y="3670881"/>
                </a:cubicBezTo>
                <a:cubicBezTo>
                  <a:pt x="7856622" y="3669577"/>
                  <a:pt x="7866313" y="3661957"/>
                  <a:pt x="7870968" y="3648022"/>
                </a:cubicBezTo>
                <a:cubicBezTo>
                  <a:pt x="7875623" y="3634087"/>
                  <a:pt x="7891797" y="3618802"/>
                  <a:pt x="7919489" y="3602169"/>
                </a:cubicBezTo>
                <a:cubicBezTo>
                  <a:pt x="7935248" y="3593838"/>
                  <a:pt x="7938943" y="3561787"/>
                  <a:pt x="7930574" y="3506016"/>
                </a:cubicBezTo>
                <a:cubicBezTo>
                  <a:pt x="7922206" y="3450246"/>
                  <a:pt x="7918021" y="3394594"/>
                  <a:pt x="7918021" y="3339061"/>
                </a:cubicBezTo>
                <a:lnTo>
                  <a:pt x="7918021" y="3193831"/>
                </a:lnTo>
                <a:cubicBezTo>
                  <a:pt x="7915116" y="3059934"/>
                  <a:pt x="7922298" y="2972995"/>
                  <a:pt x="7939569" y="2933013"/>
                </a:cubicBezTo>
                <a:cubicBezTo>
                  <a:pt x="7950317" y="2904579"/>
                  <a:pt x="7953363" y="2881742"/>
                  <a:pt x="7948708" y="2864501"/>
                </a:cubicBezTo>
                <a:cubicBezTo>
                  <a:pt x="7940392" y="2839517"/>
                  <a:pt x="7928769" y="2820692"/>
                  <a:pt x="7913840" y="2808026"/>
                </a:cubicBezTo>
                <a:lnTo>
                  <a:pt x="7897896" y="2797470"/>
                </a:lnTo>
                <a:lnTo>
                  <a:pt x="7932400" y="2762583"/>
                </a:lnTo>
                <a:cubicBezTo>
                  <a:pt x="8009915" y="2681396"/>
                  <a:pt x="8053413" y="2614923"/>
                  <a:pt x="8062896" y="2563167"/>
                </a:cubicBezTo>
                <a:cubicBezTo>
                  <a:pt x="8063667" y="2554821"/>
                  <a:pt x="8067387" y="2542838"/>
                  <a:pt x="8074058" y="2527221"/>
                </a:cubicBezTo>
                <a:cubicBezTo>
                  <a:pt x="8080730" y="2511603"/>
                  <a:pt x="8077313" y="2492668"/>
                  <a:pt x="8063807" y="2470416"/>
                </a:cubicBezTo>
                <a:cubicBezTo>
                  <a:pt x="8050302" y="2448165"/>
                  <a:pt x="8028232" y="2429419"/>
                  <a:pt x="7997597" y="2414179"/>
                </a:cubicBezTo>
                <a:cubicBezTo>
                  <a:pt x="7966961" y="2398939"/>
                  <a:pt x="7940296" y="2392372"/>
                  <a:pt x="7917599" y="2394477"/>
                </a:cubicBezTo>
                <a:close/>
                <a:moveTo>
                  <a:pt x="7336283" y="2390038"/>
                </a:moveTo>
                <a:cubicBezTo>
                  <a:pt x="7326877" y="2390666"/>
                  <a:pt x="7318786" y="2393654"/>
                  <a:pt x="7312011" y="2399002"/>
                </a:cubicBezTo>
                <a:cubicBezTo>
                  <a:pt x="7298462" y="2409698"/>
                  <a:pt x="7276581" y="2412489"/>
                  <a:pt x="7246368" y="2407374"/>
                </a:cubicBezTo>
                <a:cubicBezTo>
                  <a:pt x="7216155" y="2402260"/>
                  <a:pt x="7169539" y="2404424"/>
                  <a:pt x="7106519" y="2413867"/>
                </a:cubicBezTo>
                <a:lnTo>
                  <a:pt x="6891710" y="2445733"/>
                </a:lnTo>
                <a:cubicBezTo>
                  <a:pt x="6883334" y="2445733"/>
                  <a:pt x="6880717" y="2447134"/>
                  <a:pt x="6883860" y="2449936"/>
                </a:cubicBezTo>
                <a:cubicBezTo>
                  <a:pt x="6880821" y="2438254"/>
                  <a:pt x="6868049" y="2426780"/>
                  <a:pt x="6845546" y="2415513"/>
                </a:cubicBezTo>
                <a:cubicBezTo>
                  <a:pt x="6793733" y="2389155"/>
                  <a:pt x="6756724" y="2415661"/>
                  <a:pt x="6734516" y="2495033"/>
                </a:cubicBezTo>
                <a:cubicBezTo>
                  <a:pt x="6727074" y="2537446"/>
                  <a:pt x="6724999" y="2605617"/>
                  <a:pt x="6728290" y="2699546"/>
                </a:cubicBezTo>
                <a:cubicBezTo>
                  <a:pt x="6731581" y="2793476"/>
                  <a:pt x="6741076" y="2856666"/>
                  <a:pt x="6756775" y="2889117"/>
                </a:cubicBezTo>
                <a:cubicBezTo>
                  <a:pt x="6759814" y="2895269"/>
                  <a:pt x="6762264" y="2904872"/>
                  <a:pt x="6764125" y="2917925"/>
                </a:cubicBezTo>
                <a:cubicBezTo>
                  <a:pt x="6765985" y="2930978"/>
                  <a:pt x="6776114" y="2953968"/>
                  <a:pt x="6794512" y="2986893"/>
                </a:cubicBezTo>
                <a:cubicBezTo>
                  <a:pt x="6812805" y="3029292"/>
                  <a:pt x="6834131" y="3049565"/>
                  <a:pt x="6858488" y="3047711"/>
                </a:cubicBezTo>
                <a:cubicBezTo>
                  <a:pt x="6864521" y="3051432"/>
                  <a:pt x="6874594" y="3053293"/>
                  <a:pt x="6888708" y="3053293"/>
                </a:cubicBezTo>
                <a:lnTo>
                  <a:pt x="6991643" y="3029566"/>
                </a:lnTo>
                <a:lnTo>
                  <a:pt x="6992666" y="3065212"/>
                </a:lnTo>
                <a:cubicBezTo>
                  <a:pt x="6869873" y="3089006"/>
                  <a:pt x="6765263" y="3115935"/>
                  <a:pt x="6678835" y="3145999"/>
                </a:cubicBezTo>
                <a:cubicBezTo>
                  <a:pt x="6659207" y="3151440"/>
                  <a:pt x="6650145" y="3163696"/>
                  <a:pt x="6651650" y="3182768"/>
                </a:cubicBezTo>
                <a:cubicBezTo>
                  <a:pt x="6653155" y="3201840"/>
                  <a:pt x="6658358" y="3218970"/>
                  <a:pt x="6667260" y="3234158"/>
                </a:cubicBezTo>
                <a:cubicBezTo>
                  <a:pt x="6676162" y="3249346"/>
                  <a:pt x="6686043" y="3260468"/>
                  <a:pt x="6696902" y="3267524"/>
                </a:cubicBezTo>
                <a:cubicBezTo>
                  <a:pt x="6707761" y="3274581"/>
                  <a:pt x="6718943" y="3280763"/>
                  <a:pt x="6730447" y="3286070"/>
                </a:cubicBezTo>
                <a:cubicBezTo>
                  <a:pt x="6753662" y="3300183"/>
                  <a:pt x="6779457" y="3302236"/>
                  <a:pt x="6807832" y="3292230"/>
                </a:cubicBezTo>
                <a:cubicBezTo>
                  <a:pt x="6860859" y="3266642"/>
                  <a:pt x="6922471" y="3247459"/>
                  <a:pt x="6992666" y="3234680"/>
                </a:cubicBezTo>
                <a:cubicBezTo>
                  <a:pt x="6990813" y="3428676"/>
                  <a:pt x="6987195" y="3532990"/>
                  <a:pt x="6981814" y="3547622"/>
                </a:cubicBezTo>
                <a:cubicBezTo>
                  <a:pt x="6973008" y="3557228"/>
                  <a:pt x="6945820" y="3556917"/>
                  <a:pt x="6900249" y="3546688"/>
                </a:cubicBezTo>
                <a:cubicBezTo>
                  <a:pt x="6877938" y="3543901"/>
                  <a:pt x="6863576" y="3549112"/>
                  <a:pt x="6857164" y="3562320"/>
                </a:cubicBezTo>
                <a:cubicBezTo>
                  <a:pt x="6850753" y="3575529"/>
                  <a:pt x="6858710" y="3592544"/>
                  <a:pt x="6881036" y="3613365"/>
                </a:cubicBezTo>
                <a:cubicBezTo>
                  <a:pt x="6903362" y="3634187"/>
                  <a:pt x="6913824" y="3649215"/>
                  <a:pt x="6912423" y="3658451"/>
                </a:cubicBezTo>
                <a:cubicBezTo>
                  <a:pt x="6911022" y="3667687"/>
                  <a:pt x="6918064" y="3682159"/>
                  <a:pt x="6933549" y="3701869"/>
                </a:cubicBezTo>
                <a:cubicBezTo>
                  <a:pt x="6949033" y="3721578"/>
                  <a:pt x="6964614" y="3731433"/>
                  <a:pt x="6980291" y="3731433"/>
                </a:cubicBezTo>
                <a:cubicBezTo>
                  <a:pt x="6995968" y="3731433"/>
                  <a:pt x="7011397" y="3721671"/>
                  <a:pt x="7026577" y="3702147"/>
                </a:cubicBezTo>
                <a:cubicBezTo>
                  <a:pt x="7041609" y="3680058"/>
                  <a:pt x="7061830" y="3664540"/>
                  <a:pt x="7087240" y="3655593"/>
                </a:cubicBezTo>
                <a:cubicBezTo>
                  <a:pt x="7112649" y="3646647"/>
                  <a:pt x="7131873" y="3630436"/>
                  <a:pt x="7144911" y="3606961"/>
                </a:cubicBezTo>
                <a:cubicBezTo>
                  <a:pt x="7157949" y="3583486"/>
                  <a:pt x="7165536" y="3548378"/>
                  <a:pt x="7167671" y="3501636"/>
                </a:cubicBezTo>
                <a:cubicBezTo>
                  <a:pt x="7167671" y="3399019"/>
                  <a:pt x="7167160" y="3300346"/>
                  <a:pt x="7166137" y="3205616"/>
                </a:cubicBezTo>
                <a:cubicBezTo>
                  <a:pt x="7288796" y="3183127"/>
                  <a:pt x="7377099" y="3175567"/>
                  <a:pt x="7431046" y="3182935"/>
                </a:cubicBezTo>
                <a:cubicBezTo>
                  <a:pt x="7455003" y="3183943"/>
                  <a:pt x="7475891" y="3175671"/>
                  <a:pt x="7493710" y="3158118"/>
                </a:cubicBezTo>
                <a:cubicBezTo>
                  <a:pt x="7527510" y="3120671"/>
                  <a:pt x="7526087" y="3083046"/>
                  <a:pt x="7489441" y="3045243"/>
                </a:cubicBezTo>
                <a:cubicBezTo>
                  <a:pt x="7452794" y="3007440"/>
                  <a:pt x="7414175" y="2993898"/>
                  <a:pt x="7373585" y="3004616"/>
                </a:cubicBezTo>
                <a:cubicBezTo>
                  <a:pt x="7348858" y="3009923"/>
                  <a:pt x="7320569" y="3013266"/>
                  <a:pt x="7288718" y="3014645"/>
                </a:cubicBezTo>
                <a:cubicBezTo>
                  <a:pt x="7256868" y="3016024"/>
                  <a:pt x="7214658" y="3022672"/>
                  <a:pt x="7162090" y="3034592"/>
                </a:cubicBezTo>
                <a:lnTo>
                  <a:pt x="7162090" y="3018092"/>
                </a:lnTo>
                <a:cubicBezTo>
                  <a:pt x="7161156" y="3004082"/>
                  <a:pt x="7160689" y="2993957"/>
                  <a:pt x="7160689" y="2987716"/>
                </a:cubicBezTo>
                <a:cubicBezTo>
                  <a:pt x="7195927" y="2976494"/>
                  <a:pt x="7237666" y="2959060"/>
                  <a:pt x="7285905" y="2935414"/>
                </a:cubicBezTo>
                <a:cubicBezTo>
                  <a:pt x="7304747" y="2922843"/>
                  <a:pt x="7314168" y="2906306"/>
                  <a:pt x="7314168" y="2885804"/>
                </a:cubicBezTo>
                <a:lnTo>
                  <a:pt x="7338340" y="2864078"/>
                </a:lnTo>
                <a:cubicBezTo>
                  <a:pt x="7370598" y="2823992"/>
                  <a:pt x="7401612" y="2752989"/>
                  <a:pt x="7431380" y="2651070"/>
                </a:cubicBezTo>
                <a:cubicBezTo>
                  <a:pt x="7438555" y="2621643"/>
                  <a:pt x="7445070" y="2576235"/>
                  <a:pt x="7450926" y="2514846"/>
                </a:cubicBezTo>
                <a:cubicBezTo>
                  <a:pt x="7450926" y="2488932"/>
                  <a:pt x="7446830" y="2466421"/>
                  <a:pt x="7438640" y="2447312"/>
                </a:cubicBezTo>
                <a:cubicBezTo>
                  <a:pt x="7430449" y="2428203"/>
                  <a:pt x="7407053" y="2410843"/>
                  <a:pt x="7368449" y="2395233"/>
                </a:cubicBezTo>
                <a:cubicBezTo>
                  <a:pt x="7356411" y="2391141"/>
                  <a:pt x="7345689" y="2389409"/>
                  <a:pt x="7336283" y="2390038"/>
                </a:cubicBezTo>
                <a:close/>
                <a:moveTo>
                  <a:pt x="4367171" y="2382240"/>
                </a:moveTo>
                <a:cubicBezTo>
                  <a:pt x="4351355" y="2382013"/>
                  <a:pt x="4335678" y="2385877"/>
                  <a:pt x="4320140" y="2393832"/>
                </a:cubicBezTo>
                <a:cubicBezTo>
                  <a:pt x="4288845" y="2407041"/>
                  <a:pt x="4252647" y="2411117"/>
                  <a:pt x="4211546" y="2406062"/>
                </a:cubicBezTo>
                <a:cubicBezTo>
                  <a:pt x="4170445" y="2401007"/>
                  <a:pt x="4087934" y="2399888"/>
                  <a:pt x="3964015" y="2402705"/>
                </a:cubicBezTo>
                <a:cubicBezTo>
                  <a:pt x="3918562" y="2401741"/>
                  <a:pt x="3852422" y="2406629"/>
                  <a:pt x="3765594" y="2417370"/>
                </a:cubicBezTo>
                <a:cubicBezTo>
                  <a:pt x="3678766" y="2428110"/>
                  <a:pt x="3611113" y="2439425"/>
                  <a:pt x="3562637" y="2451315"/>
                </a:cubicBezTo>
                <a:cubicBezTo>
                  <a:pt x="3547678" y="2428989"/>
                  <a:pt x="3520631" y="2417826"/>
                  <a:pt x="3481493" y="2417826"/>
                </a:cubicBezTo>
                <a:cubicBezTo>
                  <a:pt x="3445870" y="2417826"/>
                  <a:pt x="3420661" y="2452693"/>
                  <a:pt x="3405866" y="2522429"/>
                </a:cubicBezTo>
                <a:cubicBezTo>
                  <a:pt x="3376112" y="2697775"/>
                  <a:pt x="3359835" y="2889517"/>
                  <a:pt x="3357033" y="3097656"/>
                </a:cubicBezTo>
                <a:cubicBezTo>
                  <a:pt x="3357033" y="3163552"/>
                  <a:pt x="3356333" y="3231938"/>
                  <a:pt x="3354932" y="3302814"/>
                </a:cubicBezTo>
                <a:cubicBezTo>
                  <a:pt x="3353531" y="3373691"/>
                  <a:pt x="3358879" y="3457139"/>
                  <a:pt x="3370976" y="3553159"/>
                </a:cubicBezTo>
                <a:cubicBezTo>
                  <a:pt x="3376965" y="3597010"/>
                  <a:pt x="3387179" y="3626674"/>
                  <a:pt x="3401618" y="3642151"/>
                </a:cubicBezTo>
                <a:cubicBezTo>
                  <a:pt x="3435937" y="3673772"/>
                  <a:pt x="3462288" y="3671734"/>
                  <a:pt x="3480671" y="3636036"/>
                </a:cubicBezTo>
                <a:cubicBezTo>
                  <a:pt x="3484288" y="3625866"/>
                  <a:pt x="3502233" y="3612094"/>
                  <a:pt x="3534507" y="3594720"/>
                </a:cubicBezTo>
                <a:cubicBezTo>
                  <a:pt x="3550532" y="3584090"/>
                  <a:pt x="3555617" y="3556479"/>
                  <a:pt x="3549761" y="3511887"/>
                </a:cubicBezTo>
                <a:cubicBezTo>
                  <a:pt x="3535930" y="3403919"/>
                  <a:pt x="3529474" y="3306921"/>
                  <a:pt x="3530393" y="3220893"/>
                </a:cubicBezTo>
                <a:cubicBezTo>
                  <a:pt x="3535952" y="2985329"/>
                  <a:pt x="3541504" y="2831960"/>
                  <a:pt x="3547048" y="2760787"/>
                </a:cubicBezTo>
                <a:cubicBezTo>
                  <a:pt x="3552593" y="2689614"/>
                  <a:pt x="3560643" y="2640092"/>
                  <a:pt x="3571198" y="2612222"/>
                </a:cubicBezTo>
                <a:cubicBezTo>
                  <a:pt x="3642223" y="2600214"/>
                  <a:pt x="3729907" y="2583025"/>
                  <a:pt x="3834251" y="2560654"/>
                </a:cubicBezTo>
                <a:cubicBezTo>
                  <a:pt x="3938594" y="2538284"/>
                  <a:pt x="4051984" y="2521962"/>
                  <a:pt x="4174421" y="2511688"/>
                </a:cubicBezTo>
                <a:cubicBezTo>
                  <a:pt x="4218836" y="2508100"/>
                  <a:pt x="4257187" y="2516291"/>
                  <a:pt x="4289475" y="2536260"/>
                </a:cubicBezTo>
                <a:cubicBezTo>
                  <a:pt x="4302537" y="2544740"/>
                  <a:pt x="4312187" y="2603794"/>
                  <a:pt x="4318429" y="2713422"/>
                </a:cubicBezTo>
                <a:cubicBezTo>
                  <a:pt x="4337033" y="3036674"/>
                  <a:pt x="4338893" y="3250135"/>
                  <a:pt x="4324009" y="3353804"/>
                </a:cubicBezTo>
                <a:cubicBezTo>
                  <a:pt x="4314833" y="3412613"/>
                  <a:pt x="4305505" y="3457740"/>
                  <a:pt x="4296024" y="3489183"/>
                </a:cubicBezTo>
                <a:cubicBezTo>
                  <a:pt x="4286544" y="3520626"/>
                  <a:pt x="4275422" y="3538742"/>
                  <a:pt x="4262658" y="3543530"/>
                </a:cubicBezTo>
                <a:cubicBezTo>
                  <a:pt x="4256490" y="3551239"/>
                  <a:pt x="4246628" y="3554901"/>
                  <a:pt x="4233071" y="3554515"/>
                </a:cubicBezTo>
                <a:cubicBezTo>
                  <a:pt x="4219514" y="3554130"/>
                  <a:pt x="4201543" y="3553196"/>
                  <a:pt x="4179158" y="3551713"/>
                </a:cubicBezTo>
                <a:cubicBezTo>
                  <a:pt x="4156772" y="3550231"/>
                  <a:pt x="4143923" y="3555027"/>
                  <a:pt x="4140610" y="3566101"/>
                </a:cubicBezTo>
                <a:cubicBezTo>
                  <a:pt x="4137297" y="3577175"/>
                  <a:pt x="4141996" y="3589709"/>
                  <a:pt x="4154708" y="3603703"/>
                </a:cubicBezTo>
                <a:cubicBezTo>
                  <a:pt x="4167420" y="3617698"/>
                  <a:pt x="4174495" y="3632812"/>
                  <a:pt x="4175933" y="3649045"/>
                </a:cubicBezTo>
                <a:cubicBezTo>
                  <a:pt x="4177371" y="3665278"/>
                  <a:pt x="4184869" y="3678479"/>
                  <a:pt x="4198426" y="3688649"/>
                </a:cubicBezTo>
                <a:cubicBezTo>
                  <a:pt x="4211983" y="3698819"/>
                  <a:pt x="4221260" y="3710819"/>
                  <a:pt x="4226256" y="3724651"/>
                </a:cubicBezTo>
                <a:cubicBezTo>
                  <a:pt x="4231251" y="3738482"/>
                  <a:pt x="4244027" y="3744097"/>
                  <a:pt x="4264582" y="3741495"/>
                </a:cubicBezTo>
                <a:cubicBezTo>
                  <a:pt x="4285136" y="3738893"/>
                  <a:pt x="4304938" y="3729231"/>
                  <a:pt x="4323987" y="3712509"/>
                </a:cubicBezTo>
                <a:cubicBezTo>
                  <a:pt x="4343037" y="3695787"/>
                  <a:pt x="4365537" y="3685539"/>
                  <a:pt x="4391488" y="3681766"/>
                </a:cubicBezTo>
                <a:cubicBezTo>
                  <a:pt x="4417438" y="3677994"/>
                  <a:pt x="4440895" y="3663039"/>
                  <a:pt x="4461857" y="3636903"/>
                </a:cubicBezTo>
                <a:cubicBezTo>
                  <a:pt x="4502091" y="3586944"/>
                  <a:pt x="4524602" y="3528913"/>
                  <a:pt x="4529391" y="3462810"/>
                </a:cubicBezTo>
                <a:cubicBezTo>
                  <a:pt x="4549048" y="3267213"/>
                  <a:pt x="4549056" y="3014704"/>
                  <a:pt x="4529413" y="2705284"/>
                </a:cubicBezTo>
                <a:cubicBezTo>
                  <a:pt x="4526596" y="2643287"/>
                  <a:pt x="4523253" y="2597293"/>
                  <a:pt x="4519384" y="2567303"/>
                </a:cubicBezTo>
                <a:cubicBezTo>
                  <a:pt x="4514833" y="2539121"/>
                  <a:pt x="4504719" y="2508860"/>
                  <a:pt x="4489041" y="2476520"/>
                </a:cubicBezTo>
                <a:cubicBezTo>
                  <a:pt x="4473364" y="2444180"/>
                  <a:pt x="4459485" y="2424497"/>
                  <a:pt x="4447403" y="2417470"/>
                </a:cubicBezTo>
                <a:cubicBezTo>
                  <a:pt x="4420274" y="2394362"/>
                  <a:pt x="4393530" y="2382619"/>
                  <a:pt x="4367171" y="2382240"/>
                </a:cubicBezTo>
                <a:close/>
                <a:moveTo>
                  <a:pt x="6405425" y="2372370"/>
                </a:moveTo>
                <a:cubicBezTo>
                  <a:pt x="6396623" y="2371961"/>
                  <a:pt x="6387300" y="2372677"/>
                  <a:pt x="6377456" y="2374519"/>
                </a:cubicBezTo>
                <a:cubicBezTo>
                  <a:pt x="6357769" y="2378203"/>
                  <a:pt x="6340728" y="2387468"/>
                  <a:pt x="6326334" y="2402315"/>
                </a:cubicBezTo>
                <a:cubicBezTo>
                  <a:pt x="6311939" y="2417162"/>
                  <a:pt x="6307147" y="2437424"/>
                  <a:pt x="6311957" y="2463100"/>
                </a:cubicBezTo>
                <a:cubicBezTo>
                  <a:pt x="6316768" y="2488777"/>
                  <a:pt x="6330744" y="2505669"/>
                  <a:pt x="6353885" y="2513778"/>
                </a:cubicBezTo>
                <a:cubicBezTo>
                  <a:pt x="6363447" y="2518567"/>
                  <a:pt x="6373987" y="2526294"/>
                  <a:pt x="6385506" y="2536960"/>
                </a:cubicBezTo>
                <a:cubicBezTo>
                  <a:pt x="6397025" y="2547627"/>
                  <a:pt x="6405386" y="2556744"/>
                  <a:pt x="6410589" y="2564312"/>
                </a:cubicBezTo>
                <a:cubicBezTo>
                  <a:pt x="6415793" y="2571880"/>
                  <a:pt x="6422894" y="2580163"/>
                  <a:pt x="6431893" y="2589162"/>
                </a:cubicBezTo>
                <a:cubicBezTo>
                  <a:pt x="6474054" y="2620427"/>
                  <a:pt x="6504311" y="2633421"/>
                  <a:pt x="6522664" y="2628143"/>
                </a:cubicBezTo>
                <a:cubicBezTo>
                  <a:pt x="6549838" y="2618759"/>
                  <a:pt x="6565619" y="2599265"/>
                  <a:pt x="6570007" y="2569660"/>
                </a:cubicBezTo>
                <a:cubicBezTo>
                  <a:pt x="6570970" y="2558868"/>
                  <a:pt x="6573146" y="2547456"/>
                  <a:pt x="6576533" y="2535426"/>
                </a:cubicBezTo>
                <a:cubicBezTo>
                  <a:pt x="6579920" y="2523396"/>
                  <a:pt x="6578827" y="2506907"/>
                  <a:pt x="6573253" y="2485960"/>
                </a:cubicBezTo>
                <a:cubicBezTo>
                  <a:pt x="6560282" y="2444110"/>
                  <a:pt x="6512620" y="2407782"/>
                  <a:pt x="6430269" y="2376976"/>
                </a:cubicBezTo>
                <a:cubicBezTo>
                  <a:pt x="6422509" y="2374315"/>
                  <a:pt x="6414227" y="2372780"/>
                  <a:pt x="6405425" y="2372370"/>
                </a:cubicBezTo>
                <a:close/>
                <a:moveTo>
                  <a:pt x="8478349" y="2300614"/>
                </a:moveTo>
                <a:cubicBezTo>
                  <a:pt x="8457210" y="2300614"/>
                  <a:pt x="8442000" y="2308605"/>
                  <a:pt x="8432719" y="2324586"/>
                </a:cubicBezTo>
                <a:cubicBezTo>
                  <a:pt x="8425010" y="2338165"/>
                  <a:pt x="8418365" y="2352782"/>
                  <a:pt x="8412784" y="2368437"/>
                </a:cubicBezTo>
                <a:cubicBezTo>
                  <a:pt x="8407202" y="2384092"/>
                  <a:pt x="8409704" y="2407330"/>
                  <a:pt x="8420288" y="2438150"/>
                </a:cubicBezTo>
                <a:cubicBezTo>
                  <a:pt x="8425522" y="2458816"/>
                  <a:pt x="8427208" y="2489166"/>
                  <a:pt x="8425347" y="2529200"/>
                </a:cubicBezTo>
                <a:cubicBezTo>
                  <a:pt x="8423487" y="2569234"/>
                  <a:pt x="8422556" y="2596122"/>
                  <a:pt x="8422556" y="2609865"/>
                </a:cubicBezTo>
                <a:lnTo>
                  <a:pt x="8367987" y="2626098"/>
                </a:lnTo>
                <a:lnTo>
                  <a:pt x="8362105" y="2627540"/>
                </a:lnTo>
                <a:lnTo>
                  <a:pt x="8351579" y="2608586"/>
                </a:lnTo>
                <a:cubicBezTo>
                  <a:pt x="8336641" y="2589273"/>
                  <a:pt x="8312439" y="2576031"/>
                  <a:pt x="8278973" y="2568860"/>
                </a:cubicBezTo>
                <a:cubicBezTo>
                  <a:pt x="8251947" y="2565850"/>
                  <a:pt x="8228609" y="2569623"/>
                  <a:pt x="8208959" y="2580178"/>
                </a:cubicBezTo>
                <a:cubicBezTo>
                  <a:pt x="8189310" y="2590733"/>
                  <a:pt x="8178228" y="2603783"/>
                  <a:pt x="8175715" y="2619327"/>
                </a:cubicBezTo>
                <a:cubicBezTo>
                  <a:pt x="8173202" y="2634870"/>
                  <a:pt x="8157447" y="2660646"/>
                  <a:pt x="8128450" y="2696656"/>
                </a:cubicBezTo>
                <a:lnTo>
                  <a:pt x="8034988" y="2812800"/>
                </a:lnTo>
                <a:cubicBezTo>
                  <a:pt x="8004998" y="2854501"/>
                  <a:pt x="7997263" y="2885704"/>
                  <a:pt x="8011784" y="2906406"/>
                </a:cubicBezTo>
                <a:cubicBezTo>
                  <a:pt x="8026304" y="2927109"/>
                  <a:pt x="8064044" y="2914274"/>
                  <a:pt x="8125004" y="2867903"/>
                </a:cubicBezTo>
                <a:cubicBezTo>
                  <a:pt x="8137782" y="2857867"/>
                  <a:pt x="8150450" y="2850054"/>
                  <a:pt x="8163006" y="2844465"/>
                </a:cubicBezTo>
                <a:cubicBezTo>
                  <a:pt x="8175563" y="2838876"/>
                  <a:pt x="8190047" y="2830908"/>
                  <a:pt x="8206457" y="2820560"/>
                </a:cubicBezTo>
                <a:lnTo>
                  <a:pt x="8265941" y="2778910"/>
                </a:lnTo>
                <a:cubicBezTo>
                  <a:pt x="8282783" y="2767955"/>
                  <a:pt x="8302054" y="2757289"/>
                  <a:pt x="8323758" y="2746911"/>
                </a:cubicBezTo>
                <a:lnTo>
                  <a:pt x="8325174" y="2744528"/>
                </a:lnTo>
                <a:lnTo>
                  <a:pt x="8330818" y="2756625"/>
                </a:lnTo>
                <a:cubicBezTo>
                  <a:pt x="8342293" y="2777575"/>
                  <a:pt x="8355668" y="2791674"/>
                  <a:pt x="8370945" y="2798924"/>
                </a:cubicBezTo>
                <a:cubicBezTo>
                  <a:pt x="8381767" y="2805595"/>
                  <a:pt x="8390758" y="2812058"/>
                  <a:pt x="8397918" y="2818314"/>
                </a:cubicBezTo>
                <a:cubicBezTo>
                  <a:pt x="8407524" y="2825519"/>
                  <a:pt x="8415738" y="2829907"/>
                  <a:pt x="8422556" y="2831479"/>
                </a:cubicBezTo>
                <a:lnTo>
                  <a:pt x="8422556" y="2943820"/>
                </a:lnTo>
                <a:cubicBezTo>
                  <a:pt x="8420081" y="2944309"/>
                  <a:pt x="8416160" y="2945451"/>
                  <a:pt x="8410794" y="2947245"/>
                </a:cubicBezTo>
                <a:cubicBezTo>
                  <a:pt x="8261464" y="2978970"/>
                  <a:pt x="8136500" y="3012533"/>
                  <a:pt x="8035900" y="3047934"/>
                </a:cubicBezTo>
                <a:cubicBezTo>
                  <a:pt x="8013663" y="3054664"/>
                  <a:pt x="8003297" y="3068462"/>
                  <a:pt x="8004802" y="3089328"/>
                </a:cubicBezTo>
                <a:cubicBezTo>
                  <a:pt x="8006306" y="3110194"/>
                  <a:pt x="8012477" y="3129399"/>
                  <a:pt x="8023314" y="3146944"/>
                </a:cubicBezTo>
                <a:cubicBezTo>
                  <a:pt x="8034151" y="3164489"/>
                  <a:pt x="8045610" y="3177798"/>
                  <a:pt x="8057692" y="3186871"/>
                </a:cubicBezTo>
                <a:cubicBezTo>
                  <a:pt x="8069774" y="3195943"/>
                  <a:pt x="8086578" y="3205946"/>
                  <a:pt x="8108103" y="3216880"/>
                </a:cubicBezTo>
                <a:cubicBezTo>
                  <a:pt x="8129629" y="3227813"/>
                  <a:pt x="8158440" y="3225934"/>
                  <a:pt x="8194538" y="3211242"/>
                </a:cubicBezTo>
                <a:cubicBezTo>
                  <a:pt x="8252859" y="3185729"/>
                  <a:pt x="8329799" y="3163774"/>
                  <a:pt x="8425358" y="3145376"/>
                </a:cubicBezTo>
                <a:cubicBezTo>
                  <a:pt x="8425358" y="3151366"/>
                  <a:pt x="8426518" y="3177338"/>
                  <a:pt x="8428839" y="3223295"/>
                </a:cubicBezTo>
                <a:cubicBezTo>
                  <a:pt x="8431159" y="3269251"/>
                  <a:pt x="8430940" y="3341685"/>
                  <a:pt x="8428182" y="3440595"/>
                </a:cubicBezTo>
                <a:cubicBezTo>
                  <a:pt x="8425366" y="3499627"/>
                  <a:pt x="8429832" y="3565745"/>
                  <a:pt x="8441580" y="3638949"/>
                </a:cubicBezTo>
                <a:cubicBezTo>
                  <a:pt x="8453329" y="3712153"/>
                  <a:pt x="8469462" y="3749497"/>
                  <a:pt x="8489980" y="3750979"/>
                </a:cubicBezTo>
                <a:cubicBezTo>
                  <a:pt x="8515078" y="3750979"/>
                  <a:pt x="8530310" y="3738905"/>
                  <a:pt x="8535676" y="3714755"/>
                </a:cubicBezTo>
                <a:cubicBezTo>
                  <a:pt x="8541043" y="3690606"/>
                  <a:pt x="8548870" y="3667301"/>
                  <a:pt x="8559159" y="3644842"/>
                </a:cubicBezTo>
                <a:cubicBezTo>
                  <a:pt x="8569447" y="3622383"/>
                  <a:pt x="8578379" y="3595505"/>
                  <a:pt x="8585954" y="3564211"/>
                </a:cubicBezTo>
                <a:cubicBezTo>
                  <a:pt x="8586636" y="3558844"/>
                  <a:pt x="8593612" y="3549527"/>
                  <a:pt x="8606879" y="3536259"/>
                </a:cubicBezTo>
                <a:cubicBezTo>
                  <a:pt x="8625722" y="3517416"/>
                  <a:pt x="8631451" y="3377523"/>
                  <a:pt x="8624068" y="3116579"/>
                </a:cubicBezTo>
                <a:cubicBezTo>
                  <a:pt x="8738767" y="3096714"/>
                  <a:pt x="8821800" y="3090036"/>
                  <a:pt x="8873168" y="3096544"/>
                </a:cubicBezTo>
                <a:cubicBezTo>
                  <a:pt x="8900696" y="3099331"/>
                  <a:pt x="8924958" y="3090555"/>
                  <a:pt x="8945949" y="3070215"/>
                </a:cubicBezTo>
                <a:cubicBezTo>
                  <a:pt x="8976948" y="3037749"/>
                  <a:pt x="8985531" y="3002400"/>
                  <a:pt x="8971700" y="2964167"/>
                </a:cubicBezTo>
                <a:cubicBezTo>
                  <a:pt x="8967193" y="2952900"/>
                  <a:pt x="8956690" y="2940047"/>
                  <a:pt x="8940190" y="2925608"/>
                </a:cubicBezTo>
                <a:cubicBezTo>
                  <a:pt x="8899170" y="2885700"/>
                  <a:pt x="8852272" y="2871653"/>
                  <a:pt x="8799496" y="2883469"/>
                </a:cubicBezTo>
                <a:cubicBezTo>
                  <a:pt x="8772500" y="2889562"/>
                  <a:pt x="8743589" y="2893539"/>
                  <a:pt x="8712761" y="2895399"/>
                </a:cubicBezTo>
                <a:cubicBezTo>
                  <a:pt x="8681934" y="2897260"/>
                  <a:pt x="8650316" y="2901792"/>
                  <a:pt x="8617908" y="2908997"/>
                </a:cubicBezTo>
                <a:cubicBezTo>
                  <a:pt x="8617375" y="2880252"/>
                  <a:pt x="8617108" y="2838520"/>
                  <a:pt x="8617108" y="2783802"/>
                </a:cubicBezTo>
                <a:cubicBezTo>
                  <a:pt x="8617939" y="2783209"/>
                  <a:pt x="8622267" y="2782127"/>
                  <a:pt x="8630094" y="2780556"/>
                </a:cubicBezTo>
                <a:lnTo>
                  <a:pt x="8708702" y="2749691"/>
                </a:lnTo>
                <a:cubicBezTo>
                  <a:pt x="8728568" y="2744013"/>
                  <a:pt x="8738500" y="2734425"/>
                  <a:pt x="8738500" y="2720927"/>
                </a:cubicBezTo>
                <a:cubicBezTo>
                  <a:pt x="8738500" y="2707430"/>
                  <a:pt x="8740116" y="2696059"/>
                  <a:pt x="8743348" y="2686816"/>
                </a:cubicBezTo>
                <a:cubicBezTo>
                  <a:pt x="8746580" y="2677573"/>
                  <a:pt x="8747940" y="2668585"/>
                  <a:pt x="8747428" y="2659853"/>
                </a:cubicBezTo>
                <a:cubicBezTo>
                  <a:pt x="8746917" y="2651122"/>
                  <a:pt x="8746928" y="2640403"/>
                  <a:pt x="8747462" y="2627699"/>
                </a:cubicBezTo>
                <a:cubicBezTo>
                  <a:pt x="8747996" y="2614994"/>
                  <a:pt x="8743681" y="2605135"/>
                  <a:pt x="8734520" y="2598123"/>
                </a:cubicBezTo>
                <a:cubicBezTo>
                  <a:pt x="8725358" y="2591111"/>
                  <a:pt x="8717957" y="2584525"/>
                  <a:pt x="8712316" y="2578366"/>
                </a:cubicBezTo>
                <a:cubicBezTo>
                  <a:pt x="8706676" y="2572206"/>
                  <a:pt x="8700600" y="2567373"/>
                  <a:pt x="8694093" y="2563867"/>
                </a:cubicBezTo>
                <a:cubicBezTo>
                  <a:pt x="8687585" y="2560361"/>
                  <a:pt x="8679502" y="2554913"/>
                  <a:pt x="8669844" y="2547523"/>
                </a:cubicBezTo>
                <a:cubicBezTo>
                  <a:pt x="8660185" y="2540133"/>
                  <a:pt x="8647603" y="2538632"/>
                  <a:pt x="8632096" y="2543020"/>
                </a:cubicBezTo>
                <a:lnTo>
                  <a:pt x="8617420" y="2548586"/>
                </a:lnTo>
                <a:lnTo>
                  <a:pt x="8620419" y="2504311"/>
                </a:lnTo>
                <a:cubicBezTo>
                  <a:pt x="8622256" y="2489097"/>
                  <a:pt x="8624824" y="2474960"/>
                  <a:pt x="8628126" y="2461900"/>
                </a:cubicBezTo>
                <a:cubicBezTo>
                  <a:pt x="8634731" y="2435779"/>
                  <a:pt x="8630466" y="2411177"/>
                  <a:pt x="8615329" y="2388095"/>
                </a:cubicBezTo>
                <a:cubicBezTo>
                  <a:pt x="8574562" y="2332028"/>
                  <a:pt x="8528902" y="2302868"/>
                  <a:pt x="8478349" y="2300614"/>
                </a:cubicBezTo>
                <a:close/>
                <a:moveTo>
                  <a:pt x="5414642" y="2261844"/>
                </a:moveTo>
                <a:cubicBezTo>
                  <a:pt x="5395689" y="2262963"/>
                  <a:pt x="5380594" y="2269142"/>
                  <a:pt x="5369357" y="2280379"/>
                </a:cubicBezTo>
                <a:cubicBezTo>
                  <a:pt x="5343873" y="2314031"/>
                  <a:pt x="5331131" y="2390178"/>
                  <a:pt x="5331131" y="2508820"/>
                </a:cubicBezTo>
                <a:lnTo>
                  <a:pt x="5331131" y="2783513"/>
                </a:lnTo>
                <a:cubicBezTo>
                  <a:pt x="5301704" y="2786463"/>
                  <a:pt x="5243095" y="2797627"/>
                  <a:pt x="5155303" y="2817002"/>
                </a:cubicBezTo>
                <a:cubicBezTo>
                  <a:pt x="5155303" y="2816943"/>
                  <a:pt x="5156296" y="2785322"/>
                  <a:pt x="5158282" y="2722139"/>
                </a:cubicBezTo>
                <a:cubicBezTo>
                  <a:pt x="5157319" y="2709731"/>
                  <a:pt x="5153101" y="2681616"/>
                  <a:pt x="5145630" y="2637794"/>
                </a:cubicBezTo>
                <a:cubicBezTo>
                  <a:pt x="5143999" y="2625534"/>
                  <a:pt x="5143643" y="2610402"/>
                  <a:pt x="5144563" y="2592397"/>
                </a:cubicBezTo>
                <a:cubicBezTo>
                  <a:pt x="5145482" y="2574393"/>
                  <a:pt x="5144866" y="2555195"/>
                  <a:pt x="5142717" y="2534804"/>
                </a:cubicBezTo>
                <a:cubicBezTo>
                  <a:pt x="5140567" y="2514412"/>
                  <a:pt x="5127959" y="2498442"/>
                  <a:pt x="5104892" y="2486894"/>
                </a:cubicBezTo>
                <a:cubicBezTo>
                  <a:pt x="5092409" y="2480178"/>
                  <a:pt x="5077663" y="2472570"/>
                  <a:pt x="5060651" y="2464067"/>
                </a:cubicBezTo>
                <a:cubicBezTo>
                  <a:pt x="5043640" y="2455566"/>
                  <a:pt x="5027692" y="2453879"/>
                  <a:pt x="5012808" y="2459009"/>
                </a:cubicBezTo>
                <a:cubicBezTo>
                  <a:pt x="4984078" y="2466199"/>
                  <a:pt x="4969713" y="2490837"/>
                  <a:pt x="4969713" y="2532925"/>
                </a:cubicBezTo>
                <a:cubicBezTo>
                  <a:pt x="4969713" y="2575012"/>
                  <a:pt x="4974397" y="2613371"/>
                  <a:pt x="4983766" y="2648001"/>
                </a:cubicBezTo>
                <a:cubicBezTo>
                  <a:pt x="4984731" y="2661358"/>
                  <a:pt x="4988362" y="2681383"/>
                  <a:pt x="4994663" y="2708074"/>
                </a:cubicBezTo>
                <a:cubicBezTo>
                  <a:pt x="5000963" y="2734766"/>
                  <a:pt x="5007078" y="2762707"/>
                  <a:pt x="5013008" y="2791897"/>
                </a:cubicBezTo>
                <a:cubicBezTo>
                  <a:pt x="5018938" y="2821087"/>
                  <a:pt x="5024972" y="2837527"/>
                  <a:pt x="5031109" y="2841218"/>
                </a:cubicBezTo>
                <a:cubicBezTo>
                  <a:pt x="4973145" y="2850395"/>
                  <a:pt x="4906493" y="2868170"/>
                  <a:pt x="4831154" y="2894543"/>
                </a:cubicBezTo>
                <a:cubicBezTo>
                  <a:pt x="4800497" y="2905498"/>
                  <a:pt x="4782181" y="2921709"/>
                  <a:pt x="4776206" y="2943175"/>
                </a:cubicBezTo>
                <a:cubicBezTo>
                  <a:pt x="4772190" y="2960446"/>
                  <a:pt x="4780980" y="2985752"/>
                  <a:pt x="4802579" y="3019092"/>
                </a:cubicBezTo>
                <a:cubicBezTo>
                  <a:pt x="4824179" y="3052433"/>
                  <a:pt x="4844200" y="3072280"/>
                  <a:pt x="4862642" y="3078632"/>
                </a:cubicBezTo>
                <a:cubicBezTo>
                  <a:pt x="4881083" y="3084984"/>
                  <a:pt x="4916885" y="3079459"/>
                  <a:pt x="4970046" y="3062054"/>
                </a:cubicBezTo>
                <a:cubicBezTo>
                  <a:pt x="5054161" y="3032583"/>
                  <a:pt x="5131013" y="3009553"/>
                  <a:pt x="5200600" y="2992964"/>
                </a:cubicBezTo>
                <a:cubicBezTo>
                  <a:pt x="5270187" y="2976375"/>
                  <a:pt x="5309079" y="2966717"/>
                  <a:pt x="5317277" y="2963989"/>
                </a:cubicBezTo>
                <a:cubicBezTo>
                  <a:pt x="5318137" y="3080422"/>
                  <a:pt x="5315773" y="3178613"/>
                  <a:pt x="5310184" y="3258563"/>
                </a:cubicBezTo>
                <a:cubicBezTo>
                  <a:pt x="5310184" y="3268688"/>
                  <a:pt x="5306697" y="3278102"/>
                  <a:pt x="5299721" y="3286804"/>
                </a:cubicBezTo>
                <a:cubicBezTo>
                  <a:pt x="5292746" y="3295506"/>
                  <a:pt x="5292261" y="3308804"/>
                  <a:pt x="5298265" y="3326697"/>
                </a:cubicBezTo>
                <a:cubicBezTo>
                  <a:pt x="5304269" y="3344590"/>
                  <a:pt x="5310347" y="3360534"/>
                  <a:pt x="5316500" y="3374529"/>
                </a:cubicBezTo>
                <a:cubicBezTo>
                  <a:pt x="5318037" y="3378028"/>
                  <a:pt x="5319524" y="3381063"/>
                  <a:pt x="5320960" y="3383636"/>
                </a:cubicBezTo>
                <a:lnTo>
                  <a:pt x="5324572" y="3389137"/>
                </a:lnTo>
                <a:lnTo>
                  <a:pt x="5319893" y="3389986"/>
                </a:lnTo>
                <a:cubicBezTo>
                  <a:pt x="5318227" y="3390655"/>
                  <a:pt x="5316474" y="3391707"/>
                  <a:pt x="5314632" y="3393141"/>
                </a:cubicBezTo>
                <a:cubicBezTo>
                  <a:pt x="5227922" y="3473328"/>
                  <a:pt x="5159239" y="3530844"/>
                  <a:pt x="5108583" y="3565689"/>
                </a:cubicBezTo>
                <a:cubicBezTo>
                  <a:pt x="5057927" y="3600535"/>
                  <a:pt x="4999303" y="3646628"/>
                  <a:pt x="4932710" y="3703970"/>
                </a:cubicBezTo>
                <a:cubicBezTo>
                  <a:pt x="4884826" y="3743760"/>
                  <a:pt x="4864317" y="3770611"/>
                  <a:pt x="4871181" y="3784524"/>
                </a:cubicBezTo>
                <a:cubicBezTo>
                  <a:pt x="4878044" y="3798437"/>
                  <a:pt x="4893696" y="3800464"/>
                  <a:pt x="4918134" y="3790606"/>
                </a:cubicBezTo>
                <a:cubicBezTo>
                  <a:pt x="4942573" y="3780747"/>
                  <a:pt x="4964624" y="3774880"/>
                  <a:pt x="4984289" y="3773005"/>
                </a:cubicBezTo>
                <a:cubicBezTo>
                  <a:pt x="5003954" y="3771130"/>
                  <a:pt x="5028581" y="3762442"/>
                  <a:pt x="5058172" y="3746943"/>
                </a:cubicBezTo>
                <a:cubicBezTo>
                  <a:pt x="5087762" y="3731444"/>
                  <a:pt x="5115202" y="3721360"/>
                  <a:pt x="5140493" y="3716690"/>
                </a:cubicBezTo>
                <a:cubicBezTo>
                  <a:pt x="5192884" y="3705245"/>
                  <a:pt x="5272886" y="3650905"/>
                  <a:pt x="5380497" y="3553670"/>
                </a:cubicBezTo>
                <a:cubicBezTo>
                  <a:pt x="5448883" y="3494653"/>
                  <a:pt x="5515794" y="3431493"/>
                  <a:pt x="5581230" y="3364189"/>
                </a:cubicBezTo>
                <a:lnTo>
                  <a:pt x="5778184" y="3171394"/>
                </a:lnTo>
                <a:cubicBezTo>
                  <a:pt x="5810279" y="3143434"/>
                  <a:pt x="5831100" y="3115112"/>
                  <a:pt x="5840648" y="3086426"/>
                </a:cubicBezTo>
                <a:cubicBezTo>
                  <a:pt x="5850195" y="3057740"/>
                  <a:pt x="5853067" y="3037419"/>
                  <a:pt x="5849264" y="3025463"/>
                </a:cubicBezTo>
                <a:cubicBezTo>
                  <a:pt x="5845462" y="3013507"/>
                  <a:pt x="5843175" y="3005209"/>
                  <a:pt x="5842404" y="3000569"/>
                </a:cubicBezTo>
                <a:cubicBezTo>
                  <a:pt x="5842404" y="2977250"/>
                  <a:pt x="5833806" y="2959275"/>
                  <a:pt x="5816609" y="2946644"/>
                </a:cubicBezTo>
                <a:cubicBezTo>
                  <a:pt x="5796062" y="2930856"/>
                  <a:pt x="5771621" y="2926853"/>
                  <a:pt x="5743283" y="2934636"/>
                </a:cubicBezTo>
                <a:cubicBezTo>
                  <a:pt x="5714946" y="2942419"/>
                  <a:pt x="5694439" y="2959241"/>
                  <a:pt x="5681764" y="2985103"/>
                </a:cubicBezTo>
                <a:cubicBezTo>
                  <a:pt x="5669089" y="3010965"/>
                  <a:pt x="5655518" y="3032575"/>
                  <a:pt x="5641048" y="3049935"/>
                </a:cubicBezTo>
                <a:lnTo>
                  <a:pt x="5499154" y="3232723"/>
                </a:lnTo>
                <a:cubicBezTo>
                  <a:pt x="5503631" y="3207388"/>
                  <a:pt x="5507212" y="3106840"/>
                  <a:pt x="5509894" y="2931078"/>
                </a:cubicBezTo>
                <a:cubicBezTo>
                  <a:pt x="5561944" y="2922139"/>
                  <a:pt x="5627965" y="2913063"/>
                  <a:pt x="5707959" y="2903849"/>
                </a:cubicBezTo>
                <a:cubicBezTo>
                  <a:pt x="5787953" y="2894636"/>
                  <a:pt x="5840195" y="2893950"/>
                  <a:pt x="5864686" y="2901792"/>
                </a:cubicBezTo>
                <a:cubicBezTo>
                  <a:pt x="5892897" y="2912555"/>
                  <a:pt x="5915194" y="2915657"/>
                  <a:pt x="5931576" y="2911098"/>
                </a:cubicBezTo>
                <a:cubicBezTo>
                  <a:pt x="5947956" y="2906540"/>
                  <a:pt x="5962892" y="2899865"/>
                  <a:pt x="5976383" y="2891074"/>
                </a:cubicBezTo>
                <a:cubicBezTo>
                  <a:pt x="5989873" y="2882283"/>
                  <a:pt x="5997686" y="2861862"/>
                  <a:pt x="5999820" y="2829811"/>
                </a:cubicBezTo>
                <a:cubicBezTo>
                  <a:pt x="6001866" y="2773033"/>
                  <a:pt x="5975582" y="2739062"/>
                  <a:pt x="5920968" y="2727899"/>
                </a:cubicBezTo>
                <a:cubicBezTo>
                  <a:pt x="5895662" y="2725364"/>
                  <a:pt x="5876916" y="2719626"/>
                  <a:pt x="5864730" y="2710687"/>
                </a:cubicBezTo>
                <a:cubicBezTo>
                  <a:pt x="5845873" y="2701496"/>
                  <a:pt x="5832424" y="2698979"/>
                  <a:pt x="5824381" y="2703138"/>
                </a:cubicBezTo>
                <a:cubicBezTo>
                  <a:pt x="5816339" y="2707296"/>
                  <a:pt x="5803430" y="2712485"/>
                  <a:pt x="5785656" y="2718704"/>
                </a:cubicBezTo>
                <a:cubicBezTo>
                  <a:pt x="5767881" y="2724923"/>
                  <a:pt x="5726990" y="2731030"/>
                  <a:pt x="5662985" y="2737027"/>
                </a:cubicBezTo>
                <a:cubicBezTo>
                  <a:pt x="5598979" y="2743023"/>
                  <a:pt x="5549232" y="2750113"/>
                  <a:pt x="5513741" y="2758297"/>
                </a:cubicBezTo>
                <a:lnTo>
                  <a:pt x="5511718" y="2689762"/>
                </a:lnTo>
                <a:lnTo>
                  <a:pt x="5511718" y="2648694"/>
                </a:lnTo>
                <a:lnTo>
                  <a:pt x="5524382" y="2646978"/>
                </a:lnTo>
                <a:cubicBezTo>
                  <a:pt x="5537064" y="2645095"/>
                  <a:pt x="5564023" y="2636000"/>
                  <a:pt x="5605258" y="2619693"/>
                </a:cubicBezTo>
                <a:cubicBezTo>
                  <a:pt x="5646492" y="2603386"/>
                  <a:pt x="5687664" y="2581216"/>
                  <a:pt x="5728773" y="2553183"/>
                </a:cubicBezTo>
                <a:cubicBezTo>
                  <a:pt x="5740856" y="2547149"/>
                  <a:pt x="5747234" y="2537083"/>
                  <a:pt x="5747908" y="2522985"/>
                </a:cubicBezTo>
                <a:cubicBezTo>
                  <a:pt x="5748583" y="2508886"/>
                  <a:pt x="5748920" y="2498442"/>
                  <a:pt x="5748920" y="2491653"/>
                </a:cubicBezTo>
                <a:cubicBezTo>
                  <a:pt x="5748920" y="2484863"/>
                  <a:pt x="5745555" y="2468971"/>
                  <a:pt x="5738824" y="2443976"/>
                </a:cubicBezTo>
                <a:cubicBezTo>
                  <a:pt x="5737520" y="2426928"/>
                  <a:pt x="5731156" y="2416121"/>
                  <a:pt x="5719735" y="2411555"/>
                </a:cubicBezTo>
                <a:cubicBezTo>
                  <a:pt x="5708311" y="2406989"/>
                  <a:pt x="5699606" y="2402460"/>
                  <a:pt x="5693617" y="2397968"/>
                </a:cubicBezTo>
                <a:cubicBezTo>
                  <a:pt x="5687627" y="2393476"/>
                  <a:pt x="5681346" y="2390470"/>
                  <a:pt x="5674771" y="2388951"/>
                </a:cubicBezTo>
                <a:cubicBezTo>
                  <a:pt x="5668196" y="2387431"/>
                  <a:pt x="5659535" y="2384422"/>
                  <a:pt x="5648787" y="2379923"/>
                </a:cubicBezTo>
                <a:cubicBezTo>
                  <a:pt x="5638039" y="2375423"/>
                  <a:pt x="5625497" y="2377881"/>
                  <a:pt x="5611162" y="2387294"/>
                </a:cubicBezTo>
                <a:cubicBezTo>
                  <a:pt x="5590823" y="2401111"/>
                  <a:pt x="5564182" y="2415476"/>
                  <a:pt x="5531242" y="2430390"/>
                </a:cubicBezTo>
                <a:cubicBezTo>
                  <a:pt x="5536593" y="2416454"/>
                  <a:pt x="5540259" y="2399640"/>
                  <a:pt x="5542238" y="2379945"/>
                </a:cubicBezTo>
                <a:cubicBezTo>
                  <a:pt x="5544217" y="2360250"/>
                  <a:pt x="5534882" y="2339937"/>
                  <a:pt x="5514231" y="2319004"/>
                </a:cubicBezTo>
                <a:cubicBezTo>
                  <a:pt x="5499717" y="2307590"/>
                  <a:pt x="5484229" y="2294929"/>
                  <a:pt x="5467766" y="2281023"/>
                </a:cubicBezTo>
                <a:cubicBezTo>
                  <a:pt x="5451304" y="2267118"/>
                  <a:pt x="5433595" y="2260725"/>
                  <a:pt x="5414642" y="2261844"/>
                </a:cubicBezTo>
                <a:close/>
                <a:moveTo>
                  <a:pt x="0" y="0"/>
                </a:moveTo>
                <a:lnTo>
                  <a:pt x="12192000" y="0"/>
                </a:lnTo>
                <a:lnTo>
                  <a:pt x="12192000" y="6885384"/>
                </a:lnTo>
                <a:lnTo>
                  <a:pt x="0" y="6885384"/>
                </a:lnTo>
                <a:close/>
              </a:path>
            </a:pathLst>
          </a:custGeom>
          <a:solidFill>
            <a:srgbClr val="1BA7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a:p>
            <a:pPr algn="ctr"/>
            <a:endParaRPr lang="zh-CN" altLang="en-US"/>
          </a:p>
        </p:txBody>
      </p:sp>
      <p:pic>
        <p:nvPicPr>
          <p:cNvPr id="6" name="New picture"/>
          <p:cNvPicPr/>
          <p:nvPr/>
        </p:nvPicPr>
        <p:blipFill>
          <a:blip r:embed="rId2"/>
          <a:stretch>
            <a:fillRect/>
          </a:stretch>
        </p:blipFill>
        <p:spPr>
          <a:xfrm>
            <a:off x="12255500" y="10477500"/>
            <a:ext cx="317500" cy="228600"/>
          </a:xfrm>
          <a:prstGeom prst="cube">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109" name="Text Box 3">
            <a:extLst>
              <a:ext uri="{FF2B5EF4-FFF2-40B4-BE49-F238E27FC236}">
                <a16:creationId xmlns:a16="http://schemas.microsoft.com/office/drawing/2014/main" id="{170DF4A9-7F8F-4DCF-AF67-1A905CC1510A}"/>
              </a:ext>
            </a:extLst>
          </p:cNvPr>
          <p:cNvSpPr txBox="1">
            <a:spLocks noChangeArrowheads="1"/>
          </p:cNvSpPr>
          <p:nvPr/>
        </p:nvSpPr>
        <p:spPr bwMode="auto">
          <a:xfrm>
            <a:off x="1703512" y="5680077"/>
            <a:ext cx="4162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．观察调光灯亮度变化</a:t>
            </a:r>
          </a:p>
        </p:txBody>
      </p:sp>
      <p:sp>
        <p:nvSpPr>
          <p:cNvPr id="4111" name="Text Box 3">
            <a:extLst>
              <a:ext uri="{FF2B5EF4-FFF2-40B4-BE49-F238E27FC236}">
                <a16:creationId xmlns:a16="http://schemas.microsoft.com/office/drawing/2014/main" id="{6208EB32-7C67-46B3-B117-670B48A31993}"/>
              </a:ext>
            </a:extLst>
          </p:cNvPr>
          <p:cNvSpPr txBox="1">
            <a:spLocks noChangeArrowheads="1"/>
          </p:cNvSpPr>
          <p:nvPr/>
        </p:nvSpPr>
        <p:spPr bwMode="auto">
          <a:xfrm>
            <a:off x="6242051" y="5680076"/>
            <a:ext cx="4162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．倾听音箱音量的变化</a:t>
            </a:r>
          </a:p>
        </p:txBody>
      </p:sp>
      <p:sp>
        <p:nvSpPr>
          <p:cNvPr id="4115" name="Text Box 19">
            <a:extLst>
              <a:ext uri="{FF2B5EF4-FFF2-40B4-BE49-F238E27FC236}">
                <a16:creationId xmlns:a16="http://schemas.microsoft.com/office/drawing/2014/main" id="{76E89545-7C1C-47C5-8979-E77F66264F14}"/>
              </a:ext>
            </a:extLst>
          </p:cNvPr>
          <p:cNvSpPr txBox="1">
            <a:spLocks noChangeArrowheads="1"/>
          </p:cNvSpPr>
          <p:nvPr/>
        </p:nvSpPr>
        <p:spPr bwMode="auto">
          <a:xfrm>
            <a:off x="2029563" y="514351"/>
            <a:ext cx="26454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a:solidFill>
                  <a:srgbClr val="FFFFFF"/>
                </a:solidFill>
                <a:latin typeface="宋体" panose="02010600030101010101" pitchFamily="2" charset="-122"/>
              </a:rPr>
              <a:t>演示实验</a:t>
            </a:r>
          </a:p>
        </p:txBody>
      </p:sp>
      <p:sp>
        <p:nvSpPr>
          <p:cNvPr id="5" name="标题 4">
            <a:extLst>
              <a:ext uri="{FF2B5EF4-FFF2-40B4-BE49-F238E27FC236}">
                <a16:creationId xmlns:a16="http://schemas.microsoft.com/office/drawing/2014/main" id="{BD19F077-58DE-437B-B1CF-D8024DA0E88D}"/>
              </a:ext>
            </a:extLst>
          </p:cNvPr>
          <p:cNvSpPr>
            <a:spLocks noGrp="1"/>
          </p:cNvSpPr>
          <p:nvPr>
            <p:ph type="title"/>
          </p:nvPr>
        </p:nvSpPr>
        <p:spPr/>
        <p:txBody>
          <a:bodyPr/>
          <a:lstStyle/>
          <a:p>
            <a:r>
              <a:rPr lang="zh-CN" altLang="en-US"/>
              <a:t>从生活走向物理</a:t>
            </a:r>
          </a:p>
        </p:txBody>
      </p:sp>
      <p:pic>
        <p:nvPicPr>
          <p:cNvPr id="7" name="图片 6">
            <a:extLst>
              <a:ext uri="{FF2B5EF4-FFF2-40B4-BE49-F238E27FC236}">
                <a16:creationId xmlns:a16="http://schemas.microsoft.com/office/drawing/2014/main" id="{89EC723C-4761-48DE-B19B-C22BD8F7C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844" y="1783603"/>
            <a:ext cx="3794620" cy="2996952"/>
          </a:xfrm>
          <a:prstGeom prst="rect">
            <a:avLst/>
          </a:prstGeom>
        </p:spPr>
      </p:pic>
      <p:pic>
        <p:nvPicPr>
          <p:cNvPr id="9" name="图片 8">
            <a:extLst>
              <a:ext uri="{FF2B5EF4-FFF2-40B4-BE49-F238E27FC236}">
                <a16:creationId xmlns:a16="http://schemas.microsoft.com/office/drawing/2014/main" id="{5A6579F4-4079-480B-9422-3155AC02D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480" y="1335544"/>
            <a:ext cx="2118488" cy="38244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112" name="Rectangle 16">
            <a:extLst>
              <a:ext uri="{FF2B5EF4-FFF2-40B4-BE49-F238E27FC236}">
                <a16:creationId xmlns:a16="http://schemas.microsoft.com/office/drawing/2014/main" id="{67024725-D66C-4895-A54E-F9F6220513E9}"/>
              </a:ext>
            </a:extLst>
          </p:cNvPr>
          <p:cNvSpPr>
            <a:spLocks noChangeArrowheads="1"/>
          </p:cNvSpPr>
          <p:nvPr/>
        </p:nvSpPr>
        <p:spPr bwMode="auto">
          <a:xfrm>
            <a:off x="1505620" y="1196752"/>
            <a:ext cx="9180759" cy="257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2800" b="1"/>
              <a:t>　　</a:t>
            </a:r>
            <a:r>
              <a:rPr lang="zh-CN" altLang="en-US" sz="2800" b="1">
                <a:latin typeface="黑体" panose="02010609060101010101" pitchFamily="49" charset="-122"/>
                <a:ea typeface="黑体" panose="02010609060101010101" pitchFamily="49" charset="-122"/>
              </a:rPr>
              <a:t>让灯泡的亮度发生变化可以有多种方法。例如，改变电池组中串联电池的节数会影响小灯泡的亮度。你有什么办法在不改变电源两端电压的情况下，逐渐改变小灯泡的亮度？</a:t>
            </a:r>
          </a:p>
        </p:txBody>
      </p:sp>
      <p:sp>
        <p:nvSpPr>
          <p:cNvPr id="2" name="标题 1">
            <a:extLst>
              <a:ext uri="{FF2B5EF4-FFF2-40B4-BE49-F238E27FC236}">
                <a16:creationId xmlns:a16="http://schemas.microsoft.com/office/drawing/2014/main" id="{552F9EFF-AE36-4D3D-A406-1F20DAE0BEBB}"/>
              </a:ext>
            </a:extLst>
          </p:cNvPr>
          <p:cNvSpPr>
            <a:spLocks noGrp="1"/>
          </p:cNvSpPr>
          <p:nvPr>
            <p:ph type="title"/>
          </p:nvPr>
        </p:nvSpPr>
        <p:spPr/>
        <p:txBody>
          <a:bodyPr/>
          <a:lstStyle/>
          <a:p>
            <a:r>
              <a:rPr lang="zh-CN" altLang="en-US"/>
              <a:t>想想做做</a:t>
            </a:r>
          </a:p>
        </p:txBody>
      </p:sp>
      <p:grpSp>
        <p:nvGrpSpPr>
          <p:cNvPr id="8" name="Group 4">
            <a:extLst>
              <a:ext uri="{FF2B5EF4-FFF2-40B4-BE49-F238E27FC236}">
                <a16:creationId xmlns:a16="http://schemas.microsoft.com/office/drawing/2014/main" id="{FC0AA4D1-EA2F-44DB-8D69-2924CC3EEAE6}"/>
              </a:ext>
            </a:extLst>
          </p:cNvPr>
          <p:cNvGrpSpPr/>
          <p:nvPr/>
        </p:nvGrpSpPr>
        <p:grpSpPr>
          <a:xfrm>
            <a:off x="2507036" y="3266281"/>
            <a:ext cx="3054350" cy="2466975"/>
            <a:chOff x="0" y="40"/>
            <a:chExt cx="1924" cy="1554"/>
          </a:xfrm>
        </p:grpSpPr>
        <p:pic>
          <p:nvPicPr>
            <p:cNvPr id="9" name="Picture 3" descr="H:\2\人教教参资源\九\图\铡刀开关.JPG">
              <a:extLst>
                <a:ext uri="{FF2B5EF4-FFF2-40B4-BE49-F238E27FC236}">
                  <a16:creationId xmlns:a16="http://schemas.microsoft.com/office/drawing/2014/main" id="{42A63CF3-820C-4035-A676-1B7F9A5E50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 y="289"/>
              <a:ext cx="962"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H:\2\人教教参资源\九\图\小灯泡.JPG">
              <a:extLst>
                <a:ext uri="{FF2B5EF4-FFF2-40B4-BE49-F238E27FC236}">
                  <a16:creationId xmlns:a16="http://schemas.microsoft.com/office/drawing/2014/main" id="{892CABF1-FAC0-4AF8-88EC-21C9AAFF01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 y="879"/>
              <a:ext cx="1025"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2\人教教参资源\九\图\电池.JPG">
              <a:extLst>
                <a:ext uri="{FF2B5EF4-FFF2-40B4-BE49-F238E27FC236}">
                  <a16:creationId xmlns:a16="http://schemas.microsoft.com/office/drawing/2014/main" id="{FFF5964F-8054-41C0-A8A7-B09D06EA3D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1" y="40"/>
              <a:ext cx="933"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未知">
              <a:extLst>
                <a:ext uri="{FF2B5EF4-FFF2-40B4-BE49-F238E27FC236}">
                  <a16:creationId xmlns:a16="http://schemas.microsoft.com/office/drawing/2014/main" id="{2302B652-2051-4AA1-8764-7AB3B3DD9451}"/>
                </a:ext>
              </a:extLst>
            </p:cNvPr>
            <p:cNvSpPr/>
            <p:nvPr/>
          </p:nvSpPr>
          <p:spPr bwMode="auto">
            <a:xfrm>
              <a:off x="764" y="278"/>
              <a:ext cx="363" cy="431"/>
            </a:xfrm>
            <a:custGeom>
              <a:gdLst>
                <a:gd name="T0" fmla="*/ 363 w 363"/>
                <a:gd name="T1" fmla="*/ 0 h 431"/>
                <a:gd name="T2" fmla="*/ 159 w 363"/>
                <a:gd name="T3" fmla="*/ 114 h 431"/>
                <a:gd name="T4" fmla="*/ 0 w 363"/>
                <a:gd name="T5" fmla="*/ 431 h 431"/>
              </a:gdLst>
              <a:cxnLst>
                <a:cxn ang="0">
                  <a:pos x="T0" y="T1"/>
                </a:cxn>
                <a:cxn ang="0">
                  <a:pos x="T2" y="T3"/>
                </a:cxn>
                <a:cxn ang="0">
                  <a:pos x="T4" y="T5"/>
                </a:cxn>
              </a:cxnLst>
              <a:rect l="0" t="0" r="r" b="b"/>
              <a:pathLst>
                <a:path w="363" h="431">
                  <a:moveTo>
                    <a:pt x="363" y="0"/>
                  </a:moveTo>
                  <a:cubicBezTo>
                    <a:pt x="291" y="21"/>
                    <a:pt x="219" y="42"/>
                    <a:pt x="159" y="114"/>
                  </a:cubicBezTo>
                  <a:cubicBezTo>
                    <a:pt x="99" y="186"/>
                    <a:pt x="49" y="308"/>
                    <a:pt x="0" y="431"/>
                  </a:cubicBezTo>
                </a:path>
              </a:pathLst>
            </a:custGeom>
            <a:noFill/>
            <a:ln w="38100" cap="flat"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未知">
              <a:extLst>
                <a:ext uri="{FF2B5EF4-FFF2-40B4-BE49-F238E27FC236}">
                  <a16:creationId xmlns:a16="http://schemas.microsoft.com/office/drawing/2014/main" id="{3BF4EE96-7C02-4E7B-AFE4-AD08A43A980C}"/>
                </a:ext>
              </a:extLst>
            </p:cNvPr>
            <p:cNvSpPr/>
            <p:nvPr/>
          </p:nvSpPr>
          <p:spPr bwMode="auto">
            <a:xfrm>
              <a:off x="0" y="704"/>
              <a:ext cx="911" cy="647"/>
            </a:xfrm>
            <a:custGeom>
              <a:gdLst>
                <a:gd name="T0" fmla="*/ 230 w 911"/>
                <a:gd name="T1" fmla="*/ 0 h 647"/>
                <a:gd name="T2" fmla="*/ 26 w 911"/>
                <a:gd name="T3" fmla="*/ 158 h 647"/>
                <a:gd name="T4" fmla="*/ 389 w 911"/>
                <a:gd name="T5" fmla="*/ 567 h 647"/>
                <a:gd name="T6" fmla="*/ 911 w 911"/>
                <a:gd name="T7" fmla="*/ 635 h 647"/>
              </a:gdLst>
              <a:cxnLst>
                <a:cxn ang="0">
                  <a:pos x="T0" y="T1"/>
                </a:cxn>
                <a:cxn ang="0">
                  <a:pos x="T2" y="T3"/>
                </a:cxn>
                <a:cxn ang="0">
                  <a:pos x="T4" y="T5"/>
                </a:cxn>
                <a:cxn ang="0">
                  <a:pos x="T6" y="T7"/>
                </a:cxn>
              </a:cxnLst>
              <a:rect l="0" t="0" r="r" b="b"/>
              <a:pathLst>
                <a:path w="911" h="647">
                  <a:moveTo>
                    <a:pt x="230" y="0"/>
                  </a:moveTo>
                  <a:cubicBezTo>
                    <a:pt x="115" y="32"/>
                    <a:pt x="0" y="64"/>
                    <a:pt x="26" y="158"/>
                  </a:cubicBezTo>
                  <a:cubicBezTo>
                    <a:pt x="52" y="252"/>
                    <a:pt x="241" y="487"/>
                    <a:pt x="389" y="567"/>
                  </a:cubicBezTo>
                  <a:cubicBezTo>
                    <a:pt x="537" y="647"/>
                    <a:pt x="724" y="641"/>
                    <a:pt x="911" y="635"/>
                  </a:cubicBezTo>
                </a:path>
              </a:pathLst>
            </a:custGeom>
            <a:noFill/>
            <a:ln w="38100" cap="flat"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未知">
              <a:extLst>
                <a:ext uri="{FF2B5EF4-FFF2-40B4-BE49-F238E27FC236}">
                  <a16:creationId xmlns:a16="http://schemas.microsoft.com/office/drawing/2014/main" id="{79920EFB-5840-4300-B11D-9A7E70A6CD4A}"/>
                </a:ext>
              </a:extLst>
            </p:cNvPr>
            <p:cNvSpPr/>
            <p:nvPr/>
          </p:nvSpPr>
          <p:spPr bwMode="auto">
            <a:xfrm flipH="1">
              <a:off x="1568" y="273"/>
              <a:ext cx="262" cy="1078"/>
            </a:xfrm>
            <a:custGeom>
              <a:gdLst>
                <a:gd name="T0" fmla="*/ 487 w 487"/>
                <a:gd name="T1" fmla="*/ 861 h 861"/>
                <a:gd name="T2" fmla="*/ 79 w 487"/>
                <a:gd name="T3" fmla="*/ 521 h 861"/>
                <a:gd name="T4" fmla="*/ 11 w 487"/>
                <a:gd name="T5" fmla="*/ 0 h 861"/>
              </a:gdLst>
              <a:cxnLst>
                <a:cxn ang="0">
                  <a:pos x="T0" y="T1"/>
                </a:cxn>
                <a:cxn ang="0">
                  <a:pos x="T2" y="T3"/>
                </a:cxn>
                <a:cxn ang="0">
                  <a:pos x="T4" y="T5"/>
                </a:cxn>
              </a:cxnLst>
              <a:rect l="0" t="0" r="r" b="b"/>
              <a:pathLst>
                <a:path w="487" h="861">
                  <a:moveTo>
                    <a:pt x="487" y="861"/>
                  </a:moveTo>
                  <a:cubicBezTo>
                    <a:pt x="322" y="762"/>
                    <a:pt x="158" y="664"/>
                    <a:pt x="79" y="521"/>
                  </a:cubicBezTo>
                  <a:cubicBezTo>
                    <a:pt x="0" y="378"/>
                    <a:pt x="5" y="189"/>
                    <a:pt x="11" y="0"/>
                  </a:cubicBezTo>
                </a:path>
              </a:pathLst>
            </a:custGeom>
            <a:noFill/>
            <a:ln w="38100"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5" name="组合 14">
            <a:extLst>
              <a:ext uri="{FF2B5EF4-FFF2-40B4-BE49-F238E27FC236}">
                <a16:creationId xmlns:a16="http://schemas.microsoft.com/office/drawing/2014/main" id="{AD4A15B1-3CAE-4B64-9EBF-9D0477EB711A}"/>
              </a:ext>
            </a:extLst>
          </p:cNvPr>
          <p:cNvGrpSpPr/>
          <p:nvPr/>
        </p:nvGrpSpPr>
        <p:grpSpPr>
          <a:xfrm>
            <a:off x="6561928" y="3217364"/>
            <a:ext cx="3519346" cy="2581275"/>
            <a:chOff x="6513657" y="3932237"/>
            <a:chExt cx="3519346" cy="2581275"/>
          </a:xfrm>
        </p:grpSpPr>
        <p:grpSp>
          <p:nvGrpSpPr>
            <p:cNvPr id="16" name="Group 2">
              <a:extLst>
                <a:ext uri="{FF2B5EF4-FFF2-40B4-BE49-F238E27FC236}">
                  <a16:creationId xmlns:a16="http://schemas.microsoft.com/office/drawing/2014/main" id="{C2D8E4F9-A8BF-44F5-B8E2-4B5C6C13D52D}"/>
                </a:ext>
              </a:extLst>
            </p:cNvPr>
            <p:cNvGrpSpPr/>
            <p:nvPr/>
          </p:nvGrpSpPr>
          <p:grpSpPr>
            <a:xfrm>
              <a:off x="7099376" y="3932237"/>
              <a:ext cx="2933627" cy="2581275"/>
              <a:chOff x="477" y="0"/>
              <a:chExt cx="1777" cy="1523"/>
            </a:xfrm>
          </p:grpSpPr>
          <p:pic>
            <p:nvPicPr>
              <p:cNvPr id="18" name="Picture 10" descr="H:\2\人教教参资源\九\图\电池组.JPG">
                <a:extLst>
                  <a:ext uri="{FF2B5EF4-FFF2-40B4-BE49-F238E27FC236}">
                    <a16:creationId xmlns:a16="http://schemas.microsoft.com/office/drawing/2014/main" id="{6F0B6BBA-327C-44A8-84B9-08035F974CA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5" y="0"/>
                <a:ext cx="102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H:\2\人教教参资源\九\图\铡刀开关.JPG">
                <a:extLst>
                  <a:ext uri="{FF2B5EF4-FFF2-40B4-BE49-F238E27FC236}">
                    <a16:creationId xmlns:a16="http://schemas.microsoft.com/office/drawing/2014/main" id="{BD6F4E8E-B8DD-45E3-9F05-99D72EEEA7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 y="1004"/>
                <a:ext cx="741"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H:\2\人教教参资源\九\图\小灯泡.JPG">
                <a:extLst>
                  <a:ext uri="{FF2B5EF4-FFF2-40B4-BE49-F238E27FC236}">
                    <a16:creationId xmlns:a16="http://schemas.microsoft.com/office/drawing/2014/main" id="{10F1D422-D54B-4F5A-973A-4627972DA1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84" y="770"/>
                <a:ext cx="789"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未知">
                <a:extLst>
                  <a:ext uri="{FF2B5EF4-FFF2-40B4-BE49-F238E27FC236}">
                    <a16:creationId xmlns:a16="http://schemas.microsoft.com/office/drawing/2014/main" id="{D06957DD-C1D1-4E64-9B0B-5429232B3B25}"/>
                  </a:ext>
                </a:extLst>
              </p:cNvPr>
              <p:cNvSpPr/>
              <p:nvPr/>
            </p:nvSpPr>
            <p:spPr bwMode="auto">
              <a:xfrm>
                <a:off x="1996" y="256"/>
                <a:ext cx="258" cy="907"/>
              </a:xfrm>
              <a:custGeom>
                <a:gdLst>
                  <a:gd name="T0" fmla="*/ 0 w 258"/>
                  <a:gd name="T1" fmla="*/ 0 h 907"/>
                  <a:gd name="T2" fmla="*/ 250 w 258"/>
                  <a:gd name="T3" fmla="*/ 567 h 907"/>
                  <a:gd name="T4" fmla="*/ 46 w 258"/>
                  <a:gd name="T5" fmla="*/ 907 h 907"/>
                </a:gdLst>
                <a:cxnLst>
                  <a:cxn ang="0">
                    <a:pos x="T0" y="T1"/>
                  </a:cxn>
                  <a:cxn ang="0">
                    <a:pos x="T2" y="T3"/>
                  </a:cxn>
                  <a:cxn ang="0">
                    <a:pos x="T4" y="T5"/>
                  </a:cxn>
                </a:cxnLst>
                <a:rect l="0" t="0" r="r" b="b"/>
                <a:pathLst>
                  <a:path w="258" h="906">
                    <a:moveTo>
                      <a:pt x="0" y="0"/>
                    </a:moveTo>
                    <a:cubicBezTo>
                      <a:pt x="121" y="208"/>
                      <a:pt x="242" y="416"/>
                      <a:pt x="250" y="567"/>
                    </a:cubicBezTo>
                    <a:cubicBezTo>
                      <a:pt x="258" y="718"/>
                      <a:pt x="80" y="847"/>
                      <a:pt x="46" y="907"/>
                    </a:cubicBezTo>
                  </a:path>
                </a:pathLst>
              </a:custGeom>
              <a:noFill/>
              <a:ln w="28575" cap="flat"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未知">
                <a:extLst>
                  <a:ext uri="{FF2B5EF4-FFF2-40B4-BE49-F238E27FC236}">
                    <a16:creationId xmlns:a16="http://schemas.microsoft.com/office/drawing/2014/main" id="{A8983B0B-3561-4034-B924-8A9C5E4B7FB7}"/>
                  </a:ext>
                </a:extLst>
              </p:cNvPr>
              <p:cNvSpPr/>
              <p:nvPr/>
            </p:nvSpPr>
            <p:spPr bwMode="auto">
              <a:xfrm>
                <a:off x="1089" y="1163"/>
                <a:ext cx="431" cy="283"/>
              </a:xfrm>
              <a:custGeom>
                <a:gdLst>
                  <a:gd name="T0" fmla="*/ 431 w 431"/>
                  <a:gd name="T1" fmla="*/ 0 h 283"/>
                  <a:gd name="T2" fmla="*/ 249 w 431"/>
                  <a:gd name="T3" fmla="*/ 249 h 283"/>
                  <a:gd name="T4" fmla="*/ 0 w 431"/>
                  <a:gd name="T5" fmla="*/ 204 h 283"/>
                </a:gdLst>
                <a:cxnLst>
                  <a:cxn ang="0">
                    <a:pos x="T0" y="T1"/>
                  </a:cxn>
                  <a:cxn ang="0">
                    <a:pos x="T2" y="T3"/>
                  </a:cxn>
                  <a:cxn ang="0">
                    <a:pos x="T4" y="T5"/>
                  </a:cxn>
                </a:cxnLst>
                <a:rect l="0" t="0" r="r" b="b"/>
                <a:pathLst>
                  <a:path w="431" h="283">
                    <a:moveTo>
                      <a:pt x="431" y="0"/>
                    </a:moveTo>
                    <a:cubicBezTo>
                      <a:pt x="376" y="107"/>
                      <a:pt x="321" y="215"/>
                      <a:pt x="249" y="249"/>
                    </a:cubicBezTo>
                    <a:cubicBezTo>
                      <a:pt x="177" y="283"/>
                      <a:pt x="88" y="243"/>
                      <a:pt x="0" y="204"/>
                    </a:cubicBezTo>
                  </a:path>
                </a:pathLst>
              </a:custGeom>
              <a:noFill/>
              <a:ln w="28575" cap="flat" cmpd="sng">
                <a:solidFill>
                  <a:schemeClr val="accent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7" name="任意多边形: 形状 16">
              <a:extLst>
                <a:ext uri="{FF2B5EF4-FFF2-40B4-BE49-F238E27FC236}">
                  <a16:creationId xmlns:a16="http://schemas.microsoft.com/office/drawing/2014/main" id="{87CF4D6E-B655-4870-B024-B3887C0381DB}"/>
                </a:ext>
              </a:extLst>
            </p:cNvPr>
            <p:cNvSpPr/>
            <p:nvPr/>
          </p:nvSpPr>
          <p:spPr>
            <a:xfrm>
              <a:off x="6513657" y="4383678"/>
              <a:ext cx="1550483" cy="1877299"/>
            </a:xfrm>
            <a:custGeom>
              <a:gdLst>
                <a:gd name="connsiteX0" fmla="*/ 1588418 w 1588418"/>
                <a:gd name="connsiteY0" fmla="*/ 8098 h 1836898"/>
                <a:gd name="connsiteX1" fmla="*/ 12166 w 1588418"/>
                <a:gd name="connsiteY1" fmla="*/ 278064 h 1836898"/>
                <a:gd name="connsiteX2" fmla="*/ 865606 w 1588418"/>
                <a:gd name="connsiteY2" fmla="*/ 1836898 h 1836898"/>
              </a:gdLst>
              <a:cxnLst>
                <a:cxn ang="0">
                  <a:pos x="connsiteX0" y="connsiteY0"/>
                </a:cxn>
                <a:cxn ang="0">
                  <a:pos x="connsiteX1" y="connsiteY1"/>
                </a:cxn>
                <a:cxn ang="0">
                  <a:pos x="connsiteX2" y="connsiteY2"/>
                </a:cxn>
              </a:cxnLst>
              <a:rect l="l" t="t" r="r" b="b"/>
              <a:pathLst>
                <a:path w="1588418" h="1836898">
                  <a:moveTo>
                    <a:pt x="1588418" y="8098"/>
                  </a:moveTo>
                  <a:cubicBezTo>
                    <a:pt x="860526" y="-9319"/>
                    <a:pt x="132635" y="-26736"/>
                    <a:pt x="12166" y="278064"/>
                  </a:cubicBezTo>
                  <a:cubicBezTo>
                    <a:pt x="-108303" y="582864"/>
                    <a:pt x="701594" y="1562578"/>
                    <a:pt x="865606" y="1836898"/>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gr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7891" name="TextBox 2">
            <a:extLst>
              <a:ext uri="{FF2B5EF4-FFF2-40B4-BE49-F238E27FC236}">
                <a16:creationId xmlns:a16="http://schemas.microsoft.com/office/drawing/2014/main" id="{85F10C80-BFB8-40A5-AF35-7BB5D156A7AB}"/>
              </a:ext>
            </a:extLst>
          </p:cNvPr>
          <p:cNvSpPr>
            <a:spLocks noChangeArrowheads="1"/>
          </p:cNvSpPr>
          <p:nvPr/>
        </p:nvSpPr>
        <p:spPr bwMode="auto">
          <a:xfrm>
            <a:off x="983432" y="1196752"/>
            <a:ext cx="3894064" cy="2886535"/>
          </a:xfrm>
          <a:prstGeom prst="roundRect">
            <a:avLst>
              <a:gd name="adj" fmla="val 166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2D2D8A"/>
                </a:solidFill>
                <a:round/>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solidFill>
                  <a:srgbClr val="0066CC"/>
                </a:solidFill>
                <a:latin typeface="宋体" panose="02010600030101010101" pitchFamily="2" charset="-122"/>
              </a:rPr>
              <a:t>　　</a:t>
            </a:r>
            <a:r>
              <a:rPr lang="zh-CN" altLang="en-US" sz="2800" b="1">
                <a:latin typeface="黑体" panose="02010609060101010101" pitchFamily="49" charset="-122"/>
                <a:ea typeface="黑体" panose="02010609060101010101" pitchFamily="49" charset="-122"/>
              </a:rPr>
              <a:t>沿铅笔芯移动导线夹，小灯泡的亮度怎样变化？</a:t>
            </a:r>
            <a:endParaRPr lang="en-US" altLang="zh-CN" sz="2800" b="1">
              <a:latin typeface="黑体" panose="02010609060101010101" pitchFamily="49" charset="-122"/>
              <a:ea typeface="黑体" panose="02010609060101010101" pitchFamily="49" charset="-122"/>
            </a:endParaRPr>
          </a:p>
          <a:p>
            <a:pPr eaLnBrk="1" hangingPunct="1">
              <a:lnSpc>
                <a:spcPct val="120000"/>
              </a:lnSpc>
            </a:pPr>
            <a:r>
              <a:rPr lang="zh-CN" altLang="en-US" sz="2800" b="1">
                <a:latin typeface="黑体" panose="02010609060101010101" pitchFamily="49" charset="-122"/>
                <a:ea typeface="黑体" panose="02010609060101010101" pitchFamily="49" charset="-122"/>
              </a:rPr>
              <a:t>　　你认为灯泡的亮度为什么会这样变化？</a:t>
            </a:r>
            <a:endParaRPr lang="en-US" altLang="zh-CN" sz="2800" b="1">
              <a:latin typeface="黑体" panose="02010609060101010101" pitchFamily="49" charset="-122"/>
              <a:ea typeface="黑体" panose="02010609060101010101" pitchFamily="49" charset="-122"/>
            </a:endParaRPr>
          </a:p>
        </p:txBody>
      </p:sp>
      <p:pic>
        <p:nvPicPr>
          <p:cNvPr id="37892" name="Picture 1" descr="E:\01商乐\05区工作\04课题组\做ppt\16章 电压电阻\电压电阻图\16-4-1.JPG">
            <a:extLst>
              <a:ext uri="{FF2B5EF4-FFF2-40B4-BE49-F238E27FC236}">
                <a16:creationId xmlns:a16="http://schemas.microsoft.com/office/drawing/2014/main" id="{09FF444D-3D93-4E26-AE30-F935DE4023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864" y="905672"/>
            <a:ext cx="6288087"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矩形 5">
            <a:extLst>
              <a:ext uri="{FF2B5EF4-FFF2-40B4-BE49-F238E27FC236}">
                <a16:creationId xmlns:a16="http://schemas.microsoft.com/office/drawing/2014/main" id="{D1B7E278-A7D5-491D-ADAC-C3A17CD4C80F}"/>
              </a:ext>
            </a:extLst>
          </p:cNvPr>
          <p:cNvSpPr>
            <a:spLocks noChangeArrowheads="1"/>
          </p:cNvSpPr>
          <p:nvPr/>
        </p:nvSpPr>
        <p:spPr bwMode="auto">
          <a:xfrm>
            <a:off x="7606493" y="3433192"/>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tx2"/>
                </a:solidFill>
              </a:rPr>
              <a:t>铅笔芯</a:t>
            </a:r>
          </a:p>
        </p:txBody>
      </p:sp>
      <p:sp>
        <p:nvSpPr>
          <p:cNvPr id="5" name="标题 4">
            <a:extLst>
              <a:ext uri="{FF2B5EF4-FFF2-40B4-BE49-F238E27FC236}">
                <a16:creationId xmlns:a16="http://schemas.microsoft.com/office/drawing/2014/main" id="{62BB2831-4FA3-42A2-91D9-9988E971C389}"/>
              </a:ext>
            </a:extLst>
          </p:cNvPr>
          <p:cNvSpPr>
            <a:spLocks noGrp="1"/>
          </p:cNvSpPr>
          <p:nvPr>
            <p:ph type="title"/>
          </p:nvPr>
        </p:nvSpPr>
        <p:spPr/>
        <p:txBody>
          <a:bodyPr/>
          <a:lstStyle/>
          <a:p>
            <a:r>
              <a:rPr lang="zh-CN" altLang="en-US"/>
              <a:t>想想做做</a:t>
            </a:r>
          </a:p>
        </p:txBody>
      </p:sp>
      <p:sp>
        <p:nvSpPr>
          <p:cNvPr id="13" name="矩形: 圆角 12">
            <a:extLst>
              <a:ext uri="{FF2B5EF4-FFF2-40B4-BE49-F238E27FC236}">
                <a16:creationId xmlns:a16="http://schemas.microsoft.com/office/drawing/2014/main" id="{CC5BA539-388A-4AC7-B847-C730B5051AC6}"/>
              </a:ext>
            </a:extLst>
          </p:cNvPr>
          <p:cNvSpPr/>
          <p:nvPr/>
        </p:nvSpPr>
        <p:spPr>
          <a:xfrm>
            <a:off x="1099557" y="4154107"/>
            <a:ext cx="2090640" cy="5710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800" b="1">
                <a:solidFill>
                  <a:srgbClr val="FFFFFF"/>
                </a:solidFill>
                <a:latin typeface="宋体" panose="02010600030101010101" pitchFamily="2" charset="-122"/>
              </a:rPr>
              <a:t>实验现象</a:t>
            </a:r>
            <a:endParaRPr kumimoji="0" lang="zh-CN" altLang="en-US" sz="2800" b="1" i="0" u="none" strike="noStrike" kern="1200" cap="none" spc="0" normalizeH="0" baseline="0" noProof="0">
              <a:ln>
                <a:noFill/>
              </a:ln>
              <a:solidFill>
                <a:srgbClr val="FFFFFF"/>
              </a:solidFill>
              <a:effectLst/>
              <a:uLnTx/>
              <a:uFillTx/>
              <a:latin typeface="宋体" panose="02010600030101010101" pitchFamily="2" charset="-122"/>
              <a:ea typeface="微软雅黑"/>
              <a:cs typeface="+mn-cs"/>
            </a:endParaRPr>
          </a:p>
        </p:txBody>
      </p:sp>
      <p:sp>
        <p:nvSpPr>
          <p:cNvPr id="14" name="TextBox 2">
            <a:extLst>
              <a:ext uri="{FF2B5EF4-FFF2-40B4-BE49-F238E27FC236}">
                <a16:creationId xmlns:a16="http://schemas.microsoft.com/office/drawing/2014/main" id="{113FC5E0-2391-4BB6-85BB-8C1905A9BC52}"/>
              </a:ext>
            </a:extLst>
          </p:cNvPr>
          <p:cNvSpPr>
            <a:spLocks noChangeArrowheads="1"/>
          </p:cNvSpPr>
          <p:nvPr/>
        </p:nvSpPr>
        <p:spPr bwMode="auto">
          <a:xfrm>
            <a:off x="2927648" y="4566928"/>
            <a:ext cx="7879987" cy="1742392"/>
          </a:xfrm>
          <a:prstGeom prst="roundRect">
            <a:avLst>
              <a:gd name="adj" fmla="val 16667"/>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2D2D8A"/>
                </a:solidFill>
                <a:round/>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rPr>
              <a:t>    随着夹子在铅笔芯上移动，小灯泡的亮度会发生连续变化，接入电路中的铅笔芯越短，电阻越小，小灯泡越亮。</a:t>
            </a:r>
            <a:endParaRPr lang="en-US" altLang="zh-CN" sz="2800" b="1">
              <a:latin typeface="黑体" panose="02010609060101010101" pitchFamily="49" charset="-122"/>
              <a:ea typeface="黑体" panose="02010609060101010101" pitchFamily="49" charset="-122"/>
            </a:endParaRP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7890" name="Picture 3" descr="\\初三物理\初三物理共享\新教材图 电压电阻 生活用电\16章 电压电阻\电压电阻图\16-3-1.JPG">
            <a:extLst>
              <a:ext uri="{FF2B5EF4-FFF2-40B4-BE49-F238E27FC236}">
                <a16:creationId xmlns:a16="http://schemas.microsoft.com/office/drawing/2014/main" id="{59AAB917-D173-45BF-A140-450F4D5B25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07768" y="2536752"/>
            <a:ext cx="51847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矩形 68">
            <a:extLst>
              <a:ext uri="{FF2B5EF4-FFF2-40B4-BE49-F238E27FC236}">
                <a16:creationId xmlns:a16="http://schemas.microsoft.com/office/drawing/2014/main" id="{5D811E19-1941-4B51-9CF4-622806FF6F1D}"/>
              </a:ext>
            </a:extLst>
          </p:cNvPr>
          <p:cNvSpPr>
            <a:spLocks noChangeArrowheads="1"/>
          </p:cNvSpPr>
          <p:nvPr/>
        </p:nvSpPr>
        <p:spPr bwMode="auto">
          <a:xfrm>
            <a:off x="2711624" y="1622011"/>
            <a:ext cx="8143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000000"/>
                </a:solidFill>
                <a:latin typeface="Times New Roman" panose="02020603050405020304" pitchFamily="18" charset="0"/>
              </a:rPr>
              <a:t>　　</a:t>
            </a:r>
            <a:r>
              <a:rPr lang="zh-CN" altLang="en-US" sz="2800" b="1">
                <a:solidFill>
                  <a:srgbClr val="000000"/>
                </a:solidFill>
                <a:latin typeface="黑体" panose="02010609060101010101" pitchFamily="49" charset="-122"/>
                <a:ea typeface="黑体" panose="02010609060101010101" pitchFamily="49" charset="-122"/>
              </a:rPr>
              <a:t>把长短、粗细相同的</a:t>
            </a:r>
            <a:r>
              <a:rPr lang="zh-CN" altLang="en-US" sz="2800" b="1">
                <a:solidFill>
                  <a:srgbClr val="FF0000"/>
                </a:solidFill>
                <a:latin typeface="黑体" panose="02010609060101010101" pitchFamily="49" charset="-122"/>
                <a:ea typeface="黑体" panose="02010609060101010101" pitchFamily="49" charset="-122"/>
              </a:rPr>
              <a:t>铜丝</a:t>
            </a:r>
            <a:r>
              <a:rPr lang="zh-CN" altLang="en-US" sz="2800" b="1">
                <a:solidFill>
                  <a:srgbClr val="000000"/>
                </a:solidFill>
                <a:latin typeface="黑体" panose="02010609060101010101" pitchFamily="49" charset="-122"/>
                <a:ea typeface="黑体" panose="02010609060101010101" pitchFamily="49" charset="-122"/>
              </a:rPr>
              <a:t>和</a:t>
            </a:r>
            <a:r>
              <a:rPr lang="zh-CN" altLang="en-US" sz="2800" b="1">
                <a:solidFill>
                  <a:srgbClr val="FF0000"/>
                </a:solidFill>
                <a:latin typeface="黑体" panose="02010609060101010101" pitchFamily="49" charset="-122"/>
                <a:ea typeface="黑体" panose="02010609060101010101" pitchFamily="49" charset="-122"/>
              </a:rPr>
              <a:t>镍铬合金丝</a:t>
            </a:r>
            <a:r>
              <a:rPr lang="zh-CN" altLang="en-US" sz="2800" b="1">
                <a:solidFill>
                  <a:srgbClr val="000000"/>
                </a:solidFill>
                <a:latin typeface="黑体" panose="02010609060101010101" pitchFamily="49" charset="-122"/>
                <a:ea typeface="黑体" panose="02010609060101010101" pitchFamily="49" charset="-122"/>
              </a:rPr>
              <a:t>分别接入电路，闭合开关，观察电路中小灯泡的亮度。</a:t>
            </a:r>
          </a:p>
        </p:txBody>
      </p:sp>
      <p:sp>
        <p:nvSpPr>
          <p:cNvPr id="2" name="标题 1">
            <a:extLst>
              <a:ext uri="{FF2B5EF4-FFF2-40B4-BE49-F238E27FC236}">
                <a16:creationId xmlns:a16="http://schemas.microsoft.com/office/drawing/2014/main" id="{E83A6DF1-A0C4-4F5F-A79D-11A6064E342F}"/>
              </a:ext>
            </a:extLst>
          </p:cNvPr>
          <p:cNvSpPr>
            <a:spLocks noGrp="1"/>
          </p:cNvSpPr>
          <p:nvPr>
            <p:ph type="title"/>
          </p:nvPr>
        </p:nvSpPr>
        <p:spPr/>
        <p:txBody>
          <a:bodyPr/>
          <a:lstStyle/>
          <a:p>
            <a:r>
              <a:rPr lang="zh-CN" altLang="en-US"/>
              <a:t>导入实验</a:t>
            </a:r>
          </a:p>
        </p:txBody>
      </p:sp>
      <p:sp>
        <p:nvSpPr>
          <p:cNvPr id="9" name="矩形: 圆角 8">
            <a:extLst>
              <a:ext uri="{FF2B5EF4-FFF2-40B4-BE49-F238E27FC236}">
                <a16:creationId xmlns:a16="http://schemas.microsoft.com/office/drawing/2014/main" id="{8B004CC7-665F-40B5-9646-EFB454D37069}"/>
              </a:ext>
            </a:extLst>
          </p:cNvPr>
          <p:cNvSpPr/>
          <p:nvPr/>
        </p:nvSpPr>
        <p:spPr>
          <a:xfrm>
            <a:off x="1197048" y="982894"/>
            <a:ext cx="2090640" cy="5710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800" b="1">
                <a:solidFill>
                  <a:srgbClr val="FFFFFF"/>
                </a:solidFill>
                <a:latin typeface="宋体" panose="02010600030101010101" pitchFamily="2" charset="-122"/>
              </a:rPr>
              <a:t>演示</a:t>
            </a:r>
            <a:r>
              <a:rPr lang="en-US" altLang="zh-CN" sz="2800" b="1">
                <a:solidFill>
                  <a:srgbClr val="FFFFFF"/>
                </a:solidFill>
                <a:latin typeface="宋体" panose="02010600030101010101" pitchFamily="2" charset="-122"/>
              </a:rPr>
              <a:t>1</a:t>
            </a:r>
            <a:endParaRPr kumimoji="0" lang="zh-CN" altLang="en-US" sz="2800" b="1" i="0" u="none" strike="noStrike" kern="1200" cap="none" spc="0" normalizeH="0" baseline="0" noProof="0">
              <a:ln>
                <a:noFill/>
              </a:ln>
              <a:solidFill>
                <a:srgbClr val="FFFFFF"/>
              </a:solidFill>
              <a:effectLst/>
              <a:uLnTx/>
              <a:uFillTx/>
              <a:latin typeface="宋体" panose="02010600030101010101" pitchFamily="2" charset="-122"/>
              <a:ea typeface="微软雅黑"/>
              <a:cs typeface="+mn-cs"/>
            </a:endParaRPr>
          </a:p>
        </p:txBody>
      </p:sp>
      <p:sp>
        <p:nvSpPr>
          <p:cNvPr id="10" name="矩形: 圆角 9">
            <a:extLst>
              <a:ext uri="{FF2B5EF4-FFF2-40B4-BE49-F238E27FC236}">
                <a16:creationId xmlns:a16="http://schemas.microsoft.com/office/drawing/2014/main" id="{FEDF2FCD-056F-4E60-902C-A038ECEDAD27}"/>
              </a:ext>
            </a:extLst>
          </p:cNvPr>
          <p:cNvSpPr/>
          <p:nvPr/>
        </p:nvSpPr>
        <p:spPr>
          <a:xfrm>
            <a:off x="1197048" y="2884304"/>
            <a:ext cx="2090640" cy="5710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800" b="1">
                <a:solidFill>
                  <a:srgbClr val="FFFFFF"/>
                </a:solidFill>
                <a:latin typeface="宋体" panose="02010600030101010101" pitchFamily="2" charset="-122"/>
              </a:rPr>
              <a:t>实验电路</a:t>
            </a:r>
            <a:endParaRPr kumimoji="0" lang="zh-CN" altLang="en-US" sz="2800" b="1" i="0" u="none" strike="noStrike" kern="1200" cap="none" spc="0" normalizeH="0" baseline="0" noProof="0">
              <a:ln>
                <a:noFill/>
              </a:ln>
              <a:solidFill>
                <a:srgbClr val="FFFFFF"/>
              </a:solidFill>
              <a:effectLst/>
              <a:uLnTx/>
              <a:uFillTx/>
              <a:latin typeface="宋体" panose="02010600030101010101" pitchFamily="2" charset="-122"/>
              <a:ea typeface="微软雅黑"/>
              <a:cs typeface="+mn-cs"/>
            </a:endParaRPr>
          </a:p>
        </p:txBody>
      </p:sp>
      <p:sp>
        <p:nvSpPr>
          <p:cNvPr id="11" name="矩形: 圆角 10">
            <a:extLst>
              <a:ext uri="{FF2B5EF4-FFF2-40B4-BE49-F238E27FC236}">
                <a16:creationId xmlns:a16="http://schemas.microsoft.com/office/drawing/2014/main" id="{3C948A32-23AC-4827-BCE5-89B553C520D1}"/>
              </a:ext>
            </a:extLst>
          </p:cNvPr>
          <p:cNvSpPr/>
          <p:nvPr/>
        </p:nvSpPr>
        <p:spPr>
          <a:xfrm>
            <a:off x="1197048" y="4730171"/>
            <a:ext cx="2090640" cy="571037"/>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t="100000" r="100000"/>
            </a:path>
            <a:tileRect l="-100000" b="-100000"/>
          </a:gra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zh-CN" altLang="en-US" sz="2800" b="1">
                <a:solidFill>
                  <a:srgbClr val="FFFFFF"/>
                </a:solidFill>
                <a:latin typeface="宋体" panose="02010600030101010101" pitchFamily="2" charset="-122"/>
              </a:rPr>
              <a:t>实验现象</a:t>
            </a:r>
            <a:endParaRPr kumimoji="0" lang="zh-CN" altLang="en-US" sz="2800" b="1" i="0" u="none" strike="noStrike" kern="1200" cap="none" spc="0" normalizeH="0" baseline="0" noProof="0">
              <a:ln>
                <a:noFill/>
              </a:ln>
              <a:solidFill>
                <a:srgbClr val="FFFFFF"/>
              </a:solidFill>
              <a:effectLst/>
              <a:uLnTx/>
              <a:uFillTx/>
              <a:latin typeface="宋体" panose="02010600030101010101" pitchFamily="2" charset="-122"/>
              <a:ea typeface="微软雅黑"/>
              <a:cs typeface="+mn-cs"/>
            </a:endParaRPr>
          </a:p>
        </p:txBody>
      </p:sp>
      <p:sp>
        <p:nvSpPr>
          <p:cNvPr id="12" name="矩形: 圆角 11">
            <a:extLst>
              <a:ext uri="{FF2B5EF4-FFF2-40B4-BE49-F238E27FC236}">
                <a16:creationId xmlns:a16="http://schemas.microsoft.com/office/drawing/2014/main" id="{89821122-0C77-4215-9DD3-FDE0E7AF5E0C}"/>
              </a:ext>
            </a:extLst>
          </p:cNvPr>
          <p:cNvSpPr/>
          <p:nvPr/>
        </p:nvSpPr>
        <p:spPr>
          <a:xfrm>
            <a:off x="2495600" y="5499125"/>
            <a:ext cx="7840866" cy="751962"/>
          </a:xfrm>
          <a:prstGeom prst="roundRect">
            <a:avLst/>
          </a:prstGeom>
          <a:solidFill>
            <a:srgbClr val="007E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r>
              <a:rPr lang="zh-CN" altLang="en-US" sz="2400" b="1">
                <a:solidFill>
                  <a:srgbClr val="FFFFFF"/>
                </a:solidFill>
                <a:latin typeface="微软雅黑" panose="020b0503020204020204" pitchFamily="34" charset="-122"/>
                <a:ea typeface="微软雅黑" panose="020b0503020204020204" pitchFamily="34" charset="-122"/>
              </a:rPr>
              <a:t>把不同的导体接入电路，小灯泡的亮度发生了变化。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6872" name="Text Box 5">
            <a:extLst>
              <a:ext uri="{FF2B5EF4-FFF2-40B4-BE49-F238E27FC236}">
                <a16:creationId xmlns:a16="http://schemas.microsoft.com/office/drawing/2014/main" id="{7FEB0042-4584-4804-BFBB-9C29FF312CAC}"/>
              </a:ext>
            </a:extLst>
          </p:cNvPr>
          <p:cNvSpPr txBox="1">
            <a:spLocks noChangeArrowheads="1"/>
          </p:cNvSpPr>
          <p:nvPr/>
        </p:nvSpPr>
        <p:spPr bwMode="auto">
          <a:xfrm>
            <a:off x="2351584" y="5162279"/>
            <a:ext cx="3311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820738" indent="-285750" eaLnBrk="0" hangingPunct="0">
              <a:defRPr>
                <a:solidFill>
                  <a:schemeClr val="tx1"/>
                </a:solidFill>
                <a:latin typeface="Arial" panose="020b0604020202020204" pitchFamily="34" charset="0"/>
                <a:ea typeface="宋体" panose="02010600030101010101" pitchFamily="2" charset="-122"/>
              </a:defRPr>
            </a:lvl2pPr>
            <a:lvl3pPr marL="1228725" indent="-228600" eaLnBrk="0" hangingPunct="0">
              <a:defRPr>
                <a:solidFill>
                  <a:schemeClr val="tx1"/>
                </a:solidFill>
                <a:latin typeface="Arial" panose="020b0604020202020204" pitchFamily="34" charset="0"/>
                <a:ea typeface="宋体" panose="02010600030101010101" pitchFamily="2" charset="-122"/>
              </a:defRPr>
            </a:lvl3pPr>
            <a:lvl4pPr marL="1636713"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latin typeface="宋体" panose="02010600030101010101" pitchFamily="2" charset="-122"/>
              </a:rPr>
              <a:t>　　</a:t>
            </a:r>
            <a:r>
              <a:rPr lang="zh-CN" altLang="en-US" sz="2800" b="1">
                <a:latin typeface="黑体" panose="02010609060101010101" pitchFamily="49" charset="-122"/>
                <a:ea typeface="黑体" panose="02010609060101010101" pitchFamily="49" charset="-122"/>
              </a:rPr>
              <a:t>滑动变阻器</a:t>
            </a:r>
          </a:p>
        </p:txBody>
      </p:sp>
      <p:pic>
        <p:nvPicPr>
          <p:cNvPr id="36875" name="Picture 11" descr="滑线变阻器">
            <a:extLst>
              <a:ext uri="{FF2B5EF4-FFF2-40B4-BE49-F238E27FC236}">
                <a16:creationId xmlns:a16="http://schemas.microsoft.com/office/drawing/2014/main" id="{B35DBB7F-C6AE-4BE4-B63A-621C0BAA5EB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9219" r="93438">
                        <a14:foregroundMark x1="19219" y1="52917" x2="19375" y2="67500"/>
                        <a14:foregroundMark x1="27031" y1="50000" x2="28125" y2="57500"/>
                        <a14:foregroundMark x1="19844" y1="36458" x2="31406" y2="38542"/>
                        <a14:foregroundMark x1="31406" y1="38542" x2="45469" y2="37292"/>
                        <a14:foregroundMark x1="45313" y1="36458" x2="47656" y2="37292"/>
                        <a14:foregroundMark x1="25000" y1="39167" x2="25000" y2="39167"/>
                        <a14:foregroundMark x1="93438" y1="35000" x2="93438" y2="35000"/>
                        <a14:foregroundMark x1="9219" y1="38125" x2="9219" y2="38125"/>
                        <a14:foregroundMark x1="45625" y1="39375" x2="45625" y2="39375"/>
                        <a14:foregroundMark x1="58125" y1="38542" x2="58125" y2="38542"/>
                        <a14:foregroundMark x1="58438" y1="39583" x2="58438" y2="39583"/>
                        <a14:foregroundMark x1="58438" y1="40208" x2="58438" y2="40208"/>
                        <a14:foregroundMark x1="71563" y1="35625" x2="71563" y2="35625"/>
                        <a14:foregroundMark x1="74531" y1="35417" x2="74531" y2="35417"/>
                        <a14:foregroundMark x1="76875" y1="35417" x2="76875" y2="35417"/>
                        <a14:foregroundMark x1="74844" y1="35833" x2="74844" y2="35833"/>
                        <a14:foregroundMark x1="73594" y1="36250" x2="73594" y2="36250"/>
                        <a14:foregroundMark x1="71563" y1="36458" x2="71563" y2="36458"/>
                        <a14:foregroundMark x1="70625" y1="36875" x2="70625" y2="36875"/>
                        <a14:foregroundMark x1="72344" y1="37083" x2="72344" y2="37083"/>
                        <a14:foregroundMark x1="32031" y1="37917" x2="32031" y2="37917"/>
                        <a14:foregroundMark x1="34688" y1="37917" x2="34688" y2="37917"/>
                        <a14:foregroundMark x1="36250" y1="35833" x2="36250" y2="35833"/>
                        <a14:foregroundMark x1="64531" y1="34792" x2="64531" y2="34792"/>
                        <a14:foregroundMark x1="63125" y1="34792" x2="63125" y2="34792"/>
                        <a14:foregroundMark x1="59688" y1="34792" x2="59688" y2="34792"/>
                        <a14:foregroundMark x1="60313" y1="34583" x2="60313" y2="34583"/>
                        <a14:foregroundMark x1="61250" y1="34375" x2="61250" y2="34375"/>
                        <a14:foregroundMark x1="62031" y1="34375" x2="62031" y2="34375"/>
                        <a14:foregroundMark x1="65625" y1="34375" x2="65625" y2="34375"/>
                        <a14:foregroundMark x1="67500" y1="34375" x2="67500" y2="34375"/>
                        <a14:foregroundMark x1="68438" y1="34375" x2="68438" y2="34375"/>
                        <a14:foregroundMark x1="66875" y1="34375" x2="66875" y2="34375"/>
                        <a14:foregroundMark x1="69844" y1="34375" x2="69844" y2="34375"/>
                        <a14:foregroundMark x1="70781" y1="34375" x2="70781" y2="34375"/>
                        <a14:foregroundMark x1="71406" y1="34375" x2="71406" y2="34375"/>
                        <a14:foregroundMark x1="69063" y1="34583" x2="69063" y2="34583"/>
                        <a14:foregroundMark x1="77344" y1="34375" x2="77344" y2="34375"/>
                        <a14:foregroundMark x1="76875" y1="34375" x2="76875" y2="34375"/>
                        <a14:foregroundMark x1="76406" y1="34375" x2="76406" y2="34375"/>
                        <a14:foregroundMark x1="75781" y1="34375" x2="75781" y2="34375"/>
                        <a14:foregroundMark x1="75156" y1="34375" x2="75156" y2="34375"/>
                        <a14:foregroundMark x1="74531" y1="34375" x2="74531" y2="34375"/>
                        <a14:foregroundMark x1="73594" y1="34375" x2="73594" y2="34375"/>
                        <a14:foregroundMark x1="72813" y1="34583" x2="72813" y2="34583"/>
                        <a14:foregroundMark x1="72031" y1="34792" x2="72031" y2="34792"/>
                        <a14:foregroundMark x1="71875" y1="34583" x2="71875" y2="34583"/>
                        <a14:foregroundMark x1="82344" y1="34167" x2="82344" y2="34167"/>
                        <a14:foregroundMark x1="83438" y1="33958" x2="83438" y2="33958"/>
                        <a14:foregroundMark x1="81406" y1="33750" x2="81406" y2="33750"/>
                        <a14:foregroundMark x1="79531" y1="34167" x2="79531" y2="34167"/>
                        <a14:foregroundMark x1="78750" y1="34167" x2="78750" y2="34167"/>
                        <a14:foregroundMark x1="80313" y1="34167" x2="80313" y2="34167"/>
                        <a14:foregroundMark x1="19844" y1="36042" x2="19844" y2="36042"/>
                        <a14:foregroundMark x1="20938" y1="36042" x2="20938" y2="36042"/>
                        <a14:foregroundMark x1="21406" y1="35833" x2="21406" y2="35833"/>
                        <a14:foregroundMark x1="22188" y1="35833" x2="22188" y2="35833"/>
                        <a14:foregroundMark x1="22813" y1="36042" x2="23125" y2="36042"/>
                        <a14:foregroundMark x1="23906" y1="35833" x2="23906" y2="35833"/>
                        <a14:foregroundMark x1="24375" y1="35833" x2="24375" y2="35833"/>
                        <a14:foregroundMark x1="24844" y1="35833" x2="24844" y2="35833"/>
                        <a14:foregroundMark x1="26094" y1="35833" x2="26094" y2="35833"/>
                        <a14:foregroundMark x1="27500" y1="35833" x2="27500" y2="35833"/>
                        <a14:foregroundMark x1="28281" y1="35833" x2="28438" y2="35833"/>
                        <a14:foregroundMark x1="29063" y1="35833" x2="29063" y2="35833"/>
                        <a14:foregroundMark x1="29531" y1="35833" x2="29531" y2="35833"/>
                        <a14:foregroundMark x1="30000" y1="35833" x2="30000" y2="35833"/>
                        <a14:foregroundMark x1="30469" y1="35833" x2="30469" y2="35833"/>
                        <a14:foregroundMark x1="31250" y1="35833" x2="31250" y2="35833"/>
                        <a14:foregroundMark x1="27031" y1="35625" x2="27031" y2="35625"/>
                        <a14:foregroundMark x1="32969" y1="35625" x2="32969" y2="35625"/>
                        <a14:foregroundMark x1="33750" y1="35625" x2="33906" y2="35833"/>
                        <a14:foregroundMark x1="32188" y1="35000" x2="32188" y2="35000"/>
                        <a14:foregroundMark x1="34219" y1="35208" x2="34219" y2="35208"/>
                        <a14:foregroundMark x1="35625" y1="35208" x2="35625" y2="35208"/>
                        <a14:foregroundMark x1="37031" y1="35417" x2="37031" y2="35417"/>
                        <a14:foregroundMark x1="38281" y1="35208" x2="38281" y2="35208"/>
                        <a14:foregroundMark x1="39844" y1="35625" x2="39844" y2="35625"/>
                        <a14:foregroundMark x1="40938" y1="35208" x2="40938" y2="35208"/>
                        <a14:foregroundMark x1="42656" y1="35208" x2="42656" y2="35208"/>
                        <a14:foregroundMark x1="40000" y1="35208" x2="40000" y2="35208"/>
                        <a14:foregroundMark x1="39375" y1="35208" x2="39375" y2="35208"/>
                        <a14:foregroundMark x1="38906" y1="35208" x2="38906" y2="35208"/>
                        <a14:foregroundMark x1="20156" y1="35833" x2="20156" y2="35833"/>
                        <a14:foregroundMark x1="25625" y1="35625" x2="25625" y2="35625"/>
                        <a14:foregroundMark x1="43594" y1="38333" x2="43594" y2="38333"/>
                        <a14:foregroundMark x1="42188" y1="38542" x2="42188" y2="38542"/>
                        <a14:foregroundMark x1="58906" y1="34375" x2="58906" y2="34375"/>
                        <a14:backgroundMark x1="47500" y1="39792" x2="47500" y2="39792"/>
                      </a14:backgroundRemoval>
                    </a14:imgEffect>
                  </a14:imgLayer>
                </a14:imgProps>
              </a:ext>
              <a:ext uri="{28A0092B-C50C-407E-A947-70E740481C1C}">
                <a14:useLocalDpi xmlns:a14="http://schemas.microsoft.com/office/drawing/2010/main" val="0"/>
              </a:ext>
            </a:extLst>
          </a:blip>
          <a:stretch>
            <a:fillRect/>
          </a:stretch>
        </p:blipFill>
        <p:spPr bwMode="auto">
          <a:xfrm>
            <a:off x="1919536" y="2079327"/>
            <a:ext cx="4284663" cy="3214687"/>
          </a:xfrm>
          <a:prstGeom prst="rect">
            <a:avLst/>
          </a:prstGeom>
          <a:noFill/>
          <a:extLst>
            <a:ext uri="{909E8E84-426E-40DD-AFC4-6F175D3DCCD1}">
              <a14:hiddenFill xmlns:a14="http://schemas.microsoft.com/office/drawing/2010/main">
                <a:solidFill>
                  <a:srgbClr val="FFFFFF"/>
                </a:solidFill>
              </a14:hiddenFill>
            </a:ext>
          </a:extLst>
        </p:spPr>
      </p:pic>
      <p:sp>
        <p:nvSpPr>
          <p:cNvPr id="36876" name="矩形 2">
            <a:extLst>
              <a:ext uri="{FF2B5EF4-FFF2-40B4-BE49-F238E27FC236}">
                <a16:creationId xmlns:a16="http://schemas.microsoft.com/office/drawing/2014/main" id="{D692B4A8-CB74-4B73-BB7E-C84890CDEB44}"/>
              </a:ext>
            </a:extLst>
          </p:cNvPr>
          <p:cNvSpPr>
            <a:spLocks noChangeArrowheads="1"/>
          </p:cNvSpPr>
          <p:nvPr/>
        </p:nvSpPr>
        <p:spPr bwMode="auto">
          <a:xfrm>
            <a:off x="2999656" y="1366730"/>
            <a:ext cx="8424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黑体" panose="02010609060101010101" pitchFamily="49" charset="-122"/>
                <a:ea typeface="黑体" panose="02010609060101010101" pitchFamily="49" charset="-122"/>
              </a:rPr>
              <a:t>能改变接入电路中电阻大小的元件叫做</a:t>
            </a:r>
            <a:r>
              <a:rPr lang="zh-CN" altLang="en-US" sz="3200" b="1">
                <a:solidFill>
                  <a:srgbClr val="FF0000"/>
                </a:solidFill>
                <a:latin typeface="黑体" panose="02010609060101010101" pitchFamily="49" charset="-122"/>
                <a:ea typeface="黑体" panose="02010609060101010101" pitchFamily="49" charset="-122"/>
              </a:rPr>
              <a:t>变阻器</a:t>
            </a:r>
            <a:r>
              <a:rPr lang="zh-CN" altLang="en-US" sz="2800" b="1">
                <a:latin typeface="黑体" panose="02010609060101010101" pitchFamily="49" charset="-122"/>
                <a:ea typeface="黑体" panose="02010609060101010101" pitchFamily="49" charset="-122"/>
              </a:rPr>
              <a:t>。</a:t>
            </a:r>
          </a:p>
        </p:txBody>
      </p:sp>
      <p:sp>
        <p:nvSpPr>
          <p:cNvPr id="36879" name="Text Box 5">
            <a:extLst>
              <a:ext uri="{FF2B5EF4-FFF2-40B4-BE49-F238E27FC236}">
                <a16:creationId xmlns:a16="http://schemas.microsoft.com/office/drawing/2014/main" id="{9F163FB6-DB28-4E1F-A75C-6CAA472885B5}"/>
              </a:ext>
            </a:extLst>
          </p:cNvPr>
          <p:cNvSpPr txBox="1">
            <a:spLocks noChangeArrowheads="1"/>
          </p:cNvSpPr>
          <p:nvPr/>
        </p:nvSpPr>
        <p:spPr bwMode="auto">
          <a:xfrm>
            <a:off x="7643814" y="5842001"/>
            <a:ext cx="1584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820738" indent="-285750" eaLnBrk="0" hangingPunct="0">
              <a:defRPr>
                <a:solidFill>
                  <a:schemeClr val="tx1"/>
                </a:solidFill>
                <a:latin typeface="Arial" panose="020b0604020202020204" pitchFamily="34" charset="0"/>
                <a:ea typeface="宋体" panose="02010600030101010101" pitchFamily="2" charset="-122"/>
              </a:defRPr>
            </a:lvl2pPr>
            <a:lvl3pPr marL="1228725" indent="-228600" eaLnBrk="0" hangingPunct="0">
              <a:defRPr>
                <a:solidFill>
                  <a:schemeClr val="tx1"/>
                </a:solidFill>
                <a:latin typeface="Arial" panose="020b0604020202020204" pitchFamily="34" charset="0"/>
                <a:ea typeface="宋体" panose="02010600030101010101" pitchFamily="2" charset="-122"/>
              </a:defRPr>
            </a:lvl3pPr>
            <a:lvl4pPr marL="1636713"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a:latin typeface="黑体" panose="02010609060101010101" pitchFamily="49" charset="-122"/>
                <a:ea typeface="黑体" panose="02010609060101010101" pitchFamily="49" charset="-122"/>
              </a:rPr>
              <a:t>电阻箱</a:t>
            </a:r>
          </a:p>
        </p:txBody>
      </p:sp>
      <p:sp>
        <p:nvSpPr>
          <p:cNvPr id="5" name="标题 4">
            <a:extLst>
              <a:ext uri="{FF2B5EF4-FFF2-40B4-BE49-F238E27FC236}">
                <a16:creationId xmlns:a16="http://schemas.microsoft.com/office/drawing/2014/main" id="{5F09D261-1DA0-440A-9519-CFA262C1443C}"/>
              </a:ext>
            </a:extLst>
          </p:cNvPr>
          <p:cNvSpPr>
            <a:spLocks noGrp="1"/>
          </p:cNvSpPr>
          <p:nvPr>
            <p:ph type="title"/>
          </p:nvPr>
        </p:nvSpPr>
        <p:spPr/>
        <p:txBody>
          <a:bodyPr/>
          <a:lstStyle/>
          <a:p>
            <a:r>
              <a:rPr lang="zh-CN" altLang="en-US"/>
              <a:t>一、变阻器</a:t>
            </a:r>
          </a:p>
        </p:txBody>
      </p:sp>
      <p:sp>
        <p:nvSpPr>
          <p:cNvPr id="13" name="矩形: 对角圆角 12">
            <a:extLst>
              <a:ext uri="{FF2B5EF4-FFF2-40B4-BE49-F238E27FC236}">
                <a16:creationId xmlns:a16="http://schemas.microsoft.com/office/drawing/2014/main" id="{47E57381-9A6B-406B-8276-90CC3B7EB1F1}"/>
              </a:ext>
            </a:extLst>
          </p:cNvPr>
          <p:cNvSpPr/>
          <p:nvPr/>
        </p:nvSpPr>
        <p:spPr>
          <a:xfrm>
            <a:off x="1487488" y="1340768"/>
            <a:ext cx="1296144" cy="571036"/>
          </a:xfrm>
          <a:prstGeom prst="round2DiagRect">
            <a:avLst/>
          </a:prstGeom>
          <a:solidFill>
            <a:srgbClr val="FFC622"/>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a:solidFill>
                  <a:srgbClr val="013A57"/>
                </a:solidFill>
              </a:rPr>
              <a:t>变阻器</a:t>
            </a:r>
            <a:endParaRPr lang="zh-CN" altLang="en-US" b="1">
              <a:solidFill>
                <a:srgbClr val="013A57"/>
              </a:solidFill>
            </a:endParaRPr>
          </a:p>
        </p:txBody>
      </p:sp>
      <p:pic>
        <p:nvPicPr>
          <p:cNvPr id="6" name="图片 5">
            <a:extLst>
              <a:ext uri="{FF2B5EF4-FFF2-40B4-BE49-F238E27FC236}">
                <a16:creationId xmlns:a16="http://schemas.microsoft.com/office/drawing/2014/main" id="{53EA5F8D-EE1B-4CBB-A9E0-BC22A1E6F9E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11" b="93393" l="10000" r="90000">
                        <a14:foregroundMark x1="18228" y1="79416" x2="18228" y2="79416"/>
                        <a14:foregroundMark x1="24177" y1="93393" x2="24177" y2="93393"/>
                      </a14:backgroundRemoval>
                    </a14:imgEffect>
                  </a14:imgLayer>
                </a14:imgProps>
              </a:ext>
            </a:extLst>
          </a:blip>
          <a:srcRect t="22428"/>
          <a:stretch>
            <a:fillRect/>
          </a:stretch>
        </p:blipFill>
        <p:spPr>
          <a:xfrm>
            <a:off x="6384032" y="1951505"/>
            <a:ext cx="4614016" cy="3565581"/>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852" name="Text Box 5">
            <a:extLst>
              <a:ext uri="{FF2B5EF4-FFF2-40B4-BE49-F238E27FC236}">
                <a16:creationId xmlns:a16="http://schemas.microsoft.com/office/drawing/2014/main" id="{36E27A73-1FBA-42F3-A9E0-D2E7EFF72BDC}"/>
              </a:ext>
            </a:extLst>
          </p:cNvPr>
          <p:cNvSpPr txBox="1">
            <a:spLocks noChangeArrowheads="1"/>
          </p:cNvSpPr>
          <p:nvPr/>
        </p:nvSpPr>
        <p:spPr bwMode="auto">
          <a:xfrm>
            <a:off x="2063749" y="4263710"/>
            <a:ext cx="8064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820738" indent="-285750" eaLnBrk="0" hangingPunct="0">
              <a:defRPr>
                <a:solidFill>
                  <a:schemeClr val="tx1"/>
                </a:solidFill>
                <a:latin typeface="Arial" panose="020b0604020202020204" pitchFamily="34" charset="0"/>
                <a:ea typeface="宋体" panose="02010600030101010101" pitchFamily="2" charset="-122"/>
              </a:defRPr>
            </a:lvl2pPr>
            <a:lvl3pPr marL="1228725" indent="-228600" eaLnBrk="0" hangingPunct="0">
              <a:defRPr>
                <a:solidFill>
                  <a:schemeClr val="tx1"/>
                </a:solidFill>
                <a:latin typeface="Arial" panose="020b0604020202020204" pitchFamily="34" charset="0"/>
                <a:ea typeface="宋体" panose="02010600030101010101" pitchFamily="2" charset="-122"/>
              </a:defRPr>
            </a:lvl3pPr>
            <a:lvl4pPr marL="1636713"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FF0000"/>
                </a:solidFill>
                <a:latin typeface="黑体" panose="02010609060101010101" pitchFamily="49" charset="-122"/>
                <a:ea typeface="黑体" panose="02010609060101010101" pitchFamily="49" charset="-122"/>
              </a:rPr>
              <a:t>改变</a:t>
            </a:r>
            <a:r>
              <a:rPr lang="zh-CN" altLang="en-US" sz="2800" b="1">
                <a:latin typeface="黑体" panose="02010609060101010101" pitchFamily="49" charset="-122"/>
                <a:ea typeface="黑体" panose="02010609060101010101" pitchFamily="49" charset="-122"/>
              </a:rPr>
              <a:t>接入电路中</a:t>
            </a:r>
            <a:r>
              <a:rPr lang="zh-CN" altLang="en-US" sz="3200" b="1">
                <a:solidFill>
                  <a:srgbClr val="FF0000"/>
                </a:solidFill>
                <a:latin typeface="黑体" panose="02010609060101010101" pitchFamily="49" charset="-122"/>
                <a:ea typeface="黑体" panose="02010609060101010101" pitchFamily="49" charset="-122"/>
              </a:rPr>
              <a:t>电阻线的长度</a:t>
            </a:r>
            <a:r>
              <a:rPr lang="zh-CN" altLang="en-US" sz="2800" b="1">
                <a:latin typeface="黑体" panose="02010609060101010101" pitchFamily="49" charset="-122"/>
                <a:ea typeface="黑体" panose="02010609060101010101" pitchFamily="49" charset="-122"/>
              </a:rPr>
              <a:t>来改变接入电阻，从而改变电流。</a:t>
            </a:r>
            <a:endParaRPr lang="en-US" altLang="zh-CN" sz="2800" b="1">
              <a:latin typeface="黑体" panose="02010609060101010101" pitchFamily="49" charset="-122"/>
              <a:ea typeface="黑体" panose="02010609060101010101" pitchFamily="49" charset="-122"/>
            </a:endParaRPr>
          </a:p>
        </p:txBody>
      </p:sp>
      <p:sp>
        <p:nvSpPr>
          <p:cNvPr id="5" name="标题 4">
            <a:extLst>
              <a:ext uri="{FF2B5EF4-FFF2-40B4-BE49-F238E27FC236}">
                <a16:creationId xmlns:a16="http://schemas.microsoft.com/office/drawing/2014/main" id="{69A9D50A-FECC-4A05-AC3F-4BC5A07E2C0A}"/>
              </a:ext>
            </a:extLst>
          </p:cNvPr>
          <p:cNvSpPr>
            <a:spLocks noGrp="1"/>
          </p:cNvSpPr>
          <p:nvPr>
            <p:ph type="title"/>
          </p:nvPr>
        </p:nvSpPr>
        <p:spPr/>
        <p:txBody>
          <a:bodyPr/>
          <a:lstStyle/>
          <a:p>
            <a:r>
              <a:rPr lang="zh-CN" altLang="en-US"/>
              <a:t>一、变阻器</a:t>
            </a:r>
          </a:p>
        </p:txBody>
      </p:sp>
      <p:pic>
        <p:nvPicPr>
          <p:cNvPr id="11" name="Picture 11" descr="滑线变阻器">
            <a:extLst>
              <a:ext uri="{FF2B5EF4-FFF2-40B4-BE49-F238E27FC236}">
                <a16:creationId xmlns:a16="http://schemas.microsoft.com/office/drawing/2014/main" id="{3A4CBC8A-9B90-445D-A46C-3A3EF5EA77A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9219" r="93438">
                        <a14:foregroundMark x1="19219" y1="52917" x2="19375" y2="67500"/>
                        <a14:foregroundMark x1="27031" y1="50000" x2="28125" y2="57500"/>
                        <a14:foregroundMark x1="19844" y1="36458" x2="31406" y2="38542"/>
                        <a14:foregroundMark x1="31406" y1="38542" x2="45469" y2="37292"/>
                        <a14:foregroundMark x1="45313" y1="36458" x2="47656" y2="37292"/>
                        <a14:foregroundMark x1="25000" y1="39167" x2="25000" y2="39167"/>
                        <a14:foregroundMark x1="93438" y1="35000" x2="93438" y2="35000"/>
                        <a14:foregroundMark x1="9219" y1="38125" x2="9219" y2="38125"/>
                        <a14:foregroundMark x1="45625" y1="39375" x2="45625" y2="39375"/>
                        <a14:foregroundMark x1="58125" y1="38542" x2="58125" y2="38542"/>
                        <a14:foregroundMark x1="58438" y1="39583" x2="58438" y2="39583"/>
                        <a14:foregroundMark x1="58438" y1="40208" x2="58438" y2="40208"/>
                        <a14:foregroundMark x1="71563" y1="35625" x2="71563" y2="35625"/>
                        <a14:foregroundMark x1="74531" y1="35417" x2="74531" y2="35417"/>
                        <a14:foregroundMark x1="76875" y1="35417" x2="76875" y2="35417"/>
                        <a14:foregroundMark x1="74844" y1="35833" x2="74844" y2="35833"/>
                        <a14:foregroundMark x1="73594" y1="36250" x2="73594" y2="36250"/>
                        <a14:foregroundMark x1="71563" y1="36458" x2="71563" y2="36458"/>
                        <a14:foregroundMark x1="70625" y1="36875" x2="70625" y2="36875"/>
                        <a14:foregroundMark x1="72344" y1="37083" x2="72344" y2="37083"/>
                        <a14:foregroundMark x1="32031" y1="37917" x2="32031" y2="37917"/>
                        <a14:foregroundMark x1="34688" y1="37917" x2="34688" y2="37917"/>
                        <a14:foregroundMark x1="36250" y1="35833" x2="36250" y2="35833"/>
                        <a14:foregroundMark x1="64531" y1="34792" x2="64531" y2="34792"/>
                        <a14:foregroundMark x1="63125" y1="34792" x2="63125" y2="34792"/>
                        <a14:foregroundMark x1="59688" y1="34792" x2="59688" y2="34792"/>
                        <a14:foregroundMark x1="60313" y1="34583" x2="60313" y2="34583"/>
                        <a14:foregroundMark x1="61250" y1="34375" x2="61250" y2="34375"/>
                        <a14:foregroundMark x1="62031" y1="34375" x2="62031" y2="34375"/>
                        <a14:foregroundMark x1="65625" y1="34375" x2="65625" y2="34375"/>
                        <a14:foregroundMark x1="67500" y1="34375" x2="67500" y2="34375"/>
                        <a14:foregroundMark x1="68438" y1="34375" x2="68438" y2="34375"/>
                        <a14:foregroundMark x1="66875" y1="34375" x2="66875" y2="34375"/>
                        <a14:foregroundMark x1="69844" y1="34375" x2="69844" y2="34375"/>
                        <a14:foregroundMark x1="70781" y1="34375" x2="70781" y2="34375"/>
                        <a14:foregroundMark x1="71406" y1="34375" x2="71406" y2="34375"/>
                        <a14:foregroundMark x1="69063" y1="34583" x2="69063" y2="34583"/>
                        <a14:foregroundMark x1="77344" y1="34375" x2="77344" y2="34375"/>
                        <a14:foregroundMark x1="76875" y1="34375" x2="76875" y2="34375"/>
                        <a14:foregroundMark x1="76406" y1="34375" x2="76406" y2="34375"/>
                        <a14:foregroundMark x1="75781" y1="34375" x2="75781" y2="34375"/>
                        <a14:foregroundMark x1="75156" y1="34375" x2="75156" y2="34375"/>
                        <a14:foregroundMark x1="74531" y1="34375" x2="74531" y2="34375"/>
                        <a14:foregroundMark x1="73594" y1="34375" x2="73594" y2="34375"/>
                        <a14:foregroundMark x1="72813" y1="34583" x2="72813" y2="34583"/>
                        <a14:foregroundMark x1="72031" y1="34792" x2="72031" y2="34792"/>
                        <a14:foregroundMark x1="71875" y1="34583" x2="71875" y2="34583"/>
                        <a14:foregroundMark x1="82344" y1="34167" x2="82344" y2="34167"/>
                        <a14:foregroundMark x1="83438" y1="33958" x2="83438" y2="33958"/>
                        <a14:foregroundMark x1="81406" y1="33750" x2="81406" y2="33750"/>
                        <a14:foregroundMark x1="79531" y1="34167" x2="79531" y2="34167"/>
                        <a14:foregroundMark x1="78750" y1="34167" x2="78750" y2="34167"/>
                        <a14:foregroundMark x1="80313" y1="34167" x2="80313" y2="34167"/>
                        <a14:foregroundMark x1="19844" y1="36042" x2="19844" y2="36042"/>
                        <a14:foregroundMark x1="20938" y1="36042" x2="20938" y2="36042"/>
                        <a14:foregroundMark x1="21406" y1="35833" x2="21406" y2="35833"/>
                        <a14:foregroundMark x1="22188" y1="35833" x2="22188" y2="35833"/>
                        <a14:foregroundMark x1="22813" y1="36042" x2="23125" y2="36042"/>
                        <a14:foregroundMark x1="23906" y1="35833" x2="23906" y2="35833"/>
                        <a14:foregroundMark x1="24375" y1="35833" x2="24375" y2="35833"/>
                        <a14:foregroundMark x1="24844" y1="35833" x2="24844" y2="35833"/>
                        <a14:foregroundMark x1="26094" y1="35833" x2="26094" y2="35833"/>
                        <a14:foregroundMark x1="27500" y1="35833" x2="27500" y2="35833"/>
                        <a14:foregroundMark x1="28281" y1="35833" x2="28438" y2="35833"/>
                        <a14:foregroundMark x1="29063" y1="35833" x2="29063" y2="35833"/>
                        <a14:foregroundMark x1="29531" y1="35833" x2="29531" y2="35833"/>
                        <a14:foregroundMark x1="30000" y1="35833" x2="30000" y2="35833"/>
                        <a14:foregroundMark x1="30469" y1="35833" x2="30469" y2="35833"/>
                        <a14:foregroundMark x1="31250" y1="35833" x2="31250" y2="35833"/>
                        <a14:foregroundMark x1="27031" y1="35625" x2="27031" y2="35625"/>
                        <a14:foregroundMark x1="32969" y1="35625" x2="32969" y2="35625"/>
                        <a14:foregroundMark x1="33750" y1="35625" x2="33906" y2="35833"/>
                        <a14:foregroundMark x1="32188" y1="35000" x2="32188" y2="35000"/>
                        <a14:foregroundMark x1="34219" y1="35208" x2="34219" y2="35208"/>
                        <a14:foregroundMark x1="35625" y1="35208" x2="35625" y2="35208"/>
                        <a14:foregroundMark x1="37031" y1="35417" x2="37031" y2="35417"/>
                        <a14:foregroundMark x1="38281" y1="35208" x2="38281" y2="35208"/>
                        <a14:foregroundMark x1="39844" y1="35625" x2="39844" y2="35625"/>
                        <a14:foregroundMark x1="40938" y1="35208" x2="40938" y2="35208"/>
                        <a14:foregroundMark x1="42656" y1="35208" x2="42656" y2="35208"/>
                        <a14:foregroundMark x1="40000" y1="35208" x2="40000" y2="35208"/>
                        <a14:foregroundMark x1="39375" y1="35208" x2="39375" y2="35208"/>
                        <a14:foregroundMark x1="38906" y1="35208" x2="38906" y2="35208"/>
                        <a14:foregroundMark x1="20156" y1="35833" x2="20156" y2="35833"/>
                        <a14:foregroundMark x1="25625" y1="35625" x2="25625" y2="35625"/>
                        <a14:foregroundMark x1="43594" y1="38333" x2="43594" y2="38333"/>
                        <a14:foregroundMark x1="42188" y1="38542" x2="42188" y2="38542"/>
                        <a14:foregroundMark x1="58906" y1="34375" x2="58906" y2="34375"/>
                        <a14:backgroundMark x1="47500" y1="39792" x2="47500" y2="39792"/>
                      </a14:backgroundRemoval>
                    </a14:imgEffect>
                  </a14:imgLayer>
                </a14:imgProps>
              </a:ext>
              <a:ext uri="{28A0092B-C50C-407E-A947-70E740481C1C}">
                <a14:useLocalDpi xmlns:a14="http://schemas.microsoft.com/office/drawing/2010/main" val="0"/>
              </a:ext>
            </a:extLst>
          </a:blip>
          <a:stretch>
            <a:fillRect/>
          </a:stretch>
        </p:blipFill>
        <p:spPr bwMode="auto">
          <a:xfrm>
            <a:off x="3953668" y="1049023"/>
            <a:ext cx="4284663" cy="321468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圆角 1">
            <a:extLst>
              <a:ext uri="{FF2B5EF4-FFF2-40B4-BE49-F238E27FC236}">
                <a16:creationId xmlns:a16="http://schemas.microsoft.com/office/drawing/2014/main" id="{FEB4D4CB-B413-4B10-9F52-C4CD410640EA}"/>
              </a:ext>
            </a:extLst>
          </p:cNvPr>
          <p:cNvSpPr/>
          <p:nvPr/>
        </p:nvSpPr>
        <p:spPr>
          <a:xfrm>
            <a:off x="1775520" y="1329108"/>
            <a:ext cx="1872208" cy="4990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altLang="zh-CN" sz="2400" b="1">
                <a:solidFill>
                  <a:srgbClr val="013A57"/>
                </a:solidFill>
              </a:rPr>
              <a:t>1.</a:t>
            </a:r>
            <a:r>
              <a:rPr lang="zh-CN" altLang="en-US" sz="2400" b="1">
                <a:solidFill>
                  <a:srgbClr val="013A57"/>
                </a:solidFill>
              </a:rPr>
              <a:t>工作原理</a:t>
            </a:r>
            <a:endParaRPr lang="zh-CN" altLang="en-US" b="1">
              <a:solidFill>
                <a:srgbClr val="013A5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844" name="Rectangle 9">
            <a:extLst>
              <a:ext uri="{FF2B5EF4-FFF2-40B4-BE49-F238E27FC236}">
                <a16:creationId xmlns:a16="http://schemas.microsoft.com/office/drawing/2014/main" id="{2E5B66E0-178E-494F-8D5B-C2371A5CBA52}"/>
              </a:ext>
            </a:extLst>
          </p:cNvPr>
          <p:cNvSpPr>
            <a:spLocks noChangeArrowheads="1"/>
          </p:cNvSpPr>
          <p:nvPr/>
        </p:nvSpPr>
        <p:spPr bwMode="auto">
          <a:xfrm>
            <a:off x="1808629" y="5565683"/>
            <a:ext cx="32512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r>
              <a:rPr lang="zh-CN" altLang="en-US" sz="28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3</a:t>
            </a:r>
            <a:r>
              <a:rPr lang="zh-CN" altLang="en-US" sz="2800" b="1">
                <a:latin typeface="黑体" panose="02010609060101010101" pitchFamily="49" charset="-122"/>
                <a:ea typeface="黑体" panose="02010609060101010101" pitchFamily="49" charset="-122"/>
              </a:rPr>
              <a:t>）元件符号：</a:t>
            </a:r>
          </a:p>
        </p:txBody>
      </p:sp>
      <p:pic>
        <p:nvPicPr>
          <p:cNvPr id="35845" name="Picture 10">
            <a:extLst>
              <a:ext uri="{FF2B5EF4-FFF2-40B4-BE49-F238E27FC236}">
                <a16:creationId xmlns:a16="http://schemas.microsoft.com/office/drawing/2014/main" id="{A3BBB570-F40C-4E9B-9DD3-4671FEC723D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0464" y="5876925"/>
            <a:ext cx="15843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9">
            <a:extLst>
              <a:ext uri="{FF2B5EF4-FFF2-40B4-BE49-F238E27FC236}">
                <a16:creationId xmlns:a16="http://schemas.microsoft.com/office/drawing/2014/main" id="{FAAF22DC-9B23-49A3-A95E-EC39ECAD191B}"/>
              </a:ext>
            </a:extLst>
          </p:cNvPr>
          <p:cNvSpPr>
            <a:spLocks noChangeArrowheads="1"/>
          </p:cNvSpPr>
          <p:nvPr/>
        </p:nvSpPr>
        <p:spPr bwMode="auto">
          <a:xfrm>
            <a:off x="1808629" y="4133667"/>
            <a:ext cx="3611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eaLnBrk="1" hangingPunct="1"/>
            <a:r>
              <a:rPr lang="zh-CN" altLang="en-US" sz="2800" b="1">
                <a:latin typeface="黑体" panose="02010609060101010101" pitchFamily="49" charset="-122"/>
                <a:ea typeface="黑体" panose="02010609060101010101" pitchFamily="49" charset="-122"/>
              </a:rPr>
              <a:t>　（</a:t>
            </a:r>
            <a:r>
              <a:rPr lang="en-US" altLang="zh-CN" sz="2800" b="1">
                <a:latin typeface="黑体" panose="02010609060101010101" pitchFamily="49" charset="-122"/>
                <a:ea typeface="黑体" panose="02010609060101010101" pitchFamily="49" charset="-122"/>
              </a:rPr>
              <a:t>2</a:t>
            </a:r>
            <a:r>
              <a:rPr lang="zh-CN" altLang="en-US" sz="2800" b="1">
                <a:latin typeface="黑体" panose="02010609060101010101" pitchFamily="49" charset="-122"/>
                <a:ea typeface="黑体" panose="02010609060101010101" pitchFamily="49" charset="-122"/>
              </a:rPr>
              <a:t>）结构示意图：</a:t>
            </a:r>
          </a:p>
        </p:txBody>
      </p:sp>
      <p:pic>
        <p:nvPicPr>
          <p:cNvPr id="35849" name="Picture 2" descr="E:\01商乐\05区工作\04课题组\做ppt\16章 电压电阻\电压电阻图\16-4-2.JPG">
            <a:extLst>
              <a:ext uri="{FF2B5EF4-FFF2-40B4-BE49-F238E27FC236}">
                <a16:creationId xmlns:a16="http://schemas.microsoft.com/office/drawing/2014/main" id="{5DB257AA-73D8-4BCB-8E05-C5BF0CC28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99"/>
          <a:stretch>
            <a:fillRect/>
          </a:stretch>
        </p:blipFill>
        <p:spPr bwMode="auto">
          <a:xfrm>
            <a:off x="5523987" y="1280319"/>
            <a:ext cx="4068762"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9">
            <a:extLst>
              <a:ext uri="{FF2B5EF4-FFF2-40B4-BE49-F238E27FC236}">
                <a16:creationId xmlns:a16="http://schemas.microsoft.com/office/drawing/2014/main" id="{62B9E98D-D5CF-4C12-B33D-25F607C54F78}"/>
              </a:ext>
            </a:extLst>
          </p:cNvPr>
          <p:cNvSpPr>
            <a:spLocks noChangeArrowheads="1"/>
          </p:cNvSpPr>
          <p:nvPr/>
        </p:nvSpPr>
        <p:spPr bwMode="auto">
          <a:xfrm>
            <a:off x="2128677" y="2592640"/>
            <a:ext cx="2528256" cy="55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黑体" panose="02010609060101010101" pitchFamily="49" charset="-122"/>
                <a:ea typeface="黑体" panose="02010609060101010101" pitchFamily="49" charset="-122"/>
              </a:rPr>
              <a:t>（</a:t>
            </a: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）实物图</a:t>
            </a:r>
            <a:r>
              <a:rPr lang="zh-CN" altLang="en-US" sz="2800" b="1">
                <a:latin typeface="宋体" panose="02010600030101010101" pitchFamily="2" charset="-122"/>
              </a:rPr>
              <a:t>：</a:t>
            </a:r>
          </a:p>
        </p:txBody>
      </p:sp>
      <p:pic>
        <p:nvPicPr>
          <p:cNvPr id="35847" name="Picture 6">
            <a:extLst>
              <a:ext uri="{FF2B5EF4-FFF2-40B4-BE49-F238E27FC236}">
                <a16:creationId xmlns:a16="http://schemas.microsoft.com/office/drawing/2014/main" id="{43CC91FD-6B2C-4F31-9581-D0DFDFD1D8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13958" y="3724044"/>
            <a:ext cx="3100387"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4">
            <a:extLst>
              <a:ext uri="{FF2B5EF4-FFF2-40B4-BE49-F238E27FC236}">
                <a16:creationId xmlns:a16="http://schemas.microsoft.com/office/drawing/2014/main" id="{69A9D50A-FECC-4A05-AC3F-4BC5A07E2C0A}"/>
              </a:ext>
            </a:extLst>
          </p:cNvPr>
          <p:cNvSpPr>
            <a:spLocks noGrp="1"/>
          </p:cNvSpPr>
          <p:nvPr>
            <p:ph type="title"/>
          </p:nvPr>
        </p:nvSpPr>
        <p:spPr/>
        <p:txBody>
          <a:bodyPr/>
          <a:lstStyle/>
          <a:p>
            <a:r>
              <a:rPr lang="zh-CN" altLang="en-US"/>
              <a:t>一、变阻器</a:t>
            </a:r>
          </a:p>
        </p:txBody>
      </p:sp>
      <p:sp>
        <p:nvSpPr>
          <p:cNvPr id="10" name="矩形: 圆角 9">
            <a:extLst>
              <a:ext uri="{FF2B5EF4-FFF2-40B4-BE49-F238E27FC236}">
                <a16:creationId xmlns:a16="http://schemas.microsoft.com/office/drawing/2014/main" id="{3E37D931-1DC9-4974-8D68-8DE82A8F2535}"/>
              </a:ext>
            </a:extLst>
          </p:cNvPr>
          <p:cNvSpPr/>
          <p:nvPr/>
        </p:nvSpPr>
        <p:spPr>
          <a:xfrm>
            <a:off x="1808628" y="1464755"/>
            <a:ext cx="1767091" cy="4990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altLang="zh-CN" sz="2400" b="1">
                <a:solidFill>
                  <a:srgbClr val="013A57"/>
                </a:solidFill>
              </a:rPr>
              <a:t>2.</a:t>
            </a:r>
            <a:r>
              <a:rPr lang="zh-CN" altLang="en-US" sz="2400" b="1">
                <a:solidFill>
                  <a:srgbClr val="013A57"/>
                </a:solidFill>
              </a:rPr>
              <a:t>图示</a:t>
            </a:r>
            <a:endParaRPr lang="zh-CN" altLang="en-US" b="1">
              <a:solidFill>
                <a:srgbClr val="013A57"/>
              </a:solidFill>
            </a:endParaRPr>
          </a:p>
        </p:txBody>
      </p:sp>
    </p:spTree>
    <p:extLst>
      <p:ext uri="{BB962C8B-B14F-4D97-AF65-F5344CB8AC3E}">
        <p14:creationId xmlns:p14="http://schemas.microsoft.com/office/powerpoint/2010/main" val="13624876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6" grpId="0"/>
      <p:bldP spid="3585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5.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2_Office 主题​​">
  <a:themeElements>
    <a:clrScheme name="自定义 5">
      <a:dk1>
        <a:srgbClr val="080808"/>
      </a:dk1>
      <a:lt1>
        <a:srgbClr val="FFFFFF"/>
      </a:lt1>
      <a:dk2>
        <a:srgbClr val="000000"/>
      </a:dk2>
      <a:lt2>
        <a:srgbClr val="FFFFFF"/>
      </a:lt2>
      <a:accent1>
        <a:srgbClr val="1F3864"/>
      </a:accent1>
      <a:accent2>
        <a:srgbClr val="FFC000"/>
      </a:accent2>
      <a:accent3>
        <a:srgbClr val="A5A5A5"/>
      </a:accent3>
      <a:accent4>
        <a:srgbClr val="FFC000"/>
      </a:accent4>
      <a:accent5>
        <a:srgbClr val="5B9BD5"/>
      </a:accent5>
      <a:accent6>
        <a:srgbClr val="70AD47"/>
      </a:accent6>
      <a:hlink>
        <a:srgbClr val="0563C1"/>
      </a:hlink>
      <a:folHlink>
        <a:srgbClr val="954F72"/>
      </a:folHlink>
    </a:clrScheme>
    <a:fontScheme name="模板字体">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94</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微软雅黑</vt:lpstr>
      <vt:lpstr>黑体</vt:lpstr>
      <vt:lpstr>思源黑体 CN Bold</vt:lpstr>
      <vt:lpstr>Calibri Light</vt:lpstr>
      <vt:lpstr>Calibri</vt:lpstr>
      <vt:lpstr>宋体</vt:lpstr>
      <vt:lpstr>Times New Roman</vt:lpstr>
      <vt:lpstr>2_Office 主题​​</vt:lpstr>
      <vt:lpstr>PowerPoint Presentation</vt:lpstr>
      <vt:lpstr>PowerPoint Presentation</vt:lpstr>
      <vt:lpstr>从生活走向物理</vt:lpstr>
      <vt:lpstr>想想做做</vt:lpstr>
      <vt:lpstr>想想做做</vt:lpstr>
      <vt:lpstr>导入实验</vt:lpstr>
      <vt:lpstr>一、变阻器</vt:lpstr>
      <vt:lpstr>一、变阻器</vt:lpstr>
      <vt:lpstr>一、变阻器</vt:lpstr>
      <vt:lpstr>一、变阻器</vt:lpstr>
      <vt:lpstr>一、变阻器</vt:lpstr>
      <vt:lpstr>一、变阻器</vt:lpstr>
      <vt:lpstr>一、变阻器</vt:lpstr>
      <vt:lpstr>一、变阻器</vt:lpstr>
      <vt:lpstr>二、变阻器的应用</vt:lpstr>
      <vt:lpstr>二、变阻器的应用</vt:lpstr>
      <vt:lpstr>二、变阻器的应用</vt:lpstr>
      <vt:lpstr>二、变阻器的应用</vt:lpstr>
      <vt:lpstr>二、变阻器的应用</vt:lpstr>
      <vt:lpstr>课堂巩固</vt:lpstr>
      <vt:lpstr>课堂巩固</vt:lpstr>
      <vt:lpstr>课堂巩固</vt:lpstr>
      <vt:lpstr>课堂小结</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2021-10-21T17:24:34Z</cp:lastPrinted>
  <dcterms:created xsi:type="dcterms:W3CDTF">2021-10-21T17:24:34Z</dcterms:created>
  <dcterms:modified xsi:type="dcterms:W3CDTF">2021-10-21T09:24:37Z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