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heme/theme2.xml" ContentType="application/vnd.openxmlformats-officedocument.them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2.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文本占位符 2"/>
          <p:cNvSpPr>
            <a:spLocks noGrp="1"/>
          </p:cNvSpPr>
          <p:nvPr>
            <p:ph type="body" idx="1"/>
            <p:custDataLst>
              <p:tags r:id="rId2"/>
            </p:custDataLst>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Master" Target="../slideMasters/slideMaster1.xml"/><Relationship Id="rId4"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Master" Target="../slideMasters/slideMaster1.xml"/><Relationship Id="rId4" Type="http://schemas.openxmlformats.org/officeDocument/2006/relationships/tags" Target="../tags/tag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Master" Target="../slideMasters/slideMaster1.xml"/><Relationship Id="rId4" Type="http://schemas.openxmlformats.org/officeDocument/2006/relationships/tags" Target="../tags/tag1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Master" Target="../slideMasters/slideMaster1.xml"/><Relationship Id="rId4" Type="http://schemas.openxmlformats.org/officeDocument/2006/relationships/tags" Target="../tags/tag1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Master" Target="../slideMasters/slideMaster1.xml"/><Relationship Id="rId4" Type="http://schemas.openxmlformats.org/officeDocument/2006/relationships/tags" Target="../tags/tag24.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Master" Target="../slideMasters/slideMaster1.xml"/><Relationship Id="rId4" Type="http://schemas.openxmlformats.org/officeDocument/2006/relationships/tags" Target="../tags/tag28.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Master" Target="../slideMasters/slideMaster1.xml"/><Relationship Id="rId4" Type="http://schemas.openxmlformats.org/officeDocument/2006/relationships/tags" Target="../tags/tag3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1.xml"/><Relationship Id="rId4" Type="http://schemas.openxmlformats.org/officeDocument/2006/relationships/tags" Target="../tags/tag4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Master" Target="../slideMasters/slideMaster1.xml"/><Relationship Id="rId4" Type="http://schemas.openxmlformats.org/officeDocument/2006/relationships/tags" Target="../tags/tag5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1.xml"/><Relationship Id="rId4" Type="http://schemas.openxmlformats.org/officeDocument/2006/relationships/tags" Target="../tags/tag60.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Master" Target="../slideMasters/slideMaster1.xml"/><Relationship Id="rId4" Type="http://schemas.openxmlformats.org/officeDocument/2006/relationships/tags" Target="../tags/tag64.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slideMaster" Target="../slideMasters/slideMaster1.xml"/><Relationship Id="rId4" Type="http://schemas.openxmlformats.org/officeDocument/2006/relationships/tags" Target="../tags/tag6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60753762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14221589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419260983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38982720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94162231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4283607280"/>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13234055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09014720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02681356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47122556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493115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68205145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61809897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137054067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39042189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54701428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200" y="6372084"/>
            <a:ext cx="2743200" cy="366029"/>
          </a:xfrm>
        </p:spPr>
        <p:txBody>
          <a:bodyPr/>
          <a:lstStyle/>
          <a:p>
            <a:fld id="{263DB197-84B0-484E-9C0F-88358ECCB797}" type="datetimeFigureOut">
              <a:rPr lang="zh-CN" altLang="en-US" smtClean="0"/>
              <a:t>2021/2/22</a:t>
            </a:fld>
            <a:endParaRPr lang="zh-CN" altLang="en-US"/>
          </a:p>
        </p:txBody>
      </p:sp>
      <p:sp>
        <p:nvSpPr>
          <p:cNvPr id="4" name="页脚占位符 3"/>
          <p:cNvSpPr>
            <a:spLocks noGrp="1"/>
          </p:cNvSpPr>
          <p:nvPr>
            <p:ph type="ftr" sz="quarter" idx="11"/>
            <p:custDataLst>
              <p:tags r:id="rId3"/>
            </p:custDataLst>
          </p:nvPr>
        </p:nvSpPr>
        <p:spPr>
          <a:xfrm>
            <a:off x="4038600" y="6372084"/>
            <a:ext cx="4114800" cy="366029"/>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72084"/>
            <a:ext cx="2743200" cy="366029"/>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07813954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143.xml"/><Relationship Id="rId7" Type="http://schemas.openxmlformats.org/officeDocument/2006/relationships/slideLayout" Target="../slideLayouts/slideLayout19.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image" Target="../media/image7.png"/><Relationship Id="rId5" Type="http://schemas.openxmlformats.org/officeDocument/2006/relationships/tags" Target="../tags/tag145.xml"/><Relationship Id="rId10" Type="http://schemas.openxmlformats.org/officeDocument/2006/relationships/image" Target="../media/image12.jpeg"/><Relationship Id="rId4" Type="http://schemas.openxmlformats.org/officeDocument/2006/relationships/tags" Target="../tags/tag144.xml"/><Relationship Id="rId9" Type="http://schemas.openxmlformats.org/officeDocument/2006/relationships/image" Target="../media/image11.jpeg"/></Relationships>
</file>

<file path=ppt/slides/_rels/slide11.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image" Target="../media/image13.png"/><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slideLayout" Target="../slideLayouts/slideLayout20.xml"/><Relationship Id="rId2" Type="http://schemas.openxmlformats.org/officeDocument/2006/relationships/tags" Target="../tags/tag148.xml"/><Relationship Id="rId16" Type="http://schemas.openxmlformats.org/officeDocument/2006/relationships/image" Target="../media/image16.png"/><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image" Target="../media/image15.png"/><Relationship Id="rId10" Type="http://schemas.openxmlformats.org/officeDocument/2006/relationships/tags" Target="../tags/tag156.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image" Target="../media/image18.png"/><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image" Target="../media/image17.pn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slideLayout" Target="../slideLayouts/slideLayout21.xml"/><Relationship Id="rId5" Type="http://schemas.openxmlformats.org/officeDocument/2006/relationships/tags" Target="../tags/tag162.xml"/><Relationship Id="rId15" Type="http://schemas.openxmlformats.org/officeDocument/2006/relationships/image" Target="../media/image20.png"/><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70.xml"/><Relationship Id="rId7" Type="http://schemas.openxmlformats.org/officeDocument/2006/relationships/slideLayout" Target="../slideLayouts/slideLayout2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Layout" Target="../slideLayouts/slideLayout23.xml"/><Relationship Id="rId4" Type="http://schemas.openxmlformats.org/officeDocument/2006/relationships/tags" Target="../tags/tag177.xml"/></Relationships>
</file>

<file path=ppt/slides/_rels/slide15.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slideLayout" Target="../slideLayouts/slideLayout24.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tags" Target="../tags/tag189.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0" Type="http://schemas.openxmlformats.org/officeDocument/2006/relationships/tags" Target="../tags/tag187.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image" Target="../media/image23.jpeg"/></Relationships>
</file>

<file path=ppt/slides/_rels/slide16.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tags" Target="../tags/tag202.xml"/><Relationship Id="rId18" Type="http://schemas.openxmlformats.org/officeDocument/2006/relationships/tags" Target="../tags/tag207.xml"/><Relationship Id="rId3" Type="http://schemas.openxmlformats.org/officeDocument/2006/relationships/tags" Target="../tags/tag192.xml"/><Relationship Id="rId21" Type="http://schemas.openxmlformats.org/officeDocument/2006/relationships/tags" Target="../tags/tag210.xml"/><Relationship Id="rId7" Type="http://schemas.openxmlformats.org/officeDocument/2006/relationships/tags" Target="../tags/tag196.xml"/><Relationship Id="rId12" Type="http://schemas.openxmlformats.org/officeDocument/2006/relationships/tags" Target="../tags/tag201.xml"/><Relationship Id="rId17" Type="http://schemas.openxmlformats.org/officeDocument/2006/relationships/tags" Target="../tags/tag206.xml"/><Relationship Id="rId2" Type="http://schemas.openxmlformats.org/officeDocument/2006/relationships/tags" Target="../tags/tag191.xml"/><Relationship Id="rId16" Type="http://schemas.openxmlformats.org/officeDocument/2006/relationships/tags" Target="../tags/tag205.xml"/><Relationship Id="rId20" Type="http://schemas.openxmlformats.org/officeDocument/2006/relationships/tags" Target="../tags/tag209.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tags" Target="../tags/tag200.xml"/><Relationship Id="rId5" Type="http://schemas.openxmlformats.org/officeDocument/2006/relationships/tags" Target="../tags/tag194.xml"/><Relationship Id="rId15" Type="http://schemas.openxmlformats.org/officeDocument/2006/relationships/tags" Target="../tags/tag204.xml"/><Relationship Id="rId10" Type="http://schemas.openxmlformats.org/officeDocument/2006/relationships/tags" Target="../tags/tag199.xml"/><Relationship Id="rId19" Type="http://schemas.openxmlformats.org/officeDocument/2006/relationships/tags" Target="../tags/tag208.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tags" Target="../tags/tag203.xml"/><Relationship Id="rId22"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10" Type="http://schemas.openxmlformats.org/officeDocument/2006/relationships/slideLayout" Target="../slideLayouts/slideLayout26.xml"/><Relationship Id="rId4" Type="http://schemas.openxmlformats.org/officeDocument/2006/relationships/tags" Target="../tags/tag214.xml"/><Relationship Id="rId9" Type="http://schemas.openxmlformats.org/officeDocument/2006/relationships/tags" Target="../tags/tag219.xml"/></Relationships>
</file>

<file path=ppt/slides/_rels/slide18.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9"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0.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4.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Layout" Target="../slideLayouts/slideLayout13.xml"/><Relationship Id="rId5" Type="http://schemas.openxmlformats.org/officeDocument/2006/relationships/tags" Target="../tags/tag85.xml"/><Relationship Id="rId4" Type="http://schemas.openxmlformats.org/officeDocument/2006/relationships/tags" Target="../tags/tag84.xml"/></Relationships>
</file>

<file path=ppt/slides/_rels/slide5.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9"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6.xml"/><Relationship Id="rId7" Type="http://schemas.openxmlformats.org/officeDocument/2006/relationships/video" Target="../media/media1.mp4"/><Relationship Id="rId12" Type="http://schemas.openxmlformats.org/officeDocument/2006/relationships/image" Target="../media/image6.png"/><Relationship Id="rId2" Type="http://schemas.openxmlformats.org/officeDocument/2006/relationships/tags" Target="../tags/tag95.xml"/><Relationship Id="rId1" Type="http://schemas.openxmlformats.org/officeDocument/2006/relationships/tags" Target="../tags/tag94.xml"/><Relationship Id="rId6" Type="http://schemas.microsoft.com/office/2007/relationships/media" Target="../media/media1.mp4"/><Relationship Id="rId11" Type="http://schemas.openxmlformats.org/officeDocument/2006/relationships/image" Target="../media/image5.jpeg"/><Relationship Id="rId5" Type="http://schemas.openxmlformats.org/officeDocument/2006/relationships/tags" Target="../tags/tag98.xml"/><Relationship Id="rId10" Type="http://schemas.openxmlformats.org/officeDocument/2006/relationships/slideLayout" Target="../slideLayouts/slideLayout15.xml"/><Relationship Id="rId4" Type="http://schemas.openxmlformats.org/officeDocument/2006/relationships/tags" Target="../tags/tag97.xml"/><Relationship Id="rId9" Type="http://schemas.openxmlformats.org/officeDocument/2006/relationships/tags" Target="../tags/tag100.xml"/></Relationships>
</file>

<file path=ppt/slides/_rels/slide7.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slideLayout" Target="../slideLayouts/slideLayout16.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s>
</file>

<file path=ppt/slides/_rels/slide8.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2" Type="http://schemas.openxmlformats.org/officeDocument/2006/relationships/tags" Target="../tags/tag108.xml"/><Relationship Id="rId16" Type="http://schemas.openxmlformats.org/officeDocument/2006/relationships/image" Target="../media/image7.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1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9.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tags" Target="../tags/tag138.xml"/><Relationship Id="rId3" Type="http://schemas.openxmlformats.org/officeDocument/2006/relationships/tags" Target="../tags/tag123.xml"/><Relationship Id="rId21" Type="http://schemas.openxmlformats.org/officeDocument/2006/relationships/image" Target="../media/image8.jpeg"/><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notesSlide" Target="../notesSlides/notesSlide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tags" Target="../tags/tag135.xml"/><Relationship Id="rId10" Type="http://schemas.openxmlformats.org/officeDocument/2006/relationships/tags" Target="../tags/tag130.xml"/><Relationship Id="rId19" Type="http://schemas.openxmlformats.org/officeDocument/2006/relationships/slideLayout" Target="../slideLayouts/slideLayout18.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1421" y="1977193"/>
            <a:ext cx="142303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1" i="0" u="none" strike="noStrike" cap="none" spc="0" normalizeH="0">
                <a:ln>
                  <a:noFill/>
                </a:ln>
                <a:solidFill>
                  <a:schemeClr val="bg1"/>
                </a:solidFill>
                <a:effectLst/>
                <a:uFillTx/>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 y="813539"/>
            <a:ext cx="4411980" cy="4301316"/>
          </a:xfrm>
          <a:prstGeom prst="rect">
            <a:avLst/>
          </a:prstGeom>
        </p:spPr>
      </p:pic>
      <p:sp>
        <p:nvSpPr>
          <p:cNvPr id="6" name="标题 1"/>
          <p:cNvSpPr txBox="1"/>
          <p:nvPr/>
        </p:nvSpPr>
        <p:spPr>
          <a:xfrm>
            <a:off x="3892551" y="1812320"/>
            <a:ext cx="5333365" cy="1721927"/>
          </a:xfrm>
          <a:prstGeom prst="rect">
            <a:avLst/>
          </a:prstGeom>
          <a:noFill/>
          <a:ln w="9525">
            <a:noFill/>
            <a:miter/>
          </a:ln>
        </p:spPr>
        <p:txBody>
          <a:bodyPr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48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苏科版•物理</a:t>
            </a:r>
            <a:endParaRPr lang="zh-CN" altLang="en-US" sz="48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48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48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八年级下册</a:t>
            </a:r>
            <a:r>
              <a:rPr lang="zh-CN" altLang="en-US" sz="36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401212" y="1515826"/>
            <a:ext cx="3538656" cy="2640444"/>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矩形 7171"/>
          <p:cNvSpPr/>
          <p:nvPr>
            <p:custDataLst>
              <p:tags r:id="rId1"/>
            </p:custDataLst>
          </p:nvPr>
        </p:nvSpPr>
        <p:spPr>
          <a:xfrm>
            <a:off x="3032522" y="939880"/>
            <a:ext cx="2479040" cy="438598"/>
          </a:xfrm>
          <a:prstGeom prst="rect">
            <a:avLst/>
          </a:prstGeom>
          <a:noFill/>
          <a:ln w="9525">
            <a:noFill/>
          </a:ln>
        </p:spPr>
        <p:txBody>
          <a:bodyPr wrap="none" anchor="t">
            <a:spAutoFit/>
          </a:bodyPr>
          <a:lstStyle/>
          <a:p>
            <a:r>
              <a:rPr lang="zh-CN" altLang="en-US" sz="2245" b="1">
                <a:solidFill>
                  <a:srgbClr val="FF0000"/>
                </a:solidFill>
                <a:effectLst/>
                <a:latin typeface="宋体" panose="02010600030101010101" pitchFamily="2" charset="-122"/>
                <a:ea typeface="宋体" panose="02010600030101010101" pitchFamily="2" charset="-122"/>
              </a:rPr>
              <a:t>电荷间的相互作用</a:t>
            </a:r>
          </a:p>
        </p:txBody>
      </p:sp>
      <p:pic>
        <p:nvPicPr>
          <p:cNvPr id="7175" name="图片 7174" descr="{61FDFEBB-C55A-4935-B2A1-F0D6D19ED983}0"/>
          <p:cNvPicPr>
            <a:picLocks noChangeAspect="1"/>
          </p:cNvPicPr>
          <p:nvPr>
            <p:custDataLst>
              <p:tags r:id="rId2"/>
            </p:custDataLst>
          </p:nvPr>
        </p:nvPicPr>
        <p:blipFill>
          <a:blip r:embed="rId8">
            <a:lum bright="12000" contrast="36000"/>
          </a:blip>
          <a:stretch>
            <a:fillRect/>
          </a:stretch>
        </p:blipFill>
        <p:spPr>
          <a:xfrm>
            <a:off x="381848" y="3342085"/>
            <a:ext cx="2469673" cy="1237059"/>
          </a:xfrm>
          <a:prstGeom prst="rect">
            <a:avLst/>
          </a:prstGeom>
          <a:noFill/>
          <a:ln w="9525">
            <a:noFill/>
          </a:ln>
        </p:spPr>
      </p:pic>
      <p:pic>
        <p:nvPicPr>
          <p:cNvPr id="7177" name="图片 7176" descr="{F9EEEC82-61E9-4A1E-A5C8-72D75CCE7317}0"/>
          <p:cNvPicPr>
            <a:picLocks noChangeAspect="1"/>
          </p:cNvPicPr>
          <p:nvPr>
            <p:custDataLst>
              <p:tags r:id="rId3"/>
            </p:custDataLst>
          </p:nvPr>
        </p:nvPicPr>
        <p:blipFill>
          <a:blip r:embed="rId9">
            <a:lum bright="12000" contrast="36000"/>
          </a:blip>
          <a:stretch>
            <a:fillRect/>
          </a:stretch>
        </p:blipFill>
        <p:spPr>
          <a:xfrm>
            <a:off x="3452251" y="3341847"/>
            <a:ext cx="2289857" cy="1237297"/>
          </a:xfrm>
          <a:prstGeom prst="rect">
            <a:avLst/>
          </a:prstGeom>
          <a:noFill/>
          <a:ln w="9525">
            <a:noFill/>
          </a:ln>
        </p:spPr>
      </p:pic>
      <p:pic>
        <p:nvPicPr>
          <p:cNvPr id="7176" name="图片 7175" descr="{BC0E8B72-8578-400F-A6B6-002ED5CC0D4A}0"/>
          <p:cNvPicPr>
            <a:picLocks noChangeAspect="1"/>
          </p:cNvPicPr>
          <p:nvPr>
            <p:custDataLst>
              <p:tags r:id="rId4"/>
            </p:custDataLst>
          </p:nvPr>
        </p:nvPicPr>
        <p:blipFill>
          <a:blip r:embed="rId10">
            <a:lum bright="6000" contrast="42000"/>
          </a:blip>
          <a:stretch>
            <a:fillRect/>
          </a:stretch>
        </p:blipFill>
        <p:spPr>
          <a:xfrm>
            <a:off x="6479660" y="3341847"/>
            <a:ext cx="2255414" cy="1237297"/>
          </a:xfrm>
          <a:prstGeom prst="rect">
            <a:avLst/>
          </a:prstGeom>
          <a:noFill/>
          <a:ln w="9525">
            <a:noFill/>
          </a:ln>
        </p:spPr>
      </p:pic>
      <p:pic>
        <p:nvPicPr>
          <p:cNvPr id="2" name="图片 1"/>
          <p:cNvPicPr>
            <a:picLocks noChangeAspect="1"/>
          </p:cNvPicPr>
          <p:nvPr>
            <p:custDataLst>
              <p:tags r:id="rId5"/>
            </p:custDataLst>
          </p:nvPr>
        </p:nvPicPr>
        <p:blipFill>
          <a:blip r:embed="rId11"/>
          <a:srcRect l="2827" t="6660" r="6918" b="19902"/>
          <a:stretch>
            <a:fillRect/>
          </a:stretch>
        </p:blipFill>
        <p:spPr>
          <a:xfrm>
            <a:off x="381848" y="814388"/>
            <a:ext cx="8353227" cy="2357199"/>
          </a:xfrm>
          <a:prstGeom prst="rect">
            <a:avLst/>
          </a:prstGeom>
        </p:spPr>
      </p:pic>
      <p:sp>
        <p:nvSpPr>
          <p:cNvPr id="4" name="矩形 3"/>
          <p:cNvSpPr/>
          <p:nvPr>
            <p:custDataLst>
              <p:tags r:id="rId6"/>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120032809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blinds(horizontal)">
                                      <p:cBhvr>
                                        <p:cTn id="7" dur="500"/>
                                        <p:tgtEl>
                                          <p:spTgt spid="71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blinds(horizontal)">
                                      <p:cBhvr>
                                        <p:cTn id="12" dur="500"/>
                                        <p:tgtEl>
                                          <p:spTgt spid="717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176"/>
                                        </p:tgtEl>
                                        <p:attrNameLst>
                                          <p:attrName>style.visibility</p:attrName>
                                        </p:attrNameLst>
                                      </p:cBhvr>
                                      <p:to>
                                        <p:strVal val="visible"/>
                                      </p:to>
                                    </p:set>
                                    <p:animEffect transition="in" filter="blinds(horizontal)">
                                      <p:cBhvr>
                                        <p:cTn id="17" dur="5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81848" y="375343"/>
            <a:ext cx="6489987" cy="49970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995" b="1" i="0" u="none" strike="noStrike" cap="none" spc="0" normalizeH="0" baseline="0">
                <a:ln w="6600">
                  <a:solidFill>
                    <a:schemeClr val="accent2"/>
                  </a:solidFill>
                  <a:prstDash val="solid"/>
                </a:ln>
                <a:solidFill>
                  <a:srgbClr val="FFFFFF"/>
                </a:solidFill>
                <a:effectLst>
                  <a:outerShdw dist="38100" dir="2700000" algn="tl" rotWithShape="0">
                    <a:schemeClr val="accent2"/>
                  </a:outerShdw>
                </a:effectLst>
                <a:uFillTx/>
                <a:latin typeface="宋体" panose="02010600030101010101" pitchFamily="2" charset="-122"/>
                <a:ea typeface="宋体" panose="02010600030101010101" pitchFamily="2" charset="-122"/>
                <a:cs typeface="Helvetica Neue Medium"/>
                <a:sym typeface="Helvetica Neue Medium"/>
              </a:rPr>
              <a:t>三、自然界和生活中的静电现象</a:t>
            </a:r>
          </a:p>
        </p:txBody>
      </p:sp>
      <p:sp>
        <p:nvSpPr>
          <p:cNvPr id="2" name="文本框 1"/>
          <p:cNvSpPr txBox="1"/>
          <p:nvPr>
            <p:custDataLst>
              <p:tags r:id="rId2"/>
            </p:custDataLst>
          </p:nvPr>
        </p:nvSpPr>
        <p:spPr>
          <a:xfrm>
            <a:off x="883763" y="876109"/>
            <a:ext cx="5988071"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1</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、你能想到哪些常见的静电现象？</a:t>
            </a:r>
          </a:p>
        </p:txBody>
      </p:sp>
      <p:pic>
        <p:nvPicPr>
          <p:cNvPr id="4" name="图片 3"/>
          <p:cNvPicPr>
            <a:picLocks noChangeAspect="1"/>
          </p:cNvPicPr>
          <p:nvPr>
            <p:custDataLst>
              <p:tags r:id="rId3"/>
            </p:custDataLst>
          </p:nvPr>
        </p:nvPicPr>
        <p:blipFill>
          <a:blip r:embed="rId13"/>
          <a:stretch>
            <a:fillRect/>
          </a:stretch>
        </p:blipFill>
        <p:spPr>
          <a:xfrm>
            <a:off x="258090" y="1436846"/>
            <a:ext cx="1909798" cy="1589246"/>
          </a:xfrm>
          <a:prstGeom prst="rect">
            <a:avLst/>
          </a:prstGeom>
        </p:spPr>
      </p:pic>
      <p:pic>
        <p:nvPicPr>
          <p:cNvPr id="5" name="图片 4"/>
          <p:cNvPicPr>
            <a:picLocks noChangeAspect="1"/>
          </p:cNvPicPr>
          <p:nvPr>
            <p:custDataLst>
              <p:tags r:id="rId4"/>
            </p:custDataLst>
          </p:nvPr>
        </p:nvPicPr>
        <p:blipFill>
          <a:blip r:embed="rId14"/>
          <a:stretch>
            <a:fillRect/>
          </a:stretch>
        </p:blipFill>
        <p:spPr>
          <a:xfrm>
            <a:off x="2167889" y="1436608"/>
            <a:ext cx="2475611" cy="1589485"/>
          </a:xfrm>
          <a:prstGeom prst="rect">
            <a:avLst/>
          </a:prstGeom>
        </p:spPr>
      </p:pic>
      <p:pic>
        <p:nvPicPr>
          <p:cNvPr id="6" name="图片 5"/>
          <p:cNvPicPr>
            <a:picLocks noChangeAspect="1"/>
          </p:cNvPicPr>
          <p:nvPr>
            <p:custDataLst>
              <p:tags r:id="rId5"/>
            </p:custDataLst>
          </p:nvPr>
        </p:nvPicPr>
        <p:blipFill>
          <a:blip r:embed="rId15"/>
          <a:stretch>
            <a:fillRect/>
          </a:stretch>
        </p:blipFill>
        <p:spPr>
          <a:xfrm>
            <a:off x="258327" y="3091100"/>
            <a:ext cx="1909798" cy="1811417"/>
          </a:xfrm>
          <a:prstGeom prst="rect">
            <a:avLst/>
          </a:prstGeom>
        </p:spPr>
      </p:pic>
      <p:pic>
        <p:nvPicPr>
          <p:cNvPr id="7" name="图片 6"/>
          <p:cNvPicPr>
            <a:picLocks noChangeAspect="1"/>
          </p:cNvPicPr>
          <p:nvPr>
            <p:custDataLst>
              <p:tags r:id="rId6"/>
            </p:custDataLst>
          </p:nvPr>
        </p:nvPicPr>
        <p:blipFill>
          <a:blip r:embed="rId16"/>
          <a:stretch>
            <a:fillRect/>
          </a:stretch>
        </p:blipFill>
        <p:spPr>
          <a:xfrm>
            <a:off x="2286419" y="3025855"/>
            <a:ext cx="2357318" cy="1876663"/>
          </a:xfrm>
          <a:prstGeom prst="rect">
            <a:avLst/>
          </a:prstGeom>
        </p:spPr>
      </p:pic>
      <p:sp>
        <p:nvSpPr>
          <p:cNvPr id="8" name="文本框 7"/>
          <p:cNvSpPr txBox="1"/>
          <p:nvPr>
            <p:custDataLst>
              <p:tags r:id="rId7"/>
            </p:custDataLst>
          </p:nvPr>
        </p:nvSpPr>
        <p:spPr>
          <a:xfrm>
            <a:off x="5059427" y="3877996"/>
            <a:ext cx="3633129"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④冬天碰到门把手等其他物体时会</a:t>
            </a:r>
            <a:r>
              <a:rPr kumimoji="0" lang="zh-CN" altLang="en-US"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被</a:t>
            </a:r>
            <a:r>
              <a:rPr kumimoji="0" lang="en-US" altLang="zh-CN"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r>
              <a:rPr kumimoji="0" lang="zh-CN" altLang="en-US"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电到</a:t>
            </a:r>
            <a:r>
              <a:rPr kumimoji="0" lang="en-US" altLang="zh-CN"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p>
        </p:txBody>
      </p:sp>
      <p:sp>
        <p:nvSpPr>
          <p:cNvPr id="11" name="文本框 10"/>
          <p:cNvSpPr txBox="1"/>
          <p:nvPr>
            <p:custDataLst>
              <p:tags r:id="rId8"/>
            </p:custDataLst>
          </p:nvPr>
        </p:nvSpPr>
        <p:spPr>
          <a:xfrm>
            <a:off x="5059426" y="978824"/>
            <a:ext cx="3712704"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zh-CN" altLang="en-US" sz="2245">
                <a:solidFill>
                  <a:schemeClr val="tx1"/>
                </a:solidFill>
                <a:latin typeface="宋体" panose="02010600030101010101" pitchFamily="2" charset="-122"/>
                <a:ea typeface="宋体" panose="02010600030101010101" pitchFamily="2" charset="-122"/>
                <a:cs typeface="宋体" panose="02010600030101010101" pitchFamily="2" charset="-122"/>
                <a:sym typeface="Helvetica Neue Medium"/>
              </a:rPr>
              <a:t>①</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闪电</a:t>
            </a:r>
            <a:r>
              <a:rPr lang="zh-CN" altLang="en-US" sz="2245">
                <a:latin typeface="宋体" panose="02010600030101010101" pitchFamily="2" charset="-122"/>
                <a:ea typeface="宋体" panose="02010600030101010101" pitchFamily="2" charset="-122"/>
                <a:cs typeface="宋体" panose="02010600030101010101" pitchFamily="2" charset="-122"/>
                <a:sym typeface="Helvetica Neue Medium"/>
              </a:rPr>
              <a:t>（自然界发生的一种剧烈的放电现象）</a:t>
            </a:r>
            <a:endParaRPr kumimoji="0" lang="zh-CN" altLang="en-US" sz="2245"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2" name="文本框 11"/>
          <p:cNvSpPr txBox="1"/>
          <p:nvPr>
            <p:custDataLst>
              <p:tags r:id="rId9"/>
            </p:custDataLst>
          </p:nvPr>
        </p:nvSpPr>
        <p:spPr>
          <a:xfrm>
            <a:off x="5037574" y="2011333"/>
            <a:ext cx="3576833"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zh-CN" altLang="en-US" sz="2245">
                <a:latin typeface="宋体" panose="02010600030101010101" pitchFamily="2" charset="-122"/>
                <a:ea typeface="宋体" panose="02010600030101010101" pitchFamily="2" charset="-122"/>
                <a:cs typeface="宋体" panose="02010600030101010101" pitchFamily="2" charset="-122"/>
                <a:sym typeface="Helvetica Neue Medium"/>
              </a:rPr>
              <a:t>②干燥日子里</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脱毛衣时有</a:t>
            </a:r>
            <a:r>
              <a:rPr lang="en-US" altLang="zh-CN" sz="2245"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噼啪声</a:t>
            </a:r>
            <a:r>
              <a:rPr lang="en-US" altLang="zh-CN" sz="2245"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245">
                <a:latin typeface="宋体" panose="02010600030101010101" pitchFamily="2" charset="-122"/>
                <a:ea typeface="宋体" panose="02010600030101010101" pitchFamily="2" charset="-122"/>
                <a:cs typeface="宋体" panose="02010600030101010101" pitchFamily="2" charset="-122"/>
                <a:sym typeface="Helvetica Neue Medium"/>
              </a:rPr>
              <a:t>，还会看到闪光</a:t>
            </a:r>
            <a:endParaRPr kumimoji="0" lang="zh-CN" altLang="en-US" sz="2245"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3" name="文本框 12"/>
          <p:cNvSpPr txBox="1"/>
          <p:nvPr>
            <p:custDataLst>
              <p:tags r:id="rId10"/>
            </p:custDataLst>
          </p:nvPr>
        </p:nvSpPr>
        <p:spPr>
          <a:xfrm>
            <a:off x="5037574" y="2944783"/>
            <a:ext cx="3453551"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zh-CN" altLang="en-US" sz="2245">
                <a:latin typeface="宋体" panose="02010600030101010101" pitchFamily="2" charset="-122"/>
                <a:ea typeface="宋体" panose="02010600030101010101" pitchFamily="2" charset="-122"/>
                <a:cs typeface="宋体" panose="02010600030101010101" pitchFamily="2" charset="-122"/>
                <a:sym typeface="Helvetica Neue Medium"/>
              </a:rPr>
              <a:t>③冬天梳头时</a:t>
            </a:r>
            <a:r>
              <a:rPr lang="zh-CN" altLang="en-US" sz="2245">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头发会</a:t>
            </a:r>
            <a:r>
              <a:rPr lang="en-US" altLang="zh-CN" sz="2245">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245">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竖起来</a:t>
            </a:r>
            <a:r>
              <a:rPr lang="en-US" altLang="zh-CN" sz="2245">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a:t>
            </a:r>
            <a:endParaRPr kumimoji="0" lang="en-US" altLang="zh-CN"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15" name="文本框 14"/>
          <p:cNvSpPr txBox="1"/>
          <p:nvPr>
            <p:custDataLst>
              <p:tags r:id="rId11"/>
            </p:custDataLst>
          </p:nvPr>
        </p:nvSpPr>
        <p:spPr>
          <a:xfrm>
            <a:off x="5581553" y="4297566"/>
            <a:ext cx="38440" cy="2107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5714441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83763" y="817531"/>
            <a:ext cx="5988071"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2</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、静电在生活中的</a:t>
            </a:r>
            <a:r>
              <a:rPr kumimoji="0" lang="zh-CN" altLang="en-US" sz="202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应用</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p>
        </p:txBody>
      </p:sp>
      <p:pic>
        <p:nvPicPr>
          <p:cNvPr id="4" name="图片 3"/>
          <p:cNvPicPr>
            <a:picLocks noChangeAspect="1"/>
          </p:cNvPicPr>
          <p:nvPr>
            <p:custDataLst>
              <p:tags r:id="rId2"/>
            </p:custDataLst>
          </p:nvPr>
        </p:nvPicPr>
        <p:blipFill>
          <a:blip r:embed="rId12"/>
          <a:stretch>
            <a:fillRect/>
          </a:stretch>
        </p:blipFill>
        <p:spPr>
          <a:xfrm>
            <a:off x="5487670" y="637209"/>
            <a:ext cx="2228850" cy="1845422"/>
          </a:xfrm>
          <a:prstGeom prst="rect">
            <a:avLst/>
          </a:prstGeom>
        </p:spPr>
      </p:pic>
      <p:pic>
        <p:nvPicPr>
          <p:cNvPr id="5" name="图片 4"/>
          <p:cNvPicPr>
            <a:picLocks noChangeAspect="1"/>
          </p:cNvPicPr>
          <p:nvPr>
            <p:custDataLst>
              <p:tags r:id="rId3"/>
            </p:custDataLst>
          </p:nvPr>
        </p:nvPicPr>
        <p:blipFill>
          <a:blip r:embed="rId13"/>
          <a:stretch>
            <a:fillRect/>
          </a:stretch>
        </p:blipFill>
        <p:spPr>
          <a:xfrm>
            <a:off x="1918335" y="1380088"/>
            <a:ext cx="1738630" cy="1102542"/>
          </a:xfrm>
          <a:prstGeom prst="rect">
            <a:avLst/>
          </a:prstGeom>
        </p:spPr>
      </p:pic>
      <p:pic>
        <p:nvPicPr>
          <p:cNvPr id="6" name="图片 5"/>
          <p:cNvPicPr>
            <a:picLocks noChangeAspect="1"/>
          </p:cNvPicPr>
          <p:nvPr>
            <p:custDataLst>
              <p:tags r:id="rId4"/>
            </p:custDataLst>
          </p:nvPr>
        </p:nvPicPr>
        <p:blipFill>
          <a:blip r:embed="rId14"/>
          <a:stretch>
            <a:fillRect/>
          </a:stretch>
        </p:blipFill>
        <p:spPr>
          <a:xfrm>
            <a:off x="300991" y="1379452"/>
            <a:ext cx="1541145" cy="1103179"/>
          </a:xfrm>
          <a:prstGeom prst="rect">
            <a:avLst/>
          </a:prstGeom>
        </p:spPr>
      </p:pic>
      <p:pic>
        <p:nvPicPr>
          <p:cNvPr id="7" name="图片 6"/>
          <p:cNvPicPr>
            <a:picLocks noChangeAspect="1"/>
          </p:cNvPicPr>
          <p:nvPr>
            <p:custDataLst>
              <p:tags r:id="rId5"/>
            </p:custDataLst>
          </p:nvPr>
        </p:nvPicPr>
        <p:blipFill>
          <a:blip r:embed="rId15"/>
          <a:srcRect l="7092" t="6678"/>
          <a:stretch>
            <a:fillRect/>
          </a:stretch>
        </p:blipFill>
        <p:spPr>
          <a:xfrm>
            <a:off x="3716656" y="1409370"/>
            <a:ext cx="1711325" cy="1043978"/>
          </a:xfrm>
          <a:prstGeom prst="rect">
            <a:avLst/>
          </a:prstGeom>
        </p:spPr>
      </p:pic>
      <p:sp>
        <p:nvSpPr>
          <p:cNvPr id="8" name="文本框 7"/>
          <p:cNvSpPr txBox="1"/>
          <p:nvPr>
            <p:custDataLst>
              <p:tags r:id="rId6"/>
            </p:custDataLst>
          </p:nvPr>
        </p:nvSpPr>
        <p:spPr>
          <a:xfrm>
            <a:off x="325550" y="2581735"/>
            <a:ext cx="8541832"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静电除尘</a:t>
            </a: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1795" b="0" i="0" u="none" strike="noStrike" cap="none" spc="0" normalizeH="0" baseline="0">
                <a:ln>
                  <a:noFill/>
                </a:ln>
                <a:solidFill>
                  <a:srgbClr val="0070C0"/>
                </a:solidFill>
                <a:effectLst/>
                <a:uFillTx/>
                <a:latin typeface="宋体" panose="02010600030101010101" pitchFamily="2" charset="-122"/>
                <a:ea typeface="宋体" panose="02010600030101010101" pitchFamily="2" charset="-122"/>
                <a:cs typeface="Helvetica Neue Medium"/>
                <a:sym typeface="Helvetica Neue Medium"/>
              </a:rPr>
              <a:t>使空气中的尘埃带上负电，利用异种电荷相互吸引的原理让灰尘飞向聚集        着正电荷的金属网上。</a:t>
            </a:r>
          </a:p>
        </p:txBody>
      </p:sp>
      <p:sp>
        <p:nvSpPr>
          <p:cNvPr id="9" name="文本框 8"/>
          <p:cNvSpPr txBox="1"/>
          <p:nvPr>
            <p:custDataLst>
              <p:tags r:id="rId7"/>
            </p:custDataLst>
          </p:nvPr>
        </p:nvSpPr>
        <p:spPr>
          <a:xfrm>
            <a:off x="350017" y="3173713"/>
            <a:ext cx="8517366"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静电喷涂</a:t>
            </a: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1795" b="0" i="0" u="none" strike="noStrike" cap="none" spc="0" normalizeH="0" baseline="0">
                <a:ln>
                  <a:noFill/>
                </a:ln>
                <a:solidFill>
                  <a:srgbClr val="0070C0"/>
                </a:solidFill>
                <a:effectLst/>
                <a:uFillTx/>
                <a:latin typeface="宋体" panose="02010600030101010101" pitchFamily="2" charset="-122"/>
                <a:ea typeface="宋体" panose="02010600030101010101" pitchFamily="2" charset="-122"/>
                <a:cs typeface="Helvetica Neue Medium"/>
                <a:sym typeface="Helvetica Neue Medium"/>
              </a:rPr>
              <a:t>使喷出的雾状油漆带上电，利用异种电荷相互吸引的原理让它吸附到带异种电荷的待喷涂物件上。</a:t>
            </a:r>
          </a:p>
        </p:txBody>
      </p:sp>
      <p:sp>
        <p:nvSpPr>
          <p:cNvPr id="10" name="文本框 9"/>
          <p:cNvSpPr txBox="1"/>
          <p:nvPr>
            <p:custDataLst>
              <p:tags r:id="rId8"/>
            </p:custDataLst>
          </p:nvPr>
        </p:nvSpPr>
        <p:spPr>
          <a:xfrm>
            <a:off x="325788" y="3765692"/>
            <a:ext cx="8541594"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静电复印</a:t>
            </a: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1795" b="0" i="0" u="none" strike="noStrike" cap="none" spc="0" normalizeH="0" baseline="0">
                <a:ln>
                  <a:noFill/>
                </a:ln>
                <a:solidFill>
                  <a:srgbClr val="0070C0"/>
                </a:solidFill>
                <a:effectLst/>
                <a:uFillTx/>
                <a:latin typeface="宋体" panose="02010600030101010101" pitchFamily="2" charset="-122"/>
                <a:ea typeface="宋体" panose="02010600030101010101" pitchFamily="2" charset="-122"/>
                <a:cs typeface="Helvetica Neue Medium"/>
                <a:sym typeface="Helvetica Neue Medium"/>
              </a:rPr>
              <a:t>利用异种电荷相互吸引的原理使硒鼓吸附碳粉，然后进行转印和定影而得到复印件。</a:t>
            </a:r>
          </a:p>
        </p:txBody>
      </p:sp>
      <p:sp>
        <p:nvSpPr>
          <p:cNvPr id="11" name="文本框 10"/>
          <p:cNvSpPr txBox="1"/>
          <p:nvPr>
            <p:custDataLst>
              <p:tags r:id="rId9"/>
            </p:custDataLst>
          </p:nvPr>
        </p:nvSpPr>
        <p:spPr>
          <a:xfrm>
            <a:off x="301084" y="4357671"/>
            <a:ext cx="8434228"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静电植绒</a:t>
            </a: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1795" b="0" i="0" u="none" strike="noStrike" cap="none" spc="0" normalizeH="0" baseline="0">
                <a:ln>
                  <a:noFill/>
                </a:ln>
                <a:solidFill>
                  <a:srgbClr val="0070C0"/>
                </a:solidFill>
                <a:effectLst/>
                <a:uFillTx/>
                <a:latin typeface="宋体" panose="02010600030101010101" pitchFamily="2" charset="-122"/>
                <a:ea typeface="宋体" panose="02010600030101010101" pitchFamily="2" charset="-122"/>
                <a:cs typeface="Helvetica Neue Medium"/>
                <a:sym typeface="Helvetica Neue Medium"/>
              </a:rPr>
              <a:t>使绒毛带上电，利用异种电荷相互吸引的原理，让它吸附到涂了胶的带异种电荷的布面上。</a:t>
            </a:r>
          </a:p>
        </p:txBody>
      </p:sp>
      <p:sp>
        <p:nvSpPr>
          <p:cNvPr id="12" name="矩形 11"/>
          <p:cNvSpPr/>
          <p:nvPr>
            <p:custDataLst>
              <p:tags r:id="rId10"/>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299756769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83763" y="817531"/>
            <a:ext cx="5988071"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3</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、静电的</a:t>
            </a:r>
            <a:r>
              <a:rPr kumimoji="0" lang="zh-CN" altLang="en-US" sz="202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危害</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有哪些？</a:t>
            </a:r>
          </a:p>
        </p:txBody>
      </p:sp>
      <p:pic>
        <p:nvPicPr>
          <p:cNvPr id="4" name="图片 3"/>
          <p:cNvPicPr>
            <a:picLocks noChangeAspect="1"/>
          </p:cNvPicPr>
          <p:nvPr>
            <p:custDataLst>
              <p:tags r:id="rId2"/>
            </p:custDataLst>
          </p:nvPr>
        </p:nvPicPr>
        <p:blipFill>
          <a:blip r:embed="rId8"/>
          <a:srcRect l="8741" t="27174" r="18444" b="40443"/>
          <a:stretch>
            <a:fillRect/>
          </a:stretch>
        </p:blipFill>
        <p:spPr>
          <a:xfrm>
            <a:off x="381847" y="1166336"/>
            <a:ext cx="4339089" cy="1920002"/>
          </a:xfrm>
          <a:prstGeom prst="rect">
            <a:avLst/>
          </a:prstGeom>
        </p:spPr>
      </p:pic>
      <p:pic>
        <p:nvPicPr>
          <p:cNvPr id="5" name="图片 4"/>
          <p:cNvPicPr>
            <a:picLocks noChangeAspect="1"/>
          </p:cNvPicPr>
          <p:nvPr>
            <p:custDataLst>
              <p:tags r:id="rId3"/>
            </p:custDataLst>
          </p:nvPr>
        </p:nvPicPr>
        <p:blipFill>
          <a:blip r:embed="rId9"/>
          <a:srcRect l="4155" t="27433" r="17591" b="35977"/>
          <a:stretch>
            <a:fillRect/>
          </a:stretch>
        </p:blipFill>
        <p:spPr>
          <a:xfrm>
            <a:off x="4696945" y="3086339"/>
            <a:ext cx="4096089" cy="1844516"/>
          </a:xfrm>
          <a:prstGeom prst="rect">
            <a:avLst/>
          </a:prstGeom>
        </p:spPr>
      </p:pic>
      <p:sp>
        <p:nvSpPr>
          <p:cNvPr id="6" name="文本框 5"/>
          <p:cNvSpPr txBox="1"/>
          <p:nvPr>
            <p:custDataLst>
              <p:tags r:id="rId4"/>
            </p:custDataLst>
          </p:nvPr>
        </p:nvSpPr>
        <p:spPr>
          <a:xfrm>
            <a:off x="5145889" y="1591757"/>
            <a:ext cx="3121474"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雷电</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会导致人畜伤亡、摧毁房屋</a:t>
            </a:r>
          </a:p>
        </p:txBody>
      </p:sp>
      <p:sp>
        <p:nvSpPr>
          <p:cNvPr id="7" name="文本框 6"/>
          <p:cNvSpPr txBox="1"/>
          <p:nvPr>
            <p:custDataLst>
              <p:tags r:id="rId5"/>
            </p:custDataLst>
          </p:nvPr>
        </p:nvSpPr>
        <p:spPr>
          <a:xfrm>
            <a:off x="459997" y="3643085"/>
            <a:ext cx="3555217"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静电产生的</a:t>
            </a:r>
            <a:r>
              <a:rPr kumimoji="0" lang="zh-CN" altLang="en-US" sz="2245"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电火花</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会引起煤矿瓦斯爆炸等</a:t>
            </a:r>
          </a:p>
        </p:txBody>
      </p:sp>
      <p:sp>
        <p:nvSpPr>
          <p:cNvPr id="8" name="矩形 7"/>
          <p:cNvSpPr/>
          <p:nvPr>
            <p:custDataLst>
              <p:tags r:id="rId6"/>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319410554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83763" y="817531"/>
            <a:ext cx="5988071"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4</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、静电的</a:t>
            </a:r>
            <a:r>
              <a:rPr kumimoji="0" lang="zh-CN" altLang="en-US" sz="202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防护技术</a:t>
            </a:r>
            <a:r>
              <a:rPr kumimoji="0" lang="zh-CN" altLang="en-US" sz="202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p>
        </p:txBody>
      </p:sp>
      <p:sp>
        <p:nvSpPr>
          <p:cNvPr id="5" name="文本框 4"/>
          <p:cNvSpPr txBox="1"/>
          <p:nvPr>
            <p:custDataLst>
              <p:tags r:id="rId2"/>
            </p:custDataLst>
          </p:nvPr>
        </p:nvSpPr>
        <p:spPr>
          <a:xfrm>
            <a:off x="451683" y="1445676"/>
            <a:ext cx="8224720" cy="1077716"/>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宋体" panose="02010600030101010101" pitchFamily="2" charset="-122"/>
                <a:sym typeface="Helvetica Neue Medium"/>
              </a:rPr>
              <a:t>将电荷导向大地</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：如在</a:t>
            </a:r>
            <a:r>
              <a:rPr kumimoji="0" lang="zh-CN" altLang="en-US" sz="2245" b="0" i="0" u="none" strike="noStrike" cap="none" spc="0" normalizeH="0" baseline="0">
                <a:ln>
                  <a:noFill/>
                </a:ln>
                <a:solidFill>
                  <a:schemeClr val="accent6">
                    <a:lumMod val="60000"/>
                    <a:lumOff val="40000"/>
                  </a:schemeClr>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油罐车下面安装一条铁链</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，使其接地，将摩擦产生的静电由铁链导入大地；在高大建筑物上安装</a:t>
            </a:r>
            <a:r>
              <a:rPr kumimoji="0" lang="zh-CN" altLang="en-US" sz="2245" b="0" i="0" u="none" strike="noStrike" cap="none" spc="0" normalizeH="0" baseline="0">
                <a:ln>
                  <a:noFill/>
                </a:ln>
                <a:solidFill>
                  <a:schemeClr val="accent6">
                    <a:lumMod val="60000"/>
                    <a:lumOff val="40000"/>
                  </a:schemeClr>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避雷针</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，雷击时导走巨大电流，避免建筑物受损。</a:t>
            </a:r>
          </a:p>
        </p:txBody>
      </p:sp>
      <p:sp>
        <p:nvSpPr>
          <p:cNvPr id="6" name="文本框 5"/>
          <p:cNvSpPr txBox="1"/>
          <p:nvPr>
            <p:custDataLst>
              <p:tags r:id="rId3"/>
            </p:custDataLst>
          </p:nvPr>
        </p:nvSpPr>
        <p:spPr>
          <a:xfrm>
            <a:off x="451920" y="2876093"/>
            <a:ext cx="8432565" cy="1077716"/>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避免静电的产生</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：摩擦起电容易在干燥环境发生，如绒毛加工厂、面粉厂等有大量绒絮、粉尘的地方，所以</a:t>
            </a:r>
            <a:r>
              <a:rPr kumimoji="0" lang="zh-CN" altLang="en-US" sz="2245" b="0" i="0" u="none" strike="noStrike" cap="none" spc="0" normalizeH="0" baseline="0">
                <a:ln>
                  <a:noFill/>
                </a:ln>
                <a:solidFill>
                  <a:schemeClr val="accent6">
                    <a:lumMod val="60000"/>
                    <a:lumOff val="40000"/>
                  </a:schemeClr>
                </a:solidFill>
                <a:effectLst/>
                <a:uFillTx/>
                <a:latin typeface="宋体" panose="02010600030101010101" pitchFamily="2" charset="-122"/>
                <a:ea typeface="宋体" panose="02010600030101010101" pitchFamily="2" charset="-122"/>
                <a:cs typeface="Helvetica Neue Medium"/>
                <a:sym typeface="Helvetica Neue Medium"/>
              </a:rPr>
              <a:t>增大空气湿度</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可以有效防止静电产生。</a:t>
            </a:r>
          </a:p>
        </p:txBody>
      </p:sp>
      <p:sp>
        <p:nvSpPr>
          <p:cNvPr id="4" name="矩形 3"/>
          <p:cNvSpPr/>
          <p:nvPr>
            <p:custDataLst>
              <p:tags r:id="rId4"/>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2868191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81848" y="375343"/>
            <a:ext cx="6489987" cy="49970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995" b="1" i="0" u="none" strike="noStrike" cap="none" spc="0" normalizeH="0" baseline="0">
                <a:gradFill>
                  <a:gsLst>
                    <a:gs pos="21000">
                      <a:srgbClr val="53575C"/>
                    </a:gs>
                    <a:gs pos="88000">
                      <a:srgbClr val="C5C7CA"/>
                    </a:gs>
                  </a:gsLst>
                  <a:lin ang="5400000"/>
                </a:gradFill>
                <a:effectLst/>
                <a:uFillTx/>
                <a:latin typeface="宋体" panose="02010600030101010101" pitchFamily="2" charset="-122"/>
                <a:ea typeface="宋体" panose="02010600030101010101" pitchFamily="2" charset="-122"/>
                <a:cs typeface="Helvetica Neue Medium"/>
                <a:sym typeface="Helvetica Neue Medium"/>
              </a:rPr>
              <a:t>四、验电器</a:t>
            </a:r>
          </a:p>
        </p:txBody>
      </p:sp>
      <p:pic>
        <p:nvPicPr>
          <p:cNvPr id="5132" name="图片 5131"/>
          <p:cNvPicPr>
            <a:picLocks noChangeAspect="1"/>
          </p:cNvPicPr>
          <p:nvPr>
            <p:custDataLst>
              <p:tags r:id="rId2"/>
            </p:custDataLst>
          </p:nvPr>
        </p:nvPicPr>
        <p:blipFill>
          <a:blip r:embed="rId14"/>
          <a:stretch>
            <a:fillRect/>
          </a:stretch>
        </p:blipFill>
        <p:spPr>
          <a:xfrm>
            <a:off x="6275141" y="472917"/>
            <a:ext cx="2147810" cy="1651873"/>
          </a:xfrm>
          <a:prstGeom prst="rect">
            <a:avLst/>
          </a:prstGeom>
          <a:noFill/>
          <a:ln w="9525">
            <a:noFill/>
          </a:ln>
        </p:spPr>
      </p:pic>
      <p:sp>
        <p:nvSpPr>
          <p:cNvPr id="5126" name="矩形 5125"/>
          <p:cNvSpPr/>
          <p:nvPr>
            <p:custDataLst>
              <p:tags r:id="rId3"/>
            </p:custDataLst>
          </p:nvPr>
        </p:nvSpPr>
        <p:spPr>
          <a:xfrm>
            <a:off x="339996" y="1019418"/>
            <a:ext cx="1127760" cy="471700"/>
          </a:xfrm>
          <a:prstGeom prst="rect">
            <a:avLst/>
          </a:prstGeom>
          <a:noFill/>
          <a:ln w="9525">
            <a:noFill/>
          </a:ln>
        </p:spPr>
        <p:txBody>
          <a:bodyPr wrap="none" anchor="t">
            <a:spAutoFit/>
          </a:bodyPr>
          <a:lstStyle/>
          <a:p>
            <a:r>
              <a:rPr lang="zh-CN" altLang="en-US" sz="2470" b="1">
                <a:solidFill>
                  <a:srgbClr val="0070C0"/>
                </a:solidFill>
                <a:effectLst/>
                <a:latin typeface="宋体" panose="02010600030101010101" pitchFamily="2" charset="-122"/>
                <a:ea typeface="宋体" panose="02010600030101010101" pitchFamily="2" charset="-122"/>
              </a:rPr>
              <a:t>作用</a:t>
            </a:r>
            <a:r>
              <a:rPr lang="zh-CN" altLang="en-US" sz="2470" b="1">
                <a:solidFill>
                  <a:schemeClr val="tx1"/>
                </a:solidFill>
                <a:effectLst/>
                <a:latin typeface="宋体" panose="02010600030101010101" pitchFamily="2" charset="-122"/>
                <a:ea typeface="宋体" panose="02010600030101010101" pitchFamily="2" charset="-122"/>
              </a:rPr>
              <a:t>：</a:t>
            </a:r>
          </a:p>
        </p:txBody>
      </p:sp>
      <p:sp>
        <p:nvSpPr>
          <p:cNvPr id="5139" name="矩形 5138"/>
          <p:cNvSpPr/>
          <p:nvPr>
            <p:custDataLst>
              <p:tags r:id="rId4"/>
            </p:custDataLst>
          </p:nvPr>
        </p:nvSpPr>
        <p:spPr>
          <a:xfrm>
            <a:off x="1395096" y="1052254"/>
            <a:ext cx="2568575" cy="438598"/>
          </a:xfrm>
          <a:prstGeom prst="rect">
            <a:avLst/>
          </a:prstGeom>
          <a:noFill/>
          <a:ln w="9525">
            <a:noFill/>
          </a:ln>
        </p:spPr>
        <p:txBody>
          <a:bodyPr wrap="square" anchor="t">
            <a:spAutoFit/>
          </a:bodyPr>
          <a:lstStyle/>
          <a:p>
            <a:r>
              <a:rPr lang="zh-CN" altLang="en-US" sz="2245"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检验物体是否带电</a:t>
            </a:r>
          </a:p>
        </p:txBody>
      </p:sp>
      <p:sp>
        <p:nvSpPr>
          <p:cNvPr id="5127" name="矩形 5126"/>
          <p:cNvSpPr/>
          <p:nvPr>
            <p:custDataLst>
              <p:tags r:id="rId5"/>
            </p:custDataLst>
          </p:nvPr>
        </p:nvSpPr>
        <p:spPr>
          <a:xfrm>
            <a:off x="322700" y="1544003"/>
            <a:ext cx="1131626" cy="471700"/>
          </a:xfrm>
          <a:prstGeom prst="rect">
            <a:avLst/>
          </a:prstGeom>
          <a:noFill/>
          <a:ln w="9525">
            <a:noFill/>
          </a:ln>
        </p:spPr>
        <p:txBody>
          <a:bodyPr wrap="square" anchor="t">
            <a:spAutoFit/>
          </a:bodyPr>
          <a:lstStyle/>
          <a:p>
            <a:pPr>
              <a:spcBef>
                <a:spcPct val="20000"/>
              </a:spcBef>
              <a:buClr>
                <a:schemeClr val="hlink"/>
              </a:buClr>
              <a:buSzPct val="120000"/>
              <a:buFont typeface="Wingdings" panose="05000000000000000000" pitchFamily="2" charset="2"/>
            </a:pPr>
            <a:r>
              <a:rPr lang="zh-CN" altLang="en-US" sz="2470" b="1">
                <a:solidFill>
                  <a:srgbClr val="0070C0"/>
                </a:solidFill>
                <a:effectLst/>
                <a:latin typeface="宋体" panose="02010600030101010101" pitchFamily="2" charset="-122"/>
                <a:ea typeface="宋体" panose="02010600030101010101" pitchFamily="2" charset="-122"/>
              </a:rPr>
              <a:t>结构</a:t>
            </a:r>
            <a:r>
              <a:rPr lang="zh-CN" altLang="en-US" sz="2245" b="1">
                <a:solidFill>
                  <a:schemeClr val="tx1"/>
                </a:solidFill>
                <a:effectLst/>
                <a:latin typeface="宋体" panose="02010600030101010101" pitchFamily="2" charset="-122"/>
                <a:ea typeface="宋体" panose="02010600030101010101" pitchFamily="2" charset="-122"/>
              </a:rPr>
              <a:t>：</a:t>
            </a:r>
          </a:p>
        </p:txBody>
      </p:sp>
      <p:sp>
        <p:nvSpPr>
          <p:cNvPr id="5147" name="矩形 5146"/>
          <p:cNvSpPr/>
          <p:nvPr>
            <p:custDataLst>
              <p:tags r:id="rId6"/>
            </p:custDataLst>
          </p:nvPr>
        </p:nvSpPr>
        <p:spPr>
          <a:xfrm>
            <a:off x="1395180" y="1578531"/>
            <a:ext cx="3611880" cy="438598"/>
          </a:xfrm>
          <a:prstGeom prst="rect">
            <a:avLst/>
          </a:prstGeom>
          <a:noFill/>
          <a:ln w="9525">
            <a:noFill/>
          </a:ln>
        </p:spPr>
        <p:txBody>
          <a:bodyPr wrap="none" anchor="t">
            <a:spAutoFit/>
          </a:bodyPr>
          <a:lstStyle/>
          <a:p>
            <a:r>
              <a:rPr lang="zh-CN" altLang="en-US" sz="2245">
                <a:solidFill>
                  <a:srgbClr val="FF0000"/>
                </a:solidFill>
                <a:effectLst/>
                <a:latin typeface="宋体" panose="02010600030101010101" pitchFamily="2" charset="-122"/>
                <a:ea typeface="宋体" panose="02010600030101010101" pitchFamily="2" charset="-122"/>
              </a:rPr>
              <a:t>金属球、金属杆、金属箔片</a:t>
            </a:r>
          </a:p>
        </p:txBody>
      </p:sp>
      <p:sp>
        <p:nvSpPr>
          <p:cNvPr id="5129" name="矩形 5128"/>
          <p:cNvSpPr/>
          <p:nvPr>
            <p:custDataLst>
              <p:tags r:id="rId7"/>
            </p:custDataLst>
          </p:nvPr>
        </p:nvSpPr>
        <p:spPr>
          <a:xfrm>
            <a:off x="309635" y="2125028"/>
            <a:ext cx="1157518" cy="471700"/>
          </a:xfrm>
          <a:prstGeom prst="rect">
            <a:avLst/>
          </a:prstGeom>
          <a:noFill/>
          <a:ln w="9525">
            <a:noFill/>
          </a:ln>
        </p:spPr>
        <p:txBody>
          <a:bodyPr wrap="square" anchor="t">
            <a:spAutoFit/>
          </a:bodyPr>
          <a:lstStyle/>
          <a:p>
            <a:r>
              <a:rPr lang="zh-CN" altLang="en-US" sz="2470" b="1">
                <a:solidFill>
                  <a:srgbClr val="0070C0"/>
                </a:solidFill>
                <a:effectLst/>
                <a:latin typeface="宋体" panose="02010600030101010101" pitchFamily="2" charset="-122"/>
                <a:ea typeface="宋体" panose="02010600030101010101" pitchFamily="2" charset="-122"/>
              </a:rPr>
              <a:t>使用</a:t>
            </a:r>
            <a:r>
              <a:rPr lang="zh-CN" altLang="en-US" sz="2470" b="1">
                <a:solidFill>
                  <a:schemeClr val="tx1"/>
                </a:solidFill>
                <a:effectLst/>
                <a:latin typeface="宋体" panose="02010600030101010101" pitchFamily="2" charset="-122"/>
                <a:ea typeface="宋体" panose="02010600030101010101" pitchFamily="2" charset="-122"/>
              </a:rPr>
              <a:t>：</a:t>
            </a:r>
          </a:p>
        </p:txBody>
      </p:sp>
      <p:sp>
        <p:nvSpPr>
          <p:cNvPr id="5140" name="矩形 5139"/>
          <p:cNvSpPr/>
          <p:nvPr>
            <p:custDataLst>
              <p:tags r:id="rId8"/>
            </p:custDataLst>
          </p:nvPr>
        </p:nvSpPr>
        <p:spPr>
          <a:xfrm>
            <a:off x="1286803" y="2130519"/>
            <a:ext cx="5636260" cy="438598"/>
          </a:xfrm>
          <a:prstGeom prst="rect">
            <a:avLst/>
          </a:prstGeom>
          <a:noFill/>
          <a:ln w="9525">
            <a:noFill/>
          </a:ln>
        </p:spPr>
        <p:txBody>
          <a:bodyPr wrap="none" anchor="ctr">
            <a:spAutoFit/>
          </a:bodyPr>
          <a:lstStyle/>
          <a:p>
            <a:r>
              <a:rPr lang="zh-CN" altLang="en-US" sz="2245" b="1">
                <a:solidFill>
                  <a:schemeClr val="hlink"/>
                </a:solidFill>
                <a:latin typeface="宋体" panose="02010600030101010101" pitchFamily="2" charset="-122"/>
                <a:ea typeface="宋体" panose="02010600030101010101" pitchFamily="2" charset="-122"/>
              </a:rPr>
              <a:t>【想一想】验电器的金属箔片为何会张开？</a:t>
            </a:r>
          </a:p>
        </p:txBody>
      </p:sp>
      <p:sp>
        <p:nvSpPr>
          <p:cNvPr id="2" name="文本框 1"/>
          <p:cNvSpPr txBox="1"/>
          <p:nvPr>
            <p:custDataLst>
              <p:tags r:id="rId9"/>
            </p:custDataLst>
          </p:nvPr>
        </p:nvSpPr>
        <p:spPr>
          <a:xfrm>
            <a:off x="1467154" y="2539971"/>
            <a:ext cx="7243929"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当带电体与金属小球接触时，电荷就会传导到金属杆和金属箔片上，两片金属箔片就会因带同种电荷而张开。</a:t>
            </a:r>
          </a:p>
        </p:txBody>
      </p:sp>
      <p:sp>
        <p:nvSpPr>
          <p:cNvPr id="5130" name="矩形 5129"/>
          <p:cNvSpPr/>
          <p:nvPr>
            <p:custDataLst>
              <p:tags r:id="rId10"/>
            </p:custDataLst>
          </p:nvPr>
        </p:nvSpPr>
        <p:spPr>
          <a:xfrm>
            <a:off x="381906" y="3270647"/>
            <a:ext cx="1127760" cy="471700"/>
          </a:xfrm>
          <a:prstGeom prst="rect">
            <a:avLst/>
          </a:prstGeom>
          <a:noFill/>
          <a:ln w="9525">
            <a:noFill/>
          </a:ln>
        </p:spPr>
        <p:txBody>
          <a:bodyPr wrap="none" anchor="t">
            <a:spAutoFit/>
          </a:bodyPr>
          <a:lstStyle/>
          <a:p>
            <a:pPr>
              <a:spcBef>
                <a:spcPct val="20000"/>
              </a:spcBef>
              <a:buClr>
                <a:schemeClr val="hlink"/>
              </a:buClr>
              <a:buSzPct val="120000"/>
              <a:buFont typeface="Wingdings" panose="05000000000000000000" pitchFamily="2" charset="2"/>
            </a:pPr>
            <a:r>
              <a:rPr lang="zh-CN" altLang="en-US" sz="2470" b="1">
                <a:solidFill>
                  <a:srgbClr val="0070C0"/>
                </a:solidFill>
                <a:effectLst/>
                <a:latin typeface="宋体" panose="02010600030101010101" pitchFamily="2" charset="-122"/>
                <a:ea typeface="宋体" panose="02010600030101010101" pitchFamily="2" charset="-122"/>
              </a:rPr>
              <a:t>原理</a:t>
            </a:r>
            <a:r>
              <a:rPr lang="zh-CN" altLang="en-US" sz="2470" b="1">
                <a:solidFill>
                  <a:schemeClr val="tx1"/>
                </a:solidFill>
                <a:effectLst/>
                <a:latin typeface="宋体" panose="02010600030101010101" pitchFamily="2" charset="-122"/>
                <a:ea typeface="宋体" panose="02010600030101010101" pitchFamily="2" charset="-122"/>
              </a:rPr>
              <a:t>：</a:t>
            </a:r>
          </a:p>
        </p:txBody>
      </p:sp>
      <p:sp>
        <p:nvSpPr>
          <p:cNvPr id="5148" name="矩形 5147"/>
          <p:cNvSpPr/>
          <p:nvPr>
            <p:custDataLst>
              <p:tags r:id="rId11"/>
            </p:custDataLst>
          </p:nvPr>
        </p:nvSpPr>
        <p:spPr>
          <a:xfrm>
            <a:off x="1286864" y="3270647"/>
            <a:ext cx="7504983" cy="438598"/>
          </a:xfrm>
          <a:prstGeom prst="rect">
            <a:avLst/>
          </a:prstGeom>
          <a:noFill/>
          <a:ln w="9525">
            <a:noFill/>
          </a:ln>
        </p:spPr>
        <p:txBody>
          <a:bodyPr wrap="square" anchor="t">
            <a:spAutoFit/>
          </a:bodyPr>
          <a:lstStyle/>
          <a:p>
            <a:pPr algn="l"/>
            <a:r>
              <a:rPr lang="zh-CN" altLang="en-US" sz="2245" b="1">
                <a:solidFill>
                  <a:srgbClr val="FF0000"/>
                </a:solidFill>
                <a:effectLst/>
                <a:latin typeface="宋体" panose="02010600030101010101" pitchFamily="2" charset="-122"/>
                <a:ea typeface="宋体" panose="02010600030101010101" pitchFamily="2" charset="-122"/>
              </a:rPr>
              <a:t>同种电荷相互排斥，所以两片金属箔片会张开一定的角度</a:t>
            </a:r>
          </a:p>
        </p:txBody>
      </p:sp>
      <p:sp>
        <p:nvSpPr>
          <p:cNvPr id="5" name="文本框 4"/>
          <p:cNvSpPr txBox="1"/>
          <p:nvPr>
            <p:custDataLst>
              <p:tags r:id="rId12"/>
            </p:custDataLst>
          </p:nvPr>
        </p:nvSpPr>
        <p:spPr>
          <a:xfrm>
            <a:off x="1286864" y="3790723"/>
            <a:ext cx="7225877"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金属箔片</a:t>
            </a: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张开的角度越大</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，表明</a:t>
            </a:r>
            <a:r>
              <a:rPr kumimoji="0" lang="zh-CN" altLang="en-US" sz="2245" i="0" u="none" strike="noStrike" cap="none" spc="0" normalizeH="0" baseline="0">
                <a:ln>
                  <a:noFill/>
                </a:ln>
                <a:solidFill>
                  <a:srgbClr val="FF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物体带的电荷越多</a:t>
            </a:r>
            <a:r>
              <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。但是，验电器不能检验出物体带哪种性质的电荷。</a:t>
            </a:r>
          </a:p>
        </p:txBody>
      </p:sp>
    </p:spTree>
    <p:extLst>
      <p:ext uri="{BB962C8B-B14F-4D97-AF65-F5344CB8AC3E}">
        <p14:creationId xmlns:p14="http://schemas.microsoft.com/office/powerpoint/2010/main" val="363739382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39"/>
                                        </p:tgtEl>
                                        <p:attrNameLst>
                                          <p:attrName>style.visibility</p:attrName>
                                        </p:attrNameLst>
                                      </p:cBhvr>
                                      <p:to>
                                        <p:strVal val="visible"/>
                                      </p:to>
                                    </p:set>
                                    <p:animEffect transition="in" filter="blinds(horizontal)">
                                      <p:cBhvr>
                                        <p:cTn id="7" dur="500"/>
                                        <p:tgtEl>
                                          <p:spTgt spid="51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47"/>
                                        </p:tgtEl>
                                        <p:attrNameLst>
                                          <p:attrName>style.visibility</p:attrName>
                                        </p:attrNameLst>
                                      </p:cBhvr>
                                      <p:to>
                                        <p:strVal val="visible"/>
                                      </p:to>
                                    </p:set>
                                    <p:animEffect transition="in" filter="blinds(horizontal)">
                                      <p:cBhvr>
                                        <p:cTn id="12" dur="500"/>
                                        <p:tgtEl>
                                          <p:spTgt spid="514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48"/>
                                        </p:tgtEl>
                                        <p:attrNameLst>
                                          <p:attrName>style.visibility</p:attrName>
                                        </p:attrNameLst>
                                      </p:cBhvr>
                                      <p:to>
                                        <p:strVal val="visible"/>
                                      </p:to>
                                    </p:set>
                                    <p:animEffect transition="in" filter="blinds(horizontal)">
                                      <p:cBhvr>
                                        <p:cTn id="22" dur="500"/>
                                        <p:tgtEl>
                                          <p:spTgt spid="514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p:bldP spid="5147" grpId="0"/>
      <p:bldP spid="2" grpId="0"/>
      <p:bldP spid="5148"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矩形 10244"/>
          <p:cNvSpPr/>
          <p:nvPr>
            <p:custDataLst>
              <p:tags r:id="rId1"/>
            </p:custDataLst>
          </p:nvPr>
        </p:nvSpPr>
        <p:spPr>
          <a:xfrm>
            <a:off x="318187" y="466030"/>
            <a:ext cx="2591292" cy="271701"/>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245" b="1">
                <a:ln w="10160">
                  <a:solidFill>
                    <a:schemeClr val="accent5"/>
                  </a:solidFill>
                  <a:prstDash val="solid"/>
                </a:ln>
                <a:solidFill>
                  <a:schemeClr val="accent6">
                    <a:lumMod val="60000"/>
                    <a:lumOff val="40000"/>
                  </a:schemeClr>
                </a:solidFill>
                <a:effectLst>
                  <a:outerShdw blurRad="38100" dist="22860" dir="5400000" algn="tl" rotWithShape="0">
                    <a:srgbClr val="000000">
                      <a:alpha val="30000"/>
                    </a:srgbClr>
                  </a:outerShdw>
                </a:effectLst>
                <a:latin typeface="宋体" panose="02010600030101010101" pitchFamily="2" charset="-122"/>
              </a:rPr>
              <a:t>一、摩擦起电</a:t>
            </a:r>
          </a:p>
        </p:txBody>
      </p:sp>
      <p:sp>
        <p:nvSpPr>
          <p:cNvPr id="10246" name="矩形 10245"/>
          <p:cNvSpPr/>
          <p:nvPr>
            <p:custDataLst>
              <p:tags r:id="rId2"/>
            </p:custDataLst>
          </p:nvPr>
        </p:nvSpPr>
        <p:spPr>
          <a:xfrm>
            <a:off x="503941" y="875348"/>
            <a:ext cx="1587698" cy="713597"/>
          </a:xfrm>
          <a:prstGeom prst="rect">
            <a:avLst/>
          </a:prstGeom>
          <a:noFill/>
          <a:ln w="9525">
            <a:noFill/>
          </a:ln>
        </p:spPr>
        <p:txBody>
          <a:bodyPr wrap="square">
            <a:spAutoFit/>
          </a:bodyPr>
          <a:lstStyle/>
          <a:p>
            <a:pPr algn="l">
              <a:spcBef>
                <a:spcPct val="20000"/>
              </a:spcBef>
              <a:buClr>
                <a:schemeClr val="bg2"/>
              </a:buClr>
              <a:buSzPct val="75000"/>
              <a:buFont typeface="Wingdings" panose="05000000000000000000" pitchFamily="2" charset="2"/>
            </a:pPr>
            <a:r>
              <a:rPr lang="en-US" altLang="zh-CN" sz="202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02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en-US" sz="2020" b="1">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物体带电</a:t>
            </a:r>
          </a:p>
        </p:txBody>
      </p:sp>
      <p:sp>
        <p:nvSpPr>
          <p:cNvPr id="3" name="右箭头 2"/>
          <p:cNvSpPr/>
          <p:nvPr>
            <p:custDataLst>
              <p:tags r:id="rId3"/>
            </p:custDataLst>
          </p:nvPr>
        </p:nvSpPr>
        <p:spPr>
          <a:xfrm>
            <a:off x="2147697" y="877039"/>
            <a:ext cx="538734"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5" name="文本框 4"/>
          <p:cNvSpPr txBox="1"/>
          <p:nvPr>
            <p:custDataLst>
              <p:tags r:id="rId4"/>
            </p:custDataLst>
          </p:nvPr>
        </p:nvSpPr>
        <p:spPr>
          <a:xfrm>
            <a:off x="2686432" y="795596"/>
            <a:ext cx="6097813" cy="65885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zh-CN" altLang="en-US" sz="2020" b="1">
                <a:latin typeface="宋体" panose="02010600030101010101" pitchFamily="2" charset="-122"/>
                <a:ea typeface="宋体" panose="02010600030101010101" pitchFamily="2" charset="-122"/>
                <a:cs typeface="宋体" panose="02010600030101010101" pitchFamily="2" charset="-122"/>
                <a:sym typeface="+mn-ea"/>
              </a:rPr>
              <a:t>经</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摩擦</a:t>
            </a:r>
            <a:r>
              <a:rPr lang="zh-CN" altLang="en-US" sz="2020" b="1">
                <a:latin typeface="宋体" panose="02010600030101010101" pitchFamily="2" charset="-122"/>
                <a:ea typeface="宋体" panose="02010600030101010101" pitchFamily="2" charset="-122"/>
                <a:cs typeface="宋体" panose="02010600030101010101" pitchFamily="2" charset="-122"/>
                <a:sym typeface="+mn-ea"/>
              </a:rPr>
              <a:t>过的物体能够吸引</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轻小物体</a:t>
            </a:r>
            <a:r>
              <a:rPr lang="zh-CN" altLang="en-US" sz="2020" b="1">
                <a:latin typeface="宋体" panose="02010600030101010101" pitchFamily="2" charset="-122"/>
                <a:ea typeface="宋体" panose="02010600030101010101" pitchFamily="2" charset="-122"/>
                <a:cs typeface="宋体" panose="02010600030101010101" pitchFamily="2" charset="-122"/>
                <a:sym typeface="+mn-ea"/>
              </a:rPr>
              <a:t>，人们就说它带了“</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a:t>
            </a:r>
            <a:r>
              <a:rPr lang="zh-CN" altLang="en-US" sz="2020" b="1">
                <a:latin typeface="宋体" panose="02010600030101010101" pitchFamily="2" charset="-122"/>
                <a:ea typeface="宋体" panose="02010600030101010101" pitchFamily="2" charset="-122"/>
                <a:cs typeface="宋体" panose="02010600030101010101" pitchFamily="2" charset="-122"/>
                <a:sym typeface="+mn-ea"/>
              </a:rPr>
              <a:t>”，或者说带了</a:t>
            </a:r>
            <a:r>
              <a:rPr lang="en-US" altLang="zh-CN" sz="202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电荷</a:t>
            </a:r>
            <a:r>
              <a:rPr lang="en-US" altLang="zh-CN" sz="202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20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 name="文本框 5"/>
          <p:cNvSpPr txBox="1"/>
          <p:nvPr>
            <p:custDataLst>
              <p:tags r:id="rId5"/>
            </p:custDataLst>
          </p:nvPr>
        </p:nvSpPr>
        <p:spPr>
          <a:xfrm>
            <a:off x="503942" y="1395103"/>
            <a:ext cx="1616915"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2</a:t>
            </a:r>
            <a:r>
              <a:rPr kumimoji="0" lang="zh-CN" altLang="en-US" sz="2020"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2020" b="1"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摩擦起电</a:t>
            </a:r>
          </a:p>
        </p:txBody>
      </p:sp>
      <p:sp>
        <p:nvSpPr>
          <p:cNvPr id="7" name="右箭头 6"/>
          <p:cNvSpPr/>
          <p:nvPr>
            <p:custDataLst>
              <p:tags r:id="rId6"/>
            </p:custDataLst>
          </p:nvPr>
        </p:nvSpPr>
        <p:spPr>
          <a:xfrm>
            <a:off x="2147697" y="1406033"/>
            <a:ext cx="565576"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3090" name="文本框 3089"/>
          <p:cNvSpPr txBox="1"/>
          <p:nvPr>
            <p:custDataLst>
              <p:tags r:id="rId7"/>
            </p:custDataLst>
          </p:nvPr>
        </p:nvSpPr>
        <p:spPr>
          <a:xfrm>
            <a:off x="2713273" y="1455658"/>
            <a:ext cx="3802730" cy="402313"/>
          </a:xfrm>
          <a:prstGeom prst="rect">
            <a:avLst/>
          </a:prstGeom>
          <a:noFill/>
          <a:ln w="9525">
            <a:noFill/>
          </a:ln>
        </p:spPr>
        <p:txBody>
          <a:bodyPr wrap="square" anchor="t">
            <a:spAutoFit/>
          </a:bodyPr>
          <a:lstStyle/>
          <a:p>
            <a:pPr algn="l">
              <a:spcBef>
                <a:spcPct val="50000"/>
              </a:spcBef>
            </a:pPr>
            <a:r>
              <a:rPr lang="zh-CN" altLang="en-US" sz="2020" b="1">
                <a:latin typeface="宋体" panose="02010600030101010101" pitchFamily="2" charset="-122"/>
                <a:ea typeface="宋体" panose="02010600030101010101" pitchFamily="2" charset="-122"/>
              </a:rPr>
              <a:t>用</a:t>
            </a:r>
            <a:r>
              <a:rPr lang="zh-CN" altLang="en-US" sz="2020" b="1">
                <a:solidFill>
                  <a:srgbClr val="FF0000"/>
                </a:solidFill>
                <a:latin typeface="宋体" panose="02010600030101010101" pitchFamily="2" charset="-122"/>
                <a:ea typeface="宋体" panose="02010600030101010101" pitchFamily="2" charset="-122"/>
              </a:rPr>
              <a:t>摩擦的方式</a:t>
            </a:r>
            <a:r>
              <a:rPr lang="zh-CN" altLang="en-US" sz="2020" b="1">
                <a:latin typeface="宋体" panose="02010600030101010101" pitchFamily="2" charset="-122"/>
                <a:ea typeface="宋体" panose="02010600030101010101" pitchFamily="2" charset="-122"/>
              </a:rPr>
              <a:t>使物体带电</a:t>
            </a:r>
            <a:endParaRPr lang="zh-CN" altLang="en-US" sz="2020">
              <a:latin typeface="宋体" panose="02010600030101010101" pitchFamily="2" charset="-122"/>
              <a:ea typeface="宋体" panose="02010600030101010101" pitchFamily="2" charset="-122"/>
            </a:endParaRPr>
          </a:p>
        </p:txBody>
      </p:sp>
      <p:sp>
        <p:nvSpPr>
          <p:cNvPr id="9" name="文本框 8"/>
          <p:cNvSpPr txBox="1"/>
          <p:nvPr>
            <p:custDataLst>
              <p:tags r:id="rId8"/>
            </p:custDataLst>
          </p:nvPr>
        </p:nvSpPr>
        <p:spPr>
          <a:xfrm>
            <a:off x="503704" y="1836587"/>
            <a:ext cx="2063009"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3</a:t>
            </a:r>
            <a:r>
              <a:rPr kumimoji="0" lang="zh-CN" altLang="en-US" sz="2020"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2020" b="1" i="0" u="none" strike="noStrike" cap="none" spc="0" normalizeH="0" baseline="0">
                <a:ln>
                  <a:noFill/>
                </a:ln>
                <a:solidFill>
                  <a:srgbClr val="00000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带电体的性质</a:t>
            </a:r>
          </a:p>
        </p:txBody>
      </p:sp>
      <p:sp>
        <p:nvSpPr>
          <p:cNvPr id="10" name="右箭头 9"/>
          <p:cNvSpPr/>
          <p:nvPr>
            <p:custDataLst>
              <p:tags r:id="rId9"/>
            </p:custDataLst>
          </p:nvPr>
        </p:nvSpPr>
        <p:spPr>
          <a:xfrm>
            <a:off x="2623721" y="1856685"/>
            <a:ext cx="727338"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1" name="文本框 10"/>
          <p:cNvSpPr txBox="1"/>
          <p:nvPr>
            <p:custDataLst>
              <p:tags r:id="rId10"/>
            </p:custDataLst>
          </p:nvPr>
        </p:nvSpPr>
        <p:spPr>
          <a:xfrm>
            <a:off x="3537764" y="1854088"/>
            <a:ext cx="3620302"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02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能够吸引轻小物体</a:t>
            </a:r>
          </a:p>
        </p:txBody>
      </p:sp>
      <p:sp>
        <p:nvSpPr>
          <p:cNvPr id="12" name="矩形 11"/>
          <p:cNvSpPr/>
          <p:nvPr>
            <p:custDataLst>
              <p:tags r:id="rId11"/>
            </p:custDataLst>
          </p:nvPr>
        </p:nvSpPr>
        <p:spPr>
          <a:xfrm>
            <a:off x="318187" y="2202020"/>
            <a:ext cx="2591292" cy="271701"/>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245" b="1">
                <a:ln w="10160">
                  <a:solidFill>
                    <a:schemeClr val="accent5"/>
                  </a:solidFill>
                  <a:prstDash val="solid"/>
                </a:ln>
                <a:solidFill>
                  <a:schemeClr val="accent6">
                    <a:lumMod val="60000"/>
                    <a:lumOff val="40000"/>
                  </a:schemeClr>
                </a:solidFill>
                <a:effectLst>
                  <a:outerShdw blurRad="38100" dist="22860" dir="5400000" algn="tl" rotWithShape="0">
                    <a:srgbClr val="000000">
                      <a:alpha val="30000"/>
                    </a:srgbClr>
                  </a:outerShdw>
                </a:effectLst>
                <a:latin typeface="宋体" panose="02010600030101010101" pitchFamily="2" charset="-122"/>
              </a:rPr>
              <a:t>二、两种电荷</a:t>
            </a:r>
          </a:p>
        </p:txBody>
      </p:sp>
      <p:sp>
        <p:nvSpPr>
          <p:cNvPr id="13" name="文本框 12"/>
          <p:cNvSpPr txBox="1"/>
          <p:nvPr>
            <p:custDataLst>
              <p:tags r:id="rId12"/>
            </p:custDataLst>
          </p:nvPr>
        </p:nvSpPr>
        <p:spPr>
          <a:xfrm>
            <a:off x="503704" y="2590132"/>
            <a:ext cx="5739845"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1</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、自然界只有</a:t>
            </a:r>
            <a:r>
              <a:rPr kumimoji="0" lang="zh-CN" altLang="en-US" sz="2020"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两种电荷</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2020" b="1" i="0" u="none" strike="noStrike" cap="none" spc="0" normalizeH="0" baseline="0">
                <a:ln>
                  <a:noFill/>
                </a:ln>
                <a:solidFill>
                  <a:srgbClr val="00B05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正电荷</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r>
              <a:rPr kumimoji="0" lang="zh-CN" altLang="en-US" sz="2020" b="1" i="0" u="none" strike="noStrike" cap="none" spc="0" normalizeH="0" baseline="0">
                <a:ln>
                  <a:noFill/>
                </a:ln>
                <a:solidFill>
                  <a:srgbClr val="00B050"/>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Helvetica Neue Medium"/>
                <a:sym typeface="Helvetica Neue Medium"/>
              </a:rPr>
              <a:t>负电荷</a:t>
            </a:r>
          </a:p>
        </p:txBody>
      </p:sp>
      <p:sp>
        <p:nvSpPr>
          <p:cNvPr id="6158" name="文本框 6157"/>
          <p:cNvSpPr txBox="1"/>
          <p:nvPr>
            <p:custDataLst>
              <p:tags r:id="rId13"/>
            </p:custDataLst>
          </p:nvPr>
        </p:nvSpPr>
        <p:spPr>
          <a:xfrm>
            <a:off x="439807" y="2938702"/>
            <a:ext cx="2126907" cy="713597"/>
          </a:xfrm>
          <a:prstGeom prst="rect">
            <a:avLst/>
          </a:prstGeom>
          <a:noFill/>
          <a:ln w="9525">
            <a:noFill/>
          </a:ln>
        </p:spPr>
        <p:txBody>
          <a:bodyPr wrap="square">
            <a:spAutoFit/>
          </a:bodyPr>
          <a:lstStyle/>
          <a:p>
            <a:pPr>
              <a:spcBef>
                <a:spcPct val="50000"/>
              </a:spcBef>
            </a:pPr>
            <a:r>
              <a:rPr lang="en-US" altLang="zh-CN"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en-US" sz="202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电荷间的相互作用规律</a:t>
            </a:r>
          </a:p>
        </p:txBody>
      </p:sp>
      <p:sp>
        <p:nvSpPr>
          <p:cNvPr id="14" name="右箭头 13"/>
          <p:cNvSpPr/>
          <p:nvPr>
            <p:custDataLst>
              <p:tags r:id="rId14"/>
            </p:custDataLst>
          </p:nvPr>
        </p:nvSpPr>
        <p:spPr>
          <a:xfrm>
            <a:off x="2398774" y="3219475"/>
            <a:ext cx="646576"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165" name="文本框 6164"/>
          <p:cNvSpPr txBox="1"/>
          <p:nvPr>
            <p:custDataLst>
              <p:tags r:id="rId15"/>
            </p:custDataLst>
          </p:nvPr>
        </p:nvSpPr>
        <p:spPr>
          <a:xfrm>
            <a:off x="3045349" y="2992755"/>
            <a:ext cx="3053064" cy="959314"/>
          </a:xfrm>
          <a:prstGeom prst="rect">
            <a:avLst/>
          </a:prstGeom>
          <a:noFill/>
          <a:ln w="9525">
            <a:noFill/>
          </a:ln>
        </p:spPr>
        <p:txBody>
          <a:bodyPr wrap="square">
            <a:spAutoFit/>
          </a:bodyPr>
          <a:lstStyle/>
          <a:p>
            <a:pPr marL="342900" indent="-342900">
              <a:spcBef>
                <a:spcPct val="50000"/>
              </a:spcBef>
            </a:pPr>
            <a:r>
              <a:rPr lang="zh-CN" altLang="en-US" sz="2245" b="1">
                <a:solidFill>
                  <a:srgbClr val="FF0000"/>
                </a:solidFill>
                <a:latin typeface="宋体" panose="02010600030101010101" pitchFamily="2" charset="-122"/>
                <a:ea typeface="宋体" panose="02010600030101010101" pitchFamily="2" charset="-122"/>
              </a:rPr>
              <a:t>同种</a:t>
            </a:r>
            <a:r>
              <a:rPr lang="zh-CN" altLang="en-US" sz="2245" b="1">
                <a:latin typeface="宋体" panose="02010600030101010101" pitchFamily="2" charset="-122"/>
                <a:ea typeface="宋体" panose="02010600030101010101" pitchFamily="2" charset="-122"/>
              </a:rPr>
              <a:t>电荷相互</a:t>
            </a:r>
            <a:r>
              <a:rPr lang="zh-CN" altLang="en-US" sz="2245" b="1">
                <a:solidFill>
                  <a:schemeClr val="accent2"/>
                </a:solidFill>
                <a:latin typeface="宋体" panose="02010600030101010101" pitchFamily="2" charset="-122"/>
                <a:ea typeface="宋体" panose="02010600030101010101" pitchFamily="2" charset="-122"/>
              </a:rPr>
              <a:t>排斥</a:t>
            </a:r>
          </a:p>
          <a:p>
            <a:pPr marL="342900" indent="-342900">
              <a:spcBef>
                <a:spcPct val="50000"/>
              </a:spcBef>
            </a:pPr>
            <a:r>
              <a:rPr lang="zh-CN" altLang="en-US" sz="2245" b="1">
                <a:solidFill>
                  <a:srgbClr val="FF0000"/>
                </a:solidFill>
                <a:latin typeface="宋体" panose="02010600030101010101" pitchFamily="2" charset="-122"/>
                <a:ea typeface="宋体" panose="02010600030101010101" pitchFamily="2" charset="-122"/>
                <a:sym typeface="+mn-ea"/>
              </a:rPr>
              <a:t>异种</a:t>
            </a:r>
            <a:r>
              <a:rPr lang="zh-CN" altLang="en-US" sz="2245" b="1">
                <a:latin typeface="宋体" panose="02010600030101010101" pitchFamily="2" charset="-122"/>
                <a:ea typeface="宋体" panose="02010600030101010101" pitchFamily="2" charset="-122"/>
                <a:sym typeface="+mn-ea"/>
              </a:rPr>
              <a:t>电荷相互</a:t>
            </a:r>
            <a:r>
              <a:rPr lang="zh-CN" altLang="en-US" sz="2245" b="1">
                <a:solidFill>
                  <a:schemeClr val="accent2"/>
                </a:solidFill>
                <a:latin typeface="宋体" panose="02010600030101010101" pitchFamily="2" charset="-122"/>
                <a:ea typeface="宋体" panose="02010600030101010101" pitchFamily="2" charset="-122"/>
                <a:sym typeface="+mn-ea"/>
              </a:rPr>
              <a:t>吸引</a:t>
            </a:r>
            <a:endParaRPr lang="zh-CN" altLang="en-US" sz="2245" b="1">
              <a:solidFill>
                <a:schemeClr val="accent2"/>
              </a:solidFill>
              <a:latin typeface="宋体" panose="02010600030101010101" pitchFamily="2" charset="-122"/>
              <a:ea typeface="宋体" panose="02010600030101010101" pitchFamily="2" charset="-122"/>
            </a:endParaRPr>
          </a:p>
        </p:txBody>
      </p:sp>
      <p:sp>
        <p:nvSpPr>
          <p:cNvPr id="15" name="矩形 14"/>
          <p:cNvSpPr/>
          <p:nvPr>
            <p:custDataLst>
              <p:tags r:id="rId16"/>
            </p:custDataLst>
          </p:nvPr>
        </p:nvSpPr>
        <p:spPr>
          <a:xfrm>
            <a:off x="318187" y="3620928"/>
            <a:ext cx="2591292" cy="271701"/>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245" b="1">
                <a:ln w="10160">
                  <a:solidFill>
                    <a:schemeClr val="accent5"/>
                  </a:solidFill>
                  <a:prstDash val="solid"/>
                </a:ln>
                <a:solidFill>
                  <a:schemeClr val="accent6">
                    <a:lumMod val="60000"/>
                    <a:lumOff val="40000"/>
                  </a:schemeClr>
                </a:solidFill>
                <a:effectLst>
                  <a:outerShdw blurRad="38100" dist="22860" dir="5400000" algn="tl" rotWithShape="0">
                    <a:srgbClr val="000000">
                      <a:alpha val="30000"/>
                    </a:srgbClr>
                  </a:outerShdw>
                </a:effectLst>
                <a:latin typeface="宋体" panose="02010600030101010101" pitchFamily="2" charset="-122"/>
              </a:rPr>
              <a:t>三、验电器</a:t>
            </a:r>
          </a:p>
        </p:txBody>
      </p:sp>
      <p:sp>
        <p:nvSpPr>
          <p:cNvPr id="5126" name="矩形 5125"/>
          <p:cNvSpPr/>
          <p:nvPr>
            <p:custDataLst>
              <p:tags r:id="rId17"/>
            </p:custDataLst>
          </p:nvPr>
        </p:nvSpPr>
        <p:spPr>
          <a:xfrm>
            <a:off x="503941" y="3999071"/>
            <a:ext cx="1480568" cy="402313"/>
          </a:xfrm>
          <a:prstGeom prst="rect">
            <a:avLst/>
          </a:prstGeom>
          <a:noFill/>
          <a:ln w="9525">
            <a:noFill/>
          </a:ln>
        </p:spPr>
        <p:txBody>
          <a:bodyPr wrap="square" anchor="t">
            <a:spAutoFit/>
          </a:bodyPr>
          <a:lstStyle/>
          <a:p>
            <a:r>
              <a:rPr lang="en-US" altLang="zh-CN"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en-US" sz="2020" b="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作用</a:t>
            </a:r>
            <a:r>
              <a:rPr lang="zh-CN" altLang="en-US" sz="2020" b="1">
                <a:solidFill>
                  <a:schemeClr val="tx1"/>
                </a:solidFill>
                <a:effectLst/>
                <a:latin typeface="宋体" panose="02010600030101010101" pitchFamily="2" charset="-122"/>
                <a:ea typeface="宋体" panose="02010600030101010101" pitchFamily="2" charset="-122"/>
              </a:rPr>
              <a:t>：</a:t>
            </a:r>
          </a:p>
        </p:txBody>
      </p:sp>
      <p:sp>
        <p:nvSpPr>
          <p:cNvPr id="5130" name="矩形 5129"/>
          <p:cNvSpPr/>
          <p:nvPr>
            <p:custDataLst>
              <p:tags r:id="rId18"/>
            </p:custDataLst>
          </p:nvPr>
        </p:nvSpPr>
        <p:spPr>
          <a:xfrm>
            <a:off x="503941" y="4440793"/>
            <a:ext cx="1480568" cy="402313"/>
          </a:xfrm>
          <a:prstGeom prst="rect">
            <a:avLst/>
          </a:prstGeom>
          <a:noFill/>
          <a:ln w="9525">
            <a:noFill/>
          </a:ln>
        </p:spPr>
        <p:txBody>
          <a:bodyPr wrap="square" anchor="t">
            <a:spAutoFit/>
          </a:bodyPr>
          <a:lstStyle/>
          <a:p>
            <a:pPr>
              <a:spcBef>
                <a:spcPct val="20000"/>
              </a:spcBef>
              <a:buClr>
                <a:schemeClr val="hlink"/>
              </a:buClr>
              <a:buSzPct val="120000"/>
              <a:buFont typeface="Wingdings" panose="05000000000000000000" pitchFamily="2" charset="2"/>
            </a:pPr>
            <a:r>
              <a:rPr lang="en-US" altLang="zh-CN"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02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en-US" sz="2020" b="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原理：</a:t>
            </a:r>
          </a:p>
        </p:txBody>
      </p:sp>
      <p:sp>
        <p:nvSpPr>
          <p:cNvPr id="5139" name="矩形 5138"/>
          <p:cNvSpPr/>
          <p:nvPr>
            <p:custDataLst>
              <p:tags r:id="rId19"/>
            </p:custDataLst>
          </p:nvPr>
        </p:nvSpPr>
        <p:spPr>
          <a:xfrm>
            <a:off x="1802319" y="3964305"/>
            <a:ext cx="2370145" cy="785530"/>
          </a:xfrm>
          <a:prstGeom prst="rect">
            <a:avLst/>
          </a:prstGeom>
          <a:noFill/>
          <a:ln w="9525">
            <a:noFill/>
          </a:ln>
        </p:spPr>
        <p:txBody>
          <a:bodyPr wrap="square" anchor="t">
            <a:spAutoFit/>
          </a:bodyPr>
          <a:lstStyle/>
          <a:p>
            <a:r>
              <a:rPr lang="zh-CN" altLang="en-US" sz="2245" b="1">
                <a:solidFill>
                  <a:srgbClr val="FF0000"/>
                </a:solidFill>
                <a:effectLst/>
                <a:latin typeface="宋体" panose="02010600030101010101" pitchFamily="2" charset="-122"/>
                <a:ea typeface="宋体" panose="02010600030101010101" pitchFamily="2" charset="-122"/>
              </a:rPr>
              <a:t>检验物体是否带电</a:t>
            </a:r>
          </a:p>
        </p:txBody>
      </p:sp>
      <p:sp>
        <p:nvSpPr>
          <p:cNvPr id="5148" name="矩形 5147"/>
          <p:cNvSpPr/>
          <p:nvPr>
            <p:custDataLst>
              <p:tags r:id="rId20"/>
            </p:custDataLst>
          </p:nvPr>
        </p:nvSpPr>
        <p:spPr>
          <a:xfrm>
            <a:off x="1627729" y="4440793"/>
            <a:ext cx="7504983" cy="402313"/>
          </a:xfrm>
          <a:prstGeom prst="rect">
            <a:avLst/>
          </a:prstGeom>
          <a:noFill/>
          <a:ln w="9525">
            <a:noFill/>
          </a:ln>
        </p:spPr>
        <p:txBody>
          <a:bodyPr wrap="square" anchor="t">
            <a:spAutoFit/>
          </a:bodyPr>
          <a:lstStyle/>
          <a:p>
            <a:pPr algn="l"/>
            <a:r>
              <a:rPr lang="zh-CN" altLang="en-US" sz="2020" b="1">
                <a:solidFill>
                  <a:srgbClr val="FF0000"/>
                </a:solidFill>
                <a:effectLst/>
                <a:latin typeface="宋体" panose="02010600030101010101" pitchFamily="2" charset="-122"/>
                <a:ea typeface="宋体" panose="02010600030101010101" pitchFamily="2" charset="-122"/>
              </a:rPr>
              <a:t>同种电荷相互排斥</a:t>
            </a:r>
            <a:r>
              <a:rPr lang="zh-CN" altLang="en-US" sz="2020" b="1">
                <a:solidFill>
                  <a:schemeClr val="tx1"/>
                </a:solidFill>
                <a:effectLst/>
                <a:latin typeface="宋体" panose="02010600030101010101" pitchFamily="2" charset="-122"/>
                <a:ea typeface="宋体" panose="02010600030101010101" pitchFamily="2" charset="-122"/>
              </a:rPr>
              <a:t>，所以两片金属箔片会张开一定的角度</a:t>
            </a:r>
          </a:p>
        </p:txBody>
      </p:sp>
      <p:sp>
        <p:nvSpPr>
          <p:cNvPr id="4" name="矩形 3"/>
          <p:cNvSpPr/>
          <p:nvPr>
            <p:custDataLst>
              <p:tags r:id="rId21"/>
            </p:custDataLst>
          </p:nvPr>
        </p:nvSpPr>
        <p:spPr>
          <a:xfrm>
            <a:off x="3451860" y="61111"/>
            <a:ext cx="1479550" cy="461515"/>
          </a:xfrm>
          <a:prstGeom prst="rect">
            <a:avLst/>
          </a:prstGeom>
          <a:solidFill>
            <a:schemeClr val="accent5">
              <a:lumMod val="50000"/>
            </a:schemeClr>
          </a:solidFill>
          <a:ln>
            <a:noFill/>
          </a:ln>
        </p:spPr>
        <p:txBody>
          <a:bodyPr wrap="square" rtlCol="0" anchor="t">
            <a:spAutoFit/>
            <a:scene3d>
              <a:camera prst="orthographicFront"/>
              <a:lightRig rig="threePt" dir="t"/>
            </a:scene3d>
          </a:bodyPr>
          <a:lstStyle/>
          <a:p>
            <a:pPr algn="ctr"/>
            <a:r>
              <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rPr>
              <a:t>知识梳理</a:t>
            </a:r>
          </a:p>
        </p:txBody>
      </p:sp>
    </p:spTree>
    <p:extLst>
      <p:ext uri="{BB962C8B-B14F-4D97-AF65-F5344CB8AC3E}">
        <p14:creationId xmlns:p14="http://schemas.microsoft.com/office/powerpoint/2010/main" val="27337416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90"/>
                                        </p:tgtEl>
                                        <p:attrNameLst>
                                          <p:attrName>style.visibility</p:attrName>
                                        </p:attrNameLst>
                                      </p:cBhvr>
                                      <p:to>
                                        <p:strVal val="visible"/>
                                      </p:to>
                                    </p:set>
                                    <p:animEffect transition="in" filter="blinds(horizontal)">
                                      <p:cBhvr>
                                        <p:cTn id="12" dur="500"/>
                                        <p:tgtEl>
                                          <p:spTgt spid="30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65"/>
                                        </p:tgtEl>
                                        <p:attrNameLst>
                                          <p:attrName>style.visibility</p:attrName>
                                        </p:attrNameLst>
                                      </p:cBhvr>
                                      <p:to>
                                        <p:strVal val="visible"/>
                                      </p:to>
                                    </p:set>
                                    <p:animEffect transition="in" filter="blinds(horizontal)">
                                      <p:cBhvr>
                                        <p:cTn id="27" dur="500"/>
                                        <p:tgtEl>
                                          <p:spTgt spid="616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39"/>
                                        </p:tgtEl>
                                        <p:attrNameLst>
                                          <p:attrName>style.visibility</p:attrName>
                                        </p:attrNameLst>
                                      </p:cBhvr>
                                      <p:to>
                                        <p:strVal val="visible"/>
                                      </p:to>
                                    </p:set>
                                    <p:animEffect transition="in" filter="blinds(horizontal)">
                                      <p:cBhvr>
                                        <p:cTn id="32" dur="500"/>
                                        <p:tgtEl>
                                          <p:spTgt spid="513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48"/>
                                        </p:tgtEl>
                                        <p:attrNameLst>
                                          <p:attrName>style.visibility</p:attrName>
                                        </p:attrNameLst>
                                      </p:cBhvr>
                                      <p:to>
                                        <p:strVal val="visible"/>
                                      </p:to>
                                    </p:set>
                                    <p:animEffect transition="in" filter="blinds(horizontal)">
                                      <p:cBhvr>
                                        <p:cTn id="37" dur="500"/>
                                        <p:tgtEl>
                                          <p:spTgt spid="5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90" grpId="0"/>
      <p:bldP spid="11" grpId="0"/>
      <p:bldP spid="13" grpId="0"/>
      <p:bldP spid="6165" grpId="0"/>
      <p:bldP spid="5139" grpId="0"/>
      <p:bldP spid="51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矩形 10244"/>
          <p:cNvSpPr/>
          <p:nvPr>
            <p:custDataLst>
              <p:tags r:id="rId1"/>
            </p:custDataLst>
          </p:nvPr>
        </p:nvSpPr>
        <p:spPr>
          <a:xfrm>
            <a:off x="369971" y="730568"/>
            <a:ext cx="5314891" cy="271701"/>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245" b="1">
                <a:ln w="10160">
                  <a:solidFill>
                    <a:schemeClr val="accent5"/>
                  </a:solidFill>
                  <a:prstDash val="solid"/>
                </a:ln>
                <a:solidFill>
                  <a:schemeClr val="accent6">
                    <a:lumMod val="60000"/>
                    <a:lumOff val="40000"/>
                  </a:schemeClr>
                </a:solidFill>
                <a:effectLst>
                  <a:outerShdw blurRad="38100" dist="22860" dir="5400000" algn="tl" rotWithShape="0">
                    <a:srgbClr val="000000">
                      <a:alpha val="30000"/>
                    </a:srgbClr>
                  </a:outerShdw>
                </a:effectLst>
                <a:latin typeface="宋体" panose="02010600030101010101" pitchFamily="2" charset="-122"/>
              </a:rPr>
              <a:t>四、总结</a:t>
            </a:r>
            <a:r>
              <a:rPr lang="zh-CN" altLang="en-US" sz="2245"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宋体" panose="02010600030101010101" pitchFamily="2" charset="-122"/>
              </a:rPr>
              <a:t>：</a:t>
            </a:r>
            <a:r>
              <a:rPr lang="zh-CN" altLang="en-US" sz="2245" b="1">
                <a:solidFill>
                  <a:schemeClr val="tx1"/>
                </a:solidFill>
                <a:latin typeface="宋体" panose="02010600030101010101" pitchFamily="2" charset="-122"/>
              </a:rPr>
              <a:t>检验物体是否带电的方法</a:t>
            </a:r>
          </a:p>
        </p:txBody>
      </p:sp>
      <p:sp>
        <p:nvSpPr>
          <p:cNvPr id="3" name="文本框 2"/>
          <p:cNvSpPr txBox="1"/>
          <p:nvPr>
            <p:custDataLst>
              <p:tags r:id="rId2"/>
            </p:custDataLst>
          </p:nvPr>
        </p:nvSpPr>
        <p:spPr>
          <a:xfrm>
            <a:off x="962625" y="1330690"/>
            <a:ext cx="1966332"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用</a:t>
            </a:r>
            <a:r>
              <a:rPr kumimoji="0" lang="zh-CN" altLang="en-US" sz="2020"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验电器</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检验</a:t>
            </a:r>
          </a:p>
        </p:txBody>
      </p:sp>
      <p:sp>
        <p:nvSpPr>
          <p:cNvPr id="4" name="文本框 3"/>
          <p:cNvSpPr txBox="1"/>
          <p:nvPr>
            <p:custDataLst>
              <p:tags r:id="rId3"/>
            </p:custDataLst>
          </p:nvPr>
        </p:nvSpPr>
        <p:spPr>
          <a:xfrm>
            <a:off x="3443938" y="1208468"/>
            <a:ext cx="4641711"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将被检验物体与验电器的金属球接触，若验电器的金属箔片张开，则说明物体带电。</a:t>
            </a:r>
          </a:p>
        </p:txBody>
      </p:sp>
      <p:sp>
        <p:nvSpPr>
          <p:cNvPr id="5" name="文本框 4"/>
          <p:cNvSpPr txBox="1"/>
          <p:nvPr>
            <p:custDataLst>
              <p:tags r:id="rId4"/>
            </p:custDataLst>
          </p:nvPr>
        </p:nvSpPr>
        <p:spPr>
          <a:xfrm>
            <a:off x="881626" y="2046586"/>
            <a:ext cx="1481281" cy="65885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用</a:t>
            </a:r>
            <a:r>
              <a:rPr kumimoji="0" lang="zh-CN" altLang="en-US" sz="2020"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带电体的性质</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检验</a:t>
            </a:r>
          </a:p>
        </p:txBody>
      </p:sp>
      <p:sp>
        <p:nvSpPr>
          <p:cNvPr id="7" name="文本框 6"/>
          <p:cNvSpPr txBox="1"/>
          <p:nvPr>
            <p:custDataLst>
              <p:tags r:id="rId5"/>
            </p:custDataLst>
          </p:nvPr>
        </p:nvSpPr>
        <p:spPr>
          <a:xfrm>
            <a:off x="3443938" y="2045477"/>
            <a:ext cx="5055263" cy="59201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将被检验物体靠近纸屑或其他轻小物体，如果能吸引轻小物体，则说明物体带电。</a:t>
            </a:r>
          </a:p>
        </p:txBody>
      </p:sp>
      <p:sp>
        <p:nvSpPr>
          <p:cNvPr id="8" name="右箭头 7"/>
          <p:cNvSpPr/>
          <p:nvPr>
            <p:custDataLst>
              <p:tags r:id="rId6"/>
            </p:custDataLst>
          </p:nvPr>
        </p:nvSpPr>
        <p:spPr>
          <a:xfrm>
            <a:off x="2659589" y="1259586"/>
            <a:ext cx="781022"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9" name="右箭头 8"/>
          <p:cNvSpPr/>
          <p:nvPr>
            <p:custDataLst>
              <p:tags r:id="rId7"/>
            </p:custDataLst>
          </p:nvPr>
        </p:nvSpPr>
        <p:spPr>
          <a:xfrm>
            <a:off x="2362906" y="2204942"/>
            <a:ext cx="969626"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0" name="左大括号 9"/>
          <p:cNvSpPr/>
          <p:nvPr>
            <p:custDataLst>
              <p:tags r:id="rId8"/>
            </p:custDataLst>
          </p:nvPr>
        </p:nvSpPr>
        <p:spPr>
          <a:xfrm>
            <a:off x="585417" y="1410653"/>
            <a:ext cx="296209" cy="1134189"/>
          </a:xfrm>
          <a:prstGeom prst="leftBrace">
            <a:avLst/>
          </a:prstGeom>
          <a:no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34204" tIns="17102" rIns="34204" bIns="17102"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675" b="0" i="0" u="none" strike="noStrike" cap="none" spc="0" normalizeH="0" baseline="0">
              <a:ln>
                <a:noFill/>
              </a:ln>
              <a:solidFill>
                <a:srgbClr val="000000"/>
              </a:solidFill>
              <a:effectLst/>
              <a:uFillTx/>
            </a:endParaRPr>
          </a:p>
        </p:txBody>
      </p:sp>
      <p:sp>
        <p:nvSpPr>
          <p:cNvPr id="6" name="矩形 5"/>
          <p:cNvSpPr/>
          <p:nvPr>
            <p:custDataLst>
              <p:tags r:id="rId9"/>
            </p:custDataLst>
          </p:nvPr>
        </p:nvSpPr>
        <p:spPr>
          <a:xfrm>
            <a:off x="127000" y="84664"/>
            <a:ext cx="1479550" cy="461515"/>
          </a:xfrm>
          <a:prstGeom prst="rect">
            <a:avLst/>
          </a:prstGeom>
          <a:solidFill>
            <a:schemeClr val="accent5">
              <a:lumMod val="50000"/>
            </a:schemeClr>
          </a:solidFill>
          <a:ln>
            <a:noFill/>
          </a:ln>
        </p:spPr>
        <p:txBody>
          <a:bodyPr wrap="square" rtlCol="0" anchor="t">
            <a:spAutoFit/>
            <a:scene3d>
              <a:camera prst="orthographicFront"/>
              <a:lightRig rig="threePt" dir="t"/>
            </a:scene3d>
          </a:bodyPr>
          <a:lstStyle/>
          <a:p>
            <a:pPr algn="ctr"/>
            <a:r>
              <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rPr>
              <a:t>知识梳理</a:t>
            </a:r>
          </a:p>
        </p:txBody>
      </p:sp>
    </p:spTree>
    <p:extLst>
      <p:ext uri="{BB962C8B-B14F-4D97-AF65-F5344CB8AC3E}">
        <p14:creationId xmlns:p14="http://schemas.microsoft.com/office/powerpoint/2010/main" val="136340207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 name="矩形 8201"/>
          <p:cNvSpPr/>
          <p:nvPr>
            <p:custDataLst>
              <p:tags r:id="rId1"/>
            </p:custDataLst>
          </p:nvPr>
        </p:nvSpPr>
        <p:spPr>
          <a:xfrm>
            <a:off x="243600" y="838231"/>
            <a:ext cx="8489574" cy="2868392"/>
          </a:xfrm>
          <a:prstGeom prst="rect">
            <a:avLst/>
          </a:prstGeom>
          <a:noFill/>
          <a:ln w="9525">
            <a:noFill/>
          </a:ln>
        </p:spPr>
        <p:txBody>
          <a:bodyPr wrap="square" anchor="ctr">
            <a:spAutoFit/>
          </a:bodyPr>
          <a:lstStyle/>
          <a:p>
            <a:pPr algn="l"/>
            <a:r>
              <a:rPr lang="en-US" altLang="zh-CN" sz="2245" b="1">
                <a:latin typeface="宋体" panose="02010600030101010101" pitchFamily="2" charset="-122"/>
                <a:ea typeface="宋体" panose="02010600030101010101" pitchFamily="2" charset="-122"/>
                <a:cs typeface="宋体" panose="02010600030101010101" pitchFamily="2" charset="-122"/>
              </a:rPr>
              <a:t>1</a:t>
            </a:r>
            <a:r>
              <a:rPr lang="zh-CN" altLang="en-US" sz="2245" b="1">
                <a:latin typeface="宋体" panose="02010600030101010101" pitchFamily="2" charset="-122"/>
                <a:ea typeface="宋体" panose="02010600030101010101" pitchFamily="2" charset="-122"/>
                <a:cs typeface="宋体" panose="02010600030101010101" pitchFamily="2" charset="-122"/>
              </a:rPr>
              <a:t>、用</a:t>
            </a:r>
            <a:r>
              <a:rPr lang="en-US" altLang="zh-CN" sz="2245" b="1">
                <a:latin typeface="宋体" panose="02010600030101010101" pitchFamily="2" charset="-122"/>
                <a:ea typeface="宋体" panose="02010600030101010101" pitchFamily="2" charset="-122"/>
                <a:cs typeface="宋体" panose="02010600030101010101" pitchFamily="2" charset="-122"/>
              </a:rPr>
              <a:t>________</a:t>
            </a:r>
            <a:r>
              <a:rPr lang="zh-CN" altLang="en-US" sz="2245" b="1">
                <a:latin typeface="宋体" panose="02010600030101010101" pitchFamily="2" charset="-122"/>
                <a:ea typeface="宋体" panose="02010600030101010101" pitchFamily="2" charset="-122"/>
                <a:cs typeface="宋体" panose="02010600030101010101" pitchFamily="2" charset="-122"/>
              </a:rPr>
              <a:t>的方法可以使物体带电，带电体具有能够</a:t>
            </a:r>
            <a:r>
              <a:rPr lang="en-US" altLang="zh-CN" sz="2245" b="1">
                <a:latin typeface="宋体" panose="02010600030101010101" pitchFamily="2" charset="-122"/>
                <a:ea typeface="宋体" panose="02010600030101010101" pitchFamily="2" charset="-122"/>
                <a:cs typeface="宋体" panose="02010600030101010101" pitchFamily="2" charset="-122"/>
              </a:rPr>
              <a:t>______________________</a:t>
            </a:r>
            <a:r>
              <a:rPr lang="zh-CN" altLang="en-US" sz="2245" b="1">
                <a:latin typeface="宋体" panose="02010600030101010101" pitchFamily="2" charset="-122"/>
                <a:ea typeface="宋体" panose="02010600030101010101" pitchFamily="2" charset="-122"/>
                <a:cs typeface="宋体" panose="02010600030101010101" pitchFamily="2" charset="-122"/>
              </a:rPr>
              <a:t>的性质。</a:t>
            </a:r>
          </a:p>
          <a:p>
            <a:pPr algn="l"/>
            <a:r>
              <a:rPr lang="en-US" altLang="zh-CN" sz="2245" b="1">
                <a:latin typeface="宋体" panose="02010600030101010101" pitchFamily="2" charset="-122"/>
                <a:ea typeface="宋体" panose="02010600030101010101" pitchFamily="2" charset="-122"/>
                <a:cs typeface="宋体" panose="02010600030101010101" pitchFamily="2" charset="-122"/>
              </a:rPr>
              <a:t>2</a:t>
            </a:r>
            <a:r>
              <a:rPr lang="zh-CN" altLang="en-US" sz="2245" b="1">
                <a:latin typeface="宋体" panose="02010600030101010101" pitchFamily="2" charset="-122"/>
                <a:ea typeface="宋体" panose="02010600030101010101" pitchFamily="2" charset="-122"/>
                <a:cs typeface="宋体" panose="02010600030101010101" pitchFamily="2" charset="-122"/>
              </a:rPr>
              <a:t>、自然界只存在</a:t>
            </a:r>
            <a:r>
              <a:rPr lang="en-US" altLang="zh-CN" sz="2245" b="1">
                <a:latin typeface="宋体" panose="02010600030101010101" pitchFamily="2" charset="-122"/>
                <a:ea typeface="宋体" panose="02010600030101010101" pitchFamily="2" charset="-122"/>
                <a:cs typeface="宋体" panose="02010600030101010101" pitchFamily="2" charset="-122"/>
              </a:rPr>
              <a:t>____</a:t>
            </a:r>
            <a:r>
              <a:rPr lang="zh-CN" altLang="en-US" sz="2245" b="1">
                <a:latin typeface="宋体" panose="02010600030101010101" pitchFamily="2" charset="-122"/>
                <a:ea typeface="宋体" panose="02010600030101010101" pitchFamily="2" charset="-122"/>
                <a:cs typeface="宋体" panose="02010600030101010101" pitchFamily="2" charset="-122"/>
              </a:rPr>
              <a:t>种电荷，分别为</a:t>
            </a:r>
            <a:r>
              <a:rPr lang="en-US" altLang="zh-CN" sz="2245" b="1">
                <a:latin typeface="宋体" panose="02010600030101010101" pitchFamily="2" charset="-122"/>
                <a:ea typeface="宋体" panose="02010600030101010101" pitchFamily="2" charset="-122"/>
                <a:cs typeface="宋体" panose="02010600030101010101" pitchFamily="2" charset="-122"/>
              </a:rPr>
              <a:t>____</a:t>
            </a:r>
            <a:r>
              <a:rPr lang="zh-CN" altLang="en-US" sz="2245" b="1">
                <a:latin typeface="宋体" panose="02010600030101010101" pitchFamily="2" charset="-122"/>
                <a:ea typeface="宋体" panose="02010600030101010101" pitchFamily="2" charset="-122"/>
                <a:cs typeface="宋体" panose="02010600030101010101" pitchFamily="2" charset="-122"/>
              </a:rPr>
              <a:t>电荷和</a:t>
            </a:r>
            <a:r>
              <a:rPr lang="en-US" altLang="zh-CN" sz="2245" b="1">
                <a:latin typeface="宋体" panose="02010600030101010101" pitchFamily="2" charset="-122"/>
                <a:ea typeface="宋体" panose="02010600030101010101" pitchFamily="2" charset="-122"/>
                <a:cs typeface="宋体" panose="02010600030101010101" pitchFamily="2" charset="-122"/>
              </a:rPr>
              <a:t>____</a:t>
            </a:r>
            <a:r>
              <a:rPr lang="zh-CN" altLang="en-US" sz="2245" b="1">
                <a:latin typeface="宋体" panose="02010600030101010101" pitchFamily="2" charset="-122"/>
                <a:ea typeface="宋体" panose="02010600030101010101" pitchFamily="2" charset="-122"/>
                <a:cs typeface="宋体" panose="02010600030101010101" pitchFamily="2" charset="-122"/>
              </a:rPr>
              <a:t>电荷。他们之间相互作用的规律是：同种电荷</a:t>
            </a:r>
            <a:r>
              <a:rPr lang="en-US" altLang="zh-CN" sz="2245" b="1">
                <a:latin typeface="宋体" panose="02010600030101010101" pitchFamily="2" charset="-122"/>
                <a:ea typeface="宋体" panose="02010600030101010101" pitchFamily="2" charset="-122"/>
                <a:cs typeface="宋体" panose="02010600030101010101" pitchFamily="2" charset="-122"/>
              </a:rPr>
              <a:t>______________</a:t>
            </a:r>
            <a:r>
              <a:rPr lang="zh-CN" altLang="en-US" sz="2245" b="1">
                <a:latin typeface="宋体" panose="02010600030101010101" pitchFamily="2" charset="-122"/>
                <a:ea typeface="宋体" panose="02010600030101010101" pitchFamily="2" charset="-122"/>
                <a:cs typeface="宋体" panose="02010600030101010101" pitchFamily="2" charset="-122"/>
              </a:rPr>
              <a:t>，异种电荷</a:t>
            </a:r>
            <a:r>
              <a:rPr lang="en-US" altLang="zh-CN" sz="2245" b="1">
                <a:latin typeface="宋体" panose="02010600030101010101" pitchFamily="2" charset="-122"/>
                <a:ea typeface="宋体" panose="02010600030101010101" pitchFamily="2" charset="-122"/>
                <a:cs typeface="宋体" panose="02010600030101010101" pitchFamily="2" charset="-122"/>
              </a:rPr>
              <a:t>_____________</a:t>
            </a:r>
            <a:r>
              <a:rPr lang="zh-CN" altLang="en-US" sz="2245" b="1">
                <a:latin typeface="宋体" panose="02010600030101010101" pitchFamily="2" charset="-122"/>
                <a:ea typeface="宋体" panose="02010600030101010101" pitchFamily="2" charset="-122"/>
                <a:cs typeface="宋体" panose="02010600030101010101" pitchFamily="2" charset="-122"/>
              </a:rPr>
              <a:t>。</a:t>
            </a:r>
          </a:p>
          <a:p>
            <a:pPr algn="l"/>
            <a:r>
              <a:rPr lang="en-US" altLang="zh-CN" sz="2245" b="1">
                <a:latin typeface="宋体" panose="02010600030101010101" pitchFamily="2" charset="-122"/>
                <a:ea typeface="宋体" panose="02010600030101010101" pitchFamily="2" charset="-122"/>
                <a:cs typeface="宋体" panose="02010600030101010101" pitchFamily="2" charset="-122"/>
              </a:rPr>
              <a:t>3.</a:t>
            </a:r>
            <a:r>
              <a:rPr lang="zh-CN" altLang="en-US" sz="2245" b="1">
                <a:latin typeface="宋体" panose="02010600030101010101" pitchFamily="2" charset="-122"/>
                <a:ea typeface="宋体" panose="02010600030101010101" pitchFamily="2" charset="-122"/>
                <a:cs typeface="宋体" panose="02010600030101010101" pitchFamily="2" charset="-122"/>
              </a:rPr>
              <a:t>用丝绸摩擦过的玻璃棒接触验电器的金属球，会看到原来闭拢的两片金属箔片将</a:t>
            </a:r>
            <a:r>
              <a:rPr lang="en-US" altLang="zh-CN" sz="2245" b="1">
                <a:latin typeface="宋体" panose="02010600030101010101" pitchFamily="2" charset="-122"/>
                <a:ea typeface="宋体" panose="02010600030101010101" pitchFamily="2" charset="-122"/>
                <a:cs typeface="宋体" panose="02010600030101010101" pitchFamily="2" charset="-122"/>
              </a:rPr>
              <a:t>________</a:t>
            </a:r>
            <a:r>
              <a:rPr lang="zh-CN" altLang="en-US" sz="2245" b="1">
                <a:latin typeface="宋体" panose="02010600030101010101" pitchFamily="2" charset="-122"/>
                <a:ea typeface="宋体" panose="02010600030101010101" pitchFamily="2" charset="-122"/>
                <a:cs typeface="宋体" panose="02010600030101010101" pitchFamily="2" charset="-122"/>
              </a:rPr>
              <a:t>。这是因为</a:t>
            </a:r>
            <a:r>
              <a:rPr lang="en-US" altLang="zh-CN" sz="2245" b="1">
                <a:latin typeface="宋体" panose="02010600030101010101" pitchFamily="2" charset="-122"/>
                <a:ea typeface="宋体" panose="02010600030101010101" pitchFamily="2" charset="-122"/>
                <a:cs typeface="宋体" panose="02010600030101010101" pitchFamily="2" charset="-122"/>
              </a:rPr>
              <a:t>_____________________________________________________</a:t>
            </a:r>
            <a:r>
              <a:rPr lang="zh-CN" altLang="en-US" sz="2245" b="1">
                <a:latin typeface="宋体" panose="02010600030101010101" pitchFamily="2" charset="-122"/>
                <a:ea typeface="宋体" panose="02010600030101010101" pitchFamily="2" charset="-122"/>
                <a:cs typeface="宋体" panose="02010600030101010101" pitchFamily="2" charset="-122"/>
              </a:rPr>
              <a:t>。</a:t>
            </a:r>
          </a:p>
        </p:txBody>
      </p:sp>
      <p:sp>
        <p:nvSpPr>
          <p:cNvPr id="3" name="文本框 2"/>
          <p:cNvSpPr txBox="1"/>
          <p:nvPr>
            <p:custDataLst>
              <p:tags r:id="rId2"/>
            </p:custDataLst>
          </p:nvPr>
        </p:nvSpPr>
        <p:spPr>
          <a:xfrm>
            <a:off x="1046001" y="870588"/>
            <a:ext cx="1272723"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摩擦起电</a:t>
            </a:r>
          </a:p>
        </p:txBody>
      </p:sp>
      <p:sp>
        <p:nvSpPr>
          <p:cNvPr id="4" name="文本框 3"/>
          <p:cNvSpPr txBox="1"/>
          <p:nvPr>
            <p:custDataLst>
              <p:tags r:id="rId3"/>
            </p:custDataLst>
          </p:nvPr>
        </p:nvSpPr>
        <p:spPr>
          <a:xfrm>
            <a:off x="331964" y="1187055"/>
            <a:ext cx="2955198"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吸引轻小物体</a:t>
            </a:r>
          </a:p>
        </p:txBody>
      </p:sp>
      <p:sp>
        <p:nvSpPr>
          <p:cNvPr id="5" name="文本框 4"/>
          <p:cNvSpPr txBox="1"/>
          <p:nvPr>
            <p:custDataLst>
              <p:tags r:id="rId4"/>
            </p:custDataLst>
          </p:nvPr>
        </p:nvSpPr>
        <p:spPr>
          <a:xfrm>
            <a:off x="2413738" y="1571389"/>
            <a:ext cx="605482"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两</a:t>
            </a:r>
          </a:p>
        </p:txBody>
      </p:sp>
      <p:sp>
        <p:nvSpPr>
          <p:cNvPr id="6" name="文本框 5"/>
          <p:cNvSpPr txBox="1"/>
          <p:nvPr>
            <p:custDataLst>
              <p:tags r:id="rId5"/>
            </p:custDataLst>
          </p:nvPr>
        </p:nvSpPr>
        <p:spPr>
          <a:xfrm>
            <a:off x="5102659" y="1571389"/>
            <a:ext cx="410939"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正</a:t>
            </a:r>
          </a:p>
        </p:txBody>
      </p:sp>
      <p:sp>
        <p:nvSpPr>
          <p:cNvPr id="7" name="文本框 6"/>
          <p:cNvSpPr txBox="1"/>
          <p:nvPr>
            <p:custDataLst>
              <p:tags r:id="rId6"/>
            </p:custDataLst>
          </p:nvPr>
        </p:nvSpPr>
        <p:spPr>
          <a:xfrm>
            <a:off x="6484411" y="1571389"/>
            <a:ext cx="606670"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负</a:t>
            </a:r>
          </a:p>
        </p:txBody>
      </p:sp>
      <p:sp>
        <p:nvSpPr>
          <p:cNvPr id="8" name="文本框 7"/>
          <p:cNvSpPr txBox="1"/>
          <p:nvPr>
            <p:custDataLst>
              <p:tags r:id="rId7"/>
            </p:custDataLst>
          </p:nvPr>
        </p:nvSpPr>
        <p:spPr>
          <a:xfrm>
            <a:off x="4628771" y="1857497"/>
            <a:ext cx="1907422"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相互排斥</a:t>
            </a:r>
          </a:p>
        </p:txBody>
      </p:sp>
      <p:sp>
        <p:nvSpPr>
          <p:cNvPr id="9" name="文本框 8"/>
          <p:cNvSpPr txBox="1"/>
          <p:nvPr>
            <p:custDataLst>
              <p:tags r:id="rId8"/>
            </p:custDataLst>
          </p:nvPr>
        </p:nvSpPr>
        <p:spPr>
          <a:xfrm>
            <a:off x="331964" y="2241950"/>
            <a:ext cx="1761812"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相互吸引</a:t>
            </a:r>
          </a:p>
        </p:txBody>
      </p:sp>
      <p:sp>
        <p:nvSpPr>
          <p:cNvPr id="10" name="文本框 9"/>
          <p:cNvSpPr txBox="1"/>
          <p:nvPr>
            <p:custDataLst>
              <p:tags r:id="rId9"/>
            </p:custDataLst>
          </p:nvPr>
        </p:nvSpPr>
        <p:spPr>
          <a:xfrm>
            <a:off x="2318724" y="2917629"/>
            <a:ext cx="1121887"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张开</a:t>
            </a:r>
          </a:p>
        </p:txBody>
      </p:sp>
      <p:sp>
        <p:nvSpPr>
          <p:cNvPr id="11" name="文本框 10"/>
          <p:cNvSpPr txBox="1"/>
          <p:nvPr>
            <p:custDataLst>
              <p:tags r:id="rId10"/>
            </p:custDataLst>
          </p:nvPr>
        </p:nvSpPr>
        <p:spPr>
          <a:xfrm>
            <a:off x="331965" y="3205879"/>
            <a:ext cx="7455813"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金属箔片带上了同种电荷，同种电荷相互排斥</a:t>
            </a:r>
          </a:p>
        </p:txBody>
      </p:sp>
      <p:sp>
        <p:nvSpPr>
          <p:cNvPr id="12" name="文本框 11"/>
          <p:cNvSpPr txBox="1"/>
          <p:nvPr>
            <p:custDataLst>
              <p:tags r:id="rId11"/>
            </p:custDataLst>
          </p:nvPr>
        </p:nvSpPr>
        <p:spPr>
          <a:xfrm>
            <a:off x="243601" y="3820608"/>
            <a:ext cx="8654187" cy="7307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en-US" altLang="zh-CN" sz="2245"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、有</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A</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B</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C</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D</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四个带电体，已知</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D</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带正电，若</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A</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排斥</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B</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A</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吸引</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C</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C</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排斥</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D</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，那么</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A</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B</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245" b="1">
                <a:latin typeface="宋体" panose="02010600030101010101" pitchFamily="2" charset="-122"/>
                <a:ea typeface="宋体" panose="02010600030101010101" pitchFamily="2" charset="-122"/>
                <a:cs typeface="宋体" panose="02010600030101010101" pitchFamily="2" charset="-122"/>
                <a:sym typeface="+mn-ea"/>
              </a:rPr>
              <a:t>C</a:t>
            </a:r>
            <a:r>
              <a:rPr lang="zh-CN" altLang="en-US" sz="2245" b="1">
                <a:latin typeface="宋体" panose="02010600030101010101" pitchFamily="2" charset="-122"/>
                <a:ea typeface="宋体" panose="02010600030101010101" pitchFamily="2" charset="-122"/>
                <a:cs typeface="宋体" panose="02010600030101010101" pitchFamily="2" charset="-122"/>
                <a:sym typeface="+mn-ea"/>
              </a:rPr>
              <a:t>各带什么电？</a:t>
            </a:r>
            <a:endParaRPr kumimoji="0" lang="zh-CN" altLang="en-US" sz="224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13" name="文本框 12"/>
          <p:cNvSpPr txBox="1"/>
          <p:nvPr>
            <p:custDataLst>
              <p:tags r:id="rId12"/>
            </p:custDataLst>
          </p:nvPr>
        </p:nvSpPr>
        <p:spPr>
          <a:xfrm>
            <a:off x="4464634" y="4201004"/>
            <a:ext cx="3770663"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A</a:t>
            </a: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带负电、</a:t>
            </a:r>
            <a:r>
              <a:rPr kumimoji="0" lang="en-US" altLang="zh-CN"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B</a:t>
            </a: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带负电、</a:t>
            </a:r>
            <a:r>
              <a:rPr kumimoji="0" lang="en-US" altLang="zh-CN"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C</a:t>
            </a: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带正电</a:t>
            </a:r>
          </a:p>
        </p:txBody>
      </p:sp>
      <p:sp>
        <p:nvSpPr>
          <p:cNvPr id="14" name="矩形 13"/>
          <p:cNvSpPr/>
          <p:nvPr>
            <p:custDataLst>
              <p:tags r:id="rId13"/>
            </p:custDataLst>
          </p:nvPr>
        </p:nvSpPr>
        <p:spPr>
          <a:xfrm>
            <a:off x="127000" y="84664"/>
            <a:ext cx="1479550" cy="461515"/>
          </a:xfrm>
          <a:prstGeom prst="rect">
            <a:avLst/>
          </a:prstGeom>
          <a:solidFill>
            <a:schemeClr val="accent4">
              <a:lumMod val="40000"/>
              <a:lumOff val="60000"/>
            </a:schemeClr>
          </a:solidFill>
          <a:ln>
            <a:noFill/>
          </a:ln>
        </p:spPr>
        <p:txBody>
          <a:bodyPr wrap="square" rtlCol="0" anchor="t">
            <a:spAutoFit/>
          </a:bodyPr>
          <a:lstStyle/>
          <a:p>
            <a:pPr algn="ctr"/>
            <a:r>
              <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rPr>
              <a:t>巩固提升</a:t>
            </a:r>
          </a:p>
        </p:txBody>
      </p:sp>
    </p:spTree>
    <p:extLst>
      <p:ext uri="{BB962C8B-B14F-4D97-AF65-F5344CB8AC3E}">
        <p14:creationId xmlns:p14="http://schemas.microsoft.com/office/powerpoint/2010/main" val="17831434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9" grpId="0"/>
      <p:bldP spid="10" grpId="0"/>
      <p:bldP spid="1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3" name="矩形 8222"/>
          <p:cNvSpPr/>
          <p:nvPr>
            <p:custDataLst>
              <p:tags r:id="rId1"/>
            </p:custDataLst>
          </p:nvPr>
        </p:nvSpPr>
        <p:spPr>
          <a:xfrm>
            <a:off x="286832" y="503134"/>
            <a:ext cx="8423538" cy="2173893"/>
          </a:xfrm>
          <a:prstGeom prst="rect">
            <a:avLst/>
          </a:prstGeom>
          <a:noFill/>
          <a:ln w="9525">
            <a:noFill/>
          </a:ln>
        </p:spPr>
        <p:txBody>
          <a:bodyPr wrap="square" anchor="ctr">
            <a:spAutoFit/>
          </a:bodyPr>
          <a:lstStyle/>
          <a:p>
            <a:pPr indent="177800" algn="l"/>
            <a:r>
              <a:rPr lang="en-US" altLang="zh-CN" sz="2245" b="1">
                <a:latin typeface="宋体" panose="02010600030101010101" pitchFamily="2" charset="-122"/>
                <a:ea typeface="宋体" panose="02010600030101010101" pitchFamily="2" charset="-122"/>
                <a:cs typeface="宋体" panose="02010600030101010101" pitchFamily="2" charset="-122"/>
              </a:rPr>
              <a:t>5.</a:t>
            </a:r>
            <a:r>
              <a:rPr lang="zh-CN" altLang="en-US" sz="2245" b="1">
                <a:latin typeface="宋体" panose="02010600030101010101" pitchFamily="2" charset="-122"/>
                <a:ea typeface="宋体" panose="02010600030101010101" pitchFamily="2" charset="-122"/>
                <a:cs typeface="宋体" panose="02010600030101010101" pitchFamily="2" charset="-122"/>
              </a:rPr>
              <a:t>有</a:t>
            </a:r>
            <a:r>
              <a:rPr lang="en-US" altLang="zh-CN" sz="2245" b="1">
                <a:latin typeface="宋体" panose="02010600030101010101" pitchFamily="2" charset="-122"/>
                <a:ea typeface="宋体" panose="02010600030101010101" pitchFamily="2" charset="-122"/>
                <a:cs typeface="宋体" panose="02010600030101010101" pitchFamily="2" charset="-122"/>
              </a:rPr>
              <a:t>A</a:t>
            </a:r>
            <a:r>
              <a:rPr lang="zh-CN" altLang="en-US" sz="2245" b="1">
                <a:latin typeface="宋体" panose="02010600030101010101" pitchFamily="2" charset="-122"/>
                <a:ea typeface="宋体" panose="02010600030101010101" pitchFamily="2" charset="-122"/>
                <a:cs typeface="宋体" panose="02010600030101010101" pitchFamily="2" charset="-122"/>
              </a:rPr>
              <a:t>、</a:t>
            </a:r>
            <a:r>
              <a:rPr lang="en-US" altLang="zh-CN" sz="2245" b="1">
                <a:latin typeface="宋体" panose="02010600030101010101" pitchFamily="2" charset="-122"/>
                <a:ea typeface="宋体" panose="02010600030101010101" pitchFamily="2" charset="-122"/>
                <a:cs typeface="宋体" panose="02010600030101010101" pitchFamily="2" charset="-122"/>
              </a:rPr>
              <a:t>B</a:t>
            </a:r>
            <a:r>
              <a:rPr lang="zh-CN" altLang="en-US" sz="2245" b="1">
                <a:latin typeface="宋体" panose="02010600030101010101" pitchFamily="2" charset="-122"/>
                <a:ea typeface="宋体" panose="02010600030101010101" pitchFamily="2" charset="-122"/>
                <a:cs typeface="宋体" panose="02010600030101010101" pitchFamily="2" charset="-122"/>
              </a:rPr>
              <a:t>、</a:t>
            </a:r>
            <a:r>
              <a:rPr lang="en-US" altLang="zh-CN" sz="2245" b="1">
                <a:latin typeface="宋体" panose="02010600030101010101" pitchFamily="2" charset="-122"/>
                <a:ea typeface="宋体" panose="02010600030101010101" pitchFamily="2" charset="-122"/>
                <a:cs typeface="宋体" panose="02010600030101010101" pitchFamily="2" charset="-122"/>
              </a:rPr>
              <a:t>C</a:t>
            </a:r>
            <a:r>
              <a:rPr lang="zh-CN" altLang="en-US" sz="2245" b="1">
                <a:latin typeface="宋体" panose="02010600030101010101" pitchFamily="2" charset="-122"/>
                <a:ea typeface="宋体" panose="02010600030101010101" pitchFamily="2" charset="-122"/>
                <a:cs typeface="宋体" panose="02010600030101010101" pitchFamily="2" charset="-122"/>
              </a:rPr>
              <a:t>三个用丝线悬吊着的小球，相互作用情况如图：那么下列说法正确的是（   ）</a:t>
            </a:r>
          </a:p>
          <a:p>
            <a:pPr indent="177800" algn="l" eaLnBrk="0" hangingPunct="0"/>
            <a:r>
              <a:rPr lang="en-US" altLang="zh-CN" sz="2245" b="1">
                <a:latin typeface="宋体" panose="02010600030101010101" pitchFamily="2" charset="-122"/>
                <a:ea typeface="宋体" panose="02010600030101010101" pitchFamily="2" charset="-122"/>
                <a:cs typeface="宋体" panose="02010600030101010101" pitchFamily="2" charset="-122"/>
              </a:rPr>
              <a:t>A. </a:t>
            </a:r>
            <a:r>
              <a:rPr lang="zh-CN" altLang="en-US" sz="2245" b="1">
                <a:latin typeface="宋体" panose="02010600030101010101" pitchFamily="2" charset="-122"/>
                <a:ea typeface="宋体" panose="02010600030101010101" pitchFamily="2" charset="-122"/>
                <a:cs typeface="宋体" panose="02010600030101010101" pitchFamily="2" charset="-122"/>
              </a:rPr>
              <a:t>若</a:t>
            </a:r>
            <a:r>
              <a:rPr lang="en-US" altLang="zh-CN" sz="2245" b="1">
                <a:latin typeface="宋体" panose="02010600030101010101" pitchFamily="2" charset="-122"/>
                <a:ea typeface="宋体" panose="02010600030101010101" pitchFamily="2" charset="-122"/>
                <a:cs typeface="宋体" panose="02010600030101010101" pitchFamily="2" charset="-122"/>
              </a:rPr>
              <a:t>A</a:t>
            </a:r>
            <a:r>
              <a:rPr lang="zh-CN" altLang="en-US" sz="2245" b="1">
                <a:latin typeface="宋体" panose="02010600030101010101" pitchFamily="2" charset="-122"/>
                <a:ea typeface="宋体" panose="02010600030101010101" pitchFamily="2" charset="-122"/>
                <a:cs typeface="宋体" panose="02010600030101010101" pitchFamily="2" charset="-122"/>
              </a:rPr>
              <a:t>带正电，则</a:t>
            </a:r>
            <a:r>
              <a:rPr lang="en-US" altLang="zh-CN" sz="2245" b="1">
                <a:latin typeface="宋体" panose="02010600030101010101" pitchFamily="2" charset="-122"/>
                <a:ea typeface="宋体" panose="02010600030101010101" pitchFamily="2" charset="-122"/>
                <a:cs typeface="宋体" panose="02010600030101010101" pitchFamily="2" charset="-122"/>
              </a:rPr>
              <a:t>C</a:t>
            </a:r>
            <a:r>
              <a:rPr lang="zh-CN" altLang="en-US" sz="2245" b="1">
                <a:latin typeface="宋体" panose="02010600030101010101" pitchFamily="2" charset="-122"/>
                <a:ea typeface="宋体" panose="02010600030101010101" pitchFamily="2" charset="-122"/>
                <a:cs typeface="宋体" panose="02010600030101010101" pitchFamily="2" charset="-122"/>
              </a:rPr>
              <a:t>一定带正电</a:t>
            </a:r>
          </a:p>
          <a:p>
            <a:pPr indent="177800" algn="l" eaLnBrk="0" hangingPunct="0"/>
            <a:r>
              <a:rPr lang="en-US" altLang="zh-CN" sz="2245" b="1">
                <a:latin typeface="宋体" panose="02010600030101010101" pitchFamily="2" charset="-122"/>
                <a:ea typeface="宋体" panose="02010600030101010101" pitchFamily="2" charset="-122"/>
                <a:cs typeface="宋体" panose="02010600030101010101" pitchFamily="2" charset="-122"/>
              </a:rPr>
              <a:t>B. </a:t>
            </a:r>
            <a:r>
              <a:rPr lang="zh-CN" altLang="en-US" sz="2245" b="1">
                <a:latin typeface="宋体" panose="02010600030101010101" pitchFamily="2" charset="-122"/>
                <a:ea typeface="宋体" panose="02010600030101010101" pitchFamily="2" charset="-122"/>
                <a:cs typeface="宋体" panose="02010600030101010101" pitchFamily="2" charset="-122"/>
              </a:rPr>
              <a:t>若</a:t>
            </a:r>
            <a:r>
              <a:rPr lang="en-US" altLang="zh-CN" sz="2245" b="1">
                <a:latin typeface="宋体" panose="02010600030101010101" pitchFamily="2" charset="-122"/>
                <a:ea typeface="宋体" panose="02010600030101010101" pitchFamily="2" charset="-122"/>
                <a:cs typeface="宋体" panose="02010600030101010101" pitchFamily="2" charset="-122"/>
              </a:rPr>
              <a:t>A</a:t>
            </a:r>
            <a:r>
              <a:rPr lang="zh-CN" altLang="en-US" sz="2245" b="1">
                <a:latin typeface="宋体" panose="02010600030101010101" pitchFamily="2" charset="-122"/>
                <a:ea typeface="宋体" panose="02010600030101010101" pitchFamily="2" charset="-122"/>
                <a:cs typeface="宋体" panose="02010600030101010101" pitchFamily="2" charset="-122"/>
              </a:rPr>
              <a:t>带负电，则</a:t>
            </a:r>
            <a:r>
              <a:rPr lang="en-US" altLang="zh-CN" sz="2245" b="1">
                <a:latin typeface="宋体" panose="02010600030101010101" pitchFamily="2" charset="-122"/>
                <a:ea typeface="宋体" panose="02010600030101010101" pitchFamily="2" charset="-122"/>
                <a:cs typeface="宋体" panose="02010600030101010101" pitchFamily="2" charset="-122"/>
              </a:rPr>
              <a:t>C</a:t>
            </a:r>
            <a:r>
              <a:rPr lang="zh-CN" altLang="en-US" sz="2245" b="1">
                <a:latin typeface="宋体" panose="02010600030101010101" pitchFamily="2" charset="-122"/>
                <a:ea typeface="宋体" panose="02010600030101010101" pitchFamily="2" charset="-122"/>
                <a:cs typeface="宋体" panose="02010600030101010101" pitchFamily="2" charset="-122"/>
              </a:rPr>
              <a:t>一定带正电</a:t>
            </a:r>
          </a:p>
          <a:p>
            <a:pPr indent="177800" algn="l" eaLnBrk="0" hangingPunct="0"/>
            <a:r>
              <a:rPr lang="en-US" altLang="zh-CN" sz="2245" b="1">
                <a:latin typeface="宋体" panose="02010600030101010101" pitchFamily="2" charset="-122"/>
                <a:ea typeface="宋体" panose="02010600030101010101" pitchFamily="2" charset="-122"/>
                <a:cs typeface="宋体" panose="02010600030101010101" pitchFamily="2" charset="-122"/>
              </a:rPr>
              <a:t>C. </a:t>
            </a:r>
            <a:r>
              <a:rPr lang="zh-CN" altLang="en-US" sz="2245" b="1">
                <a:latin typeface="宋体" panose="02010600030101010101" pitchFamily="2" charset="-122"/>
                <a:ea typeface="宋体" panose="02010600030101010101" pitchFamily="2" charset="-122"/>
                <a:cs typeface="宋体" panose="02010600030101010101" pitchFamily="2" charset="-122"/>
              </a:rPr>
              <a:t>若</a:t>
            </a:r>
            <a:r>
              <a:rPr lang="en-US" altLang="zh-CN" sz="2245" b="1">
                <a:latin typeface="宋体" panose="02010600030101010101" pitchFamily="2" charset="-122"/>
                <a:ea typeface="宋体" panose="02010600030101010101" pitchFamily="2" charset="-122"/>
                <a:cs typeface="宋体" panose="02010600030101010101" pitchFamily="2" charset="-122"/>
              </a:rPr>
              <a:t>B</a:t>
            </a:r>
            <a:r>
              <a:rPr lang="zh-CN" altLang="en-US" sz="2245" b="1">
                <a:latin typeface="宋体" panose="02010600030101010101" pitchFamily="2" charset="-122"/>
                <a:ea typeface="宋体" panose="02010600030101010101" pitchFamily="2" charset="-122"/>
                <a:cs typeface="宋体" panose="02010600030101010101" pitchFamily="2" charset="-122"/>
              </a:rPr>
              <a:t>带正电，则</a:t>
            </a:r>
            <a:r>
              <a:rPr lang="en-US" altLang="zh-CN" sz="2245" b="1">
                <a:latin typeface="宋体" panose="02010600030101010101" pitchFamily="2" charset="-122"/>
                <a:ea typeface="宋体" panose="02010600030101010101" pitchFamily="2" charset="-122"/>
                <a:cs typeface="宋体" panose="02010600030101010101" pitchFamily="2" charset="-122"/>
              </a:rPr>
              <a:t>A</a:t>
            </a:r>
            <a:r>
              <a:rPr lang="zh-CN" altLang="en-US" sz="2245" b="1">
                <a:latin typeface="宋体" panose="02010600030101010101" pitchFamily="2" charset="-122"/>
                <a:ea typeface="宋体" panose="02010600030101010101" pitchFamily="2" charset="-122"/>
                <a:cs typeface="宋体" panose="02010600030101010101" pitchFamily="2" charset="-122"/>
              </a:rPr>
              <a:t>一定带正电，</a:t>
            </a:r>
            <a:r>
              <a:rPr lang="en-US" altLang="zh-CN" sz="2245" b="1">
                <a:latin typeface="宋体" panose="02010600030101010101" pitchFamily="2" charset="-122"/>
                <a:ea typeface="宋体" panose="02010600030101010101" pitchFamily="2" charset="-122"/>
                <a:cs typeface="宋体" panose="02010600030101010101" pitchFamily="2" charset="-122"/>
              </a:rPr>
              <a:t>C</a:t>
            </a:r>
            <a:r>
              <a:rPr lang="zh-CN" altLang="en-US" sz="2245" b="1">
                <a:latin typeface="宋体" panose="02010600030101010101" pitchFamily="2" charset="-122"/>
                <a:ea typeface="宋体" panose="02010600030101010101" pitchFamily="2" charset="-122"/>
                <a:cs typeface="宋体" panose="02010600030101010101" pitchFamily="2" charset="-122"/>
              </a:rPr>
              <a:t>一定带负电                                                            </a:t>
            </a:r>
            <a:r>
              <a:rPr lang="en-US" altLang="zh-CN" sz="2245" b="1">
                <a:latin typeface="宋体" panose="02010600030101010101" pitchFamily="2" charset="-122"/>
                <a:ea typeface="宋体" panose="02010600030101010101" pitchFamily="2" charset="-122"/>
                <a:cs typeface="宋体" panose="02010600030101010101" pitchFamily="2" charset="-122"/>
              </a:rPr>
              <a:t>                             </a:t>
            </a:r>
          </a:p>
          <a:p>
            <a:pPr indent="177800" algn="l" eaLnBrk="0" hangingPunct="0"/>
            <a:r>
              <a:rPr lang="en-US" altLang="zh-CN" sz="2245" b="1">
                <a:latin typeface="宋体" panose="02010600030101010101" pitchFamily="2" charset="-122"/>
                <a:ea typeface="宋体" panose="02010600030101010101" pitchFamily="2" charset="-122"/>
                <a:cs typeface="宋体" panose="02010600030101010101" pitchFamily="2" charset="-122"/>
              </a:rPr>
              <a:t>D</a:t>
            </a:r>
            <a:r>
              <a:rPr lang="zh-CN" altLang="en-US" sz="2245" b="1">
                <a:latin typeface="宋体" panose="02010600030101010101" pitchFamily="2" charset="-122"/>
                <a:ea typeface="宋体" panose="02010600030101010101" pitchFamily="2" charset="-122"/>
                <a:cs typeface="宋体" panose="02010600030101010101" pitchFamily="2" charset="-122"/>
              </a:rPr>
              <a:t>．</a:t>
            </a:r>
            <a:r>
              <a:rPr lang="en-US" altLang="zh-CN" sz="2245" b="1">
                <a:latin typeface="宋体" panose="02010600030101010101" pitchFamily="2" charset="-122"/>
                <a:ea typeface="宋体" panose="02010600030101010101" pitchFamily="2" charset="-122"/>
                <a:cs typeface="宋体" panose="02010600030101010101" pitchFamily="2" charset="-122"/>
              </a:rPr>
              <a:t>A</a:t>
            </a:r>
            <a:r>
              <a:rPr lang="zh-CN" altLang="en-US" sz="2245" b="1">
                <a:latin typeface="宋体" panose="02010600030101010101" pitchFamily="2" charset="-122"/>
                <a:ea typeface="宋体" panose="02010600030101010101" pitchFamily="2" charset="-122"/>
                <a:cs typeface="宋体" panose="02010600030101010101" pitchFamily="2" charset="-122"/>
              </a:rPr>
              <a:t>、</a:t>
            </a:r>
            <a:r>
              <a:rPr lang="en-US" altLang="zh-CN" sz="2245" b="1">
                <a:latin typeface="宋体" panose="02010600030101010101" pitchFamily="2" charset="-122"/>
                <a:ea typeface="宋体" panose="02010600030101010101" pitchFamily="2" charset="-122"/>
                <a:cs typeface="宋体" panose="02010600030101010101" pitchFamily="2" charset="-122"/>
              </a:rPr>
              <a:t>B</a:t>
            </a:r>
            <a:r>
              <a:rPr lang="zh-CN" altLang="en-US" sz="2245" b="1">
                <a:latin typeface="宋体" panose="02010600030101010101" pitchFamily="2" charset="-122"/>
                <a:ea typeface="宋体" panose="02010600030101010101" pitchFamily="2" charset="-122"/>
                <a:cs typeface="宋体" panose="02010600030101010101" pitchFamily="2" charset="-122"/>
              </a:rPr>
              <a:t>一定带同种电荷，</a:t>
            </a:r>
            <a:r>
              <a:rPr lang="en-US" altLang="zh-CN" sz="2245" b="1">
                <a:latin typeface="宋体" panose="02010600030101010101" pitchFamily="2" charset="-122"/>
                <a:ea typeface="宋体" panose="02010600030101010101" pitchFamily="2" charset="-122"/>
                <a:cs typeface="宋体" panose="02010600030101010101" pitchFamily="2" charset="-122"/>
              </a:rPr>
              <a:t>C</a:t>
            </a:r>
            <a:r>
              <a:rPr lang="zh-CN" altLang="en-US" sz="2245" b="1">
                <a:latin typeface="宋体" panose="02010600030101010101" pitchFamily="2" charset="-122"/>
                <a:ea typeface="宋体" panose="02010600030101010101" pitchFamily="2" charset="-122"/>
                <a:cs typeface="宋体" panose="02010600030101010101" pitchFamily="2" charset="-122"/>
              </a:rPr>
              <a:t>则可能不带电</a:t>
            </a:r>
          </a:p>
        </p:txBody>
      </p:sp>
      <p:pic>
        <p:nvPicPr>
          <p:cNvPr id="4" name="图片 3"/>
          <p:cNvPicPr>
            <a:picLocks noChangeAspect="1"/>
          </p:cNvPicPr>
          <p:nvPr>
            <p:custDataLst>
              <p:tags r:id="rId2"/>
            </p:custDataLst>
          </p:nvPr>
        </p:nvPicPr>
        <p:blipFill>
          <a:blip r:embed="rId9"/>
          <a:srcRect l="9095"/>
          <a:stretch>
            <a:fillRect/>
          </a:stretch>
        </p:blipFill>
        <p:spPr>
          <a:xfrm>
            <a:off x="6738575" y="907972"/>
            <a:ext cx="1794830" cy="1799510"/>
          </a:xfrm>
          <a:prstGeom prst="rect">
            <a:avLst/>
          </a:prstGeom>
        </p:spPr>
      </p:pic>
      <p:sp>
        <p:nvSpPr>
          <p:cNvPr id="5" name="文本框 4"/>
          <p:cNvSpPr txBox="1"/>
          <p:nvPr>
            <p:custDataLst>
              <p:tags r:id="rId3"/>
            </p:custDataLst>
          </p:nvPr>
        </p:nvSpPr>
        <p:spPr>
          <a:xfrm>
            <a:off x="3233527" y="907496"/>
            <a:ext cx="530183"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en-US" altLang="zh-CN"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D</a:t>
            </a:r>
          </a:p>
        </p:txBody>
      </p:sp>
      <p:sp>
        <p:nvSpPr>
          <p:cNvPr id="6" name="文本框 5"/>
          <p:cNvSpPr txBox="1"/>
          <p:nvPr>
            <p:custDataLst>
              <p:tags r:id="rId4"/>
            </p:custDataLst>
          </p:nvPr>
        </p:nvSpPr>
        <p:spPr>
          <a:xfrm>
            <a:off x="348355" y="3032827"/>
            <a:ext cx="8183151" cy="14252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6.</a:t>
            </a:r>
            <a:r>
              <a:rPr kumimoji="0" lang="zh-CN" altLang="en-US"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将两个表面光滑的铅块相互压紧后，发现他们会黏在一起，这说明</a:t>
            </a:r>
            <a:r>
              <a:rPr kumimoji="0" lang="en-US" altLang="zh-CN"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___________________</a:t>
            </a:r>
            <a:r>
              <a:rPr kumimoji="0" lang="zh-CN" altLang="en-US"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；用丝绸摩擦过的玻璃棒靠近用毛皮摩擦过的橡胶棒，他们会相互吸引，这说明</a:t>
            </a:r>
            <a:r>
              <a:rPr kumimoji="0" lang="en-US" altLang="zh-CN"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____________________</a:t>
            </a:r>
            <a:r>
              <a:rPr kumimoji="0" lang="zh-CN" altLang="en-US" sz="2245"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a:t>
            </a:r>
          </a:p>
        </p:txBody>
      </p:sp>
      <p:sp>
        <p:nvSpPr>
          <p:cNvPr id="7" name="文本框 6"/>
          <p:cNvSpPr txBox="1"/>
          <p:nvPr>
            <p:custDataLst>
              <p:tags r:id="rId5"/>
            </p:custDataLst>
          </p:nvPr>
        </p:nvSpPr>
        <p:spPr>
          <a:xfrm>
            <a:off x="917969" y="3347683"/>
            <a:ext cx="2738089"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分子间存在吸引力</a:t>
            </a:r>
          </a:p>
        </p:txBody>
      </p:sp>
      <p:sp>
        <p:nvSpPr>
          <p:cNvPr id="8" name="文本框 7"/>
          <p:cNvSpPr txBox="1"/>
          <p:nvPr>
            <p:custDataLst>
              <p:tags r:id="rId6"/>
            </p:custDataLst>
          </p:nvPr>
        </p:nvSpPr>
        <p:spPr>
          <a:xfrm>
            <a:off x="433868" y="4067535"/>
            <a:ext cx="2845219"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异种电荷相互吸引</a:t>
            </a:r>
          </a:p>
        </p:txBody>
      </p:sp>
      <p:sp>
        <p:nvSpPr>
          <p:cNvPr id="3" name="矩形 2"/>
          <p:cNvSpPr/>
          <p:nvPr>
            <p:custDataLst>
              <p:tags r:id="rId7"/>
            </p:custDataLst>
          </p:nvPr>
        </p:nvSpPr>
        <p:spPr>
          <a:xfrm>
            <a:off x="120015" y="41377"/>
            <a:ext cx="1479550" cy="461515"/>
          </a:xfrm>
          <a:prstGeom prst="rect">
            <a:avLst/>
          </a:prstGeom>
          <a:solidFill>
            <a:schemeClr val="accent4">
              <a:lumMod val="40000"/>
              <a:lumOff val="60000"/>
            </a:schemeClr>
          </a:solidFill>
          <a:ln>
            <a:noFill/>
          </a:ln>
        </p:spPr>
        <p:txBody>
          <a:bodyPr wrap="square" rtlCol="0" anchor="t">
            <a:spAutoFit/>
          </a:bodyPr>
          <a:lstStyle/>
          <a:p>
            <a:pPr algn="ctr"/>
            <a:r>
              <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rPr>
              <a:t>巩固提升</a:t>
            </a:r>
          </a:p>
        </p:txBody>
      </p:sp>
    </p:spTree>
    <p:extLst>
      <p:ext uri="{BB962C8B-B14F-4D97-AF65-F5344CB8AC3E}">
        <p14:creationId xmlns:p14="http://schemas.microsoft.com/office/powerpoint/2010/main" val="343469506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31546" y="1534138"/>
            <a:ext cx="7295515" cy="966953"/>
          </a:xfrm>
        </p:spPr>
        <p:txBody>
          <a:bodyPr>
            <a:normAutofit/>
          </a:bodyPr>
          <a:lstStyle/>
          <a:p>
            <a:r>
              <a:rPr lang="en-US" altLang="zh-CN" sz="4940" b="1" dirty="0">
                <a:solidFill>
                  <a:schemeClr val="tx2">
                    <a:lumMod val="75000"/>
                  </a:schemeClr>
                </a:solidFill>
                <a:latin typeface="微软雅黑" panose="020B0503020204020204" charset="-122"/>
                <a:ea typeface="微软雅黑" panose="020B0503020204020204" charset="-122"/>
                <a:cs typeface="微软雅黑" panose="020B0503020204020204" charset="-122"/>
              </a:rPr>
              <a:t>7.2 </a:t>
            </a:r>
            <a:r>
              <a:rPr lang="zh-CN" altLang="en-US" sz="4940" b="1" dirty="0">
                <a:solidFill>
                  <a:schemeClr val="tx2">
                    <a:lumMod val="75000"/>
                  </a:schemeClr>
                </a:solidFill>
                <a:latin typeface="微软雅黑" panose="020B0503020204020204" charset="-122"/>
                <a:ea typeface="微软雅黑" panose="020B0503020204020204" charset="-122"/>
                <a:cs typeface="微软雅黑" panose="020B0503020204020204" charset="-122"/>
              </a:rPr>
              <a:t>静电现象</a:t>
            </a:r>
          </a:p>
        </p:txBody>
      </p:sp>
      <p:sp>
        <p:nvSpPr>
          <p:cNvPr id="4" name="矩形 3"/>
          <p:cNvSpPr/>
          <p:nvPr>
            <p:custDataLst>
              <p:tags r:id="rId2"/>
            </p:custDataLst>
          </p:nvPr>
        </p:nvSpPr>
        <p:spPr>
          <a:xfrm>
            <a:off x="813840" y="171969"/>
            <a:ext cx="4288353" cy="584775"/>
          </a:xfrm>
          <a:prstGeom prst="rect">
            <a:avLst/>
          </a:prstGeom>
          <a:noFill/>
          <a:ln>
            <a:noFill/>
          </a:ln>
        </p:spPr>
        <p:txBody>
          <a:bodyPr wrap="none" rtlCol="0" anchor="t">
            <a:spAutoFit/>
          </a:bodyPr>
          <a:lstStyle/>
          <a:p>
            <a:pPr algn="ctr"/>
            <a:r>
              <a:rPr lang="zh-CN" altLang="en-US" sz="3200" b="1" dirty="0">
                <a:gradFill>
                  <a:gsLst>
                    <a:gs pos="0">
                      <a:schemeClr val="accent5">
                        <a:lumMod val="50000"/>
                      </a:schemeClr>
                    </a:gs>
                    <a:gs pos="50000">
                      <a:schemeClr val="accent5"/>
                    </a:gs>
                    <a:gs pos="100000">
                      <a:schemeClr val="accent5">
                        <a:lumMod val="60000"/>
                        <a:lumOff val="40000"/>
                      </a:schemeClr>
                    </a:gs>
                  </a:gsLst>
                  <a:lin ang="5400000"/>
                </a:gradFill>
                <a:effectLst>
                  <a:glow rad="101600">
                    <a:schemeClr val="accent2">
                      <a:satMod val="175000"/>
                      <a:alpha val="40000"/>
                    </a:schemeClr>
                  </a:glow>
                  <a:reflection blurRad="6350" stA="53000" endA="300" endPos="35500" dir="5400000" sy="-90000" algn="bl" rotWithShape="0"/>
                </a:effectLst>
                <a:latin typeface="微软雅黑" panose="020B0503020204020204" charset="-122"/>
                <a:ea typeface="微软雅黑" panose="020B0503020204020204" charset="-122"/>
              </a:rPr>
              <a:t>苏科版八年级物理下册</a:t>
            </a:r>
          </a:p>
        </p:txBody>
      </p:sp>
      <p:pic>
        <p:nvPicPr>
          <p:cNvPr id="5" name="图片 4" descr="a6e2f1a70deca4f27df01f097953438a\insertfill"/>
          <p:cNvPicPr>
            <a:picLocks noChangeAspect="1"/>
          </p:cNvPicPr>
          <p:nvPr>
            <p:custDataLst>
              <p:tags r:id="rId3"/>
            </p:custDataLst>
          </p:nvPr>
        </p:nvPicPr>
        <p:blipFill>
          <a:blip r:embed="rId10"/>
          <a:stretch>
            <a:fillRect/>
          </a:stretch>
        </p:blipFill>
        <p:spPr>
          <a:xfrm>
            <a:off x="11289" y="4059083"/>
            <a:ext cx="9121422" cy="1068705"/>
          </a:xfrm>
          <a:prstGeom prst="rect">
            <a:avLst/>
          </a:prstGeom>
        </p:spPr>
      </p:pic>
      <p:sp>
        <p:nvSpPr>
          <p:cNvPr id="6" name="矩形 5"/>
          <p:cNvSpPr/>
          <p:nvPr>
            <p:custDataLst>
              <p:tags r:id="rId4"/>
            </p:custDataLst>
          </p:nvPr>
        </p:nvSpPr>
        <p:spPr>
          <a:xfrm>
            <a:off x="156794" y="4235583"/>
            <a:ext cx="8507457" cy="714042"/>
          </a:xfrm>
          <a:prstGeom prst="rect">
            <a:avLst/>
          </a:prstGeom>
          <a:noFill/>
          <a:ln>
            <a:noFill/>
          </a:ln>
        </p:spPr>
        <p:txBody>
          <a:bodyPr wrap="none" rtlCol="0" anchor="t">
            <a:spAutoFit/>
          </a:bodyPr>
          <a:lstStyle/>
          <a:p>
            <a:pPr algn="ctr"/>
            <a:r>
              <a:rPr lang="zh-CN" altLang="en-US" sz="4040" b="1">
                <a:solidFill>
                  <a:srgbClr val="FFC227"/>
                </a:solidFill>
                <a:effectLst>
                  <a:outerShdw blurRad="50800" dist="63500" dir="18900000" algn="bl" rotWithShape="0">
                    <a:prstClr val="black">
                      <a:alpha val="40000"/>
                    </a:prstClr>
                  </a:outerShdw>
                </a:effectLst>
                <a:latin typeface="汉仪雅酷黑-75J" panose="00020600040101010101" charset="-122"/>
                <a:ea typeface="汉仪雅酷黑-75J" panose="00020600040101010101" charset="-122"/>
              </a:rPr>
              <a:t>知识梳理    </a:t>
            </a:r>
            <a:r>
              <a:rPr lang="zh-CN" altLang="en-US" sz="4040" b="1">
                <a:solidFill>
                  <a:srgbClr val="0070C0"/>
                </a:solidFill>
                <a:effectLst>
                  <a:outerShdw blurRad="50800" dist="63500" dir="18900000" algn="bl" rotWithShape="0">
                    <a:prstClr val="black">
                      <a:alpha val="40000"/>
                    </a:prstClr>
                  </a:outerShdw>
                </a:effectLst>
                <a:latin typeface="汉仪雅酷黑-75J" panose="00020600040101010101" charset="-122"/>
                <a:ea typeface="汉仪雅酷黑-75J" panose="00020600040101010101" charset="-122"/>
              </a:rPr>
              <a:t>基础达标</a:t>
            </a:r>
            <a:r>
              <a:rPr lang="zh-CN" altLang="en-US" sz="4040" b="1">
                <a:solidFill>
                  <a:srgbClr val="FFC227"/>
                </a:solidFill>
                <a:effectLst>
                  <a:outerShdw blurRad="50800" dist="63500" dir="18900000" algn="bl" rotWithShape="0">
                    <a:prstClr val="black">
                      <a:alpha val="40000"/>
                    </a:prstClr>
                  </a:outerShdw>
                </a:effectLst>
                <a:latin typeface="汉仪雅酷黑-75J" panose="00020600040101010101" charset="-122"/>
                <a:ea typeface="汉仪雅酷黑-75J" panose="00020600040101010101" charset="-122"/>
              </a:rPr>
              <a:t>    </a:t>
            </a:r>
            <a:r>
              <a:rPr lang="zh-CN" altLang="en-US" sz="4040" b="1">
                <a:solidFill>
                  <a:srgbClr val="00B050"/>
                </a:solidFill>
                <a:effectLst>
                  <a:outerShdw blurRad="50800" dist="63500" dir="18900000" algn="bl" rotWithShape="0">
                    <a:prstClr val="black">
                      <a:alpha val="40000"/>
                    </a:prstClr>
                  </a:outerShdw>
                </a:effectLst>
                <a:latin typeface="汉仪雅酷黑-75J" panose="00020600040101010101" charset="-122"/>
                <a:ea typeface="汉仪雅酷黑-75J" panose="00020600040101010101" charset="-122"/>
              </a:rPr>
              <a:t>技能强化</a:t>
            </a:r>
          </a:p>
        </p:txBody>
      </p:sp>
      <p:sp>
        <p:nvSpPr>
          <p:cNvPr id="3" name="太阳形 2"/>
          <p:cNvSpPr/>
          <p:nvPr>
            <p:custDataLst>
              <p:tags r:id="rId5"/>
            </p:custDataLst>
          </p:nvPr>
        </p:nvSpPr>
        <p:spPr>
          <a:xfrm>
            <a:off x="1206500" y="3014977"/>
            <a:ext cx="948690" cy="1037267"/>
          </a:xfrm>
          <a:prstGeom prst="sun">
            <a:avLst/>
          </a:prstGeom>
          <a:gradFill>
            <a:gsLst>
              <a:gs pos="0">
                <a:srgbClr val="FBFB11"/>
              </a:gs>
              <a:gs pos="100000">
                <a:srgbClr val="838309"/>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太阳形 6"/>
          <p:cNvSpPr/>
          <p:nvPr>
            <p:custDataLst>
              <p:tags r:id="rId6"/>
            </p:custDataLst>
          </p:nvPr>
        </p:nvSpPr>
        <p:spPr>
          <a:xfrm>
            <a:off x="3936365" y="3120648"/>
            <a:ext cx="948690" cy="1037267"/>
          </a:xfrm>
          <a:prstGeom prst="sun">
            <a:avLst/>
          </a:prstGeom>
          <a:gradFill>
            <a:gsLst>
              <a:gs pos="0">
                <a:srgbClr val="007BD3"/>
              </a:gs>
              <a:gs pos="100000">
                <a:srgbClr val="034373"/>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太阳形 7"/>
          <p:cNvSpPr/>
          <p:nvPr>
            <p:custDataLst>
              <p:tags r:id="rId7"/>
            </p:custDataLst>
          </p:nvPr>
        </p:nvSpPr>
        <p:spPr>
          <a:xfrm>
            <a:off x="6703695" y="3120648"/>
            <a:ext cx="948690" cy="1037267"/>
          </a:xfrm>
          <a:prstGeom prst="sun">
            <a:avLst/>
          </a:prstGeom>
          <a:gradFill>
            <a:gsLst>
              <a:gs pos="0">
                <a:srgbClr val="14CD68"/>
              </a:gs>
              <a:gs pos="100000">
                <a:srgbClr val="035C7D"/>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16725483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custDataLst>
              <p:tags r:id="rId1"/>
            </p:custDataLst>
          </p:nvPr>
        </p:nvSpPr>
        <p:spPr/>
        <p:txBody>
          <a:bodyPr anchor="ctr" anchorCtr="0"/>
          <a:lstStyle/>
          <a:p>
            <a:r>
              <a:rPr lang="zh-CN" altLang="en-US" sz="4000">
                <a:ln w="22225">
                  <a:solidFill>
                    <a:schemeClr val="accent2"/>
                  </a:solidFill>
                  <a:prstDash val="solid"/>
                </a:ln>
                <a:solidFill>
                  <a:schemeClr val="accent1"/>
                </a:solidFill>
                <a:effectLst/>
              </a:rPr>
              <a:t>学习目标</a:t>
            </a:r>
          </a:p>
        </p:txBody>
      </p:sp>
      <p:sp>
        <p:nvSpPr>
          <p:cNvPr id="4099" name="文本占位符 4098"/>
          <p:cNvSpPr>
            <a:spLocks noGrp="1"/>
          </p:cNvSpPr>
          <p:nvPr>
            <p:ph type="body" idx="4294967295"/>
            <p:custDataLst>
              <p:tags r:id="rId2"/>
            </p:custDataLst>
          </p:nvPr>
        </p:nvSpPr>
        <p:spPr/>
        <p:txBody>
          <a:bodyPr/>
          <a:lstStyle/>
          <a:p>
            <a:pPr marL="0" indent="0">
              <a:buNone/>
            </a:pPr>
            <a:r>
              <a:rPr lang="en-US" altLang="zh-CN"/>
              <a:t>1</a:t>
            </a:r>
            <a:r>
              <a:rPr lang="zh-CN" altLang="en-US"/>
              <a:t>、知道分子不是组成物质的最小单元，分子是由原子构成的。</a:t>
            </a:r>
          </a:p>
          <a:p>
            <a:pPr marL="0" indent="0">
              <a:buNone/>
            </a:pPr>
            <a:r>
              <a:rPr lang="en-US" altLang="zh-CN"/>
              <a:t>2</a:t>
            </a:r>
            <a:r>
              <a:rPr lang="zh-CN" altLang="en-US"/>
              <a:t>、知道自然界</a:t>
            </a:r>
            <a:r>
              <a:rPr lang="zh-CN" altLang="en-US">
                <a:solidFill>
                  <a:srgbClr val="FF0000"/>
                </a:solidFill>
              </a:rPr>
              <a:t>只有</a:t>
            </a:r>
            <a:r>
              <a:rPr lang="zh-CN" altLang="en-US"/>
              <a:t>两种电荷，同种电荷互相排斥，异种电荷互相吸引。</a:t>
            </a:r>
          </a:p>
          <a:p>
            <a:pPr marL="0" indent="0">
              <a:buNone/>
            </a:pPr>
            <a:r>
              <a:rPr lang="en-US" altLang="zh-CN"/>
              <a:t>3</a:t>
            </a:r>
            <a:r>
              <a:rPr lang="zh-CN" altLang="en-US"/>
              <a:t>、能认识到生活中摩擦起电的现象，并给与解释。</a:t>
            </a:r>
          </a:p>
        </p:txBody>
      </p:sp>
    </p:spTree>
    <p:extLst>
      <p:ext uri="{BB962C8B-B14F-4D97-AF65-F5344CB8AC3E}">
        <p14:creationId xmlns:p14="http://schemas.microsoft.com/office/powerpoint/2010/main" val="91431178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29921" y="1036022"/>
            <a:ext cx="2566035" cy="49970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995" b="1" i="0" u="none" strike="noStrike" cap="none" spc="0" normalizeH="0" baseline="0">
                <a:ln w="6600">
                  <a:solidFill>
                    <a:schemeClr val="accent2"/>
                  </a:solidFill>
                  <a:prstDash val="solid"/>
                </a:ln>
                <a:solidFill>
                  <a:srgbClr val="FFFFFF"/>
                </a:solidFill>
                <a:effectLst>
                  <a:outerShdw dist="38100" dir="2700000" algn="tl" rotWithShape="0">
                    <a:schemeClr val="accent2"/>
                  </a:outerShdw>
                </a:effectLst>
                <a:uFillTx/>
                <a:latin typeface="宋体" panose="02010600030101010101" pitchFamily="2" charset="-122"/>
                <a:ea typeface="宋体" panose="02010600030101010101" pitchFamily="2" charset="-122"/>
                <a:cs typeface="Helvetica Neue Medium"/>
                <a:sym typeface="Helvetica Neue Medium"/>
              </a:rPr>
              <a:t>一、摩擦起电</a:t>
            </a:r>
          </a:p>
        </p:txBody>
      </p:sp>
      <p:pic>
        <p:nvPicPr>
          <p:cNvPr id="6" name="图片 5"/>
          <p:cNvPicPr>
            <a:picLocks noChangeAspect="1"/>
          </p:cNvPicPr>
          <p:nvPr>
            <p:custDataLst>
              <p:tags r:id="rId2"/>
            </p:custDataLst>
          </p:nvPr>
        </p:nvPicPr>
        <p:blipFill>
          <a:blip r:embed="rId7"/>
          <a:stretch>
            <a:fillRect/>
          </a:stretch>
        </p:blipFill>
        <p:spPr>
          <a:xfrm>
            <a:off x="5853987" y="1688307"/>
            <a:ext cx="2638086" cy="1856423"/>
          </a:xfrm>
          <a:prstGeom prst="rect">
            <a:avLst/>
          </a:prstGeom>
        </p:spPr>
      </p:pic>
      <p:sp>
        <p:nvSpPr>
          <p:cNvPr id="8" name="文本框 7"/>
          <p:cNvSpPr txBox="1"/>
          <p:nvPr>
            <p:custDataLst>
              <p:tags r:id="rId3"/>
            </p:custDataLst>
          </p:nvPr>
        </p:nvSpPr>
        <p:spPr>
          <a:xfrm>
            <a:off x="6339277" y="3664316"/>
            <a:ext cx="1734495" cy="314466"/>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图</a:t>
            </a:r>
            <a:r>
              <a:rPr kumimoji="0" lang="en-US" altLang="zh-CN" sz="1795"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7-10</a:t>
            </a:r>
          </a:p>
        </p:txBody>
      </p:sp>
      <p:sp>
        <p:nvSpPr>
          <p:cNvPr id="9" name="文本框 8"/>
          <p:cNvSpPr txBox="1"/>
          <p:nvPr>
            <p:custDataLst>
              <p:tags r:id="rId4"/>
            </p:custDataLst>
          </p:nvPr>
        </p:nvSpPr>
        <p:spPr>
          <a:xfrm>
            <a:off x="1740084" y="2005059"/>
            <a:ext cx="3740733" cy="128078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动手撕一些小纸屑，将塑料小尺的一端与头发摩擦后靠近小纸屑，你能看到与图</a:t>
            </a:r>
            <a:r>
              <a:rPr kumimoji="0" lang="en-US" altLang="zh-CN"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7-10</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类似的现象吗？</a:t>
            </a:r>
          </a:p>
        </p:txBody>
      </p:sp>
      <p:sp>
        <p:nvSpPr>
          <p:cNvPr id="10" name="矩形 9"/>
          <p:cNvSpPr/>
          <p:nvPr>
            <p:custDataLst>
              <p:tags r:id="rId5"/>
            </p:custDataLst>
          </p:nvPr>
        </p:nvSpPr>
        <p:spPr>
          <a:xfrm>
            <a:off x="291466" y="2217816"/>
            <a:ext cx="1266825" cy="507984"/>
          </a:xfrm>
          <a:prstGeom prst="rect">
            <a:avLst/>
          </a:prstGeom>
          <a:noFill/>
          <a:ln>
            <a:noFill/>
          </a:ln>
        </p:spPr>
        <p:txBody>
          <a:bodyPr wrap="square" rtlCol="0" anchor="t">
            <a:spAutoFit/>
          </a:bodyPr>
          <a:lstStyle/>
          <a:p>
            <a:pPr algn="ctr"/>
            <a:r>
              <a:rPr lang="zh-CN" altLang="en-US" sz="2695" b="1">
                <a:solidFill>
                  <a:srgbClr val="FF0000"/>
                </a:solidFill>
                <a:effectLst>
                  <a:reflection blurRad="6350" stA="53000" endA="300" endPos="35500" dir="5400000" sy="-90000" algn="bl" rotWithShape="0"/>
                </a:effectLst>
              </a:rPr>
              <a:t>试一试</a:t>
            </a:r>
          </a:p>
        </p:txBody>
      </p:sp>
    </p:spTree>
    <p:extLst>
      <p:ext uri="{BB962C8B-B14F-4D97-AF65-F5344CB8AC3E}">
        <p14:creationId xmlns:p14="http://schemas.microsoft.com/office/powerpoint/2010/main" val="307054268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文本框 3078"/>
          <p:cNvSpPr txBox="1"/>
          <p:nvPr>
            <p:custDataLst>
              <p:tags r:id="rId1"/>
            </p:custDataLst>
          </p:nvPr>
        </p:nvSpPr>
        <p:spPr>
          <a:xfrm>
            <a:off x="1209426" y="1061800"/>
            <a:ext cx="6981214" cy="785530"/>
          </a:xfrm>
          <a:prstGeom prst="rect">
            <a:avLst/>
          </a:prstGeom>
          <a:noFill/>
          <a:ln w="9525">
            <a:noFill/>
          </a:ln>
        </p:spPr>
        <p:txBody>
          <a:bodyPr wrap="square">
            <a:spAutoFit/>
          </a:bodyPr>
          <a:lstStyle/>
          <a:p>
            <a:pPr algn="l">
              <a:spcBef>
                <a:spcPct val="50000"/>
              </a:spcBef>
            </a:pPr>
            <a:r>
              <a:rPr lang="en-US" altLang="zh-CN" sz="900">
                <a:latin typeface="Arial" panose="020B0604020202020204" pitchFamily="34" charset="0"/>
              </a:rPr>
              <a:t>    </a:t>
            </a:r>
            <a:r>
              <a:rPr lang="en-US" altLang="zh-CN" sz="1795">
                <a:latin typeface="宋体" panose="02010600030101010101" pitchFamily="2" charset="-122"/>
                <a:ea typeface="宋体" panose="02010600030101010101" pitchFamily="2" charset="-122"/>
                <a:cs typeface="宋体" panose="02010600030101010101" pitchFamily="2" charset="-122"/>
              </a:rPr>
              <a:t> </a:t>
            </a:r>
            <a:r>
              <a:rPr lang="zh-CN" altLang="en-US" sz="2245" b="1">
                <a:latin typeface="宋体" panose="02010600030101010101" pitchFamily="2" charset="-122"/>
                <a:ea typeface="宋体" panose="02010600030101010101" pitchFamily="2" charset="-122"/>
                <a:cs typeface="宋体" panose="02010600030101010101" pitchFamily="2" charset="-122"/>
              </a:rPr>
              <a:t>经</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rPr>
              <a:t>摩擦</a:t>
            </a:r>
            <a:r>
              <a:rPr lang="zh-CN" altLang="en-US" sz="2245" b="1">
                <a:latin typeface="宋体" panose="02010600030101010101" pitchFamily="2" charset="-122"/>
                <a:ea typeface="宋体" panose="02010600030101010101" pitchFamily="2" charset="-122"/>
                <a:cs typeface="宋体" panose="02010600030101010101" pitchFamily="2" charset="-122"/>
              </a:rPr>
              <a:t>过的物体能够吸引</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rPr>
              <a:t>轻小物体</a:t>
            </a:r>
            <a:r>
              <a:rPr lang="zh-CN" altLang="en-US" sz="2245" b="1">
                <a:latin typeface="宋体" panose="02010600030101010101" pitchFamily="2" charset="-122"/>
                <a:ea typeface="宋体" panose="02010600030101010101" pitchFamily="2" charset="-122"/>
                <a:cs typeface="宋体" panose="02010600030101010101" pitchFamily="2" charset="-122"/>
              </a:rPr>
              <a:t>，人们就说它带了“</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rPr>
              <a:t>电</a:t>
            </a:r>
            <a:r>
              <a:rPr lang="zh-CN" altLang="en-US" sz="2245" b="1">
                <a:latin typeface="宋体" panose="02010600030101010101" pitchFamily="2" charset="-122"/>
                <a:ea typeface="宋体" panose="02010600030101010101" pitchFamily="2" charset="-122"/>
                <a:cs typeface="宋体" panose="02010600030101010101" pitchFamily="2" charset="-122"/>
              </a:rPr>
              <a:t>”，或者说带了</a:t>
            </a:r>
            <a:r>
              <a:rPr lang="en-US" altLang="zh-CN" sz="2245" b="1">
                <a:latin typeface="宋体" panose="02010600030101010101" pitchFamily="2" charset="-122"/>
                <a:ea typeface="宋体" panose="02010600030101010101" pitchFamily="2" charset="-122"/>
                <a:cs typeface="宋体" panose="02010600030101010101" pitchFamily="2" charset="-122"/>
              </a:rPr>
              <a:t>“</a:t>
            </a:r>
            <a:r>
              <a:rPr lang="zh-CN" altLang="en-US" sz="2245" b="1">
                <a:solidFill>
                  <a:srgbClr val="FF0000"/>
                </a:solidFill>
                <a:latin typeface="宋体" panose="02010600030101010101" pitchFamily="2" charset="-122"/>
                <a:ea typeface="宋体" panose="02010600030101010101" pitchFamily="2" charset="-122"/>
                <a:cs typeface="宋体" panose="02010600030101010101" pitchFamily="2" charset="-122"/>
              </a:rPr>
              <a:t>电荷</a:t>
            </a:r>
            <a:r>
              <a:rPr lang="en-US" altLang="zh-CN" sz="2245"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245" b="1">
                <a:latin typeface="宋体" panose="02010600030101010101" pitchFamily="2" charset="-122"/>
                <a:ea typeface="宋体" panose="02010600030101010101" pitchFamily="2" charset="-122"/>
                <a:cs typeface="宋体" panose="02010600030101010101" pitchFamily="2" charset="-122"/>
              </a:rPr>
              <a:t>。</a:t>
            </a:r>
          </a:p>
        </p:txBody>
      </p:sp>
      <p:sp>
        <p:nvSpPr>
          <p:cNvPr id="3088" name="文本框 3087"/>
          <p:cNvSpPr txBox="1"/>
          <p:nvPr>
            <p:custDataLst>
              <p:tags r:id="rId2"/>
            </p:custDataLst>
          </p:nvPr>
        </p:nvSpPr>
        <p:spPr>
          <a:xfrm>
            <a:off x="6371591" y="2164981"/>
            <a:ext cx="1819275" cy="507984"/>
          </a:xfrm>
          <a:prstGeom prst="rect">
            <a:avLst/>
          </a:prstGeom>
          <a:noFill/>
          <a:ln w="9525">
            <a:noFill/>
          </a:ln>
        </p:spPr>
        <p:txBody>
          <a:bodyPr wrap="square">
            <a:spAutoFit/>
          </a:bodyPr>
          <a:lstStyle/>
          <a:p>
            <a:pPr>
              <a:spcBef>
                <a:spcPct val="50000"/>
              </a:spcBef>
            </a:pPr>
            <a:r>
              <a:rPr lang="zh-CN" altLang="en-US" sz="2695" b="1">
                <a:solidFill>
                  <a:srgbClr val="FF0000"/>
                </a:solidFill>
                <a:latin typeface="宋体" panose="02010600030101010101" pitchFamily="2" charset="-122"/>
                <a:ea typeface="宋体" panose="02010600030101010101" pitchFamily="2" charset="-122"/>
              </a:rPr>
              <a:t>摩擦起电</a:t>
            </a:r>
          </a:p>
        </p:txBody>
      </p:sp>
      <p:sp>
        <p:nvSpPr>
          <p:cNvPr id="3090" name="文本框 3089"/>
          <p:cNvSpPr txBox="1"/>
          <p:nvPr>
            <p:custDataLst>
              <p:tags r:id="rId3"/>
            </p:custDataLst>
          </p:nvPr>
        </p:nvSpPr>
        <p:spPr>
          <a:xfrm>
            <a:off x="1500647" y="1993345"/>
            <a:ext cx="2004575" cy="785530"/>
          </a:xfrm>
          <a:prstGeom prst="rect">
            <a:avLst/>
          </a:prstGeom>
          <a:noFill/>
          <a:ln w="9525">
            <a:noFill/>
          </a:ln>
        </p:spPr>
        <p:txBody>
          <a:bodyPr wrap="square" anchor="t">
            <a:spAutoFit/>
          </a:bodyPr>
          <a:lstStyle/>
          <a:p>
            <a:pPr>
              <a:spcBef>
                <a:spcPct val="50000"/>
              </a:spcBef>
            </a:pPr>
            <a:r>
              <a:rPr lang="zh-CN" altLang="en-US" sz="2245" b="1">
                <a:latin typeface="宋体" panose="02010600030101010101" pitchFamily="2" charset="-122"/>
                <a:ea typeface="宋体" panose="02010600030101010101" pitchFamily="2" charset="-122"/>
              </a:rPr>
              <a:t>用</a:t>
            </a:r>
            <a:r>
              <a:rPr lang="zh-CN" altLang="en-US" sz="2245" b="1">
                <a:solidFill>
                  <a:srgbClr val="FF0000"/>
                </a:solidFill>
                <a:latin typeface="宋体" panose="02010600030101010101" pitchFamily="2" charset="-122"/>
                <a:ea typeface="宋体" panose="02010600030101010101" pitchFamily="2" charset="-122"/>
              </a:rPr>
              <a:t>摩擦的方式</a:t>
            </a:r>
            <a:r>
              <a:rPr lang="zh-CN" altLang="en-US" sz="2245" b="1">
                <a:latin typeface="宋体" panose="02010600030101010101" pitchFamily="2" charset="-122"/>
                <a:ea typeface="宋体" panose="02010600030101010101" pitchFamily="2" charset="-122"/>
              </a:rPr>
              <a:t>使物体带电</a:t>
            </a:r>
            <a:endParaRPr lang="zh-CN" altLang="en-US" sz="2245">
              <a:latin typeface="宋体" panose="02010600030101010101" pitchFamily="2" charset="-122"/>
              <a:ea typeface="宋体" panose="02010600030101010101" pitchFamily="2" charset="-122"/>
            </a:endParaRPr>
          </a:p>
        </p:txBody>
      </p:sp>
      <p:sp>
        <p:nvSpPr>
          <p:cNvPr id="4" name="右箭头 3"/>
          <p:cNvSpPr/>
          <p:nvPr>
            <p:custDataLst>
              <p:tags r:id="rId4"/>
            </p:custDataLst>
          </p:nvPr>
        </p:nvSpPr>
        <p:spPr>
          <a:xfrm>
            <a:off x="4116880" y="2223042"/>
            <a:ext cx="1562281" cy="347372"/>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5" name="文本框 4"/>
          <p:cNvSpPr txBox="1"/>
          <p:nvPr>
            <p:custDataLst>
              <p:tags r:id="rId5"/>
            </p:custDataLst>
          </p:nvPr>
        </p:nvSpPr>
        <p:spPr>
          <a:xfrm>
            <a:off x="1586160" y="3239711"/>
            <a:ext cx="6794509" cy="65885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1</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、探究摩擦起电现象时，应该用由</a:t>
            </a:r>
            <a:r>
              <a:rPr kumimoji="0" lang="zh-CN" altLang="en-US" sz="2020" b="0"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不同物质组成的两个物体</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相互摩擦，且两个物体应该是</a:t>
            </a:r>
            <a:r>
              <a:rPr kumimoji="0" lang="zh-CN" altLang="en-US" sz="202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干燥的</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Helvetica Neue Medium"/>
              </a:rPr>
              <a:t>。</a:t>
            </a:r>
          </a:p>
        </p:txBody>
      </p:sp>
      <p:sp>
        <p:nvSpPr>
          <p:cNvPr id="6" name="矩形 5"/>
          <p:cNvSpPr/>
          <p:nvPr>
            <p:custDataLst>
              <p:tags r:id="rId6"/>
            </p:custDataLst>
          </p:nvPr>
        </p:nvSpPr>
        <p:spPr>
          <a:xfrm>
            <a:off x="524955" y="3344227"/>
            <a:ext cx="872490" cy="507984"/>
          </a:xfrm>
          <a:prstGeom prst="rect">
            <a:avLst/>
          </a:prstGeom>
          <a:noFill/>
          <a:ln>
            <a:noFill/>
          </a:ln>
        </p:spPr>
        <p:txBody>
          <a:bodyPr wrap="none" rtlCol="0" anchor="t">
            <a:spAutoFit/>
          </a:bodyPr>
          <a:lstStyle/>
          <a:p>
            <a:pPr algn="ctr"/>
            <a:r>
              <a:rPr lang="zh-CN" altLang="en-US" sz="2695" b="1">
                <a:solidFill>
                  <a:srgbClr val="FF0000"/>
                </a:solidFill>
                <a:effectLst>
                  <a:reflection blurRad="6350" stA="53000" endA="300" endPos="35500" dir="5400000" sy="-90000" algn="bl" rotWithShape="0"/>
                </a:effectLst>
              </a:rPr>
              <a:t>注意</a:t>
            </a:r>
          </a:p>
        </p:txBody>
      </p:sp>
      <p:sp>
        <p:nvSpPr>
          <p:cNvPr id="7" name="文本框 6"/>
          <p:cNvSpPr txBox="1"/>
          <p:nvPr>
            <p:custDataLst>
              <p:tags r:id="rId7"/>
            </p:custDataLst>
          </p:nvPr>
        </p:nvSpPr>
        <p:spPr>
          <a:xfrm>
            <a:off x="1567869" y="4060528"/>
            <a:ext cx="6875034" cy="65885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lang="en-US" altLang="zh-CN" sz="2020">
                <a:latin typeface="宋体" panose="02010600030101010101" pitchFamily="2" charset="-122"/>
                <a:ea typeface="宋体" panose="02010600030101010101" pitchFamily="2" charset="-122"/>
                <a:cs typeface="宋体" panose="02010600030101010101" pitchFamily="2" charset="-122"/>
                <a:sym typeface="Helvetica Neue Medium"/>
              </a:rPr>
              <a:t>2</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、此处</a:t>
            </a:r>
            <a:r>
              <a:rPr lang="en-US" altLang="zh-CN" sz="2020">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轻小物体</a:t>
            </a:r>
            <a:r>
              <a:rPr lang="en-US" altLang="zh-CN" sz="2020">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可以是</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灰尘</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毛发</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020" b="1">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纸屑等</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a:t>
            </a:r>
            <a:r>
              <a:rPr lang="zh-CN" altLang="en-US" sz="2020">
                <a:solidFill>
                  <a:srgbClr val="FF0000"/>
                </a:solidFill>
                <a:latin typeface="宋体" panose="02010600030101010101" pitchFamily="2" charset="-122"/>
                <a:ea typeface="宋体" panose="02010600030101010101" pitchFamily="2" charset="-122"/>
                <a:cs typeface="宋体" panose="02010600030101010101" pitchFamily="2" charset="-122"/>
                <a:sym typeface="Helvetica Neue Medium"/>
              </a:rPr>
              <a:t>并非特指</a:t>
            </a:r>
            <a:r>
              <a:rPr lang="zh-CN" altLang="en-US" sz="2020">
                <a:latin typeface="宋体" panose="02010600030101010101" pitchFamily="2" charset="-122"/>
                <a:ea typeface="宋体" panose="02010600030101010101" pitchFamily="2" charset="-122"/>
                <a:cs typeface="宋体" panose="02010600030101010101" pitchFamily="2" charset="-122"/>
                <a:sym typeface="Helvetica Neue Medium"/>
              </a:rPr>
              <a:t>某一轻小物体。</a:t>
            </a:r>
            <a:endParaRPr kumimoji="0" lang="zh-CN" altLang="en-US" sz="20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 name="矩形 1"/>
          <p:cNvSpPr/>
          <p:nvPr>
            <p:custDataLst>
              <p:tags r:id="rId8"/>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309832964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blinds(horizontal)">
                                      <p:cBhvr>
                                        <p:cTn id="7" dur="500"/>
                                        <p:tgtEl>
                                          <p:spTgt spid="30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90"/>
                                        </p:tgtEl>
                                        <p:attrNameLst>
                                          <p:attrName>style.visibility</p:attrName>
                                        </p:attrNameLst>
                                      </p:cBhvr>
                                      <p:to>
                                        <p:strVal val="visible"/>
                                      </p:to>
                                    </p:set>
                                    <p:animEffect transition="in" filter="blinds(horizontal)">
                                      <p:cBhvr>
                                        <p:cTn id="12" dur="500"/>
                                        <p:tgtEl>
                                          <p:spTgt spid="30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88"/>
                                        </p:tgtEl>
                                        <p:attrNameLst>
                                          <p:attrName>style.visibility</p:attrName>
                                        </p:attrNameLst>
                                      </p:cBhvr>
                                      <p:to>
                                        <p:strVal val="visible"/>
                                      </p:to>
                                    </p:set>
                                    <p:animEffect transition="in" filter="blinds(horizontal)">
                                      <p:cBhvr>
                                        <p:cTn id="22" dur="500"/>
                                        <p:tgtEl>
                                          <p:spTgt spid="308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3088" grpId="0"/>
      <p:bldP spid="3090" grpId="0"/>
      <p:bldP spid="4" grpId="0" animBg="1"/>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66897" y="3739279"/>
            <a:ext cx="2196030" cy="38385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带电体</a:t>
            </a:r>
            <a:r>
              <a:rPr kumimoji="0" lang="zh-CN" altLang="en-US" sz="2245" b="1" i="0" u="none" strike="noStrike" cap="none" spc="0" normalizeH="0" baseline="0">
                <a:ln>
                  <a:noFill/>
                </a:ln>
                <a:solidFill>
                  <a:schemeClr val="tx1"/>
                </a:solidFill>
                <a:effectLst/>
                <a:uFillTx/>
                <a:latin typeface="宋体" panose="02010600030101010101" pitchFamily="2" charset="-122"/>
                <a:ea typeface="宋体" panose="02010600030101010101" pitchFamily="2" charset="-122"/>
                <a:cs typeface="Helvetica Neue Medium"/>
                <a:sym typeface="Helvetica Neue Medium"/>
              </a:rPr>
              <a:t>的</a:t>
            </a:r>
            <a:r>
              <a:rPr kumimoji="0" lang="zh-CN" altLang="en-US" sz="224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性质</a:t>
            </a:r>
            <a:r>
              <a:rPr kumimoji="0" lang="zh-CN" altLang="en-US" sz="2245" b="0" i="0" u="none" strike="noStrike" cap="none" spc="0" normalizeH="0" baseline="0">
                <a:ln>
                  <a:noFill/>
                </a:ln>
                <a:solidFill>
                  <a:schemeClr val="tx1"/>
                </a:solidFill>
                <a:effectLst/>
                <a:uFillTx/>
                <a:latin typeface="宋体" panose="02010600030101010101" pitchFamily="2" charset="-122"/>
                <a:ea typeface="宋体" panose="02010600030101010101" pitchFamily="2" charset="-122"/>
                <a:cs typeface="Helvetica Neue Medium"/>
                <a:sym typeface="Helvetica Neue Medium"/>
              </a:rPr>
              <a:t>？</a:t>
            </a:r>
          </a:p>
        </p:txBody>
      </p:sp>
      <p:pic>
        <p:nvPicPr>
          <p:cNvPr id="3082" name="图片 3081" descr="{50B851D2-EAF0-4B28-ACB6-EE4D70805183}0"/>
          <p:cNvPicPr>
            <a:picLocks noChangeAspect="1"/>
          </p:cNvPicPr>
          <p:nvPr>
            <p:custDataLst>
              <p:tags r:id="rId2"/>
            </p:custDataLst>
          </p:nvPr>
        </p:nvPicPr>
        <p:blipFill>
          <a:blip r:embed="rId11"/>
          <a:stretch>
            <a:fillRect/>
          </a:stretch>
        </p:blipFill>
        <p:spPr>
          <a:xfrm>
            <a:off x="581616" y="875110"/>
            <a:ext cx="3989435" cy="2550319"/>
          </a:xfrm>
          <a:prstGeom prst="rect">
            <a:avLst/>
          </a:prstGeom>
          <a:noFill/>
          <a:ln w="9525">
            <a:noFill/>
          </a:ln>
        </p:spPr>
      </p:pic>
      <p:sp>
        <p:nvSpPr>
          <p:cNvPr id="4" name="右箭头 3"/>
          <p:cNvSpPr/>
          <p:nvPr>
            <p:custDataLst>
              <p:tags r:id="rId3"/>
            </p:custDataLst>
          </p:nvPr>
        </p:nvSpPr>
        <p:spPr>
          <a:xfrm>
            <a:off x="3306640" y="3760137"/>
            <a:ext cx="1466316"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5" name="文本框 4"/>
          <p:cNvSpPr txBox="1"/>
          <p:nvPr>
            <p:custDataLst>
              <p:tags r:id="rId4"/>
            </p:custDataLst>
          </p:nvPr>
        </p:nvSpPr>
        <p:spPr>
          <a:xfrm>
            <a:off x="4977238" y="3681351"/>
            <a:ext cx="3620302" cy="49970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9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能够吸引轻小物体</a:t>
            </a:r>
          </a:p>
        </p:txBody>
      </p:sp>
      <p:sp>
        <p:nvSpPr>
          <p:cNvPr id="6" name="文本框 5"/>
          <p:cNvSpPr txBox="1"/>
          <p:nvPr>
            <p:custDataLst>
              <p:tags r:id="rId5"/>
            </p:custDataLst>
          </p:nvPr>
        </p:nvSpPr>
        <p:spPr>
          <a:xfrm>
            <a:off x="866897" y="4263630"/>
            <a:ext cx="6808762" cy="4169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利用带电体的性质可以</a:t>
            </a:r>
            <a:r>
              <a:rPr kumimoji="0" lang="zh-CN" altLang="en-US" sz="2470" b="0" i="0" u="none" strike="noStrike" cap="none" spc="0" normalizeH="0" baseline="0">
                <a:ln>
                  <a:noFill/>
                </a:ln>
                <a:solidFill>
                  <a:srgbClr val="C00000"/>
                </a:solidFill>
                <a:effectLst/>
                <a:uFillTx/>
                <a:latin typeface="宋体" panose="02010600030101010101" pitchFamily="2" charset="-122"/>
                <a:ea typeface="宋体" panose="02010600030101010101" pitchFamily="2" charset="-122"/>
                <a:cs typeface="Helvetica Neue Medium"/>
                <a:sym typeface="Helvetica Neue Medium"/>
              </a:rPr>
              <a:t>检验一个物体是否带电</a:t>
            </a:r>
          </a:p>
        </p:txBody>
      </p:sp>
      <p:pic>
        <p:nvPicPr>
          <p:cNvPr id="7" name="神奇的气球静电引导,水流都是弯的【谷姐特搞队】[标清版]_标清">
            <a:hlinkClick r:id="" action="ppaction://media"/>
          </p:cNvPr>
          <p:cNvPicPr/>
          <p:nvPr>
            <a:videoFile r:link="rId7"/>
            <p:custDataLst>
              <p:tags r:id="rId8"/>
            </p:custDataLst>
            <p:extLst>
              <p:ext uri="{DAA4B4D4-6D71-4841-9C94-3DE7FCFB9230}">
                <p14:media xmlns:p14="http://schemas.microsoft.com/office/powerpoint/2010/main" r:embed="rId6"/>
              </p:ext>
            </p:extLst>
          </p:nvPr>
        </p:nvPicPr>
        <p:blipFill>
          <a:blip r:embed="rId12"/>
          <a:stretch>
            <a:fillRect/>
          </a:stretch>
        </p:blipFill>
        <p:spPr>
          <a:xfrm>
            <a:off x="5271073" y="875110"/>
            <a:ext cx="2910541" cy="2550319"/>
          </a:xfrm>
          <a:prstGeom prst="rect">
            <a:avLst/>
          </a:prstGeom>
        </p:spPr>
      </p:pic>
      <p:sp>
        <p:nvSpPr>
          <p:cNvPr id="8" name="矩形 7"/>
          <p:cNvSpPr/>
          <p:nvPr>
            <p:custDataLst>
              <p:tags r:id="rId9"/>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221086480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wedge">
                                      <p:cBhvr>
                                        <p:cTn id="7" dur="2000"/>
                                        <p:tgtEl>
                                          <p:spTgt spid="3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7"/>
                    </p:tgtEl>
                  </p:cond>
                </p:stCondLst>
                <p:endSync evt="end" delay="0">
                  <p:rtn val="all"/>
                </p:endSync>
                <p:childTnLst>
                  <p:par>
                    <p:cTn id="29" fill="hold" nodeType="clickPar">
                      <p:stCondLst>
                        <p:cond delay="indefinite"/>
                      </p:stCondLst>
                      <p:childTnLst>
                        <p:par>
                          <p:cTn id="30" fill="hold" nodeType="afterGroup">
                            <p:stCondLst>
                              <p:cond delay="0"/>
                            </p:stCondLst>
                            <p:childTnLst>
                              <p:par>
                                <p:cTn id="31" presetID="2" presetClass="mediacall" presetSubtype="0" fill="hold" nodeType="clickEffect">
                                  <p:stCondLst>
                                    <p:cond delay="0"/>
                                  </p:stCondLst>
                                  <p:childTnLst>
                                    <p:cmd type="call" cmd="togglePause">
                                      <p:cBhvr additive="base">
                                        <p:cTn id="32" dur="1" fill="hold"/>
                                        <p:tgtEl>
                                          <p:spTgt spid="7"/>
                                        </p:tgtEl>
                                      </p:cBhvr>
                                    </p:cmd>
                                  </p:childTnLst>
                                </p:cTn>
                              </p:par>
                            </p:childTnLst>
                          </p:cTn>
                        </p:par>
                      </p:childTnLst>
                    </p:cTn>
                  </p:par>
                </p:childTnLst>
              </p:cTn>
              <p:nextCondLst>
                <p:cond evt="onClick" delay="0">
                  <p:tgtEl>
                    <p:spTgt spid="7"/>
                  </p:tgtEl>
                </p:cond>
              </p:nextCondLst>
            </p:seq>
            <p:video>
              <p:cMediaNode>
                <p:cTn id="33" fill="hold" display="0">
                  <p:stCondLst>
                    <p:cond delay="indefinite"/>
                  </p:stCondLst>
                  <p:endCondLst>
                    <p:cond evt="onNext" delay="0">
                      <p:tgtEl>
                        <p:sldTgt/>
                      </p:tgtEl>
                    </p:cond>
                    <p:cond evt="onPrev" delay="0">
                      <p:tgtEl>
                        <p:sldTgt/>
                      </p:tgtEl>
                    </p:cond>
                  </p:endCondLst>
                </p:cTn>
                <p:tgtEl>
                  <p:spTgt spid="7"/>
                </p:tgtEl>
              </p:cMediaNode>
            </p:video>
          </p:childTnLst>
        </p:cTn>
      </p:par>
    </p:tnLst>
    <p:bldLst>
      <p:bldP spid="2" grpId="0"/>
      <p:bldP spid="4"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23216" y="375260"/>
            <a:ext cx="2566035" cy="49970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995" b="1" i="0" u="none" strike="noStrike" cap="none" spc="0" normalizeH="0" baseline="0">
                <a:ln w="6600">
                  <a:solidFill>
                    <a:schemeClr val="accent2"/>
                  </a:solidFill>
                  <a:prstDash val="solid"/>
                </a:ln>
                <a:solidFill>
                  <a:srgbClr val="FFFFFF"/>
                </a:solidFill>
                <a:effectLst>
                  <a:outerShdw dist="38100" dir="2700000" algn="tl" rotWithShape="0">
                    <a:schemeClr val="accent2"/>
                  </a:outerShdw>
                </a:effectLst>
                <a:uFillTx/>
                <a:latin typeface="宋体" panose="02010600030101010101" pitchFamily="2" charset="-122"/>
                <a:ea typeface="宋体" panose="02010600030101010101" pitchFamily="2" charset="-122"/>
                <a:cs typeface="Helvetica Neue Medium"/>
                <a:sym typeface="Helvetica Neue Medium"/>
              </a:rPr>
              <a:t>二、两种电荷</a:t>
            </a:r>
          </a:p>
        </p:txBody>
      </p:sp>
      <p:sp>
        <p:nvSpPr>
          <p:cNvPr id="2" name="矩形 1"/>
          <p:cNvSpPr/>
          <p:nvPr>
            <p:custDataLst>
              <p:tags r:id="rId2"/>
            </p:custDataLst>
          </p:nvPr>
        </p:nvSpPr>
        <p:spPr>
          <a:xfrm>
            <a:off x="343838" y="951548"/>
            <a:ext cx="1348740" cy="507984"/>
          </a:xfrm>
          <a:prstGeom prst="rect">
            <a:avLst/>
          </a:prstGeom>
          <a:noFill/>
          <a:ln>
            <a:noFill/>
          </a:ln>
        </p:spPr>
        <p:txBody>
          <a:bodyPr wrap="none" rtlCol="0" anchor="t">
            <a:spAutoFit/>
          </a:bodyPr>
          <a:lstStyle/>
          <a:p>
            <a:pPr algn="ctr"/>
            <a:r>
              <a:rPr lang="zh-CN" altLang="en-US" sz="2695"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活动</a:t>
            </a:r>
            <a:r>
              <a:rPr lang="en-US" altLang="zh-CN" sz="2695"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7.5</a:t>
            </a:r>
          </a:p>
        </p:txBody>
      </p:sp>
      <p:sp>
        <p:nvSpPr>
          <p:cNvPr id="4" name="文本框 3"/>
          <p:cNvSpPr txBox="1"/>
          <p:nvPr>
            <p:custDataLst>
              <p:tags r:id="rId3"/>
            </p:custDataLst>
          </p:nvPr>
        </p:nvSpPr>
        <p:spPr>
          <a:xfrm>
            <a:off x="1827023" y="1002434"/>
            <a:ext cx="5146715" cy="34756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探究带电物体间的相互作用</a:t>
            </a:r>
          </a:p>
        </p:txBody>
      </p:sp>
      <p:sp>
        <p:nvSpPr>
          <p:cNvPr id="5" name="矩形 4"/>
          <p:cNvSpPr/>
          <p:nvPr>
            <p:custDataLst>
              <p:tags r:id="rId4"/>
            </p:custDataLst>
          </p:nvPr>
        </p:nvSpPr>
        <p:spPr>
          <a:xfrm>
            <a:off x="323286" y="1480185"/>
            <a:ext cx="872490" cy="507984"/>
          </a:xfrm>
          <a:prstGeom prst="rect">
            <a:avLst/>
          </a:prstGeom>
          <a:noFill/>
          <a:ln>
            <a:noFill/>
          </a:ln>
        </p:spPr>
        <p:txBody>
          <a:bodyPr wrap="none" rtlCol="0" anchor="t">
            <a:spAutoFit/>
          </a:bodyPr>
          <a:lstStyle/>
          <a:p>
            <a:pPr algn="ctr"/>
            <a:r>
              <a:rPr lang="zh-CN" altLang="en-US" sz="2695"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思考</a:t>
            </a:r>
          </a:p>
        </p:txBody>
      </p:sp>
      <p:sp>
        <p:nvSpPr>
          <p:cNvPr id="6" name="文本框 5"/>
          <p:cNvSpPr txBox="1"/>
          <p:nvPr>
            <p:custDataLst>
              <p:tags r:id="rId5"/>
            </p:custDataLst>
          </p:nvPr>
        </p:nvSpPr>
        <p:spPr>
          <a:xfrm>
            <a:off x="1416685" y="1536685"/>
            <a:ext cx="6695440" cy="65885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en-US" altLang="zh-CN"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    </a:t>
            </a:r>
            <a:r>
              <a:rPr kumimoji="0" lang="zh-CN" altLang="en-US" sz="202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Helvetica Neue Medium"/>
                <a:sym typeface="Helvetica Neue Medium"/>
              </a:rPr>
              <a:t>通过摩擦可以使物体带电，那么是不是说所有的物体所带的电的性质是一样的呢？</a:t>
            </a:r>
            <a:endParaRPr kumimoji="0" lang="zh-CN" altLang="en-US" sz="2020" i="0" u="none" strike="noStrike" cap="none" spc="0" normalizeH="0" baseline="0">
              <a:ln>
                <a:noFill/>
              </a:ln>
              <a:solidFill>
                <a:schemeClr val="tx1"/>
              </a:solidFill>
              <a:effectLst>
                <a:outerShdw blurRad="38100" dist="38100" dir="2700000">
                  <a:srgbClr val="000000"/>
                </a:outerShdw>
              </a:effectLst>
              <a:uFillTx/>
              <a:latin typeface="宋体" panose="02010600030101010101" pitchFamily="2" charset="-122"/>
              <a:ea typeface="宋体" panose="02010600030101010101" pitchFamily="2" charset="-122"/>
              <a:cs typeface="Helvetica Neue Medium"/>
              <a:sym typeface="Helvetica Neue Medium"/>
            </a:endParaRPr>
          </a:p>
        </p:txBody>
      </p:sp>
      <p:sp>
        <p:nvSpPr>
          <p:cNvPr id="7" name="矩形 6"/>
          <p:cNvSpPr/>
          <p:nvPr>
            <p:custDataLst>
              <p:tags r:id="rId6"/>
            </p:custDataLst>
          </p:nvPr>
        </p:nvSpPr>
        <p:spPr>
          <a:xfrm>
            <a:off x="323286" y="2548652"/>
            <a:ext cx="872490" cy="507984"/>
          </a:xfrm>
          <a:prstGeom prst="rect">
            <a:avLst/>
          </a:prstGeom>
          <a:noFill/>
          <a:ln>
            <a:noFill/>
          </a:ln>
        </p:spPr>
        <p:txBody>
          <a:bodyPr wrap="none" rtlCol="0" anchor="t">
            <a:spAutoFit/>
          </a:bodyPr>
          <a:lstStyle/>
          <a:p>
            <a:pPr algn="ctr"/>
            <a:r>
              <a:rPr lang="zh-CN" altLang="en-US" sz="2695"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宋体" panose="02010600030101010101" pitchFamily="2" charset="-122"/>
                <a:ea typeface="宋体" panose="02010600030101010101" pitchFamily="2" charset="-122"/>
                <a:sym typeface="+mn-ea"/>
              </a:rPr>
              <a:t>实验</a:t>
            </a:r>
          </a:p>
        </p:txBody>
      </p:sp>
    </p:spTree>
    <p:extLst>
      <p:ext uri="{BB962C8B-B14F-4D97-AF65-F5344CB8AC3E}">
        <p14:creationId xmlns:p14="http://schemas.microsoft.com/office/powerpoint/2010/main" val="347844235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16"/>
          <a:srcRect l="2827" t="6660" r="6918" b="19902"/>
          <a:stretch>
            <a:fillRect/>
          </a:stretch>
        </p:blipFill>
        <p:spPr>
          <a:xfrm>
            <a:off x="381848" y="814388"/>
            <a:ext cx="8353227" cy="2703672"/>
          </a:xfrm>
          <a:prstGeom prst="rect">
            <a:avLst/>
          </a:prstGeom>
        </p:spPr>
      </p:pic>
      <p:sp>
        <p:nvSpPr>
          <p:cNvPr id="6" name="下箭头 5"/>
          <p:cNvSpPr/>
          <p:nvPr>
            <p:custDataLst>
              <p:tags r:id="rId2"/>
            </p:custDataLst>
          </p:nvPr>
        </p:nvSpPr>
        <p:spPr>
          <a:xfrm>
            <a:off x="1608964" y="3118746"/>
            <a:ext cx="404051" cy="229029"/>
          </a:xfrm>
          <a:prstGeom prst="downArrow">
            <a:avLst/>
          </a:prstGeom>
          <a:solidFill>
            <a:schemeClr val="accent4"/>
          </a:solidFill>
        </p:spPr>
        <p:style>
          <a:lnRef idx="2">
            <a:schemeClr val="accent5"/>
          </a:lnRef>
          <a:fillRef idx="1">
            <a:schemeClr val="lt1"/>
          </a:fillRef>
          <a:effectRef idx="0">
            <a:schemeClr val="accent5"/>
          </a:effectRef>
          <a:fontRef idx="minor">
            <a:schemeClr val="dk1"/>
          </a:fontRef>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 name="下箭头 6"/>
          <p:cNvSpPr/>
          <p:nvPr>
            <p:custDataLst>
              <p:tags r:id="rId3"/>
            </p:custDataLst>
          </p:nvPr>
        </p:nvSpPr>
        <p:spPr>
          <a:xfrm>
            <a:off x="4329476" y="3105293"/>
            <a:ext cx="377209" cy="229029"/>
          </a:xfrm>
          <a:prstGeom prst="downArrow">
            <a:avLst/>
          </a:prstGeom>
          <a:solidFill>
            <a:schemeClr val="accent4"/>
          </a:solidFill>
        </p:spPr>
        <p:style>
          <a:lnRef idx="2">
            <a:schemeClr val="accent5"/>
          </a:lnRef>
          <a:fillRef idx="1">
            <a:schemeClr val="lt1"/>
          </a:fillRef>
          <a:effectRef idx="0">
            <a:schemeClr val="accent5"/>
          </a:effectRef>
          <a:fontRef idx="minor">
            <a:schemeClr val="dk1"/>
          </a:fontRef>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8" name="下箭头 7"/>
          <p:cNvSpPr/>
          <p:nvPr>
            <p:custDataLst>
              <p:tags r:id="rId4"/>
            </p:custDataLst>
          </p:nvPr>
        </p:nvSpPr>
        <p:spPr>
          <a:xfrm>
            <a:off x="7023146" y="3118746"/>
            <a:ext cx="457971" cy="229029"/>
          </a:xfrm>
          <a:prstGeom prst="downArrow">
            <a:avLst/>
          </a:prstGeom>
          <a:solidFill>
            <a:schemeClr val="accent4"/>
          </a:solidFill>
        </p:spPr>
        <p:style>
          <a:lnRef idx="2">
            <a:schemeClr val="accent5"/>
          </a:lnRef>
          <a:fillRef idx="1">
            <a:schemeClr val="lt1"/>
          </a:fillRef>
          <a:effectRef idx="0">
            <a:schemeClr val="accent5"/>
          </a:effectRef>
          <a:fontRef idx="minor">
            <a:schemeClr val="dk1"/>
          </a:fontRef>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9" name="文本框 8"/>
          <p:cNvSpPr txBox="1"/>
          <p:nvPr>
            <p:custDataLst>
              <p:tags r:id="rId5"/>
            </p:custDataLst>
          </p:nvPr>
        </p:nvSpPr>
        <p:spPr>
          <a:xfrm>
            <a:off x="727701" y="3977879"/>
            <a:ext cx="2066572" cy="4169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47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相互排斥</a:t>
            </a:r>
          </a:p>
        </p:txBody>
      </p:sp>
      <p:sp>
        <p:nvSpPr>
          <p:cNvPr id="12" name="文本框 11"/>
          <p:cNvSpPr txBox="1"/>
          <p:nvPr>
            <p:custDataLst>
              <p:tags r:id="rId6"/>
            </p:custDataLst>
          </p:nvPr>
        </p:nvSpPr>
        <p:spPr>
          <a:xfrm flipH="1">
            <a:off x="2013015" y="2733675"/>
            <a:ext cx="1168207"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①</a:t>
            </a:r>
          </a:p>
        </p:txBody>
      </p:sp>
      <p:sp>
        <p:nvSpPr>
          <p:cNvPr id="13" name="文本框 12"/>
          <p:cNvSpPr txBox="1"/>
          <p:nvPr>
            <p:custDataLst>
              <p:tags r:id="rId7"/>
            </p:custDataLst>
          </p:nvPr>
        </p:nvSpPr>
        <p:spPr>
          <a:xfrm flipH="1">
            <a:off x="4706684" y="2733675"/>
            <a:ext cx="1168207"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①</a:t>
            </a:r>
          </a:p>
        </p:txBody>
      </p:sp>
      <p:sp>
        <p:nvSpPr>
          <p:cNvPr id="15" name="文本框 14"/>
          <p:cNvSpPr txBox="1"/>
          <p:nvPr>
            <p:custDataLst>
              <p:tags r:id="rId8"/>
            </p:custDataLst>
          </p:nvPr>
        </p:nvSpPr>
        <p:spPr>
          <a:xfrm flipH="1">
            <a:off x="7135738" y="2693194"/>
            <a:ext cx="1168207"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①</a:t>
            </a:r>
          </a:p>
        </p:txBody>
      </p:sp>
      <p:sp>
        <p:nvSpPr>
          <p:cNvPr id="16" name="文本框 15"/>
          <p:cNvSpPr txBox="1"/>
          <p:nvPr>
            <p:custDataLst>
              <p:tags r:id="rId9"/>
            </p:custDataLst>
          </p:nvPr>
        </p:nvSpPr>
        <p:spPr>
          <a:xfrm>
            <a:off x="1810158" y="1104900"/>
            <a:ext cx="742541"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②</a:t>
            </a:r>
          </a:p>
        </p:txBody>
      </p:sp>
      <p:sp>
        <p:nvSpPr>
          <p:cNvPr id="17" name="文本框 16"/>
          <p:cNvSpPr txBox="1"/>
          <p:nvPr>
            <p:custDataLst>
              <p:tags r:id="rId10"/>
            </p:custDataLst>
          </p:nvPr>
        </p:nvSpPr>
        <p:spPr>
          <a:xfrm>
            <a:off x="4361781" y="1104900"/>
            <a:ext cx="742541"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②</a:t>
            </a:r>
          </a:p>
        </p:txBody>
      </p:sp>
      <p:sp>
        <p:nvSpPr>
          <p:cNvPr id="18" name="文本框 17"/>
          <p:cNvSpPr txBox="1"/>
          <p:nvPr>
            <p:custDataLst>
              <p:tags r:id="rId11"/>
            </p:custDataLst>
          </p:nvPr>
        </p:nvSpPr>
        <p:spPr>
          <a:xfrm>
            <a:off x="7023146" y="1104900"/>
            <a:ext cx="742541" cy="45323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t" forceAA="0">
            <a:spAutoFit/>
          </a:bodyPr>
          <a:lstStyle/>
          <a:p>
            <a:pPr marL="0" marR="0" indent="0" algn="ctr" defTabSz="825500" rtl="0" fontAlgn="auto" latinLnBrk="0" hangingPunct="0">
              <a:lnSpc>
                <a:spcPct val="100000"/>
              </a:lnSpc>
              <a:spcBef>
                <a:spcPct val="0"/>
              </a:spcBef>
              <a:spcAft>
                <a:spcPct val="0"/>
              </a:spcAft>
              <a:buClrTx/>
              <a:buSzTx/>
              <a:buFontTx/>
              <a:buNone/>
            </a:pPr>
            <a:r>
              <a:rPr kumimoji="0" lang="zh-CN" altLang="en-US" sz="2695"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②</a:t>
            </a:r>
          </a:p>
        </p:txBody>
      </p:sp>
      <p:sp>
        <p:nvSpPr>
          <p:cNvPr id="19" name="文本框 18"/>
          <p:cNvSpPr txBox="1"/>
          <p:nvPr>
            <p:custDataLst>
              <p:tags r:id="rId12"/>
            </p:custDataLst>
          </p:nvPr>
        </p:nvSpPr>
        <p:spPr>
          <a:xfrm>
            <a:off x="3808318" y="3977879"/>
            <a:ext cx="2066572" cy="4169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47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相互排斥</a:t>
            </a:r>
          </a:p>
        </p:txBody>
      </p:sp>
      <p:sp>
        <p:nvSpPr>
          <p:cNvPr id="20" name="文本框 19"/>
          <p:cNvSpPr txBox="1"/>
          <p:nvPr>
            <p:custDataLst>
              <p:tags r:id="rId13"/>
            </p:custDataLst>
          </p:nvPr>
        </p:nvSpPr>
        <p:spPr>
          <a:xfrm>
            <a:off x="6430490" y="3977879"/>
            <a:ext cx="2066572" cy="4169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9002" tIns="19002" rIns="19002" bIns="19002" numCol="1" spcCol="38100" rtlCol="0" anchor="ctr" forceAA="0">
            <a:spAutoFit/>
          </a:bodyPr>
          <a:lstStyle/>
          <a:p>
            <a:pPr marL="0" marR="0" indent="0" algn="l" defTabSz="825500" rtl="0" fontAlgn="auto" latinLnBrk="0" hangingPunct="0">
              <a:lnSpc>
                <a:spcPct val="100000"/>
              </a:lnSpc>
              <a:spcBef>
                <a:spcPct val="0"/>
              </a:spcBef>
              <a:spcAft>
                <a:spcPct val="0"/>
              </a:spcAft>
              <a:buClrTx/>
              <a:buSzTx/>
              <a:buFontTx/>
              <a:buNone/>
            </a:pPr>
            <a:r>
              <a:rPr kumimoji="0" lang="zh-CN" altLang="en-US" sz="247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Helvetica Neue Medium"/>
                <a:sym typeface="Helvetica Neue Medium"/>
              </a:rPr>
              <a:t>相互吸引</a:t>
            </a:r>
          </a:p>
        </p:txBody>
      </p:sp>
      <p:sp>
        <p:nvSpPr>
          <p:cNvPr id="5" name="矩形 4"/>
          <p:cNvSpPr/>
          <p:nvPr>
            <p:custDataLst>
              <p:tags r:id="rId14"/>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304725214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custDataLst>
              <p:tags r:id="rId1"/>
            </p:custDataLst>
          </p:nvPr>
        </p:nvSpPr>
        <p:spPr>
          <a:xfrm>
            <a:off x="381848" y="1434942"/>
            <a:ext cx="1388879" cy="438598"/>
          </a:xfrm>
          <a:prstGeom prst="rect">
            <a:avLst/>
          </a:prstGeom>
          <a:noFill/>
          <a:ln w="9525">
            <a:noFill/>
          </a:ln>
        </p:spPr>
        <p:txBody>
          <a:bodyPr wrap="square">
            <a:spAutoFit/>
          </a:bodyPr>
          <a:lstStyle/>
          <a:p>
            <a:pPr>
              <a:spcBef>
                <a:spcPct val="50000"/>
              </a:spcBef>
            </a:pPr>
            <a:r>
              <a:rPr lang="zh-CN" altLang="en-US" sz="2245" b="1">
                <a:solidFill>
                  <a:srgbClr val="FF0000"/>
                </a:solidFill>
                <a:latin typeface="宋体" panose="02010600030101010101" pitchFamily="2" charset="-122"/>
                <a:ea typeface="宋体" panose="02010600030101010101" pitchFamily="2" charset="-122"/>
              </a:rPr>
              <a:t>两种电荷</a:t>
            </a:r>
          </a:p>
        </p:txBody>
      </p:sp>
      <p:grpSp>
        <p:nvGrpSpPr>
          <p:cNvPr id="6149" name="组合 6148"/>
          <p:cNvGrpSpPr>
            <a:grpSpLocks noChangeAspect="1"/>
          </p:cNvGrpSpPr>
          <p:nvPr>
            <p:custDataLst>
              <p:tags r:id="rId2"/>
            </p:custDataLst>
          </p:nvPr>
        </p:nvGrpSpPr>
        <p:grpSpPr>
          <a:xfrm>
            <a:off x="1430573" y="658416"/>
            <a:ext cx="608570" cy="2147411"/>
            <a:chOff x="4173" y="2358"/>
            <a:chExt cx="1762" cy="2527"/>
          </a:xfrm>
        </p:grpSpPr>
        <p:sp>
          <p:nvSpPr>
            <p:cNvPr id="6150" name="矩形 6149"/>
            <p:cNvSpPr>
              <a:spLocks noChangeAspect="1"/>
            </p:cNvSpPr>
            <p:nvPr>
              <p:custDataLst>
                <p:tags r:id="rId17"/>
              </p:custDataLst>
            </p:nvPr>
          </p:nvSpPr>
          <p:spPr>
            <a:xfrm>
              <a:off x="4173" y="2358"/>
              <a:ext cx="1762" cy="2527"/>
            </a:xfrm>
            <a:prstGeom prst="rect">
              <a:avLst/>
            </a:prstGeom>
            <a:noFill/>
            <a:ln w="9525">
              <a:noFill/>
            </a:ln>
          </p:spPr>
          <p:txBody>
            <a:bodyPr/>
            <a:lstStyle/>
            <a:p>
              <a:endParaRPr lang="zh-CN" altLang="en-US" sz="1120"/>
            </a:p>
          </p:txBody>
        </p:sp>
        <p:sp>
          <p:nvSpPr>
            <p:cNvPr id="6151" name="左大括号 6150"/>
            <p:cNvSpPr/>
            <p:nvPr>
              <p:custDataLst>
                <p:tags r:id="rId18"/>
              </p:custDataLst>
            </p:nvPr>
          </p:nvSpPr>
          <p:spPr>
            <a:xfrm>
              <a:off x="4822" y="2779"/>
              <a:ext cx="93" cy="1966"/>
            </a:xfrm>
            <a:prstGeom prst="leftBrace">
              <a:avLst>
                <a:gd name="adj1" fmla="val 176164"/>
                <a:gd name="adj2" fmla="val 50000"/>
              </a:avLst>
            </a:prstGeom>
            <a:noFill/>
            <a:ln w="9525" cap="flat" cmpd="sng">
              <a:solidFill>
                <a:srgbClr val="000000"/>
              </a:solidFill>
              <a:prstDash val="solid"/>
              <a:headEnd type="none" w="med" len="med"/>
              <a:tailEnd type="none" w="med" len="med"/>
            </a:ln>
          </p:spPr>
          <p:txBody>
            <a:bodyPr/>
            <a:lstStyle/>
            <a:p>
              <a:endParaRPr lang="zh-CN" altLang="en-US" sz="1120"/>
            </a:p>
          </p:txBody>
        </p:sp>
      </p:grpSp>
      <p:sp>
        <p:nvSpPr>
          <p:cNvPr id="6152" name="文本框 6151"/>
          <p:cNvSpPr txBox="1"/>
          <p:nvPr>
            <p:custDataLst>
              <p:tags r:id="rId3"/>
            </p:custDataLst>
          </p:nvPr>
        </p:nvSpPr>
        <p:spPr>
          <a:xfrm>
            <a:off x="1771015" y="947219"/>
            <a:ext cx="1258570" cy="402313"/>
          </a:xfrm>
          <a:prstGeom prst="rect">
            <a:avLst/>
          </a:prstGeom>
          <a:noFill/>
          <a:ln w="9525">
            <a:noFill/>
          </a:ln>
        </p:spPr>
        <p:txBody>
          <a:bodyPr wrap="square">
            <a:spAutoFit/>
          </a:bodyPr>
          <a:lstStyle/>
          <a:p>
            <a:pPr>
              <a:spcBef>
                <a:spcPct val="50000"/>
              </a:spcBef>
            </a:pPr>
            <a:r>
              <a:rPr lang="zh-CN" altLang="en-US" sz="2020" b="1">
                <a:solidFill>
                  <a:srgbClr val="FF0000"/>
                </a:solidFill>
                <a:latin typeface="宋体" panose="02010600030101010101" pitchFamily="2" charset="-122"/>
                <a:ea typeface="宋体" panose="02010600030101010101" pitchFamily="2" charset="-122"/>
              </a:rPr>
              <a:t>正电荷＋</a:t>
            </a:r>
          </a:p>
        </p:txBody>
      </p:sp>
      <p:sp>
        <p:nvSpPr>
          <p:cNvPr id="6153" name="文本框 6152"/>
          <p:cNvSpPr txBox="1"/>
          <p:nvPr>
            <p:custDataLst>
              <p:tags r:id="rId4"/>
            </p:custDataLst>
          </p:nvPr>
        </p:nvSpPr>
        <p:spPr>
          <a:xfrm>
            <a:off x="1771016" y="2459714"/>
            <a:ext cx="1343025" cy="402313"/>
          </a:xfrm>
          <a:prstGeom prst="rect">
            <a:avLst/>
          </a:prstGeom>
          <a:noFill/>
          <a:ln w="9525">
            <a:noFill/>
          </a:ln>
        </p:spPr>
        <p:txBody>
          <a:bodyPr wrap="square">
            <a:spAutoFit/>
          </a:bodyPr>
          <a:lstStyle/>
          <a:p>
            <a:pPr>
              <a:spcBef>
                <a:spcPct val="50000"/>
              </a:spcBef>
            </a:pPr>
            <a:r>
              <a:rPr lang="zh-CN" altLang="en-US" sz="2020" b="1">
                <a:solidFill>
                  <a:srgbClr val="FF0000"/>
                </a:solidFill>
                <a:latin typeface="宋体" panose="02010600030101010101" pitchFamily="2" charset="-122"/>
                <a:ea typeface="宋体" panose="02010600030101010101" pitchFamily="2" charset="-122"/>
              </a:rPr>
              <a:t>负电荷－</a:t>
            </a:r>
          </a:p>
        </p:txBody>
      </p:sp>
      <p:sp>
        <p:nvSpPr>
          <p:cNvPr id="6156" name="文本框 6155"/>
          <p:cNvSpPr txBox="1"/>
          <p:nvPr>
            <p:custDataLst>
              <p:tags r:id="rId5"/>
            </p:custDataLst>
          </p:nvPr>
        </p:nvSpPr>
        <p:spPr>
          <a:xfrm>
            <a:off x="3434199" y="859155"/>
            <a:ext cx="1784141" cy="924302"/>
          </a:xfrm>
          <a:prstGeom prst="rect">
            <a:avLst/>
          </a:prstGeom>
          <a:noFill/>
          <a:ln w="9525">
            <a:noFill/>
          </a:ln>
        </p:spPr>
        <p:txBody>
          <a:bodyPr wrap="square">
            <a:spAutoFit/>
          </a:bodyPr>
          <a:lstStyle/>
          <a:p>
            <a:pPr>
              <a:spcBef>
                <a:spcPct val="50000"/>
              </a:spcBef>
            </a:pPr>
            <a:r>
              <a:rPr lang="zh-CN" altLang="en-US" sz="1795" b="1">
                <a:latin typeface="宋体" panose="02010600030101010101" pitchFamily="2" charset="-122"/>
                <a:ea typeface="宋体" panose="02010600030101010101" pitchFamily="2" charset="-122"/>
              </a:rPr>
              <a:t>与被丝绸摩擦过的</a:t>
            </a:r>
            <a:r>
              <a:rPr lang="zh-CN" altLang="en-US" sz="1795" b="1">
                <a:solidFill>
                  <a:srgbClr val="FF0000"/>
                </a:solidFill>
                <a:latin typeface="宋体" panose="02010600030101010101" pitchFamily="2" charset="-122"/>
                <a:ea typeface="宋体" panose="02010600030101010101" pitchFamily="2" charset="-122"/>
              </a:rPr>
              <a:t>玻璃棒</a:t>
            </a:r>
            <a:r>
              <a:rPr lang="zh-CN" altLang="en-US" sz="1795" b="1">
                <a:latin typeface="宋体" panose="02010600030101010101" pitchFamily="2" charset="-122"/>
                <a:ea typeface="宋体" panose="02010600030101010101" pitchFamily="2" charset="-122"/>
              </a:rPr>
              <a:t>所带的电荷相同</a:t>
            </a:r>
          </a:p>
        </p:txBody>
      </p:sp>
      <p:sp>
        <p:nvSpPr>
          <p:cNvPr id="6157" name="文本框 6156"/>
          <p:cNvSpPr txBox="1"/>
          <p:nvPr>
            <p:custDataLst>
              <p:tags r:id="rId6"/>
            </p:custDataLst>
          </p:nvPr>
        </p:nvSpPr>
        <p:spPr>
          <a:xfrm>
            <a:off x="3340371" y="2360057"/>
            <a:ext cx="1912173" cy="924302"/>
          </a:xfrm>
          <a:prstGeom prst="rect">
            <a:avLst/>
          </a:prstGeom>
          <a:noFill/>
          <a:ln w="9525">
            <a:noFill/>
          </a:ln>
        </p:spPr>
        <p:txBody>
          <a:bodyPr wrap="square">
            <a:spAutoFit/>
          </a:bodyPr>
          <a:lstStyle/>
          <a:p>
            <a:pPr>
              <a:spcBef>
                <a:spcPct val="50000"/>
              </a:spcBef>
            </a:pPr>
            <a:r>
              <a:rPr lang="zh-CN" altLang="en-US" sz="1795" b="1">
                <a:latin typeface="宋体" panose="02010600030101010101" pitchFamily="2" charset="-122"/>
                <a:ea typeface="宋体" panose="02010600030101010101" pitchFamily="2" charset="-122"/>
              </a:rPr>
              <a:t>被毛皮摩擦过的</a:t>
            </a:r>
            <a:r>
              <a:rPr lang="zh-CN" altLang="en-US" sz="1795" b="1">
                <a:solidFill>
                  <a:srgbClr val="FF0000"/>
                </a:solidFill>
                <a:latin typeface="宋体" panose="02010600030101010101" pitchFamily="2" charset="-122"/>
                <a:ea typeface="宋体" panose="02010600030101010101" pitchFamily="2" charset="-122"/>
              </a:rPr>
              <a:t>橡胶棒</a:t>
            </a:r>
            <a:r>
              <a:rPr lang="zh-CN" altLang="en-US" sz="1795" b="1">
                <a:latin typeface="宋体" panose="02010600030101010101" pitchFamily="2" charset="-122"/>
                <a:ea typeface="宋体" panose="02010600030101010101" pitchFamily="2" charset="-122"/>
              </a:rPr>
              <a:t>所带的电荷</a:t>
            </a:r>
          </a:p>
        </p:txBody>
      </p:sp>
      <p:sp>
        <p:nvSpPr>
          <p:cNvPr id="2" name="右箭头 1"/>
          <p:cNvSpPr/>
          <p:nvPr>
            <p:custDataLst>
              <p:tags r:id="rId7"/>
            </p:custDataLst>
          </p:nvPr>
        </p:nvSpPr>
        <p:spPr>
          <a:xfrm>
            <a:off x="2895464" y="955978"/>
            <a:ext cx="518068"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4" name="右箭头 3"/>
          <p:cNvSpPr/>
          <p:nvPr>
            <p:custDataLst>
              <p:tags r:id="rId8"/>
            </p:custDataLst>
          </p:nvPr>
        </p:nvSpPr>
        <p:spPr>
          <a:xfrm>
            <a:off x="2895226" y="2469261"/>
            <a:ext cx="511892"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pic>
        <p:nvPicPr>
          <p:cNvPr id="4104" name="图片 4103" descr="{EF245CCE-3E56-49EE-A8A3-727E6A69CAB8}0"/>
          <p:cNvPicPr>
            <a:picLocks noChangeAspect="1"/>
          </p:cNvPicPr>
          <p:nvPr>
            <p:custDataLst>
              <p:tags r:id="rId9"/>
            </p:custDataLst>
          </p:nvPr>
        </p:nvPicPr>
        <p:blipFill>
          <a:blip r:embed="rId21"/>
          <a:stretch>
            <a:fillRect/>
          </a:stretch>
        </p:blipFill>
        <p:spPr>
          <a:xfrm>
            <a:off x="5960166" y="1724263"/>
            <a:ext cx="1642806" cy="1465898"/>
          </a:xfrm>
          <a:prstGeom prst="rect">
            <a:avLst/>
          </a:prstGeom>
          <a:noFill/>
          <a:ln w="9525">
            <a:noFill/>
          </a:ln>
        </p:spPr>
      </p:pic>
      <p:pic>
        <p:nvPicPr>
          <p:cNvPr id="4103" name="图片 4102" descr="{2ADA718F-30E9-4AD6-B1D4-8AC60A6765E9}0"/>
          <p:cNvPicPr>
            <a:picLocks noChangeAspect="1"/>
          </p:cNvPicPr>
          <p:nvPr>
            <p:custDataLst>
              <p:tags r:id="rId10"/>
            </p:custDataLst>
          </p:nvPr>
        </p:nvPicPr>
        <p:blipFill>
          <a:blip r:embed="rId22"/>
          <a:stretch>
            <a:fillRect/>
          </a:stretch>
        </p:blipFill>
        <p:spPr>
          <a:xfrm>
            <a:off x="5960166" y="311706"/>
            <a:ext cx="1642806" cy="1319451"/>
          </a:xfrm>
          <a:prstGeom prst="rect">
            <a:avLst/>
          </a:prstGeom>
          <a:noFill/>
          <a:ln w="9525">
            <a:noFill/>
          </a:ln>
        </p:spPr>
      </p:pic>
      <p:sp>
        <p:nvSpPr>
          <p:cNvPr id="5" name="右箭头 4"/>
          <p:cNvSpPr/>
          <p:nvPr>
            <p:custDataLst>
              <p:tags r:id="rId11"/>
            </p:custDataLst>
          </p:nvPr>
        </p:nvSpPr>
        <p:spPr>
          <a:xfrm>
            <a:off x="5218339" y="998958"/>
            <a:ext cx="679593"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 name="右箭头 5"/>
          <p:cNvSpPr/>
          <p:nvPr>
            <p:custDataLst>
              <p:tags r:id="rId12"/>
            </p:custDataLst>
          </p:nvPr>
        </p:nvSpPr>
        <p:spPr>
          <a:xfrm>
            <a:off x="5252544" y="2532126"/>
            <a:ext cx="645388" cy="342376"/>
          </a:xfrm>
          <a:prstGeom prst="rightArrow">
            <a:avLst/>
          </a:prstGeom>
          <a:solidFill>
            <a:srgbClr val="FFFFFF"/>
          </a:solidFill>
          <a:ln w="25400" cap="flat">
            <a:solidFill>
              <a:schemeClr val="accent1"/>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ctr" forceAA="0">
            <a:spAutoFit/>
          </a:bodyPr>
          <a:lstStyle/>
          <a:p>
            <a:pPr marL="0" marR="0" indent="0" algn="ctr" defTabSz="825500" rtl="0" fontAlgn="auto" latinLnBrk="0" hangingPunct="0">
              <a:lnSpc>
                <a:spcPct val="100000"/>
              </a:lnSpc>
              <a:spcBef>
                <a:spcPct val="0"/>
              </a:spcBef>
              <a:spcAft>
                <a:spcPct val="0"/>
              </a:spcAft>
              <a:buClrTx/>
              <a:buSzTx/>
              <a:buFontTx/>
              <a:buNone/>
            </a:pPr>
            <a:endParaRPr kumimoji="0" lang="zh-CN" altLang="en-US" sz="112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158" name="文本框 6157"/>
          <p:cNvSpPr txBox="1"/>
          <p:nvPr>
            <p:custDataLst>
              <p:tags r:id="rId13"/>
            </p:custDataLst>
          </p:nvPr>
        </p:nvSpPr>
        <p:spPr>
          <a:xfrm>
            <a:off x="245745" y="3869720"/>
            <a:ext cx="2599690" cy="369212"/>
          </a:xfrm>
          <a:prstGeom prst="rect">
            <a:avLst/>
          </a:prstGeom>
          <a:noFill/>
          <a:ln w="9525">
            <a:noFill/>
          </a:ln>
        </p:spPr>
        <p:txBody>
          <a:bodyPr wrap="square">
            <a:spAutoFit/>
          </a:bodyPr>
          <a:lstStyle/>
          <a:p>
            <a:pPr>
              <a:spcBef>
                <a:spcPct val="50000"/>
              </a:spcBef>
            </a:pPr>
            <a:r>
              <a:rPr lang="zh-CN" altLang="en-US" sz="1795" b="1">
                <a:solidFill>
                  <a:srgbClr val="FF0000"/>
                </a:solidFill>
                <a:latin typeface="宋体" panose="02010600030101010101" pitchFamily="2" charset="-122"/>
                <a:ea typeface="宋体" panose="02010600030101010101" pitchFamily="2" charset="-122"/>
              </a:rPr>
              <a:t>电荷间的相互作用规律</a:t>
            </a:r>
          </a:p>
        </p:txBody>
      </p:sp>
      <p:sp>
        <p:nvSpPr>
          <p:cNvPr id="6165" name="文本框 6164"/>
          <p:cNvSpPr txBox="1"/>
          <p:nvPr>
            <p:custDataLst>
              <p:tags r:id="rId14"/>
            </p:custDataLst>
          </p:nvPr>
        </p:nvSpPr>
        <p:spPr>
          <a:xfrm>
            <a:off x="2907103" y="3800238"/>
            <a:ext cx="3053064" cy="438598"/>
          </a:xfrm>
          <a:prstGeom prst="rect">
            <a:avLst/>
          </a:prstGeom>
          <a:noFill/>
          <a:ln w="9525">
            <a:noFill/>
          </a:ln>
        </p:spPr>
        <p:txBody>
          <a:bodyPr wrap="square">
            <a:spAutoFit/>
          </a:bodyPr>
          <a:lstStyle/>
          <a:p>
            <a:pPr marL="342900" indent="-342900">
              <a:spcBef>
                <a:spcPct val="50000"/>
              </a:spcBef>
            </a:pPr>
            <a:r>
              <a:rPr lang="zh-CN" altLang="en-US" sz="2245" b="1">
                <a:solidFill>
                  <a:srgbClr val="FF0000"/>
                </a:solidFill>
                <a:latin typeface="宋体" panose="02010600030101010101" pitchFamily="2" charset="-122"/>
                <a:ea typeface="宋体" panose="02010600030101010101" pitchFamily="2" charset="-122"/>
              </a:rPr>
              <a:t>同种</a:t>
            </a:r>
            <a:r>
              <a:rPr lang="zh-CN" altLang="en-US" sz="2245" b="1">
                <a:latin typeface="宋体" panose="02010600030101010101" pitchFamily="2" charset="-122"/>
                <a:ea typeface="宋体" panose="02010600030101010101" pitchFamily="2" charset="-122"/>
              </a:rPr>
              <a:t>电荷相互</a:t>
            </a:r>
            <a:r>
              <a:rPr lang="zh-CN" altLang="en-US" sz="2245" b="1">
                <a:solidFill>
                  <a:schemeClr val="accent2"/>
                </a:solidFill>
                <a:latin typeface="宋体" panose="02010600030101010101" pitchFamily="2" charset="-122"/>
                <a:ea typeface="宋体" panose="02010600030101010101" pitchFamily="2" charset="-122"/>
              </a:rPr>
              <a:t>排斥</a:t>
            </a:r>
          </a:p>
        </p:txBody>
      </p:sp>
      <p:sp>
        <p:nvSpPr>
          <p:cNvPr id="6166" name="矩形 6165"/>
          <p:cNvSpPr/>
          <p:nvPr>
            <p:custDataLst>
              <p:tags r:id="rId15"/>
            </p:custDataLst>
          </p:nvPr>
        </p:nvSpPr>
        <p:spPr>
          <a:xfrm>
            <a:off x="6026677" y="3771141"/>
            <a:ext cx="2479040" cy="438598"/>
          </a:xfrm>
          <a:prstGeom prst="rect">
            <a:avLst/>
          </a:prstGeom>
          <a:noFill/>
          <a:ln w="9525">
            <a:noFill/>
          </a:ln>
        </p:spPr>
        <p:txBody>
          <a:bodyPr wrap="none" anchor="ctr">
            <a:spAutoFit/>
          </a:bodyPr>
          <a:lstStyle/>
          <a:p>
            <a:pPr defTabSz="914400">
              <a:tabLst>
                <a:tab pos="228600" algn="l"/>
              </a:tabLst>
            </a:pPr>
            <a:r>
              <a:rPr lang="zh-CN" altLang="en-US" sz="2245" b="1">
                <a:solidFill>
                  <a:srgbClr val="FF0000"/>
                </a:solidFill>
                <a:latin typeface="宋体" panose="02010600030101010101" pitchFamily="2" charset="-122"/>
                <a:ea typeface="宋体" panose="02010600030101010101" pitchFamily="2" charset="-122"/>
              </a:rPr>
              <a:t>异种</a:t>
            </a:r>
            <a:r>
              <a:rPr lang="zh-CN" altLang="en-US" sz="2245" b="1">
                <a:latin typeface="宋体" panose="02010600030101010101" pitchFamily="2" charset="-122"/>
                <a:ea typeface="宋体" panose="02010600030101010101" pitchFamily="2" charset="-122"/>
              </a:rPr>
              <a:t>电荷相互</a:t>
            </a:r>
            <a:r>
              <a:rPr lang="zh-CN" altLang="en-US" sz="2245" b="1">
                <a:solidFill>
                  <a:schemeClr val="accent2"/>
                </a:solidFill>
                <a:latin typeface="宋体" panose="02010600030101010101" pitchFamily="2" charset="-122"/>
                <a:ea typeface="宋体" panose="02010600030101010101" pitchFamily="2" charset="-122"/>
              </a:rPr>
              <a:t>吸引</a:t>
            </a:r>
          </a:p>
        </p:txBody>
      </p:sp>
      <p:sp>
        <p:nvSpPr>
          <p:cNvPr id="7" name="矩形 6"/>
          <p:cNvSpPr/>
          <p:nvPr>
            <p:custDataLst>
              <p:tags r:id="rId16"/>
            </p:custDataLst>
          </p:nvPr>
        </p:nvSpPr>
        <p:spPr>
          <a:xfrm>
            <a:off x="127001" y="84664"/>
            <a:ext cx="1403985" cy="461515"/>
          </a:xfrm>
          <a:prstGeom prst="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algn="ctr"/>
            <a:r>
              <a:rPr lang="zh-CN" altLang="en-US" sz="2400" b="1">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新知教授</a:t>
            </a:r>
          </a:p>
        </p:txBody>
      </p:sp>
    </p:spTree>
    <p:extLst>
      <p:ext uri="{BB962C8B-B14F-4D97-AF65-F5344CB8AC3E}">
        <p14:creationId xmlns:p14="http://schemas.microsoft.com/office/powerpoint/2010/main" val="23020407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blinds(horizontal)">
                                      <p:cBhvr>
                                        <p:cTn id="7" dur="500"/>
                                        <p:tgtEl>
                                          <p:spTgt spid="41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6"/>
                                        </p:tgtEl>
                                        <p:attrNameLst>
                                          <p:attrName>style.visibility</p:attrName>
                                        </p:attrNameLst>
                                      </p:cBhvr>
                                      <p:to>
                                        <p:strVal val="visible"/>
                                      </p:to>
                                    </p:set>
                                    <p:animEffect transition="in" filter="blinds(horizontal)">
                                      <p:cBhvr>
                                        <p:cTn id="17" dur="500"/>
                                        <p:tgtEl>
                                          <p:spTgt spid="615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52"/>
                                        </p:tgtEl>
                                        <p:attrNameLst>
                                          <p:attrName>style.visibility</p:attrName>
                                        </p:attrNameLst>
                                      </p:cBhvr>
                                      <p:to>
                                        <p:strVal val="visible"/>
                                      </p:to>
                                    </p:set>
                                    <p:animEffect transition="in" filter="blinds(horizontal)">
                                      <p:cBhvr>
                                        <p:cTn id="27" dur="500"/>
                                        <p:tgtEl>
                                          <p:spTgt spid="615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104"/>
                                        </p:tgtEl>
                                        <p:attrNameLst>
                                          <p:attrName>style.visibility</p:attrName>
                                        </p:attrNameLst>
                                      </p:cBhvr>
                                      <p:to>
                                        <p:strVal val="visible"/>
                                      </p:to>
                                    </p:set>
                                    <p:animEffect transition="in" filter="blinds(horizontal)">
                                      <p:cBhvr>
                                        <p:cTn id="32" dur="500"/>
                                        <p:tgtEl>
                                          <p:spTgt spid="410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57"/>
                                        </p:tgtEl>
                                        <p:attrNameLst>
                                          <p:attrName>style.visibility</p:attrName>
                                        </p:attrNameLst>
                                      </p:cBhvr>
                                      <p:to>
                                        <p:strVal val="visible"/>
                                      </p:to>
                                    </p:set>
                                    <p:animEffect transition="in" filter="blinds(horizontal)">
                                      <p:cBhvr>
                                        <p:cTn id="42" dur="500"/>
                                        <p:tgtEl>
                                          <p:spTgt spid="615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153"/>
                                        </p:tgtEl>
                                        <p:attrNameLst>
                                          <p:attrName>style.visibility</p:attrName>
                                        </p:attrNameLst>
                                      </p:cBhvr>
                                      <p:to>
                                        <p:strVal val="visible"/>
                                      </p:to>
                                    </p:set>
                                    <p:animEffect transition="in" filter="blinds(horizontal)">
                                      <p:cBhvr>
                                        <p:cTn id="52" dur="500"/>
                                        <p:tgtEl>
                                          <p:spTgt spid="615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165"/>
                                        </p:tgtEl>
                                        <p:attrNameLst>
                                          <p:attrName>style.visibility</p:attrName>
                                        </p:attrNameLst>
                                      </p:cBhvr>
                                      <p:to>
                                        <p:strVal val="visible"/>
                                      </p:to>
                                    </p:set>
                                    <p:animEffect transition="in" filter="blinds(horizontal)">
                                      <p:cBhvr>
                                        <p:cTn id="57" dur="500"/>
                                        <p:tgtEl>
                                          <p:spTgt spid="616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166"/>
                                        </p:tgtEl>
                                        <p:attrNameLst>
                                          <p:attrName>style.visibility</p:attrName>
                                        </p:attrNameLst>
                                      </p:cBhvr>
                                      <p:to>
                                        <p:strVal val="visible"/>
                                      </p:to>
                                    </p:set>
                                    <p:animEffect transition="in" filter="blinds(horizontal)">
                                      <p:cBhvr>
                                        <p:cTn id="62" dur="500"/>
                                        <p:tgtEl>
                                          <p:spTgt spid="6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2" grpId="0"/>
      <p:bldP spid="6153" grpId="0"/>
      <p:bldP spid="6156" grpId="0"/>
      <p:bldP spid="6157" grpId="0"/>
      <p:bldP spid="2" grpId="0" animBg="1"/>
      <p:bldP spid="4" grpId="0" animBg="1"/>
      <p:bldP spid="5" grpId="0" animBg="1"/>
      <p:bldP spid="6" grpId="0" animBg="1"/>
      <p:bldP spid="6165" grpId="0"/>
      <p:bldP spid="616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263"/>
</p:tagLst>
</file>

<file path=ppt/tags/tag10.xml><?xml version="1.0" encoding="utf-8"?>
<p:tagLst xmlns:a="http://schemas.openxmlformats.org/drawingml/2006/main" xmlns:r="http://schemas.openxmlformats.org/officeDocument/2006/relationships" xmlns:p="http://schemas.openxmlformats.org/presentationml/2006/main">
  <p:tag name="AS_UNIQUEID" val="184"/>
</p:tagLst>
</file>

<file path=ppt/tags/tag100.xml><?xml version="1.0" encoding="utf-8"?>
<p:tagLst xmlns:a="http://schemas.openxmlformats.org/drawingml/2006/main" xmlns:r="http://schemas.openxmlformats.org/officeDocument/2006/relationships" xmlns:p="http://schemas.openxmlformats.org/presentationml/2006/main">
  <p:tag name="AS_UNIQUEID" val="318"/>
</p:tagLst>
</file>

<file path=ppt/tags/tag101.xml><?xml version="1.0" encoding="utf-8"?>
<p:tagLst xmlns:a="http://schemas.openxmlformats.org/drawingml/2006/main" xmlns:r="http://schemas.openxmlformats.org/officeDocument/2006/relationships" xmlns:p="http://schemas.openxmlformats.org/presentationml/2006/main">
  <p:tag name="AS_UNIQUEID" val="2"/>
</p:tagLst>
</file>

<file path=ppt/tags/tag102.xml><?xml version="1.0" encoding="utf-8"?>
<p:tagLst xmlns:a="http://schemas.openxmlformats.org/drawingml/2006/main" xmlns:r="http://schemas.openxmlformats.org/officeDocument/2006/relationships" xmlns:p="http://schemas.openxmlformats.org/presentationml/2006/main">
  <p:tag name="AS_UNIQUEID" val="3"/>
</p:tagLst>
</file>

<file path=ppt/tags/tag103.xml><?xml version="1.0" encoding="utf-8"?>
<p:tagLst xmlns:a="http://schemas.openxmlformats.org/drawingml/2006/main" xmlns:r="http://schemas.openxmlformats.org/officeDocument/2006/relationships" xmlns:p="http://schemas.openxmlformats.org/presentationml/2006/main">
  <p:tag name="AS_UNIQUEID" val="4"/>
</p:tagLst>
</file>

<file path=ppt/tags/tag104.xml><?xml version="1.0" encoding="utf-8"?>
<p:tagLst xmlns:a="http://schemas.openxmlformats.org/drawingml/2006/main" xmlns:r="http://schemas.openxmlformats.org/officeDocument/2006/relationships" xmlns:p="http://schemas.openxmlformats.org/presentationml/2006/main">
  <p:tag name="AS_UNIQUEID" val="5"/>
</p:tagLst>
</file>

<file path=ppt/tags/tag105.xml><?xml version="1.0" encoding="utf-8"?>
<p:tagLst xmlns:a="http://schemas.openxmlformats.org/drawingml/2006/main" xmlns:r="http://schemas.openxmlformats.org/officeDocument/2006/relationships" xmlns:p="http://schemas.openxmlformats.org/presentationml/2006/main">
  <p:tag name="AS_UNIQUEID" val="6"/>
</p:tagLst>
</file>

<file path=ppt/tags/tag106.xml><?xml version="1.0" encoding="utf-8"?>
<p:tagLst xmlns:a="http://schemas.openxmlformats.org/drawingml/2006/main" xmlns:r="http://schemas.openxmlformats.org/officeDocument/2006/relationships" xmlns:p="http://schemas.openxmlformats.org/presentationml/2006/main">
  <p:tag name="AS_UNIQUEID" val="7"/>
</p:tagLst>
</file>

<file path=ppt/tags/tag107.xml><?xml version="1.0" encoding="utf-8"?>
<p:tagLst xmlns:a="http://schemas.openxmlformats.org/drawingml/2006/main" xmlns:r="http://schemas.openxmlformats.org/officeDocument/2006/relationships" xmlns:p="http://schemas.openxmlformats.org/presentationml/2006/main">
  <p:tag name="AS_UNIQUEID" val="9"/>
</p:tagLst>
</file>

<file path=ppt/tags/tag108.xml><?xml version="1.0" encoding="utf-8"?>
<p:tagLst xmlns:a="http://schemas.openxmlformats.org/drawingml/2006/main" xmlns:r="http://schemas.openxmlformats.org/officeDocument/2006/relationships" xmlns:p="http://schemas.openxmlformats.org/presentationml/2006/main">
  <p:tag name="AS_UNIQUEID" val="10"/>
</p:tagLst>
</file>

<file path=ppt/tags/tag109.xml><?xml version="1.0" encoding="utf-8"?>
<p:tagLst xmlns:a="http://schemas.openxmlformats.org/drawingml/2006/main" xmlns:r="http://schemas.openxmlformats.org/officeDocument/2006/relationships" xmlns:p="http://schemas.openxmlformats.org/presentationml/2006/main">
  <p:tag name="AS_UNIQUEID" val="11"/>
</p:tagLst>
</file>

<file path=ppt/tags/tag11.xml><?xml version="1.0" encoding="utf-8"?>
<p:tagLst xmlns:a="http://schemas.openxmlformats.org/drawingml/2006/main" xmlns:r="http://schemas.openxmlformats.org/officeDocument/2006/relationships" xmlns:p="http://schemas.openxmlformats.org/presentationml/2006/main">
  <p:tag name="AS_UNIQUEID" val="185"/>
</p:tagLst>
</file>

<file path=ppt/tags/tag110.xml><?xml version="1.0" encoding="utf-8"?>
<p:tagLst xmlns:a="http://schemas.openxmlformats.org/drawingml/2006/main" xmlns:r="http://schemas.openxmlformats.org/officeDocument/2006/relationships" xmlns:p="http://schemas.openxmlformats.org/presentationml/2006/main">
  <p:tag name="AS_UNIQUEID" val="12"/>
</p:tagLst>
</file>

<file path=ppt/tags/tag111.xml><?xml version="1.0" encoding="utf-8"?>
<p:tagLst xmlns:a="http://schemas.openxmlformats.org/drawingml/2006/main" xmlns:r="http://schemas.openxmlformats.org/officeDocument/2006/relationships" xmlns:p="http://schemas.openxmlformats.org/presentationml/2006/main">
  <p:tag name="AS_UNIQUEID" val="13"/>
</p:tagLst>
</file>

<file path=ppt/tags/tag112.xml><?xml version="1.0" encoding="utf-8"?>
<p:tagLst xmlns:a="http://schemas.openxmlformats.org/drawingml/2006/main" xmlns:r="http://schemas.openxmlformats.org/officeDocument/2006/relationships" xmlns:p="http://schemas.openxmlformats.org/presentationml/2006/main">
  <p:tag name="AS_UNIQUEID" val="14"/>
</p:tagLst>
</file>

<file path=ppt/tags/tag113.xml><?xml version="1.0" encoding="utf-8"?>
<p:tagLst xmlns:a="http://schemas.openxmlformats.org/drawingml/2006/main" xmlns:r="http://schemas.openxmlformats.org/officeDocument/2006/relationships" xmlns:p="http://schemas.openxmlformats.org/presentationml/2006/main">
  <p:tag name="AS_UNIQUEID" val="15"/>
</p:tagLst>
</file>

<file path=ppt/tags/tag114.xml><?xml version="1.0" encoding="utf-8"?>
<p:tagLst xmlns:a="http://schemas.openxmlformats.org/drawingml/2006/main" xmlns:r="http://schemas.openxmlformats.org/officeDocument/2006/relationships" xmlns:p="http://schemas.openxmlformats.org/presentationml/2006/main">
  <p:tag name="AS_UNIQUEID" val="16"/>
</p:tagLst>
</file>

<file path=ppt/tags/tag115.xml><?xml version="1.0" encoding="utf-8"?>
<p:tagLst xmlns:a="http://schemas.openxmlformats.org/drawingml/2006/main" xmlns:r="http://schemas.openxmlformats.org/officeDocument/2006/relationships" xmlns:p="http://schemas.openxmlformats.org/presentationml/2006/main">
  <p:tag name="AS_UNIQUEID" val="17"/>
</p:tagLst>
</file>

<file path=ppt/tags/tag116.xml><?xml version="1.0" encoding="utf-8"?>
<p:tagLst xmlns:a="http://schemas.openxmlformats.org/drawingml/2006/main" xmlns:r="http://schemas.openxmlformats.org/officeDocument/2006/relationships" xmlns:p="http://schemas.openxmlformats.org/presentationml/2006/main">
  <p:tag name="AS_UNIQUEID" val="18"/>
</p:tagLst>
</file>

<file path=ppt/tags/tag117.xml><?xml version="1.0" encoding="utf-8"?>
<p:tagLst xmlns:a="http://schemas.openxmlformats.org/drawingml/2006/main" xmlns:r="http://schemas.openxmlformats.org/officeDocument/2006/relationships" xmlns:p="http://schemas.openxmlformats.org/presentationml/2006/main">
  <p:tag name="AS_UNIQUEID" val="19"/>
</p:tagLst>
</file>

<file path=ppt/tags/tag118.xml><?xml version="1.0" encoding="utf-8"?>
<p:tagLst xmlns:a="http://schemas.openxmlformats.org/drawingml/2006/main" xmlns:r="http://schemas.openxmlformats.org/officeDocument/2006/relationships" xmlns:p="http://schemas.openxmlformats.org/presentationml/2006/main">
  <p:tag name="AS_UNIQUEID" val="20"/>
</p:tagLst>
</file>

<file path=ppt/tags/tag119.xml><?xml version="1.0" encoding="utf-8"?>
<p:tagLst xmlns:a="http://schemas.openxmlformats.org/drawingml/2006/main" xmlns:r="http://schemas.openxmlformats.org/officeDocument/2006/relationships" xmlns:p="http://schemas.openxmlformats.org/presentationml/2006/main">
  <p:tag name="AS_UNIQUEID" val="21"/>
</p:tagLst>
</file>

<file path=ppt/tags/tag12.xml><?xml version="1.0" encoding="utf-8"?>
<p:tagLst xmlns:a="http://schemas.openxmlformats.org/drawingml/2006/main" xmlns:r="http://schemas.openxmlformats.org/officeDocument/2006/relationships" xmlns:p="http://schemas.openxmlformats.org/presentationml/2006/main">
  <p:tag name="AS_UNIQUEID" val="186"/>
</p:tagLst>
</file>

<file path=ppt/tags/tag120.xml><?xml version="1.0" encoding="utf-8"?>
<p:tagLst xmlns:a="http://schemas.openxmlformats.org/drawingml/2006/main" xmlns:r="http://schemas.openxmlformats.org/officeDocument/2006/relationships" xmlns:p="http://schemas.openxmlformats.org/presentationml/2006/main">
  <p:tag name="AS_UNIQUEID" val="22"/>
</p:tagLst>
</file>

<file path=ppt/tags/tag121.xml><?xml version="1.0" encoding="utf-8"?>
<p:tagLst xmlns:a="http://schemas.openxmlformats.org/drawingml/2006/main" xmlns:r="http://schemas.openxmlformats.org/officeDocument/2006/relationships" xmlns:p="http://schemas.openxmlformats.org/presentationml/2006/main">
  <p:tag name="AS_UNIQUEID" val="27"/>
</p:tagLst>
</file>

<file path=ppt/tags/tag122.xml><?xml version="1.0" encoding="utf-8"?>
<p:tagLst xmlns:a="http://schemas.openxmlformats.org/drawingml/2006/main" xmlns:r="http://schemas.openxmlformats.org/officeDocument/2006/relationships" xmlns:p="http://schemas.openxmlformats.org/presentationml/2006/main">
  <p:tag name="AS_UNIQUEID" val="28"/>
</p:tagLst>
</file>

<file path=ppt/tags/tag123.xml><?xml version="1.0" encoding="utf-8"?>
<p:tagLst xmlns:a="http://schemas.openxmlformats.org/drawingml/2006/main" xmlns:r="http://schemas.openxmlformats.org/officeDocument/2006/relationships" xmlns:p="http://schemas.openxmlformats.org/presentationml/2006/main">
  <p:tag name="AS_UNIQUEID" val="31"/>
</p:tagLst>
</file>

<file path=ppt/tags/tag124.xml><?xml version="1.0" encoding="utf-8"?>
<p:tagLst xmlns:a="http://schemas.openxmlformats.org/drawingml/2006/main" xmlns:r="http://schemas.openxmlformats.org/officeDocument/2006/relationships" xmlns:p="http://schemas.openxmlformats.org/presentationml/2006/main">
  <p:tag name="AS_UNIQUEID" val="32"/>
</p:tagLst>
</file>

<file path=ppt/tags/tag125.xml><?xml version="1.0" encoding="utf-8"?>
<p:tagLst xmlns:a="http://schemas.openxmlformats.org/drawingml/2006/main" xmlns:r="http://schemas.openxmlformats.org/officeDocument/2006/relationships" xmlns:p="http://schemas.openxmlformats.org/presentationml/2006/main">
  <p:tag name="AS_UNIQUEID" val="33"/>
</p:tagLst>
</file>

<file path=ppt/tags/tag126.xml><?xml version="1.0" encoding="utf-8"?>
<p:tagLst xmlns:a="http://schemas.openxmlformats.org/drawingml/2006/main" xmlns:r="http://schemas.openxmlformats.org/officeDocument/2006/relationships" xmlns:p="http://schemas.openxmlformats.org/presentationml/2006/main">
  <p:tag name="AS_UNIQUEID" val="34"/>
</p:tagLst>
</file>

<file path=ppt/tags/tag127.xml><?xml version="1.0" encoding="utf-8"?>
<p:tagLst xmlns:a="http://schemas.openxmlformats.org/drawingml/2006/main" xmlns:r="http://schemas.openxmlformats.org/officeDocument/2006/relationships" xmlns:p="http://schemas.openxmlformats.org/presentationml/2006/main">
  <p:tag name="AS_UNIQUEID" val="35"/>
</p:tagLst>
</file>

<file path=ppt/tags/tag128.xml><?xml version="1.0" encoding="utf-8"?>
<p:tagLst xmlns:a="http://schemas.openxmlformats.org/drawingml/2006/main" xmlns:r="http://schemas.openxmlformats.org/officeDocument/2006/relationships" xmlns:p="http://schemas.openxmlformats.org/presentationml/2006/main">
  <p:tag name="AS_UNIQUEID" val="36"/>
</p:tagLst>
</file>

<file path=ppt/tags/tag129.xml><?xml version="1.0" encoding="utf-8"?>
<p:tagLst xmlns:a="http://schemas.openxmlformats.org/drawingml/2006/main" xmlns:r="http://schemas.openxmlformats.org/officeDocument/2006/relationships" xmlns:p="http://schemas.openxmlformats.org/presentationml/2006/main">
  <p:tag name="AS_UNIQUEID" val="37"/>
</p:tagLst>
</file>

<file path=ppt/tags/tag13.xml><?xml version="1.0" encoding="utf-8"?>
<p:tagLst xmlns:a="http://schemas.openxmlformats.org/drawingml/2006/main" xmlns:r="http://schemas.openxmlformats.org/officeDocument/2006/relationships" xmlns:p="http://schemas.openxmlformats.org/presentationml/2006/main">
  <p:tag name="AS_UNIQUEID" val="188"/>
</p:tagLst>
</file>

<file path=ppt/tags/tag130.xml><?xml version="1.0" encoding="utf-8"?>
<p:tagLst xmlns:a="http://schemas.openxmlformats.org/drawingml/2006/main" xmlns:r="http://schemas.openxmlformats.org/officeDocument/2006/relationships" xmlns:p="http://schemas.openxmlformats.org/presentationml/2006/main">
  <p:tag name="AS_UNIQUEID" val="38"/>
</p:tagLst>
</file>

<file path=ppt/tags/tag131.xml><?xml version="1.0" encoding="utf-8"?>
<p:tagLst xmlns:a="http://schemas.openxmlformats.org/drawingml/2006/main" xmlns:r="http://schemas.openxmlformats.org/officeDocument/2006/relationships" xmlns:p="http://schemas.openxmlformats.org/presentationml/2006/main">
  <p:tag name="AS_UNIQUEID" val="39"/>
</p:tagLst>
</file>

<file path=ppt/tags/tag132.xml><?xml version="1.0" encoding="utf-8"?>
<p:tagLst xmlns:a="http://schemas.openxmlformats.org/drawingml/2006/main" xmlns:r="http://schemas.openxmlformats.org/officeDocument/2006/relationships" xmlns:p="http://schemas.openxmlformats.org/presentationml/2006/main">
  <p:tag name="AS_UNIQUEID" val="40"/>
</p:tagLst>
</file>

<file path=ppt/tags/tag133.xml><?xml version="1.0" encoding="utf-8"?>
<p:tagLst xmlns:a="http://schemas.openxmlformats.org/drawingml/2006/main" xmlns:r="http://schemas.openxmlformats.org/officeDocument/2006/relationships" xmlns:p="http://schemas.openxmlformats.org/presentationml/2006/main">
  <p:tag name="AS_UNIQUEID" val="41"/>
</p:tagLst>
</file>

<file path=ppt/tags/tag134.xml><?xml version="1.0" encoding="utf-8"?>
<p:tagLst xmlns:a="http://schemas.openxmlformats.org/drawingml/2006/main" xmlns:r="http://schemas.openxmlformats.org/officeDocument/2006/relationships" xmlns:p="http://schemas.openxmlformats.org/presentationml/2006/main">
  <p:tag name="AS_UNIQUEID" val="42"/>
</p:tagLst>
</file>

<file path=ppt/tags/tag135.xml><?xml version="1.0" encoding="utf-8"?>
<p:tagLst xmlns:a="http://schemas.openxmlformats.org/drawingml/2006/main" xmlns:r="http://schemas.openxmlformats.org/officeDocument/2006/relationships" xmlns:p="http://schemas.openxmlformats.org/presentationml/2006/main">
  <p:tag name="AS_UNIQUEID" val="43"/>
</p:tagLst>
</file>

<file path=ppt/tags/tag136.xml><?xml version="1.0" encoding="utf-8"?>
<p:tagLst xmlns:a="http://schemas.openxmlformats.org/drawingml/2006/main" xmlns:r="http://schemas.openxmlformats.org/officeDocument/2006/relationships" xmlns:p="http://schemas.openxmlformats.org/presentationml/2006/main">
  <p:tag name="AS_UNIQUEID" val="44"/>
</p:tagLst>
</file>

<file path=ppt/tags/tag137.xml><?xml version="1.0" encoding="utf-8"?>
<p:tagLst xmlns:a="http://schemas.openxmlformats.org/drawingml/2006/main" xmlns:r="http://schemas.openxmlformats.org/officeDocument/2006/relationships" xmlns:p="http://schemas.openxmlformats.org/presentationml/2006/main">
  <p:tag name="AS_UNIQUEID" val="29"/>
</p:tagLst>
</file>

<file path=ppt/tags/tag138.xml><?xml version="1.0" encoding="utf-8"?>
<p:tagLst xmlns:a="http://schemas.openxmlformats.org/drawingml/2006/main" xmlns:r="http://schemas.openxmlformats.org/officeDocument/2006/relationships" xmlns:p="http://schemas.openxmlformats.org/presentationml/2006/main">
  <p:tag name="AS_UNIQUEID" val="30"/>
</p:tagLst>
</file>

<file path=ppt/tags/tag139.xml><?xml version="1.0" encoding="utf-8"?>
<p:tagLst xmlns:a="http://schemas.openxmlformats.org/drawingml/2006/main" xmlns:r="http://schemas.openxmlformats.org/officeDocument/2006/relationships" xmlns:p="http://schemas.openxmlformats.org/presentationml/2006/main">
  <p:tag name="AS_UNIQUEID" val="24"/>
</p:tagLst>
</file>

<file path=ppt/tags/tag14.xml><?xml version="1.0" encoding="utf-8"?>
<p:tagLst xmlns:a="http://schemas.openxmlformats.org/drawingml/2006/main" xmlns:r="http://schemas.openxmlformats.org/officeDocument/2006/relationships" xmlns:p="http://schemas.openxmlformats.org/presentationml/2006/main">
  <p:tag name="AS_UNIQUEID" val="189"/>
</p:tagLst>
</file>

<file path=ppt/tags/tag140.xml><?xml version="1.0" encoding="utf-8"?>
<p:tagLst xmlns:a="http://schemas.openxmlformats.org/drawingml/2006/main" xmlns:r="http://schemas.openxmlformats.org/officeDocument/2006/relationships" xmlns:p="http://schemas.openxmlformats.org/presentationml/2006/main">
  <p:tag name="AS_UNIQUEID" val="25"/>
</p:tagLst>
</file>

<file path=ppt/tags/tag141.xml><?xml version="1.0" encoding="utf-8"?>
<p:tagLst xmlns:a="http://schemas.openxmlformats.org/drawingml/2006/main" xmlns:r="http://schemas.openxmlformats.org/officeDocument/2006/relationships" xmlns:p="http://schemas.openxmlformats.org/presentationml/2006/main">
  <p:tag name="AS_UNIQUEID" val="46"/>
</p:tagLst>
</file>

<file path=ppt/tags/tag142.xml><?xml version="1.0" encoding="utf-8"?>
<p:tagLst xmlns:a="http://schemas.openxmlformats.org/drawingml/2006/main" xmlns:r="http://schemas.openxmlformats.org/officeDocument/2006/relationships" xmlns:p="http://schemas.openxmlformats.org/presentationml/2006/main">
  <p:tag name="AS_UNIQUEID" val="47"/>
</p:tagLst>
</file>

<file path=ppt/tags/tag143.xml><?xml version="1.0" encoding="utf-8"?>
<p:tagLst xmlns:a="http://schemas.openxmlformats.org/drawingml/2006/main" xmlns:r="http://schemas.openxmlformats.org/officeDocument/2006/relationships" xmlns:p="http://schemas.openxmlformats.org/presentationml/2006/main">
  <p:tag name="AS_UNIQUEID" val="48"/>
</p:tagLst>
</file>

<file path=ppt/tags/tag144.xml><?xml version="1.0" encoding="utf-8"?>
<p:tagLst xmlns:a="http://schemas.openxmlformats.org/drawingml/2006/main" xmlns:r="http://schemas.openxmlformats.org/officeDocument/2006/relationships" xmlns:p="http://schemas.openxmlformats.org/presentationml/2006/main">
  <p:tag name="AS_UNIQUEID" val="49"/>
</p:tagLst>
</file>

<file path=ppt/tags/tag145.xml><?xml version="1.0" encoding="utf-8"?>
<p:tagLst xmlns:a="http://schemas.openxmlformats.org/drawingml/2006/main" xmlns:r="http://schemas.openxmlformats.org/officeDocument/2006/relationships" xmlns:p="http://schemas.openxmlformats.org/presentationml/2006/main">
  <p:tag name="AS_UNIQUEID" val="50"/>
</p:tagLst>
</file>

<file path=ppt/tags/tag146.xml><?xml version="1.0" encoding="utf-8"?>
<p:tagLst xmlns:a="http://schemas.openxmlformats.org/drawingml/2006/main" xmlns:r="http://schemas.openxmlformats.org/officeDocument/2006/relationships" xmlns:p="http://schemas.openxmlformats.org/presentationml/2006/main">
  <p:tag name="AS_UNIQUEID" val="51"/>
</p:tagLst>
</file>

<file path=ppt/tags/tag147.xml><?xml version="1.0" encoding="utf-8"?>
<p:tagLst xmlns:a="http://schemas.openxmlformats.org/drawingml/2006/main" xmlns:r="http://schemas.openxmlformats.org/officeDocument/2006/relationships" xmlns:p="http://schemas.openxmlformats.org/presentationml/2006/main">
  <p:tag name="AS_UNIQUEID" val="53"/>
</p:tagLst>
</file>

<file path=ppt/tags/tag148.xml><?xml version="1.0" encoding="utf-8"?>
<p:tagLst xmlns:a="http://schemas.openxmlformats.org/drawingml/2006/main" xmlns:r="http://schemas.openxmlformats.org/officeDocument/2006/relationships" xmlns:p="http://schemas.openxmlformats.org/presentationml/2006/main">
  <p:tag name="AS_UNIQUEID" val="54"/>
</p:tagLst>
</file>

<file path=ppt/tags/tag149.xml><?xml version="1.0" encoding="utf-8"?>
<p:tagLst xmlns:a="http://schemas.openxmlformats.org/drawingml/2006/main" xmlns:r="http://schemas.openxmlformats.org/officeDocument/2006/relationships" xmlns:p="http://schemas.openxmlformats.org/presentationml/2006/main">
  <p:tag name="AS_UNIQUEID" val="55"/>
</p:tagLst>
</file>

<file path=ppt/tags/tag15.xml><?xml version="1.0" encoding="utf-8"?>
<p:tagLst xmlns:a="http://schemas.openxmlformats.org/drawingml/2006/main" xmlns:r="http://schemas.openxmlformats.org/officeDocument/2006/relationships" xmlns:p="http://schemas.openxmlformats.org/presentationml/2006/main">
  <p:tag name="AS_UNIQUEID" val="190"/>
</p:tagLst>
</file>

<file path=ppt/tags/tag150.xml><?xml version="1.0" encoding="utf-8"?>
<p:tagLst xmlns:a="http://schemas.openxmlformats.org/drawingml/2006/main" xmlns:r="http://schemas.openxmlformats.org/officeDocument/2006/relationships" xmlns:p="http://schemas.openxmlformats.org/presentationml/2006/main">
  <p:tag name="AS_UNIQUEID" val="56"/>
</p:tagLst>
</file>

<file path=ppt/tags/tag151.xml><?xml version="1.0" encoding="utf-8"?>
<p:tagLst xmlns:a="http://schemas.openxmlformats.org/drawingml/2006/main" xmlns:r="http://schemas.openxmlformats.org/officeDocument/2006/relationships" xmlns:p="http://schemas.openxmlformats.org/presentationml/2006/main">
  <p:tag name="AS_UNIQUEID" val="57"/>
</p:tagLst>
</file>

<file path=ppt/tags/tag152.xml><?xml version="1.0" encoding="utf-8"?>
<p:tagLst xmlns:a="http://schemas.openxmlformats.org/drawingml/2006/main" xmlns:r="http://schemas.openxmlformats.org/officeDocument/2006/relationships" xmlns:p="http://schemas.openxmlformats.org/presentationml/2006/main">
  <p:tag name="AS_UNIQUEID" val="58"/>
</p:tagLst>
</file>

<file path=ppt/tags/tag153.xml><?xml version="1.0" encoding="utf-8"?>
<p:tagLst xmlns:a="http://schemas.openxmlformats.org/drawingml/2006/main" xmlns:r="http://schemas.openxmlformats.org/officeDocument/2006/relationships" xmlns:p="http://schemas.openxmlformats.org/presentationml/2006/main">
  <p:tag name="AS_UNIQUEID" val="59"/>
</p:tagLst>
</file>

<file path=ppt/tags/tag154.xml><?xml version="1.0" encoding="utf-8"?>
<p:tagLst xmlns:a="http://schemas.openxmlformats.org/drawingml/2006/main" xmlns:r="http://schemas.openxmlformats.org/officeDocument/2006/relationships" xmlns:p="http://schemas.openxmlformats.org/presentationml/2006/main">
  <p:tag name="AS_UNIQUEID" val="60"/>
</p:tagLst>
</file>

<file path=ppt/tags/tag155.xml><?xml version="1.0" encoding="utf-8"?>
<p:tagLst xmlns:a="http://schemas.openxmlformats.org/drawingml/2006/main" xmlns:r="http://schemas.openxmlformats.org/officeDocument/2006/relationships" xmlns:p="http://schemas.openxmlformats.org/presentationml/2006/main">
  <p:tag name="AS_UNIQUEID" val="61"/>
</p:tagLst>
</file>

<file path=ppt/tags/tag156.xml><?xml version="1.0" encoding="utf-8"?>
<p:tagLst xmlns:a="http://schemas.openxmlformats.org/drawingml/2006/main" xmlns:r="http://schemas.openxmlformats.org/officeDocument/2006/relationships" xmlns:p="http://schemas.openxmlformats.org/presentationml/2006/main">
  <p:tag name="AS_UNIQUEID" val="62"/>
</p:tagLst>
</file>

<file path=ppt/tags/tag157.xml><?xml version="1.0" encoding="utf-8"?>
<p:tagLst xmlns:a="http://schemas.openxmlformats.org/drawingml/2006/main" xmlns:r="http://schemas.openxmlformats.org/officeDocument/2006/relationships" xmlns:p="http://schemas.openxmlformats.org/presentationml/2006/main">
  <p:tag name="AS_UNIQUEID" val="63"/>
</p:tagLst>
</file>

<file path=ppt/tags/tag158.xml><?xml version="1.0" encoding="utf-8"?>
<p:tagLst xmlns:a="http://schemas.openxmlformats.org/drawingml/2006/main" xmlns:r="http://schemas.openxmlformats.org/officeDocument/2006/relationships" xmlns:p="http://schemas.openxmlformats.org/presentationml/2006/main">
  <p:tag name="AS_UNIQUEID" val="65"/>
</p:tagLst>
</file>

<file path=ppt/tags/tag159.xml><?xml version="1.0" encoding="utf-8"?>
<p:tagLst xmlns:a="http://schemas.openxmlformats.org/drawingml/2006/main" xmlns:r="http://schemas.openxmlformats.org/officeDocument/2006/relationships" xmlns:p="http://schemas.openxmlformats.org/presentationml/2006/main">
  <p:tag name="AS_UNIQUEID" val="66"/>
</p:tagLst>
</file>

<file path=ppt/tags/tag16.xml><?xml version="1.0" encoding="utf-8"?>
<p:tagLst xmlns:a="http://schemas.openxmlformats.org/drawingml/2006/main" xmlns:r="http://schemas.openxmlformats.org/officeDocument/2006/relationships" xmlns:p="http://schemas.openxmlformats.org/presentationml/2006/main">
  <p:tag name="AS_UNIQUEID" val="191"/>
</p:tagLst>
</file>

<file path=ppt/tags/tag160.xml><?xml version="1.0" encoding="utf-8"?>
<p:tagLst xmlns:a="http://schemas.openxmlformats.org/drawingml/2006/main" xmlns:r="http://schemas.openxmlformats.org/officeDocument/2006/relationships" xmlns:p="http://schemas.openxmlformats.org/presentationml/2006/main">
  <p:tag name="AS_UNIQUEID" val="67"/>
</p:tagLst>
</file>

<file path=ppt/tags/tag161.xml><?xml version="1.0" encoding="utf-8"?>
<p:tagLst xmlns:a="http://schemas.openxmlformats.org/drawingml/2006/main" xmlns:r="http://schemas.openxmlformats.org/officeDocument/2006/relationships" xmlns:p="http://schemas.openxmlformats.org/presentationml/2006/main">
  <p:tag name="AS_UNIQUEID" val="68"/>
</p:tagLst>
</file>

<file path=ppt/tags/tag162.xml><?xml version="1.0" encoding="utf-8"?>
<p:tagLst xmlns:a="http://schemas.openxmlformats.org/drawingml/2006/main" xmlns:r="http://schemas.openxmlformats.org/officeDocument/2006/relationships" xmlns:p="http://schemas.openxmlformats.org/presentationml/2006/main">
  <p:tag name="AS_UNIQUEID" val="69"/>
</p:tagLst>
</file>

<file path=ppt/tags/tag163.xml><?xml version="1.0" encoding="utf-8"?>
<p:tagLst xmlns:a="http://schemas.openxmlformats.org/drawingml/2006/main" xmlns:r="http://schemas.openxmlformats.org/officeDocument/2006/relationships" xmlns:p="http://schemas.openxmlformats.org/presentationml/2006/main">
  <p:tag name="AS_UNIQUEID" val="70"/>
</p:tagLst>
</file>

<file path=ppt/tags/tag164.xml><?xml version="1.0" encoding="utf-8"?>
<p:tagLst xmlns:a="http://schemas.openxmlformats.org/drawingml/2006/main" xmlns:r="http://schemas.openxmlformats.org/officeDocument/2006/relationships" xmlns:p="http://schemas.openxmlformats.org/presentationml/2006/main">
  <p:tag name="AS_UNIQUEID" val="71"/>
</p:tagLst>
</file>

<file path=ppt/tags/tag165.xml><?xml version="1.0" encoding="utf-8"?>
<p:tagLst xmlns:a="http://schemas.openxmlformats.org/drawingml/2006/main" xmlns:r="http://schemas.openxmlformats.org/officeDocument/2006/relationships" xmlns:p="http://schemas.openxmlformats.org/presentationml/2006/main">
  <p:tag name="AS_UNIQUEID" val="72"/>
</p:tagLst>
</file>

<file path=ppt/tags/tag166.xml><?xml version="1.0" encoding="utf-8"?>
<p:tagLst xmlns:a="http://schemas.openxmlformats.org/drawingml/2006/main" xmlns:r="http://schemas.openxmlformats.org/officeDocument/2006/relationships" xmlns:p="http://schemas.openxmlformats.org/presentationml/2006/main">
  <p:tag name="AS_UNIQUEID" val="73"/>
</p:tagLst>
</file>

<file path=ppt/tags/tag167.xml><?xml version="1.0" encoding="utf-8"?>
<p:tagLst xmlns:a="http://schemas.openxmlformats.org/drawingml/2006/main" xmlns:r="http://schemas.openxmlformats.org/officeDocument/2006/relationships" xmlns:p="http://schemas.openxmlformats.org/presentationml/2006/main">
  <p:tag name="AS_UNIQUEID" val="74"/>
</p:tagLst>
</file>

<file path=ppt/tags/tag168.xml><?xml version="1.0" encoding="utf-8"?>
<p:tagLst xmlns:a="http://schemas.openxmlformats.org/drawingml/2006/main" xmlns:r="http://schemas.openxmlformats.org/officeDocument/2006/relationships" xmlns:p="http://schemas.openxmlformats.org/presentationml/2006/main">
  <p:tag name="AS_UNIQUEID" val="76"/>
</p:tagLst>
</file>

<file path=ppt/tags/tag169.xml><?xml version="1.0" encoding="utf-8"?>
<p:tagLst xmlns:a="http://schemas.openxmlformats.org/drawingml/2006/main" xmlns:r="http://schemas.openxmlformats.org/officeDocument/2006/relationships" xmlns:p="http://schemas.openxmlformats.org/presentationml/2006/main">
  <p:tag name="AS_UNIQUEID" val="77"/>
</p:tagLst>
</file>

<file path=ppt/tags/tag17.xml><?xml version="1.0" encoding="utf-8"?>
<p:tagLst xmlns:a="http://schemas.openxmlformats.org/drawingml/2006/main" xmlns:r="http://schemas.openxmlformats.org/officeDocument/2006/relationships" xmlns:p="http://schemas.openxmlformats.org/presentationml/2006/main">
  <p:tag name="AS_UNIQUEID" val="193"/>
</p:tagLst>
</file>

<file path=ppt/tags/tag170.xml><?xml version="1.0" encoding="utf-8"?>
<p:tagLst xmlns:a="http://schemas.openxmlformats.org/drawingml/2006/main" xmlns:r="http://schemas.openxmlformats.org/officeDocument/2006/relationships" xmlns:p="http://schemas.openxmlformats.org/presentationml/2006/main">
  <p:tag name="AS_UNIQUEID" val="78"/>
</p:tagLst>
</file>

<file path=ppt/tags/tag171.xml><?xml version="1.0" encoding="utf-8"?>
<p:tagLst xmlns:a="http://schemas.openxmlformats.org/drawingml/2006/main" xmlns:r="http://schemas.openxmlformats.org/officeDocument/2006/relationships" xmlns:p="http://schemas.openxmlformats.org/presentationml/2006/main">
  <p:tag name="AS_UNIQUEID" val="79"/>
</p:tagLst>
</file>

<file path=ppt/tags/tag172.xml><?xml version="1.0" encoding="utf-8"?>
<p:tagLst xmlns:a="http://schemas.openxmlformats.org/drawingml/2006/main" xmlns:r="http://schemas.openxmlformats.org/officeDocument/2006/relationships" xmlns:p="http://schemas.openxmlformats.org/presentationml/2006/main">
  <p:tag name="AS_UNIQUEID" val="80"/>
</p:tagLst>
</file>

<file path=ppt/tags/tag173.xml><?xml version="1.0" encoding="utf-8"?>
<p:tagLst xmlns:a="http://schemas.openxmlformats.org/drawingml/2006/main" xmlns:r="http://schemas.openxmlformats.org/officeDocument/2006/relationships" xmlns:p="http://schemas.openxmlformats.org/presentationml/2006/main">
  <p:tag name="AS_UNIQUEID" val="81"/>
</p:tagLst>
</file>

<file path=ppt/tags/tag174.xml><?xml version="1.0" encoding="utf-8"?>
<p:tagLst xmlns:a="http://schemas.openxmlformats.org/drawingml/2006/main" xmlns:r="http://schemas.openxmlformats.org/officeDocument/2006/relationships" xmlns:p="http://schemas.openxmlformats.org/presentationml/2006/main">
  <p:tag name="AS_UNIQUEID" val="83"/>
</p:tagLst>
</file>

<file path=ppt/tags/tag175.xml><?xml version="1.0" encoding="utf-8"?>
<p:tagLst xmlns:a="http://schemas.openxmlformats.org/drawingml/2006/main" xmlns:r="http://schemas.openxmlformats.org/officeDocument/2006/relationships" xmlns:p="http://schemas.openxmlformats.org/presentationml/2006/main">
  <p:tag name="AS_UNIQUEID" val="84"/>
</p:tagLst>
</file>

<file path=ppt/tags/tag176.xml><?xml version="1.0" encoding="utf-8"?>
<p:tagLst xmlns:a="http://schemas.openxmlformats.org/drawingml/2006/main" xmlns:r="http://schemas.openxmlformats.org/officeDocument/2006/relationships" xmlns:p="http://schemas.openxmlformats.org/presentationml/2006/main">
  <p:tag name="AS_UNIQUEID" val="85"/>
</p:tagLst>
</file>

<file path=ppt/tags/tag177.xml><?xml version="1.0" encoding="utf-8"?>
<p:tagLst xmlns:a="http://schemas.openxmlformats.org/drawingml/2006/main" xmlns:r="http://schemas.openxmlformats.org/officeDocument/2006/relationships" xmlns:p="http://schemas.openxmlformats.org/presentationml/2006/main">
  <p:tag name="AS_UNIQUEID" val="86"/>
</p:tagLst>
</file>

<file path=ppt/tags/tag178.xml><?xml version="1.0" encoding="utf-8"?>
<p:tagLst xmlns:a="http://schemas.openxmlformats.org/drawingml/2006/main" xmlns:r="http://schemas.openxmlformats.org/officeDocument/2006/relationships" xmlns:p="http://schemas.openxmlformats.org/presentationml/2006/main">
  <p:tag name="AS_UNIQUEID" val="88"/>
</p:tagLst>
</file>

<file path=ppt/tags/tag179.xml><?xml version="1.0" encoding="utf-8"?>
<p:tagLst xmlns:a="http://schemas.openxmlformats.org/drawingml/2006/main" xmlns:r="http://schemas.openxmlformats.org/officeDocument/2006/relationships" xmlns:p="http://schemas.openxmlformats.org/presentationml/2006/main">
  <p:tag name="AS_UNIQUEID" val="89"/>
</p:tagLst>
</file>

<file path=ppt/tags/tag18.xml><?xml version="1.0" encoding="utf-8"?>
<p:tagLst xmlns:a="http://schemas.openxmlformats.org/drawingml/2006/main" xmlns:r="http://schemas.openxmlformats.org/officeDocument/2006/relationships" xmlns:p="http://schemas.openxmlformats.org/presentationml/2006/main">
  <p:tag name="AS_UNIQUEID" val="194"/>
</p:tagLst>
</file>

<file path=ppt/tags/tag180.xml><?xml version="1.0" encoding="utf-8"?>
<p:tagLst xmlns:a="http://schemas.openxmlformats.org/drawingml/2006/main" xmlns:r="http://schemas.openxmlformats.org/officeDocument/2006/relationships" xmlns:p="http://schemas.openxmlformats.org/presentationml/2006/main">
  <p:tag name="AS_UNIQUEID" val="90"/>
</p:tagLst>
</file>

<file path=ppt/tags/tag181.xml><?xml version="1.0" encoding="utf-8"?>
<p:tagLst xmlns:a="http://schemas.openxmlformats.org/drawingml/2006/main" xmlns:r="http://schemas.openxmlformats.org/officeDocument/2006/relationships" xmlns:p="http://schemas.openxmlformats.org/presentationml/2006/main">
  <p:tag name="AS_UNIQUEID" val="91"/>
</p:tagLst>
</file>

<file path=ppt/tags/tag182.xml><?xml version="1.0" encoding="utf-8"?>
<p:tagLst xmlns:a="http://schemas.openxmlformats.org/drawingml/2006/main" xmlns:r="http://schemas.openxmlformats.org/officeDocument/2006/relationships" xmlns:p="http://schemas.openxmlformats.org/presentationml/2006/main">
  <p:tag name="AS_UNIQUEID" val="92"/>
</p:tagLst>
</file>

<file path=ppt/tags/tag183.xml><?xml version="1.0" encoding="utf-8"?>
<p:tagLst xmlns:a="http://schemas.openxmlformats.org/drawingml/2006/main" xmlns:r="http://schemas.openxmlformats.org/officeDocument/2006/relationships" xmlns:p="http://schemas.openxmlformats.org/presentationml/2006/main">
  <p:tag name="AS_UNIQUEID" val="93"/>
</p:tagLst>
</file>

<file path=ppt/tags/tag184.xml><?xml version="1.0" encoding="utf-8"?>
<p:tagLst xmlns:a="http://schemas.openxmlformats.org/drawingml/2006/main" xmlns:r="http://schemas.openxmlformats.org/officeDocument/2006/relationships" xmlns:p="http://schemas.openxmlformats.org/presentationml/2006/main">
  <p:tag name="AS_UNIQUEID" val="94"/>
</p:tagLst>
</file>

<file path=ppt/tags/tag185.xml><?xml version="1.0" encoding="utf-8"?>
<p:tagLst xmlns:a="http://schemas.openxmlformats.org/drawingml/2006/main" xmlns:r="http://schemas.openxmlformats.org/officeDocument/2006/relationships" xmlns:p="http://schemas.openxmlformats.org/presentationml/2006/main">
  <p:tag name="AS_UNIQUEID" val="95"/>
</p:tagLst>
</file>

<file path=ppt/tags/tag186.xml><?xml version="1.0" encoding="utf-8"?>
<p:tagLst xmlns:a="http://schemas.openxmlformats.org/drawingml/2006/main" xmlns:r="http://schemas.openxmlformats.org/officeDocument/2006/relationships" xmlns:p="http://schemas.openxmlformats.org/presentationml/2006/main">
  <p:tag name="AS_UNIQUEID" val="96"/>
</p:tagLst>
</file>

<file path=ppt/tags/tag187.xml><?xml version="1.0" encoding="utf-8"?>
<p:tagLst xmlns:a="http://schemas.openxmlformats.org/drawingml/2006/main" xmlns:r="http://schemas.openxmlformats.org/officeDocument/2006/relationships" xmlns:p="http://schemas.openxmlformats.org/presentationml/2006/main">
  <p:tag name="AS_UNIQUEID" val="97"/>
</p:tagLst>
</file>

<file path=ppt/tags/tag188.xml><?xml version="1.0" encoding="utf-8"?>
<p:tagLst xmlns:a="http://schemas.openxmlformats.org/drawingml/2006/main" xmlns:r="http://schemas.openxmlformats.org/officeDocument/2006/relationships" xmlns:p="http://schemas.openxmlformats.org/presentationml/2006/main">
  <p:tag name="AS_UNIQUEID" val="98"/>
</p:tagLst>
</file>

<file path=ppt/tags/tag189.xml><?xml version="1.0" encoding="utf-8"?>
<p:tagLst xmlns:a="http://schemas.openxmlformats.org/drawingml/2006/main" xmlns:r="http://schemas.openxmlformats.org/officeDocument/2006/relationships" xmlns:p="http://schemas.openxmlformats.org/presentationml/2006/main">
  <p:tag name="AS_UNIQUEID" val="99"/>
</p:tagLst>
</file>

<file path=ppt/tags/tag19.xml><?xml version="1.0" encoding="utf-8"?>
<p:tagLst xmlns:a="http://schemas.openxmlformats.org/drawingml/2006/main" xmlns:r="http://schemas.openxmlformats.org/officeDocument/2006/relationships" xmlns:p="http://schemas.openxmlformats.org/presentationml/2006/main">
  <p:tag name="AS_UNIQUEID" val="195"/>
</p:tagLst>
</file>

<file path=ppt/tags/tag190.xml><?xml version="1.0" encoding="utf-8"?>
<p:tagLst xmlns:a="http://schemas.openxmlformats.org/drawingml/2006/main" xmlns:r="http://schemas.openxmlformats.org/officeDocument/2006/relationships" xmlns:p="http://schemas.openxmlformats.org/presentationml/2006/main">
  <p:tag name="AS_UNIQUEID" val="101"/>
</p:tagLst>
</file>

<file path=ppt/tags/tag191.xml><?xml version="1.0" encoding="utf-8"?>
<p:tagLst xmlns:a="http://schemas.openxmlformats.org/drawingml/2006/main" xmlns:r="http://schemas.openxmlformats.org/officeDocument/2006/relationships" xmlns:p="http://schemas.openxmlformats.org/presentationml/2006/main">
  <p:tag name="AS_UNIQUEID" val="102"/>
</p:tagLst>
</file>

<file path=ppt/tags/tag192.xml><?xml version="1.0" encoding="utf-8"?>
<p:tagLst xmlns:a="http://schemas.openxmlformats.org/drawingml/2006/main" xmlns:r="http://schemas.openxmlformats.org/officeDocument/2006/relationships" xmlns:p="http://schemas.openxmlformats.org/presentationml/2006/main">
  <p:tag name="AS_UNIQUEID" val="103"/>
</p:tagLst>
</file>

<file path=ppt/tags/tag193.xml><?xml version="1.0" encoding="utf-8"?>
<p:tagLst xmlns:a="http://schemas.openxmlformats.org/drawingml/2006/main" xmlns:r="http://schemas.openxmlformats.org/officeDocument/2006/relationships" xmlns:p="http://schemas.openxmlformats.org/presentationml/2006/main">
  <p:tag name="AS_UNIQUEID" val="104"/>
</p:tagLst>
</file>

<file path=ppt/tags/tag194.xml><?xml version="1.0" encoding="utf-8"?>
<p:tagLst xmlns:a="http://schemas.openxmlformats.org/drawingml/2006/main" xmlns:r="http://schemas.openxmlformats.org/officeDocument/2006/relationships" xmlns:p="http://schemas.openxmlformats.org/presentationml/2006/main">
  <p:tag name="AS_UNIQUEID" val="105"/>
</p:tagLst>
</file>

<file path=ppt/tags/tag195.xml><?xml version="1.0" encoding="utf-8"?>
<p:tagLst xmlns:a="http://schemas.openxmlformats.org/drawingml/2006/main" xmlns:r="http://schemas.openxmlformats.org/officeDocument/2006/relationships" xmlns:p="http://schemas.openxmlformats.org/presentationml/2006/main">
  <p:tag name="AS_UNIQUEID" val="106"/>
</p:tagLst>
</file>

<file path=ppt/tags/tag196.xml><?xml version="1.0" encoding="utf-8"?>
<p:tagLst xmlns:a="http://schemas.openxmlformats.org/drawingml/2006/main" xmlns:r="http://schemas.openxmlformats.org/officeDocument/2006/relationships" xmlns:p="http://schemas.openxmlformats.org/presentationml/2006/main">
  <p:tag name="AS_UNIQUEID" val="107"/>
</p:tagLst>
</file>

<file path=ppt/tags/tag197.xml><?xml version="1.0" encoding="utf-8"?>
<p:tagLst xmlns:a="http://schemas.openxmlformats.org/drawingml/2006/main" xmlns:r="http://schemas.openxmlformats.org/officeDocument/2006/relationships" xmlns:p="http://schemas.openxmlformats.org/presentationml/2006/main">
  <p:tag name="AS_UNIQUEID" val="108"/>
</p:tagLst>
</file>

<file path=ppt/tags/tag198.xml><?xml version="1.0" encoding="utf-8"?>
<p:tagLst xmlns:a="http://schemas.openxmlformats.org/drawingml/2006/main" xmlns:r="http://schemas.openxmlformats.org/officeDocument/2006/relationships" xmlns:p="http://schemas.openxmlformats.org/presentationml/2006/main">
  <p:tag name="AS_UNIQUEID" val="109"/>
</p:tagLst>
</file>

<file path=ppt/tags/tag199.xml><?xml version="1.0" encoding="utf-8"?>
<p:tagLst xmlns:a="http://schemas.openxmlformats.org/drawingml/2006/main" xmlns:r="http://schemas.openxmlformats.org/officeDocument/2006/relationships" xmlns:p="http://schemas.openxmlformats.org/presentationml/2006/main">
  <p:tag name="AS_UNIQUEID" val="110"/>
</p:tagLst>
</file>

<file path=ppt/tags/tag2.xml><?xml version="1.0" encoding="utf-8"?>
<p:tagLst xmlns:a="http://schemas.openxmlformats.org/drawingml/2006/main" xmlns:r="http://schemas.openxmlformats.org/officeDocument/2006/relationships" xmlns:p="http://schemas.openxmlformats.org/presentationml/2006/main">
  <p:tag name="AS_UNIQUEID" val="264"/>
</p:tagLst>
</file>

<file path=ppt/tags/tag20.xml><?xml version="1.0" encoding="utf-8"?>
<p:tagLst xmlns:a="http://schemas.openxmlformats.org/drawingml/2006/main" xmlns:r="http://schemas.openxmlformats.org/officeDocument/2006/relationships" xmlns:p="http://schemas.openxmlformats.org/presentationml/2006/main">
  <p:tag name="AS_UNIQUEID" val="196"/>
</p:tagLst>
</file>

<file path=ppt/tags/tag200.xml><?xml version="1.0" encoding="utf-8"?>
<p:tagLst xmlns:a="http://schemas.openxmlformats.org/drawingml/2006/main" xmlns:r="http://schemas.openxmlformats.org/officeDocument/2006/relationships" xmlns:p="http://schemas.openxmlformats.org/presentationml/2006/main">
  <p:tag name="AS_UNIQUEID" val="111"/>
</p:tagLst>
</file>

<file path=ppt/tags/tag201.xml><?xml version="1.0" encoding="utf-8"?>
<p:tagLst xmlns:a="http://schemas.openxmlformats.org/drawingml/2006/main" xmlns:r="http://schemas.openxmlformats.org/officeDocument/2006/relationships" xmlns:p="http://schemas.openxmlformats.org/presentationml/2006/main">
  <p:tag name="AS_UNIQUEID" val="112"/>
</p:tagLst>
</file>

<file path=ppt/tags/tag202.xml><?xml version="1.0" encoding="utf-8"?>
<p:tagLst xmlns:a="http://schemas.openxmlformats.org/drawingml/2006/main" xmlns:r="http://schemas.openxmlformats.org/officeDocument/2006/relationships" xmlns:p="http://schemas.openxmlformats.org/presentationml/2006/main">
  <p:tag name="AS_UNIQUEID" val="113"/>
</p:tagLst>
</file>

<file path=ppt/tags/tag203.xml><?xml version="1.0" encoding="utf-8"?>
<p:tagLst xmlns:a="http://schemas.openxmlformats.org/drawingml/2006/main" xmlns:r="http://schemas.openxmlformats.org/officeDocument/2006/relationships" xmlns:p="http://schemas.openxmlformats.org/presentationml/2006/main">
  <p:tag name="AS_UNIQUEID" val="114"/>
</p:tagLst>
</file>

<file path=ppt/tags/tag204.xml><?xml version="1.0" encoding="utf-8"?>
<p:tagLst xmlns:a="http://schemas.openxmlformats.org/drawingml/2006/main" xmlns:r="http://schemas.openxmlformats.org/officeDocument/2006/relationships" xmlns:p="http://schemas.openxmlformats.org/presentationml/2006/main">
  <p:tag name="AS_UNIQUEID" val="115"/>
</p:tagLst>
</file>

<file path=ppt/tags/tag205.xml><?xml version="1.0" encoding="utf-8"?>
<p:tagLst xmlns:a="http://schemas.openxmlformats.org/drawingml/2006/main" xmlns:r="http://schemas.openxmlformats.org/officeDocument/2006/relationships" xmlns:p="http://schemas.openxmlformats.org/presentationml/2006/main">
  <p:tag name="AS_UNIQUEID" val="116"/>
</p:tagLst>
</file>

<file path=ppt/tags/tag206.xml><?xml version="1.0" encoding="utf-8"?>
<p:tagLst xmlns:a="http://schemas.openxmlformats.org/drawingml/2006/main" xmlns:r="http://schemas.openxmlformats.org/officeDocument/2006/relationships" xmlns:p="http://schemas.openxmlformats.org/presentationml/2006/main">
  <p:tag name="AS_UNIQUEID" val="117"/>
</p:tagLst>
</file>

<file path=ppt/tags/tag207.xml><?xml version="1.0" encoding="utf-8"?>
<p:tagLst xmlns:a="http://schemas.openxmlformats.org/drawingml/2006/main" xmlns:r="http://schemas.openxmlformats.org/officeDocument/2006/relationships" xmlns:p="http://schemas.openxmlformats.org/presentationml/2006/main">
  <p:tag name="AS_UNIQUEID" val="118"/>
</p:tagLst>
</file>

<file path=ppt/tags/tag208.xml><?xml version="1.0" encoding="utf-8"?>
<p:tagLst xmlns:a="http://schemas.openxmlformats.org/drawingml/2006/main" xmlns:r="http://schemas.openxmlformats.org/officeDocument/2006/relationships" xmlns:p="http://schemas.openxmlformats.org/presentationml/2006/main">
  <p:tag name="AS_UNIQUEID" val="119"/>
</p:tagLst>
</file>

<file path=ppt/tags/tag209.xml><?xml version="1.0" encoding="utf-8"?>
<p:tagLst xmlns:a="http://schemas.openxmlformats.org/drawingml/2006/main" xmlns:r="http://schemas.openxmlformats.org/officeDocument/2006/relationships" xmlns:p="http://schemas.openxmlformats.org/presentationml/2006/main">
  <p:tag name="AS_UNIQUEID" val="120"/>
</p:tagLst>
</file>

<file path=ppt/tags/tag21.xml><?xml version="1.0" encoding="utf-8"?>
<p:tagLst xmlns:a="http://schemas.openxmlformats.org/drawingml/2006/main" xmlns:r="http://schemas.openxmlformats.org/officeDocument/2006/relationships" xmlns:p="http://schemas.openxmlformats.org/presentationml/2006/main">
  <p:tag name="AS_UNIQUEID" val="203"/>
</p:tagLst>
</file>

<file path=ppt/tags/tag210.xml><?xml version="1.0" encoding="utf-8"?>
<p:tagLst xmlns:a="http://schemas.openxmlformats.org/drawingml/2006/main" xmlns:r="http://schemas.openxmlformats.org/officeDocument/2006/relationships" xmlns:p="http://schemas.openxmlformats.org/presentationml/2006/main">
  <p:tag name="AS_UNIQUEID" val="121"/>
</p:tagLst>
</file>

<file path=ppt/tags/tag211.xml><?xml version="1.0" encoding="utf-8"?>
<p:tagLst xmlns:a="http://schemas.openxmlformats.org/drawingml/2006/main" xmlns:r="http://schemas.openxmlformats.org/officeDocument/2006/relationships" xmlns:p="http://schemas.openxmlformats.org/presentationml/2006/main">
  <p:tag name="AS_UNIQUEID" val="123"/>
</p:tagLst>
</file>

<file path=ppt/tags/tag212.xml><?xml version="1.0" encoding="utf-8"?>
<p:tagLst xmlns:a="http://schemas.openxmlformats.org/drawingml/2006/main" xmlns:r="http://schemas.openxmlformats.org/officeDocument/2006/relationships" xmlns:p="http://schemas.openxmlformats.org/presentationml/2006/main">
  <p:tag name="AS_UNIQUEID" val="124"/>
</p:tagLst>
</file>

<file path=ppt/tags/tag213.xml><?xml version="1.0" encoding="utf-8"?>
<p:tagLst xmlns:a="http://schemas.openxmlformats.org/drawingml/2006/main" xmlns:r="http://schemas.openxmlformats.org/officeDocument/2006/relationships" xmlns:p="http://schemas.openxmlformats.org/presentationml/2006/main">
  <p:tag name="AS_UNIQUEID" val="125"/>
</p:tagLst>
</file>

<file path=ppt/tags/tag214.xml><?xml version="1.0" encoding="utf-8"?>
<p:tagLst xmlns:a="http://schemas.openxmlformats.org/drawingml/2006/main" xmlns:r="http://schemas.openxmlformats.org/officeDocument/2006/relationships" xmlns:p="http://schemas.openxmlformats.org/presentationml/2006/main">
  <p:tag name="AS_UNIQUEID" val="126"/>
</p:tagLst>
</file>

<file path=ppt/tags/tag215.xml><?xml version="1.0" encoding="utf-8"?>
<p:tagLst xmlns:a="http://schemas.openxmlformats.org/drawingml/2006/main" xmlns:r="http://schemas.openxmlformats.org/officeDocument/2006/relationships" xmlns:p="http://schemas.openxmlformats.org/presentationml/2006/main">
  <p:tag name="AS_UNIQUEID" val="127"/>
</p:tagLst>
</file>

<file path=ppt/tags/tag216.xml><?xml version="1.0" encoding="utf-8"?>
<p:tagLst xmlns:a="http://schemas.openxmlformats.org/drawingml/2006/main" xmlns:r="http://schemas.openxmlformats.org/officeDocument/2006/relationships" xmlns:p="http://schemas.openxmlformats.org/presentationml/2006/main">
  <p:tag name="AS_UNIQUEID" val="128"/>
</p:tagLst>
</file>

<file path=ppt/tags/tag217.xml><?xml version="1.0" encoding="utf-8"?>
<p:tagLst xmlns:a="http://schemas.openxmlformats.org/drawingml/2006/main" xmlns:r="http://schemas.openxmlformats.org/officeDocument/2006/relationships" xmlns:p="http://schemas.openxmlformats.org/presentationml/2006/main">
  <p:tag name="AS_UNIQUEID" val="129"/>
</p:tagLst>
</file>

<file path=ppt/tags/tag218.xml><?xml version="1.0" encoding="utf-8"?>
<p:tagLst xmlns:a="http://schemas.openxmlformats.org/drawingml/2006/main" xmlns:r="http://schemas.openxmlformats.org/officeDocument/2006/relationships" xmlns:p="http://schemas.openxmlformats.org/presentationml/2006/main">
  <p:tag name="AS_UNIQUEID" val="130"/>
</p:tagLst>
</file>

<file path=ppt/tags/tag219.xml><?xml version="1.0" encoding="utf-8"?>
<p:tagLst xmlns:a="http://schemas.openxmlformats.org/drawingml/2006/main" xmlns:r="http://schemas.openxmlformats.org/officeDocument/2006/relationships" xmlns:p="http://schemas.openxmlformats.org/presentationml/2006/main">
  <p:tag name="AS_UNIQUEID" val="131"/>
</p:tagLst>
</file>

<file path=ppt/tags/tag22.xml><?xml version="1.0" encoding="utf-8"?>
<p:tagLst xmlns:a="http://schemas.openxmlformats.org/drawingml/2006/main" xmlns:r="http://schemas.openxmlformats.org/officeDocument/2006/relationships" xmlns:p="http://schemas.openxmlformats.org/presentationml/2006/main">
  <p:tag name="AS_UNIQUEID" val="204"/>
</p:tagLst>
</file>

<file path=ppt/tags/tag220.xml><?xml version="1.0" encoding="utf-8"?>
<p:tagLst xmlns:a="http://schemas.openxmlformats.org/drawingml/2006/main" xmlns:r="http://schemas.openxmlformats.org/officeDocument/2006/relationships" xmlns:p="http://schemas.openxmlformats.org/presentationml/2006/main">
  <p:tag name="AS_UNIQUEID" val="133"/>
</p:tagLst>
</file>

<file path=ppt/tags/tag221.xml><?xml version="1.0" encoding="utf-8"?>
<p:tagLst xmlns:a="http://schemas.openxmlformats.org/drawingml/2006/main" xmlns:r="http://schemas.openxmlformats.org/officeDocument/2006/relationships" xmlns:p="http://schemas.openxmlformats.org/presentationml/2006/main">
  <p:tag name="AS_UNIQUEID" val="134"/>
</p:tagLst>
</file>

<file path=ppt/tags/tag222.xml><?xml version="1.0" encoding="utf-8"?>
<p:tagLst xmlns:a="http://schemas.openxmlformats.org/drawingml/2006/main" xmlns:r="http://schemas.openxmlformats.org/officeDocument/2006/relationships" xmlns:p="http://schemas.openxmlformats.org/presentationml/2006/main">
  <p:tag name="AS_UNIQUEID" val="135"/>
</p:tagLst>
</file>

<file path=ppt/tags/tag223.xml><?xml version="1.0" encoding="utf-8"?>
<p:tagLst xmlns:a="http://schemas.openxmlformats.org/drawingml/2006/main" xmlns:r="http://schemas.openxmlformats.org/officeDocument/2006/relationships" xmlns:p="http://schemas.openxmlformats.org/presentationml/2006/main">
  <p:tag name="AS_UNIQUEID" val="136"/>
</p:tagLst>
</file>

<file path=ppt/tags/tag224.xml><?xml version="1.0" encoding="utf-8"?>
<p:tagLst xmlns:a="http://schemas.openxmlformats.org/drawingml/2006/main" xmlns:r="http://schemas.openxmlformats.org/officeDocument/2006/relationships" xmlns:p="http://schemas.openxmlformats.org/presentationml/2006/main">
  <p:tag name="AS_UNIQUEID" val="137"/>
</p:tagLst>
</file>

<file path=ppt/tags/tag225.xml><?xml version="1.0" encoding="utf-8"?>
<p:tagLst xmlns:a="http://schemas.openxmlformats.org/drawingml/2006/main" xmlns:r="http://schemas.openxmlformats.org/officeDocument/2006/relationships" xmlns:p="http://schemas.openxmlformats.org/presentationml/2006/main">
  <p:tag name="AS_UNIQUEID" val="138"/>
</p:tagLst>
</file>

<file path=ppt/tags/tag226.xml><?xml version="1.0" encoding="utf-8"?>
<p:tagLst xmlns:a="http://schemas.openxmlformats.org/drawingml/2006/main" xmlns:r="http://schemas.openxmlformats.org/officeDocument/2006/relationships" xmlns:p="http://schemas.openxmlformats.org/presentationml/2006/main">
  <p:tag name="AS_UNIQUEID" val="139"/>
</p:tagLst>
</file>

<file path=ppt/tags/tag227.xml><?xml version="1.0" encoding="utf-8"?>
<p:tagLst xmlns:a="http://schemas.openxmlformats.org/drawingml/2006/main" xmlns:r="http://schemas.openxmlformats.org/officeDocument/2006/relationships" xmlns:p="http://schemas.openxmlformats.org/presentationml/2006/main">
  <p:tag name="AS_UNIQUEID" val="140"/>
</p:tagLst>
</file>

<file path=ppt/tags/tag228.xml><?xml version="1.0" encoding="utf-8"?>
<p:tagLst xmlns:a="http://schemas.openxmlformats.org/drawingml/2006/main" xmlns:r="http://schemas.openxmlformats.org/officeDocument/2006/relationships" xmlns:p="http://schemas.openxmlformats.org/presentationml/2006/main">
  <p:tag name="AS_UNIQUEID" val="141"/>
</p:tagLst>
</file>

<file path=ppt/tags/tag229.xml><?xml version="1.0" encoding="utf-8"?>
<p:tagLst xmlns:a="http://schemas.openxmlformats.org/drawingml/2006/main" xmlns:r="http://schemas.openxmlformats.org/officeDocument/2006/relationships" xmlns:p="http://schemas.openxmlformats.org/presentationml/2006/main">
  <p:tag name="AS_UNIQUEID" val="142"/>
</p:tagLst>
</file>

<file path=ppt/tags/tag23.xml><?xml version="1.0" encoding="utf-8"?>
<p:tagLst xmlns:a="http://schemas.openxmlformats.org/drawingml/2006/main" xmlns:r="http://schemas.openxmlformats.org/officeDocument/2006/relationships" xmlns:p="http://schemas.openxmlformats.org/presentationml/2006/main">
  <p:tag name="AS_UNIQUEID" val="205"/>
</p:tagLst>
</file>

<file path=ppt/tags/tag230.xml><?xml version="1.0" encoding="utf-8"?>
<p:tagLst xmlns:a="http://schemas.openxmlformats.org/drawingml/2006/main" xmlns:r="http://schemas.openxmlformats.org/officeDocument/2006/relationships" xmlns:p="http://schemas.openxmlformats.org/presentationml/2006/main">
  <p:tag name="AS_UNIQUEID" val="143"/>
</p:tagLst>
</file>

<file path=ppt/tags/tag231.xml><?xml version="1.0" encoding="utf-8"?>
<p:tagLst xmlns:a="http://schemas.openxmlformats.org/drawingml/2006/main" xmlns:r="http://schemas.openxmlformats.org/officeDocument/2006/relationships" xmlns:p="http://schemas.openxmlformats.org/presentationml/2006/main">
  <p:tag name="AS_UNIQUEID" val="144"/>
</p:tagLst>
</file>

<file path=ppt/tags/tag232.xml><?xml version="1.0" encoding="utf-8"?>
<p:tagLst xmlns:a="http://schemas.openxmlformats.org/drawingml/2006/main" xmlns:r="http://schemas.openxmlformats.org/officeDocument/2006/relationships" xmlns:p="http://schemas.openxmlformats.org/presentationml/2006/main">
  <p:tag name="AS_UNIQUEID" val="145"/>
</p:tagLst>
</file>

<file path=ppt/tags/tag233.xml><?xml version="1.0" encoding="utf-8"?>
<p:tagLst xmlns:a="http://schemas.openxmlformats.org/drawingml/2006/main" xmlns:r="http://schemas.openxmlformats.org/officeDocument/2006/relationships" xmlns:p="http://schemas.openxmlformats.org/presentationml/2006/main">
  <p:tag name="AS_UNIQUEID" val="147"/>
</p:tagLst>
</file>

<file path=ppt/tags/tag234.xml><?xml version="1.0" encoding="utf-8"?>
<p:tagLst xmlns:a="http://schemas.openxmlformats.org/drawingml/2006/main" xmlns:r="http://schemas.openxmlformats.org/officeDocument/2006/relationships" xmlns:p="http://schemas.openxmlformats.org/presentationml/2006/main">
  <p:tag name="AS_UNIQUEID" val="148"/>
</p:tagLst>
</file>

<file path=ppt/tags/tag235.xml><?xml version="1.0" encoding="utf-8"?>
<p:tagLst xmlns:a="http://schemas.openxmlformats.org/drawingml/2006/main" xmlns:r="http://schemas.openxmlformats.org/officeDocument/2006/relationships" xmlns:p="http://schemas.openxmlformats.org/presentationml/2006/main">
  <p:tag name="AS_UNIQUEID" val="149"/>
</p:tagLst>
</file>

<file path=ppt/tags/tag236.xml><?xml version="1.0" encoding="utf-8"?>
<p:tagLst xmlns:a="http://schemas.openxmlformats.org/drawingml/2006/main" xmlns:r="http://schemas.openxmlformats.org/officeDocument/2006/relationships" xmlns:p="http://schemas.openxmlformats.org/presentationml/2006/main">
  <p:tag name="AS_UNIQUEID" val="150"/>
</p:tagLst>
</file>

<file path=ppt/tags/tag237.xml><?xml version="1.0" encoding="utf-8"?>
<p:tagLst xmlns:a="http://schemas.openxmlformats.org/drawingml/2006/main" xmlns:r="http://schemas.openxmlformats.org/officeDocument/2006/relationships" xmlns:p="http://schemas.openxmlformats.org/presentationml/2006/main">
  <p:tag name="AS_UNIQUEID" val="151"/>
</p:tagLst>
</file>

<file path=ppt/tags/tag238.xml><?xml version="1.0" encoding="utf-8"?>
<p:tagLst xmlns:a="http://schemas.openxmlformats.org/drawingml/2006/main" xmlns:r="http://schemas.openxmlformats.org/officeDocument/2006/relationships" xmlns:p="http://schemas.openxmlformats.org/presentationml/2006/main">
  <p:tag name="AS_UNIQUEID" val="152"/>
</p:tagLst>
</file>

<file path=ppt/tags/tag239.xml><?xml version="1.0" encoding="utf-8"?>
<p:tagLst xmlns:a="http://schemas.openxmlformats.org/drawingml/2006/main" xmlns:r="http://schemas.openxmlformats.org/officeDocument/2006/relationships" xmlns:p="http://schemas.openxmlformats.org/presentationml/2006/main">
  <p:tag name="AS_UNIQUEID" val="153"/>
</p:tagLst>
</file>

<file path=ppt/tags/tag24.xml><?xml version="1.0" encoding="utf-8"?>
<p:tagLst xmlns:a="http://schemas.openxmlformats.org/drawingml/2006/main" xmlns:r="http://schemas.openxmlformats.org/officeDocument/2006/relationships" xmlns:p="http://schemas.openxmlformats.org/presentationml/2006/main">
  <p:tag name="AS_UNIQUEID" val="206"/>
</p:tagLst>
</file>

<file path=ppt/tags/tag25.xml><?xml version="1.0" encoding="utf-8"?>
<p:tagLst xmlns:a="http://schemas.openxmlformats.org/drawingml/2006/main" xmlns:r="http://schemas.openxmlformats.org/officeDocument/2006/relationships" xmlns:p="http://schemas.openxmlformats.org/presentationml/2006/main">
  <p:tag name="AS_UNIQUEID" val="208"/>
</p:tagLst>
</file>

<file path=ppt/tags/tag26.xml><?xml version="1.0" encoding="utf-8"?>
<p:tagLst xmlns:a="http://schemas.openxmlformats.org/drawingml/2006/main" xmlns:r="http://schemas.openxmlformats.org/officeDocument/2006/relationships" xmlns:p="http://schemas.openxmlformats.org/presentationml/2006/main">
  <p:tag name="AS_UNIQUEID" val="209"/>
</p:tagLst>
</file>

<file path=ppt/tags/tag27.xml><?xml version="1.0" encoding="utf-8"?>
<p:tagLst xmlns:a="http://schemas.openxmlformats.org/drawingml/2006/main" xmlns:r="http://schemas.openxmlformats.org/officeDocument/2006/relationships" xmlns:p="http://schemas.openxmlformats.org/presentationml/2006/main">
  <p:tag name="AS_UNIQUEID" val="210"/>
</p:tagLst>
</file>

<file path=ppt/tags/tag28.xml><?xml version="1.0" encoding="utf-8"?>
<p:tagLst xmlns:a="http://schemas.openxmlformats.org/drawingml/2006/main" xmlns:r="http://schemas.openxmlformats.org/officeDocument/2006/relationships" xmlns:p="http://schemas.openxmlformats.org/presentationml/2006/main">
  <p:tag name="AS_UNIQUEID" val="211"/>
</p:tagLst>
</file>

<file path=ppt/tags/tag29.xml><?xml version="1.0" encoding="utf-8"?>
<p:tagLst xmlns:a="http://schemas.openxmlformats.org/drawingml/2006/main" xmlns:r="http://schemas.openxmlformats.org/officeDocument/2006/relationships" xmlns:p="http://schemas.openxmlformats.org/presentationml/2006/main">
  <p:tag name="AS_UNIQUEID" val="213"/>
</p:tagLst>
</file>

<file path=ppt/tags/tag3.xml><?xml version="1.0" encoding="utf-8"?>
<p:tagLst xmlns:a="http://schemas.openxmlformats.org/drawingml/2006/main" xmlns:r="http://schemas.openxmlformats.org/officeDocument/2006/relationships" xmlns:p="http://schemas.openxmlformats.org/presentationml/2006/main">
  <p:tag name="AS_UNIQUEID" val="265"/>
</p:tagLst>
</file>

<file path=ppt/tags/tag30.xml><?xml version="1.0" encoding="utf-8"?>
<p:tagLst xmlns:a="http://schemas.openxmlformats.org/drawingml/2006/main" xmlns:r="http://schemas.openxmlformats.org/officeDocument/2006/relationships" xmlns:p="http://schemas.openxmlformats.org/presentationml/2006/main">
  <p:tag name="AS_UNIQUEID" val="214"/>
</p:tagLst>
</file>

<file path=ppt/tags/tag31.xml><?xml version="1.0" encoding="utf-8"?>
<p:tagLst xmlns:a="http://schemas.openxmlformats.org/drawingml/2006/main" xmlns:r="http://schemas.openxmlformats.org/officeDocument/2006/relationships" xmlns:p="http://schemas.openxmlformats.org/presentationml/2006/main">
  <p:tag name="AS_UNIQUEID" val="215"/>
</p:tagLst>
</file>

<file path=ppt/tags/tag32.xml><?xml version="1.0" encoding="utf-8"?>
<p:tagLst xmlns:a="http://schemas.openxmlformats.org/drawingml/2006/main" xmlns:r="http://schemas.openxmlformats.org/officeDocument/2006/relationships" xmlns:p="http://schemas.openxmlformats.org/presentationml/2006/main">
  <p:tag name="AS_UNIQUEID" val="216"/>
</p:tagLst>
</file>

<file path=ppt/tags/tag33.xml><?xml version="1.0" encoding="utf-8"?>
<p:tagLst xmlns:a="http://schemas.openxmlformats.org/drawingml/2006/main" xmlns:r="http://schemas.openxmlformats.org/officeDocument/2006/relationships" xmlns:p="http://schemas.openxmlformats.org/presentationml/2006/main">
  <p:tag name="AS_UNIQUEID" val="218"/>
</p:tagLst>
</file>

<file path=ppt/tags/tag34.xml><?xml version="1.0" encoding="utf-8"?>
<p:tagLst xmlns:a="http://schemas.openxmlformats.org/drawingml/2006/main" xmlns:r="http://schemas.openxmlformats.org/officeDocument/2006/relationships" xmlns:p="http://schemas.openxmlformats.org/presentationml/2006/main">
  <p:tag name="AS_UNIQUEID" val="219"/>
</p:tagLst>
</file>

<file path=ppt/tags/tag35.xml><?xml version="1.0" encoding="utf-8"?>
<p:tagLst xmlns:a="http://schemas.openxmlformats.org/drawingml/2006/main" xmlns:r="http://schemas.openxmlformats.org/officeDocument/2006/relationships" xmlns:p="http://schemas.openxmlformats.org/presentationml/2006/main">
  <p:tag name="AS_UNIQUEID" val="220"/>
</p:tagLst>
</file>

<file path=ppt/tags/tag36.xml><?xml version="1.0" encoding="utf-8"?>
<p:tagLst xmlns:a="http://schemas.openxmlformats.org/drawingml/2006/main" xmlns:r="http://schemas.openxmlformats.org/officeDocument/2006/relationships" xmlns:p="http://schemas.openxmlformats.org/presentationml/2006/main">
  <p:tag name="AS_UNIQUEID" val="221"/>
</p:tagLst>
</file>

<file path=ppt/tags/tag37.xml><?xml version="1.0" encoding="utf-8"?>
<p:tagLst xmlns:a="http://schemas.openxmlformats.org/drawingml/2006/main" xmlns:r="http://schemas.openxmlformats.org/officeDocument/2006/relationships" xmlns:p="http://schemas.openxmlformats.org/presentationml/2006/main">
  <p:tag name="AS_UNIQUEID" val="223"/>
</p:tagLst>
</file>

<file path=ppt/tags/tag38.xml><?xml version="1.0" encoding="utf-8"?>
<p:tagLst xmlns:a="http://schemas.openxmlformats.org/drawingml/2006/main" xmlns:r="http://schemas.openxmlformats.org/officeDocument/2006/relationships" xmlns:p="http://schemas.openxmlformats.org/presentationml/2006/main">
  <p:tag name="AS_UNIQUEID" val="224"/>
</p:tagLst>
</file>

<file path=ppt/tags/tag39.xml><?xml version="1.0" encoding="utf-8"?>
<p:tagLst xmlns:a="http://schemas.openxmlformats.org/drawingml/2006/main" xmlns:r="http://schemas.openxmlformats.org/officeDocument/2006/relationships" xmlns:p="http://schemas.openxmlformats.org/presentationml/2006/main">
  <p:tag name="AS_UNIQUEID" val="225"/>
</p:tagLst>
</file>

<file path=ppt/tags/tag4.xml><?xml version="1.0" encoding="utf-8"?>
<p:tagLst xmlns:a="http://schemas.openxmlformats.org/drawingml/2006/main" xmlns:r="http://schemas.openxmlformats.org/officeDocument/2006/relationships" xmlns:p="http://schemas.openxmlformats.org/presentationml/2006/main">
  <p:tag name="AS_UNIQUEID" val="266"/>
</p:tagLst>
</file>

<file path=ppt/tags/tag40.xml><?xml version="1.0" encoding="utf-8"?>
<p:tagLst xmlns:a="http://schemas.openxmlformats.org/drawingml/2006/main" xmlns:r="http://schemas.openxmlformats.org/officeDocument/2006/relationships" xmlns:p="http://schemas.openxmlformats.org/presentationml/2006/main">
  <p:tag name="AS_UNIQUEID" val="226"/>
</p:tagLst>
</file>

<file path=ppt/tags/tag41.xml><?xml version="1.0" encoding="utf-8"?>
<p:tagLst xmlns:a="http://schemas.openxmlformats.org/drawingml/2006/main" xmlns:r="http://schemas.openxmlformats.org/officeDocument/2006/relationships" xmlns:p="http://schemas.openxmlformats.org/presentationml/2006/main">
  <p:tag name="AS_UNIQUEID" val="228"/>
</p:tagLst>
</file>

<file path=ppt/tags/tag42.xml><?xml version="1.0" encoding="utf-8"?>
<p:tagLst xmlns:a="http://schemas.openxmlformats.org/drawingml/2006/main" xmlns:r="http://schemas.openxmlformats.org/officeDocument/2006/relationships" xmlns:p="http://schemas.openxmlformats.org/presentationml/2006/main">
  <p:tag name="AS_UNIQUEID" val="229"/>
</p:tagLst>
</file>

<file path=ppt/tags/tag43.xml><?xml version="1.0" encoding="utf-8"?>
<p:tagLst xmlns:a="http://schemas.openxmlformats.org/drawingml/2006/main" xmlns:r="http://schemas.openxmlformats.org/officeDocument/2006/relationships" xmlns:p="http://schemas.openxmlformats.org/presentationml/2006/main">
  <p:tag name="AS_UNIQUEID" val="230"/>
</p:tagLst>
</file>

<file path=ppt/tags/tag44.xml><?xml version="1.0" encoding="utf-8"?>
<p:tagLst xmlns:a="http://schemas.openxmlformats.org/drawingml/2006/main" xmlns:r="http://schemas.openxmlformats.org/officeDocument/2006/relationships" xmlns:p="http://schemas.openxmlformats.org/presentationml/2006/main">
  <p:tag name="AS_UNIQUEID" val="231"/>
</p:tagLst>
</file>

<file path=ppt/tags/tag45.xml><?xml version="1.0" encoding="utf-8"?>
<p:tagLst xmlns:a="http://schemas.openxmlformats.org/drawingml/2006/main" xmlns:r="http://schemas.openxmlformats.org/officeDocument/2006/relationships" xmlns:p="http://schemas.openxmlformats.org/presentationml/2006/main">
  <p:tag name="AS_UNIQUEID" val="233"/>
</p:tagLst>
</file>

<file path=ppt/tags/tag46.xml><?xml version="1.0" encoding="utf-8"?>
<p:tagLst xmlns:a="http://schemas.openxmlformats.org/drawingml/2006/main" xmlns:r="http://schemas.openxmlformats.org/officeDocument/2006/relationships" xmlns:p="http://schemas.openxmlformats.org/presentationml/2006/main">
  <p:tag name="AS_UNIQUEID" val="234"/>
</p:tagLst>
</file>

<file path=ppt/tags/tag47.xml><?xml version="1.0" encoding="utf-8"?>
<p:tagLst xmlns:a="http://schemas.openxmlformats.org/drawingml/2006/main" xmlns:r="http://schemas.openxmlformats.org/officeDocument/2006/relationships" xmlns:p="http://schemas.openxmlformats.org/presentationml/2006/main">
  <p:tag name="AS_UNIQUEID" val="235"/>
</p:tagLst>
</file>

<file path=ppt/tags/tag48.xml><?xml version="1.0" encoding="utf-8"?>
<p:tagLst xmlns:a="http://schemas.openxmlformats.org/drawingml/2006/main" xmlns:r="http://schemas.openxmlformats.org/officeDocument/2006/relationships" xmlns:p="http://schemas.openxmlformats.org/presentationml/2006/main">
  <p:tag name="AS_UNIQUEID" val="236"/>
</p:tagLst>
</file>

<file path=ppt/tags/tag49.xml><?xml version="1.0" encoding="utf-8"?>
<p:tagLst xmlns:a="http://schemas.openxmlformats.org/drawingml/2006/main" xmlns:r="http://schemas.openxmlformats.org/officeDocument/2006/relationships" xmlns:p="http://schemas.openxmlformats.org/presentationml/2006/main">
  <p:tag name="AS_UNIQUEID" val="238"/>
</p:tagLst>
</file>

<file path=ppt/tags/tag5.xml><?xml version="1.0" encoding="utf-8"?>
<p:tagLst xmlns:a="http://schemas.openxmlformats.org/drawingml/2006/main" xmlns:r="http://schemas.openxmlformats.org/officeDocument/2006/relationships" xmlns:p="http://schemas.openxmlformats.org/presentationml/2006/main">
  <p:tag name="AS_UNIQUEID" val="178"/>
</p:tagLst>
</file>

<file path=ppt/tags/tag50.xml><?xml version="1.0" encoding="utf-8"?>
<p:tagLst xmlns:a="http://schemas.openxmlformats.org/drawingml/2006/main" xmlns:r="http://schemas.openxmlformats.org/officeDocument/2006/relationships" xmlns:p="http://schemas.openxmlformats.org/presentationml/2006/main">
  <p:tag name="AS_UNIQUEID" val="239"/>
</p:tagLst>
</file>

<file path=ppt/tags/tag51.xml><?xml version="1.0" encoding="utf-8"?>
<p:tagLst xmlns:a="http://schemas.openxmlformats.org/drawingml/2006/main" xmlns:r="http://schemas.openxmlformats.org/officeDocument/2006/relationships" xmlns:p="http://schemas.openxmlformats.org/presentationml/2006/main">
  <p:tag name="AS_UNIQUEID" val="240"/>
</p:tagLst>
</file>

<file path=ppt/tags/tag52.xml><?xml version="1.0" encoding="utf-8"?>
<p:tagLst xmlns:a="http://schemas.openxmlformats.org/drawingml/2006/main" xmlns:r="http://schemas.openxmlformats.org/officeDocument/2006/relationships" xmlns:p="http://schemas.openxmlformats.org/presentationml/2006/main">
  <p:tag name="AS_UNIQUEID" val="241"/>
</p:tagLst>
</file>

<file path=ppt/tags/tag53.xml><?xml version="1.0" encoding="utf-8"?>
<p:tagLst xmlns:a="http://schemas.openxmlformats.org/drawingml/2006/main" xmlns:r="http://schemas.openxmlformats.org/officeDocument/2006/relationships" xmlns:p="http://schemas.openxmlformats.org/presentationml/2006/main">
  <p:tag name="AS_UNIQUEID" val="243"/>
</p:tagLst>
</file>

<file path=ppt/tags/tag54.xml><?xml version="1.0" encoding="utf-8"?>
<p:tagLst xmlns:a="http://schemas.openxmlformats.org/drawingml/2006/main" xmlns:r="http://schemas.openxmlformats.org/officeDocument/2006/relationships" xmlns:p="http://schemas.openxmlformats.org/presentationml/2006/main">
  <p:tag name="AS_UNIQUEID" val="244"/>
</p:tagLst>
</file>

<file path=ppt/tags/tag55.xml><?xml version="1.0" encoding="utf-8"?>
<p:tagLst xmlns:a="http://schemas.openxmlformats.org/drawingml/2006/main" xmlns:r="http://schemas.openxmlformats.org/officeDocument/2006/relationships" xmlns:p="http://schemas.openxmlformats.org/presentationml/2006/main">
  <p:tag name="AS_UNIQUEID" val="245"/>
</p:tagLst>
</file>

<file path=ppt/tags/tag56.xml><?xml version="1.0" encoding="utf-8"?>
<p:tagLst xmlns:a="http://schemas.openxmlformats.org/drawingml/2006/main" xmlns:r="http://schemas.openxmlformats.org/officeDocument/2006/relationships" xmlns:p="http://schemas.openxmlformats.org/presentationml/2006/main">
  <p:tag name="AS_UNIQUEID" val="246"/>
</p:tagLst>
</file>

<file path=ppt/tags/tag57.xml><?xml version="1.0" encoding="utf-8"?>
<p:tagLst xmlns:a="http://schemas.openxmlformats.org/drawingml/2006/main" xmlns:r="http://schemas.openxmlformats.org/officeDocument/2006/relationships" xmlns:p="http://schemas.openxmlformats.org/presentationml/2006/main">
  <p:tag name="AS_UNIQUEID" val="248"/>
</p:tagLst>
</file>

<file path=ppt/tags/tag58.xml><?xml version="1.0" encoding="utf-8"?>
<p:tagLst xmlns:a="http://schemas.openxmlformats.org/drawingml/2006/main" xmlns:r="http://schemas.openxmlformats.org/officeDocument/2006/relationships" xmlns:p="http://schemas.openxmlformats.org/presentationml/2006/main">
  <p:tag name="AS_UNIQUEID" val="249"/>
</p:tagLst>
</file>

<file path=ppt/tags/tag59.xml><?xml version="1.0" encoding="utf-8"?>
<p:tagLst xmlns:a="http://schemas.openxmlformats.org/drawingml/2006/main" xmlns:r="http://schemas.openxmlformats.org/officeDocument/2006/relationships" xmlns:p="http://schemas.openxmlformats.org/presentationml/2006/main">
  <p:tag name="AS_UNIQUEID" val="250"/>
</p:tagLst>
</file>

<file path=ppt/tags/tag6.xml><?xml version="1.0" encoding="utf-8"?>
<p:tagLst xmlns:a="http://schemas.openxmlformats.org/drawingml/2006/main" xmlns:r="http://schemas.openxmlformats.org/officeDocument/2006/relationships" xmlns:p="http://schemas.openxmlformats.org/presentationml/2006/main">
  <p:tag name="AS_UNIQUEID" val="179"/>
</p:tagLst>
</file>

<file path=ppt/tags/tag60.xml><?xml version="1.0" encoding="utf-8"?>
<p:tagLst xmlns:a="http://schemas.openxmlformats.org/drawingml/2006/main" xmlns:r="http://schemas.openxmlformats.org/officeDocument/2006/relationships" xmlns:p="http://schemas.openxmlformats.org/presentationml/2006/main">
  <p:tag name="AS_UNIQUEID" val="251"/>
</p:tagLst>
</file>

<file path=ppt/tags/tag61.xml><?xml version="1.0" encoding="utf-8"?>
<p:tagLst xmlns:a="http://schemas.openxmlformats.org/drawingml/2006/main" xmlns:r="http://schemas.openxmlformats.org/officeDocument/2006/relationships" xmlns:p="http://schemas.openxmlformats.org/presentationml/2006/main">
  <p:tag name="AS_UNIQUEID" val="253"/>
</p:tagLst>
</file>

<file path=ppt/tags/tag62.xml><?xml version="1.0" encoding="utf-8"?>
<p:tagLst xmlns:a="http://schemas.openxmlformats.org/drawingml/2006/main" xmlns:r="http://schemas.openxmlformats.org/officeDocument/2006/relationships" xmlns:p="http://schemas.openxmlformats.org/presentationml/2006/main">
  <p:tag name="AS_UNIQUEID" val="254"/>
</p:tagLst>
</file>

<file path=ppt/tags/tag63.xml><?xml version="1.0" encoding="utf-8"?>
<p:tagLst xmlns:a="http://schemas.openxmlformats.org/drawingml/2006/main" xmlns:r="http://schemas.openxmlformats.org/officeDocument/2006/relationships" xmlns:p="http://schemas.openxmlformats.org/presentationml/2006/main">
  <p:tag name="AS_UNIQUEID" val="255"/>
</p:tagLst>
</file>

<file path=ppt/tags/tag64.xml><?xml version="1.0" encoding="utf-8"?>
<p:tagLst xmlns:a="http://schemas.openxmlformats.org/drawingml/2006/main" xmlns:r="http://schemas.openxmlformats.org/officeDocument/2006/relationships" xmlns:p="http://schemas.openxmlformats.org/presentationml/2006/main">
  <p:tag name="AS_UNIQUEID" val="256"/>
</p:tagLst>
</file>

<file path=ppt/tags/tag65.xml><?xml version="1.0" encoding="utf-8"?>
<p:tagLst xmlns:a="http://schemas.openxmlformats.org/drawingml/2006/main" xmlns:r="http://schemas.openxmlformats.org/officeDocument/2006/relationships" xmlns:p="http://schemas.openxmlformats.org/presentationml/2006/main">
  <p:tag name="AS_UNIQUEID" val="258"/>
</p:tagLst>
</file>

<file path=ppt/tags/tag66.xml><?xml version="1.0" encoding="utf-8"?>
<p:tagLst xmlns:a="http://schemas.openxmlformats.org/drawingml/2006/main" xmlns:r="http://schemas.openxmlformats.org/officeDocument/2006/relationships" xmlns:p="http://schemas.openxmlformats.org/presentationml/2006/main">
  <p:tag name="AS_UNIQUEID" val="259"/>
</p:tagLst>
</file>

<file path=ppt/tags/tag67.xml><?xml version="1.0" encoding="utf-8"?>
<p:tagLst xmlns:a="http://schemas.openxmlformats.org/drawingml/2006/main" xmlns:r="http://schemas.openxmlformats.org/officeDocument/2006/relationships" xmlns:p="http://schemas.openxmlformats.org/presentationml/2006/main">
  <p:tag name="AS_UNIQUEID" val="260"/>
</p:tagLst>
</file>

<file path=ppt/tags/tag68.xml><?xml version="1.0" encoding="utf-8"?>
<p:tagLst xmlns:a="http://schemas.openxmlformats.org/drawingml/2006/main" xmlns:r="http://schemas.openxmlformats.org/officeDocument/2006/relationships" xmlns:p="http://schemas.openxmlformats.org/presentationml/2006/main">
  <p:tag name="AS_UNIQUEID" val="261"/>
</p:tagLst>
</file>

<file path=ppt/tags/tag69.xml><?xml version="1.0" encoding="utf-8"?>
<p:tagLst xmlns:a="http://schemas.openxmlformats.org/drawingml/2006/main" xmlns:r="http://schemas.openxmlformats.org/officeDocument/2006/relationships" xmlns:p="http://schemas.openxmlformats.org/presentationml/2006/main">
  <p:tag name="AS_UNIQUEID" val="287"/>
</p:tagLst>
</file>

<file path=ppt/tags/tag7.xml><?xml version="1.0" encoding="utf-8"?>
<p:tagLst xmlns:a="http://schemas.openxmlformats.org/drawingml/2006/main" xmlns:r="http://schemas.openxmlformats.org/officeDocument/2006/relationships" xmlns:p="http://schemas.openxmlformats.org/presentationml/2006/main">
  <p:tag name="AS_UNIQUEID" val="180"/>
</p:tagLst>
</file>

<file path=ppt/tags/tag70.xml><?xml version="1.0" encoding="utf-8"?>
<p:tagLst xmlns:a="http://schemas.openxmlformats.org/drawingml/2006/main" xmlns:r="http://schemas.openxmlformats.org/officeDocument/2006/relationships" xmlns:p="http://schemas.openxmlformats.org/presentationml/2006/main">
  <p:tag name="AS_UNIQUEID" val="288"/>
</p:tagLst>
</file>

<file path=ppt/tags/tag71.xml><?xml version="1.0" encoding="utf-8"?>
<p:tagLst xmlns:a="http://schemas.openxmlformats.org/drawingml/2006/main" xmlns:r="http://schemas.openxmlformats.org/officeDocument/2006/relationships" xmlns:p="http://schemas.openxmlformats.org/presentationml/2006/main">
  <p:tag name="AS_UNIQUEID" val="289"/>
</p:tagLst>
</file>

<file path=ppt/tags/tag72.xml><?xml version="1.0" encoding="utf-8"?>
<p:tagLst xmlns:a="http://schemas.openxmlformats.org/drawingml/2006/main" xmlns:r="http://schemas.openxmlformats.org/officeDocument/2006/relationships" xmlns:p="http://schemas.openxmlformats.org/presentationml/2006/main">
  <p:tag name="AS_UNIQUEID" val="290"/>
</p:tagLst>
</file>

<file path=ppt/tags/tag73.xml><?xml version="1.0" encoding="utf-8"?>
<p:tagLst xmlns:a="http://schemas.openxmlformats.org/drawingml/2006/main" xmlns:r="http://schemas.openxmlformats.org/officeDocument/2006/relationships" xmlns:p="http://schemas.openxmlformats.org/presentationml/2006/main">
  <p:tag name="AS_UNIQUEID" val="291"/>
</p:tagLst>
</file>

<file path=ppt/tags/tag74.xml><?xml version="1.0" encoding="utf-8"?>
<p:tagLst xmlns:a="http://schemas.openxmlformats.org/drawingml/2006/main" xmlns:r="http://schemas.openxmlformats.org/officeDocument/2006/relationships" xmlns:p="http://schemas.openxmlformats.org/presentationml/2006/main">
  <p:tag name="AS_UNIQUEID" val="292"/>
</p:tagLst>
</file>

<file path=ppt/tags/tag75.xml><?xml version="1.0" encoding="utf-8"?>
<p:tagLst xmlns:a="http://schemas.openxmlformats.org/drawingml/2006/main" xmlns:r="http://schemas.openxmlformats.org/officeDocument/2006/relationships" xmlns:p="http://schemas.openxmlformats.org/presentationml/2006/main">
  <p:tag name="AS_UNIQUEID" val="293"/>
</p:tagLst>
</file>

<file path=ppt/tags/tag76.xml><?xml version="1.0" encoding="utf-8"?>
<p:tagLst xmlns:a="http://schemas.openxmlformats.org/drawingml/2006/main" xmlns:r="http://schemas.openxmlformats.org/officeDocument/2006/relationships" xmlns:p="http://schemas.openxmlformats.org/presentationml/2006/main">
  <p:tag name="AS_UNIQUEID" val="283"/>
</p:tagLst>
</file>

<file path=ppt/tags/tag77.xml><?xml version="1.0" encoding="utf-8"?>
<p:tagLst xmlns:a="http://schemas.openxmlformats.org/drawingml/2006/main" xmlns:r="http://schemas.openxmlformats.org/officeDocument/2006/relationships" xmlns:p="http://schemas.openxmlformats.org/presentationml/2006/main">
  <p:tag name="AS_UNIQUEID" val="284"/>
</p:tagLst>
</file>

<file path=ppt/tags/tag78.xml><?xml version="1.0" encoding="utf-8"?>
<p:tagLst xmlns:a="http://schemas.openxmlformats.org/drawingml/2006/main" xmlns:r="http://schemas.openxmlformats.org/officeDocument/2006/relationships" xmlns:p="http://schemas.openxmlformats.org/presentationml/2006/main">
  <p:tag name="AS_UNIQUEID" val="285"/>
</p:tagLst>
</file>

<file path=ppt/tags/tag79.xml><?xml version="1.0" encoding="utf-8"?>
<p:tagLst xmlns:a="http://schemas.openxmlformats.org/drawingml/2006/main" xmlns:r="http://schemas.openxmlformats.org/officeDocument/2006/relationships" xmlns:p="http://schemas.openxmlformats.org/presentationml/2006/main">
  <p:tag name="AS_UNIQUEID" val="295"/>
</p:tagLst>
</file>

<file path=ppt/tags/tag8.xml><?xml version="1.0" encoding="utf-8"?>
<p:tagLst xmlns:a="http://schemas.openxmlformats.org/drawingml/2006/main" xmlns:r="http://schemas.openxmlformats.org/officeDocument/2006/relationships" xmlns:p="http://schemas.openxmlformats.org/presentationml/2006/main">
  <p:tag name="AS_UNIQUEID" val="181"/>
</p:tagLst>
</file>

<file path=ppt/tags/tag80.xml><?xml version="1.0" encoding="utf-8"?>
<p:tagLst xmlns:a="http://schemas.openxmlformats.org/drawingml/2006/main" xmlns:r="http://schemas.openxmlformats.org/officeDocument/2006/relationships" xmlns:p="http://schemas.openxmlformats.org/presentationml/2006/main">
  <p:tag name="AS_UNIQUEID" val="296"/>
</p:tagLst>
</file>

<file path=ppt/tags/tag81.xml><?xml version="1.0" encoding="utf-8"?>
<p:tagLst xmlns:a="http://schemas.openxmlformats.org/drawingml/2006/main" xmlns:r="http://schemas.openxmlformats.org/officeDocument/2006/relationships" xmlns:p="http://schemas.openxmlformats.org/presentationml/2006/main">
  <p:tag name="AS_UNIQUEID" val="298"/>
</p:tagLst>
</file>

<file path=ppt/tags/tag82.xml><?xml version="1.0" encoding="utf-8"?>
<p:tagLst xmlns:a="http://schemas.openxmlformats.org/drawingml/2006/main" xmlns:r="http://schemas.openxmlformats.org/officeDocument/2006/relationships" xmlns:p="http://schemas.openxmlformats.org/presentationml/2006/main">
  <p:tag name="AS_UNIQUEID" val="299"/>
  <p:tag name="KSO_WM_UNIT_PLACING_PICTURE_USER_VIEWPORT" val="{&quot;height&quot;:4300,&quot;width&quot;:5370}"/>
  <p:tag name="REFSHAPE" val="791004876"/>
</p:tagLst>
</file>

<file path=ppt/tags/tag83.xml><?xml version="1.0" encoding="utf-8"?>
<p:tagLst xmlns:a="http://schemas.openxmlformats.org/drawingml/2006/main" xmlns:r="http://schemas.openxmlformats.org/officeDocument/2006/relationships" xmlns:p="http://schemas.openxmlformats.org/presentationml/2006/main">
  <p:tag name="AS_UNIQUEID" val="300"/>
</p:tagLst>
</file>

<file path=ppt/tags/tag84.xml><?xml version="1.0" encoding="utf-8"?>
<p:tagLst xmlns:a="http://schemas.openxmlformats.org/drawingml/2006/main" xmlns:r="http://schemas.openxmlformats.org/officeDocument/2006/relationships" xmlns:p="http://schemas.openxmlformats.org/presentationml/2006/main">
  <p:tag name="AS_UNIQUEID" val="301"/>
</p:tagLst>
</file>

<file path=ppt/tags/tag85.xml><?xml version="1.0" encoding="utf-8"?>
<p:tagLst xmlns:a="http://schemas.openxmlformats.org/drawingml/2006/main" xmlns:r="http://schemas.openxmlformats.org/officeDocument/2006/relationships" xmlns:p="http://schemas.openxmlformats.org/presentationml/2006/main">
  <p:tag name="AS_UNIQUEID" val="302"/>
</p:tagLst>
</file>

<file path=ppt/tags/tag86.xml><?xml version="1.0" encoding="utf-8"?>
<p:tagLst xmlns:a="http://schemas.openxmlformats.org/drawingml/2006/main" xmlns:r="http://schemas.openxmlformats.org/officeDocument/2006/relationships" xmlns:p="http://schemas.openxmlformats.org/presentationml/2006/main">
  <p:tag name="AS_UNIQUEID" val="304"/>
</p:tagLst>
</file>

<file path=ppt/tags/tag87.xml><?xml version="1.0" encoding="utf-8"?>
<p:tagLst xmlns:a="http://schemas.openxmlformats.org/drawingml/2006/main" xmlns:r="http://schemas.openxmlformats.org/officeDocument/2006/relationships" xmlns:p="http://schemas.openxmlformats.org/presentationml/2006/main">
  <p:tag name="AS_UNIQUEID" val="305"/>
</p:tagLst>
</file>

<file path=ppt/tags/tag88.xml><?xml version="1.0" encoding="utf-8"?>
<p:tagLst xmlns:a="http://schemas.openxmlformats.org/drawingml/2006/main" xmlns:r="http://schemas.openxmlformats.org/officeDocument/2006/relationships" xmlns:p="http://schemas.openxmlformats.org/presentationml/2006/main">
  <p:tag name="AS_UNIQUEID" val="306"/>
</p:tagLst>
</file>

<file path=ppt/tags/tag89.xml><?xml version="1.0" encoding="utf-8"?>
<p:tagLst xmlns:a="http://schemas.openxmlformats.org/drawingml/2006/main" xmlns:r="http://schemas.openxmlformats.org/officeDocument/2006/relationships" xmlns:p="http://schemas.openxmlformats.org/presentationml/2006/main">
  <p:tag name="AS_UNIQUEID" val="307"/>
</p:tagLst>
</file>

<file path=ppt/tags/tag9.xml><?xml version="1.0" encoding="utf-8"?>
<p:tagLst xmlns:a="http://schemas.openxmlformats.org/drawingml/2006/main" xmlns:r="http://schemas.openxmlformats.org/officeDocument/2006/relationships" xmlns:p="http://schemas.openxmlformats.org/presentationml/2006/main">
  <p:tag name="AS_UNIQUEID" val="183"/>
</p:tagLst>
</file>

<file path=ppt/tags/tag90.xml><?xml version="1.0" encoding="utf-8"?>
<p:tagLst xmlns:a="http://schemas.openxmlformats.org/drawingml/2006/main" xmlns:r="http://schemas.openxmlformats.org/officeDocument/2006/relationships" xmlns:p="http://schemas.openxmlformats.org/presentationml/2006/main">
  <p:tag name="AS_UNIQUEID" val="308"/>
</p:tagLst>
</file>

<file path=ppt/tags/tag91.xml><?xml version="1.0" encoding="utf-8"?>
<p:tagLst xmlns:a="http://schemas.openxmlformats.org/drawingml/2006/main" xmlns:r="http://schemas.openxmlformats.org/officeDocument/2006/relationships" xmlns:p="http://schemas.openxmlformats.org/presentationml/2006/main">
  <p:tag name="AS_UNIQUEID" val="309"/>
</p:tagLst>
</file>

<file path=ppt/tags/tag92.xml><?xml version="1.0" encoding="utf-8"?>
<p:tagLst xmlns:a="http://schemas.openxmlformats.org/drawingml/2006/main" xmlns:r="http://schemas.openxmlformats.org/officeDocument/2006/relationships" xmlns:p="http://schemas.openxmlformats.org/presentationml/2006/main">
  <p:tag name="AS_UNIQUEID" val="310"/>
</p:tagLst>
</file>

<file path=ppt/tags/tag93.xml><?xml version="1.0" encoding="utf-8"?>
<p:tagLst xmlns:a="http://schemas.openxmlformats.org/drawingml/2006/main" xmlns:r="http://schemas.openxmlformats.org/officeDocument/2006/relationships" xmlns:p="http://schemas.openxmlformats.org/presentationml/2006/main">
  <p:tag name="AS_UNIQUEID" val="311"/>
</p:tagLst>
</file>

<file path=ppt/tags/tag94.xml><?xml version="1.0" encoding="utf-8"?>
<p:tagLst xmlns:a="http://schemas.openxmlformats.org/drawingml/2006/main" xmlns:r="http://schemas.openxmlformats.org/officeDocument/2006/relationships" xmlns:p="http://schemas.openxmlformats.org/presentationml/2006/main">
  <p:tag name="AS_UNIQUEID" val="313"/>
</p:tagLst>
</file>

<file path=ppt/tags/tag95.xml><?xml version="1.0" encoding="utf-8"?>
<p:tagLst xmlns:a="http://schemas.openxmlformats.org/drawingml/2006/main" xmlns:r="http://schemas.openxmlformats.org/officeDocument/2006/relationships" xmlns:p="http://schemas.openxmlformats.org/presentationml/2006/main">
  <p:tag name="AS_UNIQUEID" val="314"/>
</p:tagLst>
</file>

<file path=ppt/tags/tag96.xml><?xml version="1.0" encoding="utf-8"?>
<p:tagLst xmlns:a="http://schemas.openxmlformats.org/drawingml/2006/main" xmlns:r="http://schemas.openxmlformats.org/officeDocument/2006/relationships" xmlns:p="http://schemas.openxmlformats.org/presentationml/2006/main">
  <p:tag name="AS_UNIQUEID" val="315"/>
</p:tagLst>
</file>

<file path=ppt/tags/tag97.xml><?xml version="1.0" encoding="utf-8"?>
<p:tagLst xmlns:a="http://schemas.openxmlformats.org/drawingml/2006/main" xmlns:r="http://schemas.openxmlformats.org/officeDocument/2006/relationships" xmlns:p="http://schemas.openxmlformats.org/presentationml/2006/main">
  <p:tag name="AS_UNIQUEID" val="316"/>
</p:tagLst>
</file>

<file path=ppt/tags/tag98.xml><?xml version="1.0" encoding="utf-8"?>
<p:tagLst xmlns:a="http://schemas.openxmlformats.org/drawingml/2006/main" xmlns:r="http://schemas.openxmlformats.org/officeDocument/2006/relationships" xmlns:p="http://schemas.openxmlformats.org/presentationml/2006/main">
  <p:tag name="AS_UNIQUEID" val="317"/>
</p:tagLst>
</file>

<file path=ppt/tags/tag99.xml><?xml version="1.0" encoding="utf-8"?>
<p:tagLst xmlns:a="http://schemas.openxmlformats.org/drawingml/2006/main" xmlns:r="http://schemas.openxmlformats.org/officeDocument/2006/relationships" xmlns:p="http://schemas.openxmlformats.org/presentationml/2006/main">
  <p:tag name="AS_UNIQUEID" val="0"/>
  <p:tag name="KSO_WM_MEDIACOVER_FLAG" val="1"/>
  <p:tag name="KSO_WM_UNIT_MEDIACOVER_BTN_POS" val="c"/>
  <p:tag name="KSO_WM_UNIT_MEDIACOVER_BTN_STATE" val="1"/>
  <p:tag name="KSO_WM_UNIT_MEDIACOVER_BTN_STYLE" val="ee0bc779c1f3d7f3e90c96344320e69a"/>
  <p:tag name="KSO_WM_UNIT_MEDIACOVER_BTNRECT" val="5666*4895*919*919"/>
  <p:tag name="KSO_WM_UNIT_MEDIACOVER_RGB" val="000000"/>
  <p:tag name="KSO_WM_UNIT_MEDIACOVER_STYLEID" val="1"/>
  <p:tag name="KSO_WM_UNIT_MEDIACOVER_TEXTSTATE" val="0"/>
  <p:tag name="KSO_WM_UNIT_MEDIACOVER_TRANSPARENCY" val="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1939</Words>
  <Application>Microsoft Office PowerPoint</Application>
  <PresentationFormat>全屏显示(16:9)</PresentationFormat>
  <Paragraphs>134</Paragraphs>
  <Slides>19</Slides>
  <Notes>2</Notes>
  <HiddenSlides>0</HiddenSlides>
  <MMClips>1</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7.2 静电现象</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2021-02-22T07:19:52Z</dcterms:created>
  <dcterms:modified xsi:type="dcterms:W3CDTF">2021-02-22T07:28:59Z</dcterms:modified>
</cp:coreProperties>
</file>