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260" r:id="rId12"/>
    <p:sldId id="31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惯性和生活中的惯性现象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惯性和生活中的惯性现象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475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静止在水平地面上的密闭装置内部如图甲所示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装置内部固定着一根竖直的杆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杆顶有一小球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忽略杆和球间的摩擦。由于装置开始沿某一水平方向做直线运动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小球从杆上落下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刚离开杆时的俯视图如图乙所示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请由此判断装置是向哪个方向运动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FWG67.EPS" descr="id:21474911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17149" y="2821492"/>
            <a:ext cx="6726851" cy="3319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2855" y="23417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17929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596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如图所示是运输液体货物的槽车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液体上方有气泡。当车开动时气泡会向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前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刹车时气泡会向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的惯性比气泡的惯性大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C152.EPS" descr="id:21474911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27159" y="2627523"/>
            <a:ext cx="3067324" cy="25380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41704" y="129849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0439752" y="162629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047482" y="17500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045530" y="20778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38094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小明学习了惯性知识后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在探究跳远成绩是否与地球自转有关的研究中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他查了相关资料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发现地球由西向东自转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赤道附近的速度约为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460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某市城区地面的自转速度约为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370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。下列关于跳远成绩与地球自转关系的分析正确的是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地球没有惯性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所以向东跳成绩更好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因为人的惯性小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地球的惯性大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所以向西跳成绩更好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因为跳起后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地球会向东自转一段距离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所以向西跳更有利于提高成绩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因为人与地球都具有惯性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且自转速度相同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无论向哪跳对成绩都没有影响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0233" y="270303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1250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1600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国足亚洲杯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不敌伊朗被淘汰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亚洲杯夺冠之路遗憾停止。比赛中足球被运动员踢出以后还可以继续运动是因为足球具有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我国在西昌卫星发射中心用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长征三号乙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天链二号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送入太空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卫星成功进入地球同步轨道。那么在上升过程中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一辆运输车以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的速度由甲地驶往乙地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装满货物后以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的速度由乙地返回甲地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则其返回时的惯性与去时的惯性相比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较大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较小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静止的物体有惯性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运动的物体没有惯性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运动的物体有惯性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静止的物体没有惯性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不受力的物体有惯性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受力的物体没有惯性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一切物体在任何时候都有惯性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01983" y="18547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793722" y="21825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72383" y="31980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64122" y="35258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442605" y="406733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434344" y="439513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615789" y="452054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262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惯性的利用和防止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如图是一种农业劳动场景叫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把打下来的谷物、豆类等用机器、木锨等扬起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借风力吹掉谷壳和杂草等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分离出干净的子粒。离开木锨的谷物由于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会继续向前运动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由于谷壳和杂草的质量较小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会被风吹到另一边与谷物分离。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J742.EPS" descr="id:21474910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55797" y="3188560"/>
            <a:ext cx="5078905" cy="34714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8027" y="188858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459766" y="221638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589647" y="2330085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583537" y="2657886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20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0644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锤头松了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锤柄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在石墩上撞击几下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松动的锤头就紧套在锤柄上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锤头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的惯性。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为了防止惯性带来的危害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要求人们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乘车时系好安全带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候车时站在安全线外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市区行车禁鸣喇叭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夜间行车车内不开灯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78605" y="188858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370344" y="221638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360738" y="231403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352477" y="264183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250811" y="27594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70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9843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在一起交通事故中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车头受到所载水泥管的冲击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严重挤压变形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水泥管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水泥管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从而保持原来运动状态所致。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HWK26.EPS" descr="id:21474910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21983" y="2027210"/>
            <a:ext cx="4276693" cy="278642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91662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有一个简单的判断鸡蛋生熟的方法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把鸡蛋放在桌子上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转动鸡蛋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离手后观察它的转动情形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如果转动顺利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熟蛋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64867" y="11660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756606" y="14938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60649" y="544458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052388" y="57723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7803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如图是汽车拉力赛途经的一段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形水平弯道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为了更安全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现场观众不应站的位置是图中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乙、丙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你作出判断依据的定律是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惯性定律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590803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一位乘客面向汽车前方坐在右边的车窗旁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当汽车突然向前开动时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这位乘客将向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在汽车行驶过程中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他感到车厢对他有一个向左的压力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此时汽车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如果这辆汽车在平直公路上匀速前进时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他头顶上有一滴水落下来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这滴水会落在他的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头上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42.eps" descr="id:21474910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30452" y="2020502"/>
            <a:ext cx="3563423" cy="25268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95851" y="1551854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491600" y="1881127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751249" y="1564901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747161" y="1894174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60548" y="511414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758596" y="544194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18770" y="555440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16818" y="588220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062952" y="600024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054691" y="632804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3011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用钢尺快速击打下面的棋子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下面的棋子被击飞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而上面的棋子落在了正下方。下列说法正确的是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上面的棋子没有飞出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是因为它没有惯性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下面的棋子飞了出去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表明它具有惯性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上面的棋子没有飞出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是因为它受到惯性的作用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下面的棋子飞了出去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是因为力改变了它的运动状态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利用惯性的是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新交通法规规定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坐在出租车前排的乘客必须系好安全带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百米赛跑运动员到达终点不能马上停下来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骑自行车上坡前加速蹬几下踏板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为了减少交通事故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公路上都有限速要求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G106.EPS" descr="id:21474910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59593" y="1674142"/>
            <a:ext cx="3528214" cy="18923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8236" y="164027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82369" y="381903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8076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125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小车运动时木块向右倾倒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则小车运动状态变化的情况是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一定向左加速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一定向右加速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可能向左减速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可能向右减速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练习移动射击时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竖直安装并固定一圆形靶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靶的水平和竖直直径将靶面分成四个区域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当水平向右平行于靶面运动的汽车经过靶时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车上的运动员枪口对准靶心并立即射击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子弹可能落在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7ZKXWC14.EPS" descr="id:21474910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312648" y="1517956"/>
            <a:ext cx="2661669" cy="1571517"/>
          </a:xfrm>
          <a:prstGeom prst="rect">
            <a:avLst/>
          </a:prstGeom>
        </p:spPr>
      </p:pic>
      <p:pic>
        <p:nvPicPr>
          <p:cNvPr id="9" name="19ZKXWG43.eps" descr="id:21474911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37073" y="4237696"/>
            <a:ext cx="2064582" cy="20645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9219" y="112495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96063" y="419254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0401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2995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关于惯性下列说法正确的是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要消去运动物体的惯性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可以在运动的相反方向上加上外力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同一个物体在月球上受到的引力比在地球上小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但惯性和在地球上相同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推动地面上静止的物体比维持这个物体做匀速运动所需的力大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所以静止的物体惯性大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两个质量相同的物体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在阻力相同的情况下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速度大的不容易停下来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所以速度大的物体惯性大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的两个物体甲和乙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将它们放在水平且光滑的足够长的车板上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车以速度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当车突然停止运动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甲、乙都以原来的速度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它们之间的距离不变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甲物体运动得快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乙物体运动得慢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两物体相撞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乙物体运动得快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甲物体运动得慢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两物体间距离增大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甲、乙两物体都静止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XWS10.EPS" descr="id:21474911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31629" y="4971186"/>
            <a:ext cx="3077199" cy="14929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9523" y="10322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07508" y="451433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30867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23</TotalTime>
  <Words>836</Words>
  <Application>Microsoft Office PowerPoint</Application>
  <PresentationFormat>宽屏</PresentationFormat>
  <Paragraphs>81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第2课时　惯性和生活中的惯性现象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