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15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69" r:id="rId10"/>
    <p:sldId id="270" r:id="rId11"/>
    <p:sldId id="271" r:id="rId12"/>
    <p:sldId id="272" r:id="rId13"/>
    <p:sldId id="274" r:id="rId14"/>
    <p:sldId id="275" r:id="rId15"/>
    <p:sldId id="276" r:id="rId16"/>
    <p:sldId id="278" r:id="rId17"/>
    <p:sldId id="279" r:id="rId18"/>
    <p:sldId id="281" r:id="rId19"/>
    <p:sldId id="282" r:id="rId20"/>
    <p:sldId id="283" r:id="rId21"/>
    <p:sldId id="284" r:id="rId22"/>
    <p:sldId id="286" r:id="rId23"/>
    <p:sldId id="287" r:id="rId24"/>
    <p:sldId id="289" r:id="rId25"/>
    <p:sldId id="290" r:id="rId26"/>
    <p:sldId id="291" r:id="rId27"/>
    <p:sldId id="293" r:id="rId28"/>
    <p:sldId id="294" r:id="rId29"/>
    <p:sldId id="295" r:id="rId30"/>
    <p:sldId id="296" r:id="rId31"/>
    <p:sldId id="298" r:id="rId32"/>
    <p:sldId id="299" r:id="rId33"/>
    <p:sldId id="301" r:id="rId34"/>
    <p:sldId id="302" r:id="rId35"/>
    <p:sldId id="304" r:id="rId36"/>
    <p:sldId id="305" r:id="rId37"/>
    <p:sldId id="307" r:id="rId38"/>
    <p:sldId id="308" r:id="rId39"/>
    <p:sldId id="309" r:id="rId40"/>
    <p:sldId id="310" r:id="rId41"/>
    <p:sldId id="311" r:id="rId42"/>
    <p:sldId id="312" r:id="rId43"/>
    <p:sldId id="314" r:id="rId4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74" y="-96"/>
      </p:cViewPr>
      <p:guideLst>
        <p:guide orient="horz" pos="21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33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本章检测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31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8.wmf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44.wmf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3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31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57.wmf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56.wmf"/><Relationship Id="rId5" Type="http://schemas.openxmlformats.org/officeDocument/2006/relationships/image" Target="../media/image53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55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59.wmf"/><Relationship Id="rId4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9.w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0" y="125895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120" y="2988221"/>
            <a:ext cx="9286908" cy="966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第十二章　简单机械</a:t>
            </a:r>
            <a:endParaRPr lang="en-US" altLang="zh-CN" sz="28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黑体" panose="02010609060101010101" pitchFamily="49" charset="-122"/>
            </a:endParaRPr>
          </a:p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本章检测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81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5.(2018山东临沂沂水二模)重为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的均匀木棒竖直悬于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点,在其下端施一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,让棒缓慢转到图12-4-4中虚线所示位置,在转动的过程中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75" kern="0" spc="176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图12-4-4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A.动力臂逐渐变大　    B.阻力臂逐渐变小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逐渐变大　    D.动力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保持不变</a:t>
            </a:r>
            <a:endParaRPr lang="zh-CN" altLang="en-US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17" y="2456499"/>
            <a:ext cx="3111515" cy="236339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图中杠杆在转动过程中,杠杆重力大小不变,重力的力臂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变大,拉力的力臂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逐渐变小,根据杠杆平衡条件,可知拉力逐渐变大。所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以选C项。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6.(独家原创试题)罐头的瓶盖很难拧开,用螺丝刀把瓶盖撬起一个缝隙,会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听到“噗”的一声,瓶盖就很容易被拧开。关于此过程涉及的物理知识,下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列说法错误的是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70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A.起初瓶盖很难拧开是由于受到大气压的作用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B.撬起一个缝隙时听到“噗”的一声是空气振动产生的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C.撬瓶盖时用的螺丝刀相当于费力杠杆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D.瓶盖沿瓶口的螺纹螺旋上升(如图),利用了斜面省力的原理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51" y="2253200"/>
            <a:ext cx="1621446" cy="150030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57158" y="5992037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撬瓶盖时用的螺丝刀动力臂比阻力臂大,是一个省力杠杆。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7.(2019河南南阳镇平一模)小明利用两个滑轮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组成如图12-4-6所示的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装置,将两个重力相等的重物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分别挂在绳子两端,若不计滑轮、绳子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的重力和摩擦,下列说法正确的是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910" kern="0" spc="108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均为定滑轮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均为动滑轮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C.放手后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　    D.放手后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5357"/>
            <a:ext cx="762000" cy="12287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964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由图可知,上面的滑轮固定不动,是定滑轮,下面的滑轮和物体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一起移动,是动滑轮,故A、B错误;若不计滑轮、绳子的重力和摩擦,定滑轮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左端绳子对动滑轮的拉力应为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,施加在动滑轮左端的拉力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,放手后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下降,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上升,故C正确,D错误。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715620" y="173416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15620" y="173416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261012" y="1734165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61012" y="1734165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885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8.(2018四川攀枝花中考)某实验小组分别用如图12-4-7所示的甲、乙两个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滑轮组(每个滑轮等重),在相同时间内把重物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提升相同高度,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相等,不计绳重及摩擦,下列说法正确的是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430" kern="0" spc="110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0430" kern="0" spc="1109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图12-4-7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做功的功率相同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做的总功相同</a:t>
            </a:r>
            <a:endParaRPr lang="zh-CN" altLang="en-US" dirty="0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348699"/>
            <a:ext cx="1995230" cy="2071702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33956" y="5777723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C.乙滑轮组更省力,两个滑轮组机械效率一样大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D.甲滑轮组的机械效率比乙滑轮组高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由题图知,甲滑轮组中承担物重的绳子段数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=3,乙滑轮组中承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担物重的绳子段数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若重物上升高度为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,则两滑轮组中绳端移动的距离分别为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甲滑轮组中拉力做的总功为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,乙滑轮组中拉力做的总功为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,故B错误;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已知时间相同,由公式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,故A错误;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甲、乙两滑轮组提升的重物相同,设一个动滑轮重为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,不计绳重及摩擦,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则甲滑轮组的机械效率为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10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52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56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0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乙滑轮组中有2个动滑轮,乙滑轮组的机械效率为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9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,故C错误、D正确。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4817" y="3594933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Equation" r:id="rId4" imgW="7315200" imgH="14630400" progId="Equation.DSMT4">
                  <p:embed/>
                </p:oleObj>
              </mc:Choice>
              <mc:Fallback>
                <p:oleObj name="Equation" r:id="rId4" imgW="73152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4817" y="3594933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57215" y="4685732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6" imgW="13411200" imgH="17068800" progId="Equation.DSMT4">
                  <p:embed/>
                </p:oleObj>
              </mc:Choice>
              <mc:Fallback>
                <p:oleObj name="Equation" r:id="rId6" imgW="13411200" imgH="170688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57215" y="4685732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406189" y="4685434"/>
          <a:ext cx="1038225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8" imgW="27432000" imgH="17373600" progId="Equation.DSMT4">
                  <p:embed/>
                </p:oleObj>
              </mc:Choice>
              <mc:Fallback>
                <p:oleObj name="Equation" r:id="rId8" imgW="27432000" imgH="173736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06189" y="4685434"/>
                        <a:ext cx="1038225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88564" y="4685434"/>
          <a:ext cx="1095375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10" imgW="28956000" imgH="17373600" progId="Equation.DSMT4">
                  <p:embed/>
                </p:oleObj>
              </mc:Choice>
              <mc:Fallback>
                <p:oleObj name="Equation" r:id="rId10" imgW="28956000" imgH="173736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88564" y="4685434"/>
                        <a:ext cx="1095375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828088" y="4685434"/>
          <a:ext cx="88582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12" imgW="23469600" imgH="17373600" progId="Equation.DSMT4">
                  <p:embed/>
                </p:oleObj>
              </mc:Choice>
              <mc:Fallback>
                <p:oleObj name="Equation" r:id="rId12" imgW="23469600" imgH="173736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28088" y="4685434"/>
                        <a:ext cx="88582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249315" y="5380040"/>
          <a:ext cx="1009649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4" imgW="26822400" imgH="17373600" progId="Equation.DSMT4">
                  <p:embed/>
                </p:oleObj>
              </mc:Choice>
              <mc:Fallback>
                <p:oleObj name="Equation" r:id="rId14" imgW="26822400" imgH="173736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49315" y="5380040"/>
                        <a:ext cx="1009649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762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9.(2018湖北黄石中考)为探究动滑轮和定滑轮的特点,设计如图12-4-8所示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两种方式拉升重物,下面关于探究的做法和认识正确的是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930" kern="0" spc="156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1930" kern="0" spc="15669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A.用动滑轮提升重物上升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高度,测力计也上升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B.若拉升同一物体上升相同高度,用动滑轮拉力更小,且做功更少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848633"/>
            <a:ext cx="2089447" cy="1953179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33956" y="5706285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C.减小动滑轮质量可以提高动滑轮的机械效率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D.若用定滑轮拉重物,当拉力竖直向下时最省力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用动滑轮提升重物上升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高度,测力计上升2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高度,A错;拉升同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一物体上升相同高度,用动滑轮时,提起动滑轮需要做额外功,故做功较多,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B错;减小动滑轮质量,可以减小额外功,故可以提高动滑轮的机械效率,C正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确;用定滑轮拉重物,向各个方向的拉力都等于物重,D错。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24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10.(2019四川自贡中考)如图12-4-9所示,物体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的重分别为20 N、10 N,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滑轮重和滑轮与绳子之间的摩擦忽略不计,此时物体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在水平面上向右做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匀速直线运动,若用力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向左拉物体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,使物体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向左做匀速直线运动,则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00" kern="0" spc="157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图12-4-9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　　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　　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　　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N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93" y="2853925"/>
            <a:ext cx="2813913" cy="2075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8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满分:100分,限时:45分钟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一、选择题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(每小题3分,共30分)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1.(独家原创试题)夏威夷果含油量高达60%~80%,还含有丰富的微量元素,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有“干果皇后”的美称。夏威夷果有一层坚硬的外壳,为了方便食用,厂家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往往都要在果实的外壳上加工出一个裂缝,并且还配送一个专门将果实撬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开的小起子,如图12-4-1是用小起子撬开夏威夷果的情形。关于这个小起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子的说法正确的是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70" kern="0" spc="3610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4063211"/>
            <a:ext cx="4817818" cy="19092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85984" y="5920599"/>
            <a:ext cx="10310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017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由图知,滑轮组由2段绳子承担物重,所以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N=5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在水平方向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受到的摩擦力和绳对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的拉力平衡,所以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N,方向水平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向左;若使物体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向左做匀速直线运动,则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受摩擦力水平向右,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+5 N=10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459818" y="80378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59818" y="80378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046246" y="80378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46246" y="80378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6800" y="1385825"/>
            <a:ext cx="8467200" cy="50241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11.(2019湖北咸宁中考)如图12-4-10所示,杠杆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放在钢制圆柱体的正中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央水平凹槽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能以凹槽两端的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点为支点在竖直平面内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转动,长度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,左端重物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 N。当作用在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点竖直向下的拉力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足够大时,杠杆容易绕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”或“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”)点翻转,为使杠杆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保持水平位置平衡,拉力的最小值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N,最大值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(杠杆、细绳的质量及摩擦均忽略不计)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35" kern="0" spc="164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图12-4-10</a:t>
            </a:r>
            <a:endParaRPr lang="zh-CN" altLang="en-US" dirty="0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4292559"/>
            <a:ext cx="2811370" cy="169947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2910" y="848501"/>
            <a:ext cx="3387466" cy="5034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二、填空题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(每空2分,共26分)</a:t>
            </a:r>
            <a:endParaRPr lang="zh-CN" altLang="en-US" sz="201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6　24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点更加靠近拉力一端,故当作用在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点竖直向下的拉力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足够大时,杠杆容易绕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点翻转;由以上分析知,当以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点为支点时拉力最小,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点为支点时拉力最大,根据杠杆平衡条件可得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=2∶1,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=1∶2,代入上式求得,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=24 N。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0784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12.(2016山东威海中考)如图12-4-11所示,把重力为600 N的物体匀速推到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斜面顶端,斜面长为3 m,高为0.9 m,实际推力为300 N,那么物体与斜面之间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的摩擦力是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N,斜面的机械效率是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845" kern="0" spc="2485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图12-4-11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14030"/>
            <a:ext cx="377190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82797"/>
            <a:ext cx="8467200" cy="26804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将物体推到斜面顶端所做的有用功为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0.9 m=540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将物体推到斜面顶端所做的总功为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m=900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将物体推到斜面顶端所做的额外功为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=900 J-540 J=360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物体和斜面之间的摩擦力为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14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斜面的机械效率为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4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=60%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26252" y="2848770"/>
          <a:ext cx="39052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Equation" r:id="rId4" imgW="10363200" imgH="15240000" progId="Equation.DSMT4">
                  <p:embed/>
                </p:oleObj>
              </mc:Choice>
              <mc:Fallback>
                <p:oleObj name="Equation" r:id="rId4" imgW="10363200" imgH="152400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26252" y="2848770"/>
                        <a:ext cx="39052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60926" y="2848765"/>
          <a:ext cx="5048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Equation" r:id="rId6" imgW="13411200" imgH="14630400" progId="Equation.DSMT4">
                  <p:embed/>
                </p:oleObj>
              </mc:Choice>
              <mc:Fallback>
                <p:oleObj name="Equation" r:id="rId6" imgW="13411200" imgH="146304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0926" y="2848765"/>
                        <a:ext cx="5048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62615" y="3486950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Equation" r:id="rId8" imgW="10363200" imgH="17068800" progId="Equation.DSMT4">
                  <p:embed/>
                </p:oleObj>
              </mc:Choice>
              <mc:Fallback>
                <p:oleObj name="Equation" r:id="rId8" imgW="10363200" imgH="170688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62615" y="3486950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97289" y="3510761"/>
          <a:ext cx="5048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10" imgW="13411200" imgH="14630400" progId="Equation.DSMT4">
                  <p:embed/>
                </p:oleObj>
              </mc:Choice>
              <mc:Fallback>
                <p:oleObj name="Equation" r:id="rId10" imgW="13411200" imgH="14630400" progId="Equation.DSMT4">
                  <p:embed/>
                  <p:pic>
                    <p:nvPicPr>
                      <p:cNvPr id="0" name="图片 51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97289" y="3510761"/>
                        <a:ext cx="5048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00034" y="848501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120　60%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13.(2018陕西西安未央三模)图12-4-12甲所示为一种搬运建筑材料的机械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装置,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是个杠杆,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为支点,杠杆平衡时,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端受到的向下的拉力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端受到的向下的拉力(选填“大于”“小于”或“等于”);用于装载货物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的小车自重为500 N,若搬运2 000 N的货物,电动卷扬机拉钢丝绳的力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600 N,该滑轮组的机械效率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;若用同样的滑轮按乙图组装,匀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速提升相同的货物,电动卷扬机拉钢丝绳的力为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,乙滑轮组的机械效率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,考虑实际情况,则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(选填“&gt;”“&lt;”或“=”)。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9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745" kern="0" spc="320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图12-4-12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327" y="1219045"/>
            <a:ext cx="4909769" cy="303468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79271"/>
            <a:ext cx="8467200" cy="2683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;图甲中滑轮组的机械效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7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57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=62.5%;由图示可知,甲图中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=2,乙图中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;两种方法提升相同货物到相同高度,有用功相同,而乙图中绳子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的长度将增加,且乙图中多了一个定滑轮,因此乙中的额外功会大于甲中的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额外功,由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1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2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72229" y="1986751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2229" y="1986751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06903" y="2015326"/>
          <a:ext cx="4476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6" imgW="11887200" imgH="16459200" progId="Equation.DSMT4">
                  <p:embed/>
                </p:oleObj>
              </mc:Choice>
              <mc:Fallback>
                <p:oleObj name="Equation" r:id="rId6" imgW="11887200" imgH="164592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06903" y="2015326"/>
                        <a:ext cx="447675" cy="619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98727" y="2010563"/>
          <a:ext cx="1047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8" imgW="27736800" imgH="14630400" progId="Equation.DSMT4">
                  <p:embed/>
                </p:oleObj>
              </mc:Choice>
              <mc:Fallback>
                <p:oleObj name="Equation" r:id="rId8" imgW="27736800" imgH="14630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98727" y="2010563"/>
                        <a:ext cx="1047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04115" y="3629826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10" imgW="10363200" imgH="17068800" progId="Equation.DSMT4">
                  <p:embed/>
                </p:oleObj>
              </mc:Choice>
              <mc:Fallback>
                <p:oleObj name="Equation" r:id="rId10" imgW="10363200" imgH="170688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4115" y="3629826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38789" y="3620300"/>
          <a:ext cx="9144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2" imgW="24079200" imgH="17373600" progId="Equation.DSMT4">
                  <p:embed/>
                </p:oleObj>
              </mc:Choice>
              <mc:Fallback>
                <p:oleObj name="Equation" r:id="rId12" imgW="24079200" imgH="173736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38789" y="3620300"/>
                        <a:ext cx="91440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865606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小于　62.5%　&gt;　&gt;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14.(2019江苏南通海安一模)现用如图12-4-13甲的装置来探究滑轮组的机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与所挂物重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的关系,改变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,竖直向上匀速拉动弹簧测力计,计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算并绘出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关系如图乙,若不计绳重和摩擦,则: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900" kern="0" spc="226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(1)动滑轮自重是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</a:t>
            </a:r>
            <a:endParaRPr lang="zh-CN" altLang="en-US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60" y="2569443"/>
            <a:ext cx="3820903" cy="284288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N时,重物以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m/s的速度匀速上升,拉力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(3)图乙中的曲线表明,同一滑轮组的机械效率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随所挂物重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的增大而增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大,最终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(会/不会)达到100%;仅改变图甲中的绕绳方式、重复上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述实验,所得到的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图线与图乙曲线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(相同/不同)。</a:t>
            </a: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　(2)12　(3)不会　相同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596" y="3205955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D　使用小起子起开果子时,小起子可以看成一个杠杆,该杠杆的动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力作用在宽大部分,阻力作用在它的尖端,因此使用时它的动力臂大于阻力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臂,是一个省力杠杆,小起子的宽大的部分越大,动力臂越大,越省力,故A、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B错误;无论是顺时针还是逆时针转动小起子,其他条件不变时,动力臂、阻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力臂和阻力都不变,动力就不变,故C错误;由图知,在能够撬开果子的前提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下,起子尖端插入越深阻力臂越大,动力臂不变,由杠杆的平衡条件知,越费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力,D正确。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991377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A.使用小起子撬开夏威夷果时小起子相当于一个费力杠杆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B.小起子的宽大的部分越小越省力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C.使用小起子顺时针转动更省力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D.在能够撬开果子的前提下,起子尖端插入越深越费力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63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(1)由图乙可知,物重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 N时,滑轮组的机械效率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=80%,不计绳重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和摩擦,克服物重做的功为有用功,克服动滑轮重力和物重做的功为总功,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52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30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39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N;(2)由图可知,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=3,不计绳重和摩擦,当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N时,拉力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 N+2 N)=2 N,绳端移动的速度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m/s=6 m/s,拉力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m/s=12 W;(3)不计绳重和摩擦,使用滑轮组提升物体时,需要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克服动滑轮重力做额外功,有用功一定小于额外功,故滑轮组的机械效率达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不到100%;不计绳重和摩擦,用滑轮组提升相同的物体上升相同的高度时,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改变图甲中的绕绳方式,所做的有用功相同,克服物体重力和动滑轮重力所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做的总功不变,则每次实验时滑轮组的机械效率不变,所以,重复上述实验,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所得到的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图线与图乙所示曲线相同。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37715" y="1759999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7715" y="1759999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86689" y="1777896"/>
          <a:ext cx="1028699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6" imgW="27127200" imgH="16764000" progId="Equation.DSMT4">
                  <p:embed/>
                </p:oleObj>
              </mc:Choice>
              <mc:Fallback>
                <p:oleObj name="Equation" r:id="rId6" imgW="27127200" imgH="167640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6689" y="1777896"/>
                        <a:ext cx="1028699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59539" y="1777896"/>
          <a:ext cx="7524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8" imgW="19812000" imgH="16764000" progId="Equation.DSMT4">
                  <p:embed/>
                </p:oleObj>
              </mc:Choice>
              <mc:Fallback>
                <p:oleObj name="Equation" r:id="rId8" imgW="19812000" imgH="167640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59539" y="1777896"/>
                        <a:ext cx="7524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56163" y="1777896"/>
          <a:ext cx="8667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10" imgW="22860000" imgH="16764000" progId="Equation.DSMT4">
                  <p:embed/>
                </p:oleObj>
              </mc:Choice>
              <mc:Fallback>
                <p:oleObj name="Equation" r:id="rId10" imgW="22860000" imgH="167640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56163" y="1777896"/>
                        <a:ext cx="8667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52171" y="2452264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12" imgW="5181600" imgH="14630400" progId="Equation.DSMT4">
                  <p:embed/>
                </p:oleObj>
              </mc:Choice>
              <mc:Fallback>
                <p:oleObj name="Equation" r:id="rId12" imgW="5181600" imgH="146304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52171" y="2452264"/>
                        <a:ext cx="2000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335500" y="2452264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14" imgW="4572000" imgH="14630400" progId="Equation.DSMT4">
                  <p:embed/>
                </p:oleObj>
              </mc:Choice>
              <mc:Fallback>
                <p:oleObj name="Equation" r:id="rId14" imgW="4572000" imgH="146304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35500" y="2452264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05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三、作图题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(每小题4分,共8分)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15.(独家原创试题)小明家的门把手可以看成一个杠杆,开门时只要用力下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压把手,就可把门打开,若动力臂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如图12-4-14所示,请在图中画出动力。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95" kern="0" spc="64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图12-4-14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67" y="2327622"/>
            <a:ext cx="1758965" cy="216421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6379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415" kern="0" spc="69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76537"/>
            <a:ext cx="2076449" cy="25431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85720" y="413464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由力臂的定义知,动力臂与动力作用线垂直,过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的右端点作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线即为动力作用线,动力作用线与把手的交点即为动力作用点,动力的方向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向下,据此就可以画出动力。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16.(2018广东中考)如图12-4-15所示,轻质杠杆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点转动,请在图中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画出杠杆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的动力臂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30" kern="0" spc="105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图12-4-15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93" y="1940917"/>
            <a:ext cx="2235787" cy="2149463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72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700" kern="0" spc="100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61940"/>
            <a:ext cx="2381250" cy="2333624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4206087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动力作用在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点,方向沿绳向上,过支点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作动力作用线的垂线段,即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得动力臂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0723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四、实验探究题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(每小题 12 分,共 24 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17.如图12-4-16所示是小李和小王利用刻度均匀的轻质杠杆探究“杠杆平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衡条件”的实验装置。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46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图12-4-16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(1)实验前没挂钩码时,杠杆静止的位置如图甲所示,此时应将平衡螺母向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191" y="2297716"/>
            <a:ext cx="4208041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调节,使杠杆在水平位置平衡。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(2)杠杆平衡后,小李在左右两侧分别挂上钩码,如图乙所示,杠杆的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端会下沉,要使杠杆重新在水平位置平衡,在不改变钩码悬挂点的位置和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不改变较少钩码的前提下,只需将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即可。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(3)小李和小王又分别设计了两种实验方案,小李的方案如图丙所示,小王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的方案如图丁所示。你认为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的实验方案更好,请说明你的理由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(4)实验中小王发现:如果在杠杆的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点用弹簧测力计施加一个向上的力,这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个力在实验时不会影响杠杆的平衡。请说明理由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00483"/>
            <a:ext cx="8467200" cy="36629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(1)杠杆右端偏高,应将平衡螺母向右端移动,使杠杆在水平位置平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衡。(2)设杠杆每格的长度为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,每个钩码的重力为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,则左边力与力臂的乘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积为4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,右边力与力臂的乘积为2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,左边力与力臂的乘积大于右边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力与力臂的乘积,故杠杆的左端会下沉。要使杠杆重新在水平位置平衡,在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不改变钩码悬挂点的位置和不改变较少钩码的前提下,只需将左侧的钩码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去掉一个即可。(3)小李(图丙)的实验方案较好,该方案方便从杠杆上直接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读出力臂。(4)若杠杆在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点受到一个向上的力,这个力过杠杆的支点,力臂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为零,不影响杠杆的平衡。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901186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(1)右　(2)左　左侧的钩码去掉一个　(3)小李(图丙)　方便从杠杆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上直接读出力臂　(4)该力的力臂为零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44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18.(2016广东广州中考)(1)图12-4-17中测力计示数为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(2)小明猜测:“图中滑轮组提升的物体越轻,机械效率越高”。设计实验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检验其猜测,并填写实验报告。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①实验目的: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②实验步骤(若需要可补充器材):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                                                                                                                                          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③滑轮组的机械效率(用所测出的物理量表达):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885" kern="0" spc="67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0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图12-4-17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71" y="1120001"/>
            <a:ext cx="1969031" cy="26142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2.(2019黑龙江哈尔滨中考)质地均匀杠杆,每个钩码重0.5 N,下列操作中可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以使杠杆在水平位置平衡的是(杠杆上有等间隔的刻度)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41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936611"/>
            <a:ext cx="3590925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78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(1)1.2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(2)①验证滑轮组提升的物体越轻,机械效率越高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②第一步:把钩码挂在弹簧测力计下方,处于静止状态,测出钩码的重力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记录数据;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第二步:滑轮组挂着重力为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的钩码,用弹簧测力计缓慢竖直拉动细绳端,提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升钩码,测得拉力为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,记录数据;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第三步:增加钩码个数,重复实验;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第四步:计算各次实验的机械效率;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第五步:比较提升物体所受重力及滑轮组机械效率,检验猜想是否正确。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73415" y="4990509"/>
          <a:ext cx="3428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4" imgW="9144000" imgH="14630400" progId="Equation.DSMT4">
                  <p:embed/>
                </p:oleObj>
              </mc:Choice>
              <mc:Fallback>
                <p:oleObj name="Equation" r:id="rId4" imgW="9144000" imgH="146304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3415" y="4990509"/>
                        <a:ext cx="3428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688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(1)弹簧测力计示数为1.2 N。(2)①题目明确表示小明设计此实验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是为了“检验猜测”,故实验目的就是检验滑轮组提升的物体越轻,机械效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率越高。②要用控制变量法的思想去设计实验,并熟练掌握机械效率的公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1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。实验验证的是机械效率与提升物体重量的关系,故要控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制滑轮的个数等其他量不变,只改变物体的重量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,多次实验,并记录数据;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要测量机械效率,则必须测量每次利用滑轮组提升物体时所用的拉力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,故可不测量提升距离,但绳的段数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要从图中读出。③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590" kern="0" spc="9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73415" y="2199357"/>
          <a:ext cx="3428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4" imgW="9144000" imgH="14630400" progId="Equation.DSMT4">
                  <p:embed/>
                </p:oleObj>
              </mc:Choice>
              <mc:Fallback>
                <p:oleObj name="Equation" r:id="rId4" imgW="9144000" imgH="14630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3415" y="2199357"/>
                        <a:ext cx="3428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60464" y="2199357"/>
          <a:ext cx="6000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6" imgW="15849600" imgH="14630400" progId="Equation.DSMT4">
                  <p:embed/>
                </p:oleObj>
              </mc:Choice>
              <mc:Fallback>
                <p:oleObj name="Equation" r:id="rId6" imgW="15849600" imgH="146304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60464" y="2199357"/>
                        <a:ext cx="6000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062103" y="3756696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Equation" r:id="rId8" imgW="9144000" imgH="14630400" progId="Equation.DSMT4">
                  <p:embed/>
                </p:oleObj>
              </mc:Choice>
              <mc:Fallback>
                <p:oleObj name="Equation" r:id="rId8" imgW="9144000" imgH="146304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62103" y="3756696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4411251"/>
          <a:ext cx="4476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10" imgW="11887200" imgH="14630400" progId="Equation.DSMT4">
                  <p:embed/>
                </p:oleObj>
              </mc:Choice>
              <mc:Fallback>
                <p:oleObj name="Equation" r:id="rId10" imgW="11887200" imgH="14630400" progId="Equation.DSMT4">
                  <p:embed/>
                  <p:pic>
                    <p:nvPicPr>
                      <p:cNvPr id="0" name="图片 922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000" y="4411251"/>
                        <a:ext cx="4476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31824" y="4411251"/>
          <a:ext cx="3428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12" imgW="9144000" imgH="14630400" progId="Equation.DSMT4">
                  <p:embed/>
                </p:oleObj>
              </mc:Choice>
              <mc:Fallback>
                <p:oleObj name="Equation" r:id="rId12" imgW="9144000" imgH="14630400" progId="Equation.DSMT4">
                  <p:embed/>
                  <p:pic>
                    <p:nvPicPr>
                      <p:cNvPr id="0" name="图片 922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31824" y="4411251"/>
                        <a:ext cx="3428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五、计算题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(共12分)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19.(2019四川眉山中考)在一次车辆故障处置过程中,拖车所用装置简化为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如图12-4-18所示的滑轮组。为了尽快疏通道路,交警指挥拖车只用了30 s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时间,将水平路面上质量是1.5 t的故障车匀速拖离了现场。若故障车被拖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离的速度是5 m/s,绳子自由端的拉力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是500 N,地面对故障车的摩擦力为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车重力的0.08。求: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50" kern="0" spc="289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1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图12-4-18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在30 s内所做的功;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(2)整个装置的机械效率。</a:t>
            </a:r>
            <a:endParaRPr lang="zh-CN" altLang="en-US" dirty="0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09" y="3518779"/>
            <a:ext cx="4328481" cy="1544564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53193"/>
            <a:ext cx="8467200" cy="2991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(1)故障车在30 s内通过的路程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30 s=150 m,由图知,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绳子自由端移动距离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150 m=450 m,拉力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在30 s内所做的功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'=500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450 m=2.25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J;(2)地面对故障车的摩擦力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=0.08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=0.08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1 500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N/kg=1 200 N;滑轮组克服故障车摩擦力做的有用功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=1 200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150 m=1.8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J,整个装置的机械效率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60" kern="0" spc="55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 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80%。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54845" y="3629825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4845" y="3629825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003819" y="3615537"/>
          <a:ext cx="10382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6" imgW="27432000" imgH="15544800" progId="Equation.DSMT4">
                  <p:embed/>
                </p:oleObj>
              </mc:Choice>
              <mc:Fallback>
                <p:oleObj name="Equation" r:id="rId6" imgW="27432000" imgH="155448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03819" y="3615537"/>
                        <a:ext cx="10382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02695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(1)2.25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(2)80%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由图知,A、C两个作用力使杠杆沿相同方向转动,它们一定不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能使杠杆平衡,故A、C错误;设杠杆上一格长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,图B左边悬挂2个钩码时,右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边弹簧测力计的示数为1.5 N,0.5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,杠杆不平衡,故C错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误;图D右边悬挂2个钩码,弹簧测力计的示数为2 N,0.5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pitchFamily="65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杆平衡,故D正确。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010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3.如图12-4-2,用同一滑轮组分别将物体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升相同的高度。与提升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相比,提升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的过程滑轮组的机械效率较大。若不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计绳重与摩擦的影响,则提升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的过程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920" kern="0" spc="326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1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图12-4-2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A.额外功较小　    B.额外功较大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C.总功较小　    D.总功较大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884" y="2517315"/>
            <a:ext cx="4866255" cy="26215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21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由题意知,用相同的滑轮组提起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过程,不计绳重与摩擦的影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响,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额外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,则有</a:t>
            </a:r>
            <a:r>
              <a:rPr lang="zh-CN" altLang="en-US" sz="2885" kern="0" spc="5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885" kern="0" spc="5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885" kern="0" spc="37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885" kern="0" spc="37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,化简得出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,也就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是说相同的滑轮组匀速提升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过程,提起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时,所做有用功大,但所做额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外功相同,故A、B选项错。由于总功等于有用功和额外功之和,所以提升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物体过程总功大,故C错,D正确。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15431" y="1294807"/>
          <a:ext cx="5048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5431" y="1294807"/>
                        <a:ext cx="5048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84516" y="2025377"/>
          <a:ext cx="10572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6" imgW="28041600" imgH="16764000" progId="Equation.DSMT4">
                  <p:embed/>
                </p:oleObj>
              </mc:Choice>
              <mc:Fallback>
                <p:oleObj name="Equation" r:id="rId6" imgW="28041600" imgH="167640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84516" y="2025377"/>
                        <a:ext cx="10572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85940" y="2025377"/>
          <a:ext cx="10572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8" imgW="28041600" imgH="16764000" progId="Equation.DSMT4">
                  <p:embed/>
                </p:oleObj>
              </mc:Choice>
              <mc:Fallback>
                <p:oleObj name="Equation" r:id="rId8" imgW="28041600" imgH="16764000" progId="Equation.DSMT4">
                  <p:embed/>
                  <p:pic>
                    <p:nvPicPr>
                      <p:cNvPr id="0" name="图片 102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85940" y="2025377"/>
                        <a:ext cx="10572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62715" y="2005434"/>
          <a:ext cx="8477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10" imgW="22555200" imgH="16764000" progId="Equation.DSMT4">
                  <p:embed/>
                </p:oleObj>
              </mc:Choice>
              <mc:Fallback>
                <p:oleObj name="Equation" r:id="rId10" imgW="22555200" imgH="16764000" progId="Equation.DSMT4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62715" y="2005434"/>
                        <a:ext cx="84772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54590" y="2005434"/>
          <a:ext cx="84772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12" imgW="22555200" imgH="16764000" progId="Equation.DSMT4">
                  <p:embed/>
                </p:oleObj>
              </mc:Choice>
              <mc:Fallback>
                <p:oleObj name="Equation" r:id="rId12" imgW="22555200" imgH="16764000" progId="Equation.DSMT4">
                  <p:embed/>
                  <p:pic>
                    <p:nvPicPr>
                      <p:cNvPr id="0" name="图片 102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54590" y="2005434"/>
                        <a:ext cx="84772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74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4.(2017山东枣庄中考)如图12-4-3是小明探究“杠杆平衡条件”的实验装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置,实验中杠杆始终处于水平平衡状态,若在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处逐渐改变弹簧测力计拉力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的方向,使其从①→②→③,则拉力的变化情况是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125" kern="0" spc="170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图12-4-3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A.先变小后变大　    B.先变大后变小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062947"/>
            <a:ext cx="3217054" cy="2894522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00034" y="620635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C.逐渐变大　             D.逐渐变小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由图知,测力计在②位置时,其动力臂等于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,此时动力臂最长;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测力计由①→②→③的过程中动力臂先变大后变小,根据杠杆平衡条件可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知,拉力先变小后变大。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700</Words>
  <Application>Microsoft Office PowerPoint</Application>
  <PresentationFormat>自定义</PresentationFormat>
  <Paragraphs>167</Paragraphs>
  <Slides>43</Slides>
  <Notes>42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66</cp:revision>
  <dcterms:created xsi:type="dcterms:W3CDTF">2019-10-10T01:17:00Z</dcterms:created>
  <dcterms:modified xsi:type="dcterms:W3CDTF">2020-04-10T13:11:27Z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