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heme/theme3.xml" ContentType="application/vnd.openxmlformats-officedocument.theme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4" r:id="rId2"/>
  </p:sldMasterIdLst>
  <p:notesMasterIdLst>
    <p:notesMasterId r:id="rId54"/>
  </p:notesMasterIdLst>
  <p:sldIdLst>
    <p:sldId id="937" r:id="rId3"/>
    <p:sldId id="423" r:id="rId4"/>
    <p:sldId id="852" r:id="rId5"/>
    <p:sldId id="415" r:id="rId6"/>
    <p:sldId id="381" r:id="rId7"/>
    <p:sldId id="389" r:id="rId8"/>
    <p:sldId id="398" r:id="rId9"/>
    <p:sldId id="403" r:id="rId10"/>
    <p:sldId id="350" r:id="rId11"/>
    <p:sldId id="390" r:id="rId12"/>
    <p:sldId id="981" r:id="rId13"/>
    <p:sldId id="416" r:id="rId14"/>
    <p:sldId id="963" r:id="rId15"/>
    <p:sldId id="408" r:id="rId16"/>
    <p:sldId id="962" r:id="rId17"/>
    <p:sldId id="421" r:id="rId18"/>
    <p:sldId id="964" r:id="rId19"/>
    <p:sldId id="417" r:id="rId20"/>
    <p:sldId id="976" r:id="rId21"/>
    <p:sldId id="975" r:id="rId22"/>
    <p:sldId id="848" r:id="rId23"/>
    <p:sldId id="965" r:id="rId24"/>
    <p:sldId id="406" r:id="rId25"/>
    <p:sldId id="932" r:id="rId26"/>
    <p:sldId id="978" r:id="rId27"/>
    <p:sldId id="943" r:id="rId28"/>
    <p:sldId id="960" r:id="rId29"/>
    <p:sldId id="967" r:id="rId30"/>
    <p:sldId id="715" r:id="rId31"/>
    <p:sldId id="411" r:id="rId32"/>
    <p:sldId id="977" r:id="rId33"/>
    <p:sldId id="980" r:id="rId34"/>
    <p:sldId id="646" r:id="rId35"/>
    <p:sldId id="942" r:id="rId36"/>
    <p:sldId id="968" r:id="rId37"/>
    <p:sldId id="339" r:id="rId38"/>
    <p:sldId id="985" r:id="rId39"/>
    <p:sldId id="983" r:id="rId40"/>
    <p:sldId id="984" r:id="rId41"/>
    <p:sldId id="951" r:id="rId42"/>
    <p:sldId id="947" r:id="rId43"/>
    <p:sldId id="944" r:id="rId44"/>
    <p:sldId id="972" r:id="rId45"/>
    <p:sldId id="946" r:id="rId46"/>
    <p:sldId id="949" r:id="rId47"/>
    <p:sldId id="948" r:id="rId48"/>
    <p:sldId id="973" r:id="rId49"/>
    <p:sldId id="974" r:id="rId50"/>
    <p:sldId id="979" r:id="rId51"/>
    <p:sldId id="950" r:id="rId52"/>
    <p:sldId id="933" r:id="rId53"/>
  </p:sldIdLst>
  <p:sldSz cx="12192000" cy="6858000"/>
  <p:notesSz cx="6858000" cy="9144000"/>
  <p:custDataLst>
    <p:tags r:id="rId5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1616" autoAdjust="0"/>
    <p:restoredTop sz="94660"/>
  </p:normalViewPr>
  <p:slideViewPr>
    <p:cSldViewPr>
      <p:cViewPr varScale="1">
        <p:scale>
          <a:sx n="67" d="100"/>
          <a:sy n="67" d="100"/>
        </p:scale>
        <p:origin x="91" y="384"/>
      </p:cViewPr>
      <p:guideLst>
        <p:guide orient="horz" pos="1026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gs" Target="tags/tag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n sci" userId="49ae2bbd3020a361" providerId="LiveId" clId="{6A802C88-BED0-4D2F-85C6-7B851BFF3DCD}"/>
    <pc:docChg chg="addSld modSld">
      <pc:chgData name="man sci" userId="49ae2bbd3020a361" providerId="LiveId" clId="{6A802C88-BED0-4D2F-85C6-7B851BFF3DCD}" dt="2025-08-06T03:29:23.438" v="0"/>
      <pc:docMkLst>
        <pc:docMk/>
      </pc:docMkLst>
      <pc:sldChg chg="add">
        <pc:chgData name="man sci" userId="49ae2bbd3020a361" providerId="LiveId" clId="{6A802C88-BED0-4D2F-85C6-7B851BFF3DCD}" dt="2025-08-06T03:29:23.438" v="0"/>
        <pc:sldMkLst>
          <pc:docMk/>
          <pc:sldMk cId="1673023965" sldId="939"/>
        </pc:sldMkLst>
      </pc:sldChg>
      <pc:sldChg chg="add">
        <pc:chgData name="man sci" userId="49ae2bbd3020a361" providerId="LiveId" clId="{6A802C88-BED0-4D2F-85C6-7B851BFF3DCD}" dt="2025-08-06T03:29:23.438" v="0"/>
        <pc:sldMkLst>
          <pc:docMk/>
          <pc:sldMk cId="1958774835" sldId="940"/>
        </pc:sldMkLst>
      </pc:sldChg>
    </pc:docChg>
  </pc:docChgLst>
  <pc:docChgLst>
    <pc:chgData name="man sci" userId="49ae2bbd3020a361" providerId="LiveId" clId="{56C37208-F3D2-401D-9AA8-DA60F156EA33}"/>
    <pc:docChg chg="addSld delSld modSld">
      <pc:chgData name="man sci" userId="49ae2bbd3020a361" providerId="LiveId" clId="{56C37208-F3D2-401D-9AA8-DA60F156EA33}" dt="2025-03-24T08:29:44.326" v="1" actId="47"/>
      <pc:docMkLst>
        <pc:docMk/>
      </pc:docMkLst>
      <pc:sldChg chg="del">
        <pc:chgData name="man sci" userId="49ae2bbd3020a361" providerId="LiveId" clId="{56C37208-F3D2-401D-9AA8-DA60F156EA33}" dt="2025-03-24T08:29:44.326" v="1" actId="47"/>
        <pc:sldMkLst>
          <pc:docMk/>
          <pc:sldMk cId="1761699137" sldId="931"/>
        </pc:sldMkLst>
      </pc:sldChg>
      <pc:sldChg chg="add">
        <pc:chgData name="man sci" userId="49ae2bbd3020a361" providerId="LiveId" clId="{56C37208-F3D2-401D-9AA8-DA60F156EA33}" dt="2025-03-24T08:29:42.994" v="0"/>
        <pc:sldMkLst>
          <pc:docMk/>
          <pc:sldMk cId="2863751884" sldId="982"/>
        </pc:sldMkLst>
      </pc:sldChg>
    </pc:docChg>
  </pc:docChgLst>
  <pc:docChgLst>
    <pc:chgData name="man sci" userId="49ae2bbd3020a361" providerId="LiveId" clId="{8B6594F9-9CA4-4028-9379-B95C54B0C53C}"/>
    <pc:docChg chg="addSld delSld modSld">
      <pc:chgData name="man sci" userId="49ae2bbd3020a361" providerId="LiveId" clId="{8B6594F9-9CA4-4028-9379-B95C54B0C53C}" dt="2025-05-29T15:27:31.532" v="5" actId="47"/>
      <pc:docMkLst>
        <pc:docMk/>
      </pc:docMkLst>
      <pc:sldChg chg="del">
        <pc:chgData name="man sci" userId="49ae2bbd3020a361" providerId="LiveId" clId="{8B6594F9-9CA4-4028-9379-B95C54B0C53C}" dt="2025-05-29T15:27:23.204" v="2" actId="47"/>
        <pc:sldMkLst>
          <pc:docMk/>
          <pc:sldMk cId="3213316774" sldId="927"/>
        </pc:sldMkLst>
      </pc:sldChg>
      <pc:sldChg chg="modSp add mod">
        <pc:chgData name="man sci" userId="49ae2bbd3020a361" providerId="LiveId" clId="{8B6594F9-9CA4-4028-9379-B95C54B0C53C}" dt="2025-05-29T15:27:21.659" v="1"/>
        <pc:sldMkLst>
          <pc:docMk/>
          <pc:sldMk cId="278422708" sldId="937"/>
        </pc:sldMkLst>
      </pc:sldChg>
      <pc:sldChg chg="del">
        <pc:chgData name="man sci" userId="49ae2bbd3020a361" providerId="LiveId" clId="{8B6594F9-9CA4-4028-9379-B95C54B0C53C}" dt="2025-05-29T15:27:31.532" v="5" actId="47"/>
        <pc:sldMkLst>
          <pc:docMk/>
          <pc:sldMk cId="2863751884" sldId="982"/>
        </pc:sldMkLst>
      </pc:sldChg>
      <pc:sldChg chg="add">
        <pc:chgData name="man sci" userId="49ae2bbd3020a361" providerId="LiveId" clId="{8B6594F9-9CA4-4028-9379-B95C54B0C53C}" dt="2025-05-29T15:27:30.364" v="4"/>
        <pc:sldMkLst>
          <pc:docMk/>
          <pc:sldMk cId="775838896" sldId="985"/>
        </pc:sldMkLst>
      </pc:sldChg>
      <pc:sldChg chg="add del">
        <pc:chgData name="man sci" userId="49ae2bbd3020a361" providerId="LiveId" clId="{8B6594F9-9CA4-4028-9379-B95C54B0C53C}" dt="2025-05-29T15:27:27.337" v="3" actId="2696"/>
        <pc:sldMkLst>
          <pc:docMk/>
          <pc:sldMk cId="1218426439" sldId="985"/>
        </pc:sldMkLst>
      </pc:sldChg>
    </pc:docChg>
  </pc:docChgLst>
  <pc:docChgLst>
    <pc:chgData name="man sci" userId="49ae2bbd3020a361" providerId="LiveId" clId="{0E8ABE9C-842D-4A4D-9351-2D0C3494E3CC}"/>
    <pc:docChg chg="addSld delSld modSld">
      <pc:chgData name="man sci" userId="49ae2bbd3020a361" providerId="LiveId" clId="{0E8ABE9C-842D-4A4D-9351-2D0C3494E3CC}" dt="2025-02-14T01:27:13.943" v="5" actId="47"/>
      <pc:docMkLst>
        <pc:docMk/>
      </pc:docMkLst>
      <pc:sldChg chg="del">
        <pc:chgData name="man sci" userId="49ae2bbd3020a361" providerId="LiveId" clId="{0E8ABE9C-842D-4A4D-9351-2D0C3494E3CC}" dt="2025-02-14T01:27:13.943" v="5" actId="47"/>
        <pc:sldMkLst>
          <pc:docMk/>
          <pc:sldMk cId="199568901" sldId="402"/>
        </pc:sldMkLst>
      </pc:sldChg>
      <pc:sldChg chg="addSp modSp add mod modAnim">
        <pc:chgData name="man sci" userId="49ae2bbd3020a361" providerId="LiveId" clId="{0E8ABE9C-842D-4A4D-9351-2D0C3494E3CC}" dt="2025-02-14T01:27:02.251" v="4"/>
        <pc:sldMkLst>
          <pc:docMk/>
          <pc:sldMk cId="860136356" sldId="981"/>
        </pc:sldMkLst>
      </pc:sldChg>
    </pc:docChg>
  </pc:docChgLst>
  <pc:docChgLst>
    <pc:chgData name="man sci" userId="49ae2bbd3020a361" providerId="LiveId" clId="{1E91D74D-8AE3-442B-9832-864542B7D701}"/>
    <pc:docChg chg="undo redo custSel addSld delSld modSld sldOrd delMainMaster">
      <pc:chgData name="man sci" userId="49ae2bbd3020a361" providerId="LiveId" clId="{1E91D74D-8AE3-442B-9832-864542B7D701}" dt="2025-01-03T01:35:17.656" v="2414"/>
      <pc:docMkLst>
        <pc:docMk/>
      </pc:docMkLst>
      <pc:sldChg chg="delSp mod delAnim modAnim">
        <pc:chgData name="man sci" userId="49ae2bbd3020a361" providerId="LiveId" clId="{1E91D74D-8AE3-442B-9832-864542B7D701}" dt="2024-11-26T07:54:55.240" v="1498"/>
        <pc:sldMkLst>
          <pc:docMk/>
          <pc:sldMk cId="2503140076" sldId="339"/>
        </pc:sldMkLst>
      </pc:sldChg>
      <pc:sldChg chg="addSp delSp modSp mod delAnim modAnim">
        <pc:chgData name="man sci" userId="49ae2bbd3020a361" providerId="LiveId" clId="{1E91D74D-8AE3-442B-9832-864542B7D701}" dt="2024-12-09T09:43:25.744" v="2391" actId="1076"/>
        <pc:sldMkLst>
          <pc:docMk/>
          <pc:sldMk cId="0" sldId="350"/>
        </pc:sldMkLst>
      </pc:sldChg>
      <pc:sldChg chg="addSp delSp modSp mod modAnim">
        <pc:chgData name="man sci" userId="49ae2bbd3020a361" providerId="LiveId" clId="{1E91D74D-8AE3-442B-9832-864542B7D701}" dt="2024-11-26T07:08:08.590" v="1298" actId="12789"/>
        <pc:sldMkLst>
          <pc:docMk/>
          <pc:sldMk cId="0" sldId="381"/>
        </pc:sldMkLst>
      </pc:sldChg>
      <pc:sldChg chg="addSp delSp modSp mod modAnim">
        <pc:chgData name="man sci" userId="49ae2bbd3020a361" providerId="LiveId" clId="{1E91D74D-8AE3-442B-9832-864542B7D701}" dt="2024-12-09T09:42:54.388" v="2390" actId="1076"/>
        <pc:sldMkLst>
          <pc:docMk/>
          <pc:sldMk cId="0" sldId="389"/>
        </pc:sldMkLst>
      </pc:sldChg>
      <pc:sldChg chg="addSp delSp modSp mod modAnim">
        <pc:chgData name="man sci" userId="49ae2bbd3020a361" providerId="LiveId" clId="{1E91D74D-8AE3-442B-9832-864542B7D701}" dt="2024-11-26T07:18:00.092" v="1323" actId="1038"/>
        <pc:sldMkLst>
          <pc:docMk/>
          <pc:sldMk cId="0" sldId="390"/>
        </pc:sldMkLst>
      </pc:sldChg>
      <pc:sldChg chg="addSp delSp modSp mod modAnim">
        <pc:chgData name="man sci" userId="49ae2bbd3020a361" providerId="LiveId" clId="{1E91D74D-8AE3-442B-9832-864542B7D701}" dt="2024-11-26T04:37:08.063" v="1090"/>
        <pc:sldMkLst>
          <pc:docMk/>
          <pc:sldMk cId="0" sldId="398"/>
        </pc:sldMkLst>
      </pc:sldChg>
      <pc:sldChg chg="delSp modSp mod">
        <pc:chgData name="man sci" userId="49ae2bbd3020a361" providerId="LiveId" clId="{1E91D74D-8AE3-442B-9832-864542B7D701}" dt="2025-01-03T01:16:23.955" v="2407"/>
        <pc:sldMkLst>
          <pc:docMk/>
          <pc:sldMk cId="199568901" sldId="402"/>
        </pc:sldMkLst>
      </pc:sldChg>
      <pc:sldChg chg="addSp delSp modSp mod">
        <pc:chgData name="man sci" userId="49ae2bbd3020a361" providerId="LiveId" clId="{1E91D74D-8AE3-442B-9832-864542B7D701}" dt="2024-11-26T04:37:34.843" v="1091" actId="1076"/>
        <pc:sldMkLst>
          <pc:docMk/>
          <pc:sldMk cId="2083220680" sldId="403"/>
        </pc:sldMkLst>
      </pc:sldChg>
      <pc:sldChg chg="add del">
        <pc:chgData name="man sci" userId="49ae2bbd3020a361" providerId="LiveId" clId="{1E91D74D-8AE3-442B-9832-864542B7D701}" dt="2024-11-19T01:01:17.381" v="3" actId="47"/>
        <pc:sldMkLst>
          <pc:docMk/>
          <pc:sldMk cId="2076828571" sldId="405"/>
        </pc:sldMkLst>
      </pc:sldChg>
      <pc:sldChg chg="addSp delSp modSp mod modAnim">
        <pc:chgData name="man sci" userId="49ae2bbd3020a361" providerId="LiveId" clId="{1E91D74D-8AE3-442B-9832-864542B7D701}" dt="2024-12-02T03:07:24.436" v="2380" actId="20577"/>
        <pc:sldMkLst>
          <pc:docMk/>
          <pc:sldMk cId="3436848720" sldId="406"/>
        </pc:sldMkLst>
      </pc:sldChg>
      <pc:sldChg chg="addSp modSp mod">
        <pc:chgData name="man sci" userId="49ae2bbd3020a361" providerId="LiveId" clId="{1E91D74D-8AE3-442B-9832-864542B7D701}" dt="2024-11-29T08:17:05.138" v="2303" actId="1076"/>
        <pc:sldMkLst>
          <pc:docMk/>
          <pc:sldMk cId="301574944" sldId="408"/>
        </pc:sldMkLst>
      </pc:sldChg>
      <pc:sldChg chg="del">
        <pc:chgData name="man sci" userId="49ae2bbd3020a361" providerId="LiveId" clId="{1E91D74D-8AE3-442B-9832-864542B7D701}" dt="2024-11-26T03:33:55.835" v="572" actId="47"/>
        <pc:sldMkLst>
          <pc:docMk/>
          <pc:sldMk cId="1212746011" sldId="409"/>
        </pc:sldMkLst>
      </pc:sldChg>
      <pc:sldChg chg="modSp mod">
        <pc:chgData name="man sci" userId="49ae2bbd3020a361" providerId="LiveId" clId="{1E91D74D-8AE3-442B-9832-864542B7D701}" dt="2024-11-19T07:33:10.828" v="94" actId="1076"/>
        <pc:sldMkLst>
          <pc:docMk/>
          <pc:sldMk cId="775089132" sldId="410"/>
        </pc:sldMkLst>
      </pc:sldChg>
      <pc:sldChg chg="modSp mod ord">
        <pc:chgData name="man sci" userId="49ae2bbd3020a361" providerId="LiveId" clId="{1E91D74D-8AE3-442B-9832-864542B7D701}" dt="2024-11-26T03:19:15.916" v="448"/>
        <pc:sldMkLst>
          <pc:docMk/>
          <pc:sldMk cId="112220392" sldId="411"/>
        </pc:sldMkLst>
      </pc:sldChg>
      <pc:sldChg chg="addSp delSp modSp del mod ord">
        <pc:chgData name="man sci" userId="49ae2bbd3020a361" providerId="LiveId" clId="{1E91D74D-8AE3-442B-9832-864542B7D701}" dt="2024-11-26T03:39:11.104" v="639" actId="47"/>
        <pc:sldMkLst>
          <pc:docMk/>
          <pc:sldMk cId="1160817596" sldId="412"/>
        </pc:sldMkLst>
      </pc:sldChg>
      <pc:sldChg chg="del">
        <pc:chgData name="man sci" userId="49ae2bbd3020a361" providerId="LiveId" clId="{1E91D74D-8AE3-442B-9832-864542B7D701}" dt="2024-11-26T03:33:55.835" v="572" actId="47"/>
        <pc:sldMkLst>
          <pc:docMk/>
          <pc:sldMk cId="690180964" sldId="414"/>
        </pc:sldMkLst>
      </pc:sldChg>
      <pc:sldChg chg="modSp">
        <pc:chgData name="man sci" userId="49ae2bbd3020a361" providerId="LiveId" clId="{1E91D74D-8AE3-442B-9832-864542B7D701}" dt="2024-11-19T01:08:18.040" v="4" actId="113"/>
        <pc:sldMkLst>
          <pc:docMk/>
          <pc:sldMk cId="3476495168" sldId="415"/>
        </pc:sldMkLst>
      </pc:sldChg>
      <pc:sldChg chg="modSp mod">
        <pc:chgData name="man sci" userId="49ae2bbd3020a361" providerId="LiveId" clId="{1E91D74D-8AE3-442B-9832-864542B7D701}" dt="2024-11-19T01:08:57.701" v="12"/>
        <pc:sldMkLst>
          <pc:docMk/>
          <pc:sldMk cId="3887485900" sldId="416"/>
        </pc:sldMkLst>
      </pc:sldChg>
      <pc:sldChg chg="modSp mod">
        <pc:chgData name="man sci" userId="49ae2bbd3020a361" providerId="LiveId" clId="{1E91D74D-8AE3-442B-9832-864542B7D701}" dt="2024-11-19T01:09:12.664" v="15" actId="255"/>
        <pc:sldMkLst>
          <pc:docMk/>
          <pc:sldMk cId="2877461333" sldId="417"/>
        </pc:sldMkLst>
      </pc:sldChg>
      <pc:sldChg chg="del">
        <pc:chgData name="man sci" userId="49ae2bbd3020a361" providerId="LiveId" clId="{1E91D74D-8AE3-442B-9832-864542B7D701}" dt="2024-11-26T03:18:34.253" v="446" actId="47"/>
        <pc:sldMkLst>
          <pc:docMk/>
          <pc:sldMk cId="2571003821" sldId="418"/>
        </pc:sldMkLst>
      </pc:sldChg>
      <pc:sldChg chg="addSp modSp mod">
        <pc:chgData name="man sci" userId="49ae2bbd3020a361" providerId="LiveId" clId="{1E91D74D-8AE3-442B-9832-864542B7D701}" dt="2024-11-29T08:16:56.453" v="2302" actId="1076"/>
        <pc:sldMkLst>
          <pc:docMk/>
          <pc:sldMk cId="457264436" sldId="421"/>
        </pc:sldMkLst>
      </pc:sldChg>
      <pc:sldChg chg="modSp modAnim">
        <pc:chgData name="man sci" userId="49ae2bbd3020a361" providerId="LiveId" clId="{1E91D74D-8AE3-442B-9832-864542B7D701}" dt="2024-11-26T04:20:08.840" v="973"/>
        <pc:sldMkLst>
          <pc:docMk/>
          <pc:sldMk cId="0" sldId="423"/>
        </pc:sldMkLst>
      </pc:sldChg>
      <pc:sldChg chg="del">
        <pc:chgData name="man sci" userId="49ae2bbd3020a361" providerId="LiveId" clId="{1E91D74D-8AE3-442B-9832-864542B7D701}" dt="2024-11-26T03:09:39.585" v="416" actId="47"/>
        <pc:sldMkLst>
          <pc:docMk/>
          <pc:sldMk cId="53445066" sldId="608"/>
        </pc:sldMkLst>
      </pc:sldChg>
      <pc:sldChg chg="del ord">
        <pc:chgData name="man sci" userId="49ae2bbd3020a361" providerId="LiveId" clId="{1E91D74D-8AE3-442B-9832-864542B7D701}" dt="2024-11-26T03:23:06.215" v="490" actId="47"/>
        <pc:sldMkLst>
          <pc:docMk/>
          <pc:sldMk cId="4223711212" sldId="639"/>
        </pc:sldMkLst>
      </pc:sldChg>
      <pc:sldChg chg="del">
        <pc:chgData name="man sci" userId="49ae2bbd3020a361" providerId="LiveId" clId="{1E91D74D-8AE3-442B-9832-864542B7D701}" dt="2024-11-26T04:11:36.606" v="926" actId="47"/>
        <pc:sldMkLst>
          <pc:docMk/>
          <pc:sldMk cId="3162741049" sldId="640"/>
        </pc:sldMkLst>
      </pc:sldChg>
      <pc:sldChg chg="modSp del mod">
        <pc:chgData name="man sci" userId="49ae2bbd3020a361" providerId="LiveId" clId="{1E91D74D-8AE3-442B-9832-864542B7D701}" dt="2024-11-26T03:27:18.643" v="513" actId="47"/>
        <pc:sldMkLst>
          <pc:docMk/>
          <pc:sldMk cId="2011408170" sldId="642"/>
        </pc:sldMkLst>
      </pc:sldChg>
      <pc:sldChg chg="delSp modSp mod delAnim modAnim">
        <pc:chgData name="man sci" userId="49ae2bbd3020a361" providerId="LiveId" clId="{1E91D74D-8AE3-442B-9832-864542B7D701}" dt="2024-11-29T06:54:56.379" v="2263"/>
        <pc:sldMkLst>
          <pc:docMk/>
          <pc:sldMk cId="490611409" sldId="646"/>
        </pc:sldMkLst>
      </pc:sldChg>
      <pc:sldChg chg="add del">
        <pc:chgData name="man sci" userId="49ae2bbd3020a361" providerId="LiveId" clId="{1E91D74D-8AE3-442B-9832-864542B7D701}" dt="2024-11-19T01:01:17.381" v="3" actId="47"/>
        <pc:sldMkLst>
          <pc:docMk/>
          <pc:sldMk cId="2787709867" sldId="648"/>
        </pc:sldMkLst>
      </pc:sldChg>
      <pc:sldChg chg="del">
        <pc:chgData name="man sci" userId="49ae2bbd3020a361" providerId="LiveId" clId="{1E91D74D-8AE3-442B-9832-864542B7D701}" dt="2024-11-26T03:23:00.214" v="488" actId="2696"/>
        <pc:sldMkLst>
          <pc:docMk/>
          <pc:sldMk cId="2242171256" sldId="715"/>
        </pc:sldMkLst>
      </pc:sldChg>
      <pc:sldChg chg="addSp delSp modSp add mod ord setBg modAnim">
        <pc:chgData name="man sci" userId="49ae2bbd3020a361" providerId="LiveId" clId="{1E91D74D-8AE3-442B-9832-864542B7D701}" dt="2024-12-02T01:18:38.678" v="2366" actId="14100"/>
        <pc:sldMkLst>
          <pc:docMk/>
          <pc:sldMk cId="2283160506" sldId="715"/>
        </pc:sldMkLst>
      </pc:sldChg>
      <pc:sldChg chg="del">
        <pc:chgData name="man sci" userId="49ae2bbd3020a361" providerId="LiveId" clId="{1E91D74D-8AE3-442B-9832-864542B7D701}" dt="2024-11-26T03:33:48.777" v="571" actId="47"/>
        <pc:sldMkLst>
          <pc:docMk/>
          <pc:sldMk cId="3352562526" sldId="819"/>
        </pc:sldMkLst>
      </pc:sldChg>
      <pc:sldChg chg="del">
        <pc:chgData name="man sci" userId="49ae2bbd3020a361" providerId="LiveId" clId="{1E91D74D-8AE3-442B-9832-864542B7D701}" dt="2024-11-26T03:51:22.610" v="689" actId="47"/>
        <pc:sldMkLst>
          <pc:docMk/>
          <pc:sldMk cId="608038033" sldId="824"/>
        </pc:sldMkLst>
      </pc:sldChg>
      <pc:sldChg chg="del">
        <pc:chgData name="man sci" userId="49ae2bbd3020a361" providerId="LiveId" clId="{1E91D74D-8AE3-442B-9832-864542B7D701}" dt="2024-11-26T03:51:22.610" v="689" actId="47"/>
        <pc:sldMkLst>
          <pc:docMk/>
          <pc:sldMk cId="2489749829" sldId="841"/>
        </pc:sldMkLst>
      </pc:sldChg>
      <pc:sldChg chg="del ord">
        <pc:chgData name="man sci" userId="49ae2bbd3020a361" providerId="LiveId" clId="{1E91D74D-8AE3-442B-9832-864542B7D701}" dt="2024-11-26T03:39:33.879" v="642" actId="47"/>
        <pc:sldMkLst>
          <pc:docMk/>
          <pc:sldMk cId="2035344044" sldId="842"/>
        </pc:sldMkLst>
      </pc:sldChg>
      <pc:sldChg chg="addSp delSp modSp mod delAnim modAnim">
        <pc:chgData name="man sci" userId="49ae2bbd3020a361" providerId="LiveId" clId="{1E91D74D-8AE3-442B-9832-864542B7D701}" dt="2024-11-27T02:11:45.759" v="1813" actId="1038"/>
        <pc:sldMkLst>
          <pc:docMk/>
          <pc:sldMk cId="3081974654" sldId="848"/>
        </pc:sldMkLst>
      </pc:sldChg>
      <pc:sldChg chg="modSp del">
        <pc:chgData name="man sci" userId="49ae2bbd3020a361" providerId="LiveId" clId="{1E91D74D-8AE3-442B-9832-864542B7D701}" dt="2024-11-26T03:51:22.610" v="689" actId="47"/>
        <pc:sldMkLst>
          <pc:docMk/>
          <pc:sldMk cId="1853691815" sldId="849"/>
        </pc:sldMkLst>
      </pc:sldChg>
      <pc:sldChg chg="addSp delSp modSp mod">
        <pc:chgData name="man sci" userId="49ae2bbd3020a361" providerId="LiveId" clId="{1E91D74D-8AE3-442B-9832-864542B7D701}" dt="2024-11-19T08:47:25.949" v="101" actId="167"/>
        <pc:sldMkLst>
          <pc:docMk/>
          <pc:sldMk cId="0" sldId="851"/>
        </pc:sldMkLst>
      </pc:sldChg>
      <pc:sldChg chg="modSp mod modAnim">
        <pc:chgData name="man sci" userId="49ae2bbd3020a361" providerId="LiveId" clId="{1E91D74D-8AE3-442B-9832-864542B7D701}" dt="2024-11-28T02:43:32.783" v="2197" actId="1076"/>
        <pc:sldMkLst>
          <pc:docMk/>
          <pc:sldMk cId="0" sldId="852"/>
        </pc:sldMkLst>
      </pc:sldChg>
      <pc:sldChg chg="addSp modSp ord">
        <pc:chgData name="man sci" userId="49ae2bbd3020a361" providerId="LiveId" clId="{1E91D74D-8AE3-442B-9832-864542B7D701}" dt="2024-11-26T03:40:12.134" v="647"/>
        <pc:sldMkLst>
          <pc:docMk/>
          <pc:sldMk cId="764446554" sldId="932"/>
        </pc:sldMkLst>
      </pc:sldChg>
      <pc:sldChg chg="addSp modSp mod ord modAnim">
        <pc:chgData name="man sci" userId="49ae2bbd3020a361" providerId="LiveId" clId="{1E91D74D-8AE3-442B-9832-864542B7D701}" dt="2024-11-26T03:33:35" v="570"/>
        <pc:sldMkLst>
          <pc:docMk/>
          <pc:sldMk cId="3932603115" sldId="933"/>
        </pc:sldMkLst>
      </pc:sldChg>
      <pc:sldChg chg="del">
        <pc:chgData name="man sci" userId="49ae2bbd3020a361" providerId="LiveId" clId="{1E91D74D-8AE3-442B-9832-864542B7D701}" dt="2024-11-26T03:33:48.777" v="571" actId="47"/>
        <pc:sldMkLst>
          <pc:docMk/>
          <pc:sldMk cId="1245105705" sldId="934"/>
        </pc:sldMkLst>
      </pc:sldChg>
      <pc:sldChg chg="addSp delSp modSp del mod">
        <pc:chgData name="man sci" userId="49ae2bbd3020a361" providerId="LiveId" clId="{1E91D74D-8AE3-442B-9832-864542B7D701}" dt="2024-11-26T03:33:55.835" v="572" actId="47"/>
        <pc:sldMkLst>
          <pc:docMk/>
          <pc:sldMk cId="2251838788" sldId="935"/>
        </pc:sldMkLst>
      </pc:sldChg>
      <pc:sldChg chg="addSp modSp add del mod modAnim">
        <pc:chgData name="man sci" userId="49ae2bbd3020a361" providerId="LiveId" clId="{1E91D74D-8AE3-442B-9832-864542B7D701}" dt="2024-11-26T03:33:55.835" v="572" actId="47"/>
        <pc:sldMkLst>
          <pc:docMk/>
          <pc:sldMk cId="304276370" sldId="936"/>
        </pc:sldMkLst>
      </pc:sldChg>
      <pc:sldChg chg="addSp modSp add del mod">
        <pc:chgData name="man sci" userId="49ae2bbd3020a361" providerId="LiveId" clId="{1E91D74D-8AE3-442B-9832-864542B7D701}" dt="2024-11-26T03:27:39.834" v="519" actId="2696"/>
        <pc:sldMkLst>
          <pc:docMk/>
          <pc:sldMk cId="1216598135" sldId="937"/>
        </pc:sldMkLst>
      </pc:sldChg>
      <pc:sldChg chg="delSp add del mod">
        <pc:chgData name="man sci" userId="49ae2bbd3020a361" providerId="LiveId" clId="{1E91D74D-8AE3-442B-9832-864542B7D701}" dt="2024-11-26T03:28:02.307" v="525" actId="47"/>
        <pc:sldMkLst>
          <pc:docMk/>
          <pc:sldMk cId="2089541854" sldId="937"/>
        </pc:sldMkLst>
      </pc:sldChg>
      <pc:sldChg chg="addSp modSp add del mod modAnim">
        <pc:chgData name="man sci" userId="49ae2bbd3020a361" providerId="LiveId" clId="{1E91D74D-8AE3-442B-9832-864542B7D701}" dt="2024-11-26T03:33:55.835" v="572" actId="47"/>
        <pc:sldMkLst>
          <pc:docMk/>
          <pc:sldMk cId="1300520772" sldId="938"/>
        </pc:sldMkLst>
      </pc:sldChg>
      <pc:sldChg chg="addSp modSp add del mod modAnim">
        <pc:chgData name="man sci" userId="49ae2bbd3020a361" providerId="LiveId" clId="{1E91D74D-8AE3-442B-9832-864542B7D701}" dt="2024-11-26T03:33:55.835" v="572" actId="47"/>
        <pc:sldMkLst>
          <pc:docMk/>
          <pc:sldMk cId="783139535" sldId="939"/>
        </pc:sldMkLst>
      </pc:sldChg>
      <pc:sldChg chg="addSp modSp add del mod modAnim">
        <pc:chgData name="man sci" userId="49ae2bbd3020a361" providerId="LiveId" clId="{1E91D74D-8AE3-442B-9832-864542B7D701}" dt="2024-11-26T03:33:55.835" v="572" actId="47"/>
        <pc:sldMkLst>
          <pc:docMk/>
          <pc:sldMk cId="255488453" sldId="940"/>
        </pc:sldMkLst>
      </pc:sldChg>
      <pc:sldChg chg="addSp delSp modSp new mod modAnim">
        <pc:chgData name="man sci" userId="49ae2bbd3020a361" providerId="LiveId" clId="{1E91D74D-8AE3-442B-9832-864542B7D701}" dt="2024-11-19T07:34:27.098" v="98" actId="1076"/>
        <pc:sldMkLst>
          <pc:docMk/>
          <pc:sldMk cId="3281081731" sldId="941"/>
        </pc:sldMkLst>
      </pc:sldChg>
      <pc:sldChg chg="addSp delSp modSp mod ord">
        <pc:chgData name="man sci" userId="49ae2bbd3020a361" providerId="LiveId" clId="{1E91D74D-8AE3-442B-9832-864542B7D701}" dt="2024-11-26T03:29:50.428" v="556" actId="14100"/>
        <pc:sldMkLst>
          <pc:docMk/>
          <pc:sldMk cId="1995537108" sldId="942"/>
        </pc:sldMkLst>
      </pc:sldChg>
      <pc:sldChg chg="addSp delSp modSp mod ord modAnim">
        <pc:chgData name="man sci" userId="49ae2bbd3020a361" providerId="LiveId" clId="{1E91D74D-8AE3-442B-9832-864542B7D701}" dt="2024-11-29T06:46:43.227" v="2237"/>
        <pc:sldMkLst>
          <pc:docMk/>
          <pc:sldMk cId="120963311" sldId="943"/>
        </pc:sldMkLst>
      </pc:sldChg>
      <pc:sldChg chg="modSp mod">
        <pc:chgData name="man sci" userId="49ae2bbd3020a361" providerId="LiveId" clId="{1E91D74D-8AE3-442B-9832-864542B7D701}" dt="2024-11-26T08:00:30.548" v="1520" actId="1076"/>
        <pc:sldMkLst>
          <pc:docMk/>
          <pc:sldMk cId="280644465" sldId="944"/>
        </pc:sldMkLst>
      </pc:sldChg>
      <pc:sldChg chg="modSp mod modAnim">
        <pc:chgData name="man sci" userId="49ae2bbd3020a361" providerId="LiveId" clId="{1E91D74D-8AE3-442B-9832-864542B7D701}" dt="2024-11-26T07:59:40.980" v="1519" actId="1076"/>
        <pc:sldMkLst>
          <pc:docMk/>
          <pc:sldMk cId="2270897952" sldId="947"/>
        </pc:sldMkLst>
      </pc:sldChg>
      <pc:sldChg chg="addSp delSp modSp mod delAnim modAnim">
        <pc:chgData name="man sci" userId="49ae2bbd3020a361" providerId="LiveId" clId="{1E91D74D-8AE3-442B-9832-864542B7D701}" dt="2024-11-27T04:22:58.228" v="2181" actId="1076"/>
        <pc:sldMkLst>
          <pc:docMk/>
          <pc:sldMk cId="2389267936" sldId="948"/>
        </pc:sldMkLst>
      </pc:sldChg>
      <pc:sldChg chg="addSp modSp modAnim">
        <pc:chgData name="man sci" userId="49ae2bbd3020a361" providerId="LiveId" clId="{1E91D74D-8AE3-442B-9832-864542B7D701}" dt="2024-11-27T04:07:59.691" v="1852"/>
        <pc:sldMkLst>
          <pc:docMk/>
          <pc:sldMk cId="3526237405" sldId="949"/>
        </pc:sldMkLst>
      </pc:sldChg>
      <pc:sldChg chg="del">
        <pc:chgData name="man sci" userId="49ae2bbd3020a361" providerId="LiveId" clId="{1E91D74D-8AE3-442B-9832-864542B7D701}" dt="2024-11-26T03:33:48.777" v="571" actId="47"/>
        <pc:sldMkLst>
          <pc:docMk/>
          <pc:sldMk cId="1201425145" sldId="952"/>
        </pc:sldMkLst>
      </pc:sldChg>
      <pc:sldChg chg="del">
        <pc:chgData name="man sci" userId="49ae2bbd3020a361" providerId="LiveId" clId="{1E91D74D-8AE3-442B-9832-864542B7D701}" dt="2024-11-26T03:33:48.777" v="571" actId="47"/>
        <pc:sldMkLst>
          <pc:docMk/>
          <pc:sldMk cId="1877488891" sldId="953"/>
        </pc:sldMkLst>
      </pc:sldChg>
      <pc:sldChg chg="del">
        <pc:chgData name="man sci" userId="49ae2bbd3020a361" providerId="LiveId" clId="{1E91D74D-8AE3-442B-9832-864542B7D701}" dt="2024-11-26T03:33:48.777" v="571" actId="47"/>
        <pc:sldMkLst>
          <pc:docMk/>
          <pc:sldMk cId="2402937270" sldId="954"/>
        </pc:sldMkLst>
      </pc:sldChg>
      <pc:sldChg chg="del">
        <pc:chgData name="man sci" userId="49ae2bbd3020a361" providerId="LiveId" clId="{1E91D74D-8AE3-442B-9832-864542B7D701}" dt="2024-11-26T03:33:48.777" v="571" actId="47"/>
        <pc:sldMkLst>
          <pc:docMk/>
          <pc:sldMk cId="3118937138" sldId="955"/>
        </pc:sldMkLst>
      </pc:sldChg>
      <pc:sldChg chg="del">
        <pc:chgData name="man sci" userId="49ae2bbd3020a361" providerId="LiveId" clId="{1E91D74D-8AE3-442B-9832-864542B7D701}" dt="2024-11-26T03:33:48.777" v="571" actId="47"/>
        <pc:sldMkLst>
          <pc:docMk/>
          <pc:sldMk cId="1447644188" sldId="956"/>
        </pc:sldMkLst>
      </pc:sldChg>
      <pc:sldChg chg="del">
        <pc:chgData name="man sci" userId="49ae2bbd3020a361" providerId="LiveId" clId="{1E91D74D-8AE3-442B-9832-864542B7D701}" dt="2024-11-26T03:33:48.777" v="571" actId="47"/>
        <pc:sldMkLst>
          <pc:docMk/>
          <pc:sldMk cId="3634939805" sldId="957"/>
        </pc:sldMkLst>
      </pc:sldChg>
      <pc:sldChg chg="del">
        <pc:chgData name="man sci" userId="49ae2bbd3020a361" providerId="LiveId" clId="{1E91D74D-8AE3-442B-9832-864542B7D701}" dt="2024-11-26T03:33:48.777" v="571" actId="47"/>
        <pc:sldMkLst>
          <pc:docMk/>
          <pc:sldMk cId="3962780004" sldId="958"/>
        </pc:sldMkLst>
      </pc:sldChg>
      <pc:sldChg chg="addSp delSp modSp mod ord delAnim">
        <pc:chgData name="man sci" userId="49ae2bbd3020a361" providerId="LiveId" clId="{1E91D74D-8AE3-442B-9832-864542B7D701}" dt="2024-11-26T03:33:27.346" v="568"/>
        <pc:sldMkLst>
          <pc:docMk/>
          <pc:sldMk cId="3161637044" sldId="959"/>
        </pc:sldMkLst>
      </pc:sldChg>
      <pc:sldChg chg="addSp delSp modSp mod ord modAnim">
        <pc:chgData name="man sci" userId="49ae2bbd3020a361" providerId="LiveId" clId="{1E91D74D-8AE3-442B-9832-864542B7D701}" dt="2024-11-29T06:46:43.227" v="2237"/>
        <pc:sldMkLst>
          <pc:docMk/>
          <pc:sldMk cId="3144890607" sldId="960"/>
        </pc:sldMkLst>
      </pc:sldChg>
      <pc:sldChg chg="del">
        <pc:chgData name="man sci" userId="49ae2bbd3020a361" providerId="LiveId" clId="{1E91D74D-8AE3-442B-9832-864542B7D701}" dt="2024-11-26T03:27:18.643" v="513" actId="47"/>
        <pc:sldMkLst>
          <pc:docMk/>
          <pc:sldMk cId="2488347230" sldId="961"/>
        </pc:sldMkLst>
      </pc:sldChg>
      <pc:sldChg chg="addSp modSp mod modAnim">
        <pc:chgData name="man sci" userId="49ae2bbd3020a361" providerId="LiveId" clId="{1E91D74D-8AE3-442B-9832-864542B7D701}" dt="2024-11-26T07:19:04.859" v="1325"/>
        <pc:sldMkLst>
          <pc:docMk/>
          <pc:sldMk cId="2944895738" sldId="962"/>
        </pc:sldMkLst>
      </pc:sldChg>
      <pc:sldChg chg="addSp delSp modSp mod modAnim">
        <pc:chgData name="man sci" userId="49ae2bbd3020a361" providerId="LiveId" clId="{1E91D74D-8AE3-442B-9832-864542B7D701}" dt="2024-11-26T07:18:55.409" v="1324"/>
        <pc:sldMkLst>
          <pc:docMk/>
          <pc:sldMk cId="2331442860" sldId="963"/>
        </pc:sldMkLst>
      </pc:sldChg>
      <pc:sldChg chg="addSp modSp">
        <pc:chgData name="man sci" userId="49ae2bbd3020a361" providerId="LiveId" clId="{1E91D74D-8AE3-442B-9832-864542B7D701}" dt="2024-11-29T08:16:46.677" v="2301" actId="1076"/>
        <pc:sldMkLst>
          <pc:docMk/>
          <pc:sldMk cId="2975690855" sldId="964"/>
        </pc:sldMkLst>
      </pc:sldChg>
      <pc:sldChg chg="addSp delSp modSp new mod ord delAnim modAnim">
        <pc:chgData name="man sci" userId="49ae2bbd3020a361" providerId="LiveId" clId="{1E91D74D-8AE3-442B-9832-864542B7D701}" dt="2024-11-29T07:01:59.354" v="2295"/>
        <pc:sldMkLst>
          <pc:docMk/>
          <pc:sldMk cId="3576160969" sldId="965"/>
        </pc:sldMkLst>
      </pc:sldChg>
      <pc:sldChg chg="add del ord">
        <pc:chgData name="man sci" userId="49ae2bbd3020a361" providerId="LiveId" clId="{1E91D74D-8AE3-442B-9832-864542B7D701}" dt="2024-12-02T03:09:54.099" v="2389" actId="47"/>
        <pc:sldMkLst>
          <pc:docMk/>
          <pc:sldMk cId="297506827" sldId="966"/>
        </pc:sldMkLst>
      </pc:sldChg>
      <pc:sldChg chg="addSp delSp modSp add mod modAnim">
        <pc:chgData name="man sci" userId="49ae2bbd3020a361" providerId="LiveId" clId="{1E91D74D-8AE3-442B-9832-864542B7D701}" dt="2024-11-26T07:26:56.098" v="1366"/>
        <pc:sldMkLst>
          <pc:docMk/>
          <pc:sldMk cId="148178659" sldId="967"/>
        </pc:sldMkLst>
      </pc:sldChg>
      <pc:sldChg chg="addSp modSp new mod modAnim">
        <pc:chgData name="man sci" userId="49ae2bbd3020a361" providerId="LiveId" clId="{1E91D74D-8AE3-442B-9832-864542B7D701}" dt="2024-11-26T03:46:35.612" v="688"/>
        <pc:sldMkLst>
          <pc:docMk/>
          <pc:sldMk cId="1883364967" sldId="968"/>
        </pc:sldMkLst>
      </pc:sldChg>
      <pc:sldChg chg="add">
        <pc:chgData name="man sci" userId="49ae2bbd3020a361" providerId="LiveId" clId="{1E91D74D-8AE3-442B-9832-864542B7D701}" dt="2024-11-26T07:51:51.891" v="1476"/>
        <pc:sldMkLst>
          <pc:docMk/>
          <pc:sldMk cId="949213485" sldId="969"/>
        </pc:sldMkLst>
      </pc:sldChg>
      <pc:sldChg chg="addSp delSp modSp add mod">
        <pc:chgData name="man sci" userId="49ae2bbd3020a361" providerId="LiveId" clId="{1E91D74D-8AE3-442B-9832-864542B7D701}" dt="2024-11-29T07:02:58.101" v="2300" actId="6549"/>
        <pc:sldMkLst>
          <pc:docMk/>
          <pc:sldMk cId="4011444931" sldId="973"/>
        </pc:sldMkLst>
      </pc:sldChg>
      <pc:sldChg chg="add del">
        <pc:chgData name="man sci" userId="49ae2bbd3020a361" providerId="LiveId" clId="{1E91D74D-8AE3-442B-9832-864542B7D701}" dt="2024-11-27T01:15:40.461" v="1535"/>
        <pc:sldMkLst>
          <pc:docMk/>
          <pc:sldMk cId="279372521" sldId="974"/>
        </pc:sldMkLst>
      </pc:sldChg>
      <pc:sldChg chg="addSp delSp modSp add mod">
        <pc:chgData name="man sci" userId="49ae2bbd3020a361" providerId="LiveId" clId="{1E91D74D-8AE3-442B-9832-864542B7D701}" dt="2024-11-27T01:17:22.389" v="1548" actId="1076"/>
        <pc:sldMkLst>
          <pc:docMk/>
          <pc:sldMk cId="3439366883" sldId="974"/>
        </pc:sldMkLst>
      </pc:sldChg>
      <pc:sldChg chg="addSp delSp modSp new mod delAnim modAnim">
        <pc:chgData name="man sci" userId="49ae2bbd3020a361" providerId="LiveId" clId="{1E91D74D-8AE3-442B-9832-864542B7D701}" dt="2024-11-27T02:13:36.198" v="1825"/>
        <pc:sldMkLst>
          <pc:docMk/>
          <pc:sldMk cId="2105413239" sldId="975"/>
        </pc:sldMkLst>
      </pc:sldChg>
      <pc:sldChg chg="add del">
        <pc:chgData name="man sci" userId="49ae2bbd3020a361" providerId="LiveId" clId="{1E91D74D-8AE3-442B-9832-864542B7D701}" dt="2024-11-27T01:15:40.461" v="1535"/>
        <pc:sldMkLst>
          <pc:docMk/>
          <pc:sldMk cId="3828483848" sldId="975"/>
        </pc:sldMkLst>
      </pc:sldChg>
      <pc:sldChg chg="delSp add mod modAnim">
        <pc:chgData name="man sci" userId="49ae2bbd3020a361" providerId="LiveId" clId="{1E91D74D-8AE3-442B-9832-864542B7D701}" dt="2024-11-27T02:05:23.844" v="1652" actId="478"/>
        <pc:sldMkLst>
          <pc:docMk/>
          <pc:sldMk cId="3424614996" sldId="976"/>
        </pc:sldMkLst>
      </pc:sldChg>
      <pc:sldChg chg="addSp delSp modSp add mod modAnim">
        <pc:chgData name="man sci" userId="49ae2bbd3020a361" providerId="LiveId" clId="{1E91D74D-8AE3-442B-9832-864542B7D701}" dt="2024-12-02T03:08:52.240" v="2388"/>
        <pc:sldMkLst>
          <pc:docMk/>
          <pc:sldMk cId="1970648020" sldId="977"/>
        </pc:sldMkLst>
      </pc:sldChg>
      <pc:sldChg chg="addSp delSp modSp add mod delAnim modAnim">
        <pc:chgData name="man sci" userId="49ae2bbd3020a361" providerId="LiveId" clId="{1E91D74D-8AE3-442B-9832-864542B7D701}" dt="2024-11-29T07:01:33.230" v="2277"/>
        <pc:sldMkLst>
          <pc:docMk/>
          <pc:sldMk cId="656331961" sldId="978"/>
        </pc:sldMkLst>
      </pc:sldChg>
      <pc:sldChg chg="addSp delSp modSp add del mod">
        <pc:chgData name="man sci" userId="49ae2bbd3020a361" providerId="LiveId" clId="{1E91D74D-8AE3-442B-9832-864542B7D701}" dt="2024-12-02T01:18:49.685" v="2367" actId="47"/>
        <pc:sldMkLst>
          <pc:docMk/>
          <pc:sldMk cId="2821559510" sldId="979"/>
        </pc:sldMkLst>
      </pc:sldChg>
      <pc:sldChg chg="addSp modSp new add del">
        <pc:chgData name="man sci" userId="49ae2bbd3020a361" providerId="LiveId" clId="{1E91D74D-8AE3-442B-9832-864542B7D701}" dt="2025-01-03T01:14:35.881" v="2396" actId="680"/>
        <pc:sldMkLst>
          <pc:docMk/>
          <pc:sldMk cId="1812579198" sldId="980"/>
        </pc:sldMkLst>
      </pc:sldChg>
      <pc:sldChg chg="addSp delSp modSp new mod modAnim">
        <pc:chgData name="man sci" userId="49ae2bbd3020a361" providerId="LiveId" clId="{1E91D74D-8AE3-442B-9832-864542B7D701}" dt="2025-01-03T01:35:17.656" v="2414"/>
        <pc:sldMkLst>
          <pc:docMk/>
          <pc:sldMk cId="3677690553" sldId="980"/>
        </pc:sldMkLst>
      </pc:sldChg>
      <pc:sldMasterChg chg="del delSldLayout">
        <pc:chgData name="man sci" userId="49ae2bbd3020a361" providerId="LiveId" clId="{1E91D74D-8AE3-442B-9832-864542B7D701}" dt="2024-11-26T03:51:22.610" v="689" actId="47"/>
        <pc:sldMasterMkLst>
          <pc:docMk/>
          <pc:sldMasterMk cId="3204353966" sldId="2147483686"/>
        </pc:sldMasterMkLst>
        <pc:sldLayoutChg chg="del">
          <pc:chgData name="man sci" userId="49ae2bbd3020a361" providerId="LiveId" clId="{1E91D74D-8AE3-442B-9832-864542B7D701}" dt="2024-11-26T03:51:22.610" v="689" actId="47"/>
          <pc:sldLayoutMkLst>
            <pc:docMk/>
            <pc:sldMasterMk cId="3204353966" sldId="2147483686"/>
            <pc:sldLayoutMk cId="2794352659" sldId="2147483687"/>
          </pc:sldLayoutMkLst>
        </pc:sldLayoutChg>
        <pc:sldLayoutChg chg="del">
          <pc:chgData name="man sci" userId="49ae2bbd3020a361" providerId="LiveId" clId="{1E91D74D-8AE3-442B-9832-864542B7D701}" dt="2024-11-26T03:51:22.610" v="689" actId="47"/>
          <pc:sldLayoutMkLst>
            <pc:docMk/>
            <pc:sldMasterMk cId="3204353966" sldId="2147483686"/>
            <pc:sldLayoutMk cId="491791114" sldId="2147483688"/>
          </pc:sldLayoutMkLst>
        </pc:sldLayoutChg>
        <pc:sldLayoutChg chg="del">
          <pc:chgData name="man sci" userId="49ae2bbd3020a361" providerId="LiveId" clId="{1E91D74D-8AE3-442B-9832-864542B7D701}" dt="2024-11-26T03:51:22.610" v="689" actId="47"/>
          <pc:sldLayoutMkLst>
            <pc:docMk/>
            <pc:sldMasterMk cId="3204353966" sldId="2147483686"/>
            <pc:sldLayoutMk cId="612047988" sldId="2147483689"/>
          </pc:sldLayoutMkLst>
        </pc:sldLayoutChg>
        <pc:sldLayoutChg chg="del">
          <pc:chgData name="man sci" userId="49ae2bbd3020a361" providerId="LiveId" clId="{1E91D74D-8AE3-442B-9832-864542B7D701}" dt="2024-11-26T03:51:22.610" v="689" actId="47"/>
          <pc:sldLayoutMkLst>
            <pc:docMk/>
            <pc:sldMasterMk cId="3204353966" sldId="2147483686"/>
            <pc:sldLayoutMk cId="1869478070" sldId="2147483690"/>
          </pc:sldLayoutMkLst>
        </pc:sldLayoutChg>
        <pc:sldLayoutChg chg="del">
          <pc:chgData name="man sci" userId="49ae2bbd3020a361" providerId="LiveId" clId="{1E91D74D-8AE3-442B-9832-864542B7D701}" dt="2024-11-26T03:51:22.610" v="689" actId="47"/>
          <pc:sldLayoutMkLst>
            <pc:docMk/>
            <pc:sldMasterMk cId="3204353966" sldId="2147483686"/>
            <pc:sldLayoutMk cId="3868141723" sldId="2147483691"/>
          </pc:sldLayoutMkLst>
        </pc:sldLayoutChg>
        <pc:sldLayoutChg chg="del">
          <pc:chgData name="man sci" userId="49ae2bbd3020a361" providerId="LiveId" clId="{1E91D74D-8AE3-442B-9832-864542B7D701}" dt="2024-11-26T03:51:22.610" v="689" actId="47"/>
          <pc:sldLayoutMkLst>
            <pc:docMk/>
            <pc:sldMasterMk cId="3204353966" sldId="2147483686"/>
            <pc:sldLayoutMk cId="1564832868" sldId="2147483692"/>
          </pc:sldLayoutMkLst>
        </pc:sldLayoutChg>
        <pc:sldLayoutChg chg="del">
          <pc:chgData name="man sci" userId="49ae2bbd3020a361" providerId="LiveId" clId="{1E91D74D-8AE3-442B-9832-864542B7D701}" dt="2024-11-26T03:51:22.610" v="689" actId="47"/>
          <pc:sldLayoutMkLst>
            <pc:docMk/>
            <pc:sldMasterMk cId="3204353966" sldId="2147483686"/>
            <pc:sldLayoutMk cId="1150595899" sldId="2147483693"/>
          </pc:sldLayoutMkLst>
        </pc:sldLayoutChg>
        <pc:sldLayoutChg chg="del">
          <pc:chgData name="man sci" userId="49ae2bbd3020a361" providerId="LiveId" clId="{1E91D74D-8AE3-442B-9832-864542B7D701}" dt="2024-11-26T03:51:22.610" v="689" actId="47"/>
          <pc:sldLayoutMkLst>
            <pc:docMk/>
            <pc:sldMasterMk cId="3204353966" sldId="2147483686"/>
            <pc:sldLayoutMk cId="313960112" sldId="2147483694"/>
          </pc:sldLayoutMkLst>
        </pc:sldLayoutChg>
        <pc:sldLayoutChg chg="del">
          <pc:chgData name="man sci" userId="49ae2bbd3020a361" providerId="LiveId" clId="{1E91D74D-8AE3-442B-9832-864542B7D701}" dt="2024-11-26T03:51:22.610" v="689" actId="47"/>
          <pc:sldLayoutMkLst>
            <pc:docMk/>
            <pc:sldMasterMk cId="3204353966" sldId="2147483686"/>
            <pc:sldLayoutMk cId="3833588960" sldId="2147483695"/>
          </pc:sldLayoutMkLst>
        </pc:sldLayoutChg>
        <pc:sldLayoutChg chg="del">
          <pc:chgData name="man sci" userId="49ae2bbd3020a361" providerId="LiveId" clId="{1E91D74D-8AE3-442B-9832-864542B7D701}" dt="2024-11-26T03:51:22.610" v="689" actId="47"/>
          <pc:sldLayoutMkLst>
            <pc:docMk/>
            <pc:sldMasterMk cId="3204353966" sldId="2147483686"/>
            <pc:sldLayoutMk cId="2397086136" sldId="2147483696"/>
          </pc:sldLayoutMkLst>
        </pc:sldLayoutChg>
        <pc:sldLayoutChg chg="del">
          <pc:chgData name="man sci" userId="49ae2bbd3020a361" providerId="LiveId" clId="{1E91D74D-8AE3-442B-9832-864542B7D701}" dt="2024-11-26T03:51:22.610" v="689" actId="47"/>
          <pc:sldLayoutMkLst>
            <pc:docMk/>
            <pc:sldMasterMk cId="3204353966" sldId="2147483686"/>
            <pc:sldLayoutMk cId="78377732" sldId="214748369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135.xml"/><Relationship Id="rId7" Type="http://schemas.openxmlformats.org/officeDocument/2006/relationships/tags" Target="../tags/tag139.xml"/><Relationship Id="rId2" Type="http://schemas.openxmlformats.org/officeDocument/2006/relationships/tags" Target="../tags/tag134.xml"/><Relationship Id="rId1" Type="http://schemas.openxmlformats.org/officeDocument/2006/relationships/theme" Target="../theme/theme3.xml"/><Relationship Id="rId6" Type="http://schemas.openxmlformats.org/officeDocument/2006/relationships/tags" Target="../tags/tag138.xml"/><Relationship Id="rId5" Type="http://schemas.openxmlformats.org/officeDocument/2006/relationships/tags" Target="../tags/tag137.xml"/><Relationship Id="rId4" Type="http://schemas.openxmlformats.org/officeDocument/2006/relationships/tags" Target="../tags/tag13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BBBF4AD1-745D-46C1-AF25-6588E876A520}"/>
              </a:ext>
            </a:extLst>
          </p:cNvPr>
          <p:cNvSpPr>
            <a:spLocks noGrp="1" noChangeArrowheads="1"/>
          </p:cNvSpPr>
          <p:nvPr>
            <p:ph type="hdr" sz="quarter"/>
            <p:custDataLst>
              <p:tags r:id="rId2"/>
            </p:custDataLst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6E6F616F-4D32-496E-965D-FC8C500F80D8}"/>
              </a:ext>
            </a:extLst>
          </p:cNvPr>
          <p:cNvSpPr>
            <a:spLocks noGrp="1" noChangeArrowheads="1"/>
          </p:cNvSpPr>
          <p:nvPr>
            <p:ph type="dt" idx="1"/>
            <p:custDataLst>
              <p:tags r:id="rId3"/>
            </p:custDataLst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06A59DAE-0EAF-4EC3-B13B-ED4F402C492B}"/>
              </a:ext>
            </a:extLst>
          </p:cNvPr>
          <p:cNvSpPr>
            <a:spLocks noGrp="1" noRot="1" noChangeAspect="1" noChangeArrowheads="1"/>
          </p:cNvSpPr>
          <p:nvPr>
            <p:ph type="sldImg" idx="2"/>
            <p:custDataLst>
              <p:tags r:id="rId4"/>
            </p:custDataLst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1A6EB0DB-0E56-4A33-BEBD-2F246FF00FF6}"/>
              </a:ext>
            </a:extLst>
          </p:cNvPr>
          <p:cNvSpPr>
            <a:spLocks noGrp="1" noChangeArrowheads="1"/>
          </p:cNvSpPr>
          <p:nvPr>
            <p:ph type="body" sz="quarter" idx="3"/>
            <p:custDataLst>
              <p:tags r:id="rId5"/>
            </p:custDataLst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FACF68E4-F46B-4EC1-ADE1-E2ED894AD2FF}"/>
              </a:ext>
            </a:extLst>
          </p:cNvPr>
          <p:cNvSpPr>
            <a:spLocks noGrp="1" noChangeArrowheads="1"/>
          </p:cNvSpPr>
          <p:nvPr>
            <p:ph type="ftr" sz="quarter" idx="4"/>
            <p:custDataLst>
              <p:tags r:id="rId6"/>
            </p:custDataLst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0F06E604-F8DC-407E-A7D1-B17B5950853B}"/>
              </a:ext>
            </a:extLst>
          </p:cNvPr>
          <p:cNvSpPr>
            <a:spLocks noGrp="1" noChangeArrowheads="1"/>
          </p:cNvSpPr>
          <p:nvPr>
            <p:ph type="sldNum" sz="quarter" idx="5"/>
            <p:custDataLst>
              <p:tags r:id="rId7"/>
            </p:custDataLst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fld id="{713C2938-49CB-44E3-9823-DD87D78740B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0.xml"/><Relationship Id="rId4" Type="http://schemas.openxmlformats.org/officeDocument/2006/relationships/tags" Target="../tags/tag5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5.xml"/><Relationship Id="rId4" Type="http://schemas.openxmlformats.org/officeDocument/2006/relationships/tags" Target="../tags/tag6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9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0.xml"/><Relationship Id="rId4" Type="http://schemas.openxmlformats.org/officeDocument/2006/relationships/tags" Target="../tags/tag79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5.xml"/><Relationship Id="rId4" Type="http://schemas.openxmlformats.org/officeDocument/2006/relationships/tags" Target="../tags/tag8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90.xml"/><Relationship Id="rId4" Type="http://schemas.openxmlformats.org/officeDocument/2006/relationships/tags" Target="../tags/tag89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93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4" Type="http://schemas.openxmlformats.org/officeDocument/2006/relationships/tags" Target="../tags/tag94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104.xml"/><Relationship Id="rId3" Type="http://schemas.openxmlformats.org/officeDocument/2006/relationships/tags" Target="../tags/tag99.xml"/><Relationship Id="rId7" Type="http://schemas.openxmlformats.org/officeDocument/2006/relationships/tags" Target="../tags/tag103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9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08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4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14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tags" Target="../tags/tag115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20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tags" Target="../tags/tag123.xml"/><Relationship Id="rId5" Type="http://schemas.openxmlformats.org/officeDocument/2006/relationships/tags" Target="../tags/tag122.xml"/><Relationship Id="rId4" Type="http://schemas.openxmlformats.org/officeDocument/2006/relationships/tags" Target="../tags/tag12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8.xml"/><Relationship Id="rId4" Type="http://schemas.openxmlformats.org/officeDocument/2006/relationships/tags" Target="../tags/tag127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131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33.xml"/><Relationship Id="rId4" Type="http://schemas.openxmlformats.org/officeDocument/2006/relationships/tags" Target="../tags/tag13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AA3878CF-62CA-4CD3-8B60-D8D876CB2AAC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1207938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3A0F274B-D25D-4706-9ABA-1166BE6FB001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0064967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908BD37B-8031-4B20-8E3D-1936C49C2F00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6951199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1"/>
            </p:custDataLst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3B66033-C192-41AB-BADB-FD5B3352A043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61794A4-2F5B-4BDD-8AB3-4DDEBF785574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5A3F19B-C2D6-4D1C-A42B-0B3D97B6B59C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08638-40AB-40F5-AE56-704202AC11A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4373955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2C98FDAE-CCCC-4A84-97AA-24D64883F8DC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5281926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BBBA1939-0A44-4E8C-B108-6C0B8C0E4C6A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8561950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69B8FA45-3316-4780-9160-F043D0BF656D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7481454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4541CC74-5E2B-484F-87E0-7AF2E55C83C8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6453825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fld id="{932593B0-D4B3-4729-B0AA-C8A669799B88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7520926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fld id="{2270E924-486E-455B-9989-FB8016B6BA27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2524570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3BEDD8BF-B21D-4E7A-AFC2-71BC3CFA32BB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353778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FD504F54-F6BE-4581-B4D2-B5804DF1EDF6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70388104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B46843CB-F9B7-435B-B531-2813DF10C054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71812266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2AE0B1FC-9CD7-4613-83FE-C4372B83345B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2661813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D00B2868-18BA-486D-80F3-B8C31725F176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4915200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8DC70497-3D54-48B8-897D-3B9C1BC8BFF9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902908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94A9F6E6-8C03-4A0D-8071-BE8B418DA6B4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256596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02E9CBAC-0A0B-4C32-A776-EB1B855107CD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6569076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fld id="{E6E69274-E8FA-40E3-BF12-92A6CD22BFCF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6294420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fld id="{1246F91C-F365-4E15-8020-8D03FE864513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1659727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913CCE82-9990-4720-B331-F2322DD5226C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2957905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C3D02846-7DB1-4DE3-A4D0-05C24FD46E12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4030282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8282369C-A04D-49D3-8326-7B8725FBC40E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4632883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21" Type="http://schemas.openxmlformats.org/officeDocument/2006/relationships/image" Target="file:///D:\qq&#25991;&#20214;\712321467\Image\C2C\Image2\%7b75232B38-A165-1FB7-499C-2E1C792CACB5%7d.png" TargetMode="Externa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7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ags" Target="../tags/tag70.xml"/><Relationship Id="rId18" Type="http://schemas.openxmlformats.org/officeDocument/2006/relationships/tags" Target="../tags/tag7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7" Type="http://schemas.openxmlformats.org/officeDocument/2006/relationships/tags" Target="../tags/tag74.xml"/><Relationship Id="rId2" Type="http://schemas.openxmlformats.org/officeDocument/2006/relationships/slideLayout" Target="../slideLayouts/slideLayout14.xml"/><Relationship Id="rId16" Type="http://schemas.openxmlformats.org/officeDocument/2006/relationships/tags" Target="../tags/tag73.xml"/><Relationship Id="rId20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ags" Target="../tags/tag72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ags" Target="../tags/tag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97BF841-B18E-450F-B832-6C0B919B4F7A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 r:link="rId2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804544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C7471EF-E1B7-4D39-A4AD-AFE07C3E4259}" type="datetimeFigureOut">
              <a:rPr lang="zh-CN" altLang="en-US" smtClean="0"/>
              <a:pPr>
                <a:defRPr/>
              </a:pPr>
              <a:t>2025/8/30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D030E8A-2016-4F38-B37A-3C994ABD68CC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295758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tags" Target="../tags/tag395.xml"/><Relationship Id="rId18" Type="http://schemas.openxmlformats.org/officeDocument/2006/relationships/tags" Target="../tags/tag400.xml"/><Relationship Id="rId26" Type="http://schemas.openxmlformats.org/officeDocument/2006/relationships/tags" Target="../tags/tag408.xml"/><Relationship Id="rId3" Type="http://schemas.openxmlformats.org/officeDocument/2006/relationships/tags" Target="../tags/tag385.xml"/><Relationship Id="rId21" Type="http://schemas.openxmlformats.org/officeDocument/2006/relationships/tags" Target="../tags/tag403.xml"/><Relationship Id="rId7" Type="http://schemas.openxmlformats.org/officeDocument/2006/relationships/tags" Target="../tags/tag389.xml"/><Relationship Id="rId12" Type="http://schemas.openxmlformats.org/officeDocument/2006/relationships/tags" Target="../tags/tag394.xml"/><Relationship Id="rId17" Type="http://schemas.openxmlformats.org/officeDocument/2006/relationships/tags" Target="../tags/tag399.xml"/><Relationship Id="rId25" Type="http://schemas.openxmlformats.org/officeDocument/2006/relationships/tags" Target="../tags/tag407.xml"/><Relationship Id="rId33" Type="http://schemas.openxmlformats.org/officeDocument/2006/relationships/slideLayout" Target="../slideLayouts/slideLayout2.xml"/><Relationship Id="rId2" Type="http://schemas.openxmlformats.org/officeDocument/2006/relationships/tags" Target="../tags/tag384.xml"/><Relationship Id="rId16" Type="http://schemas.openxmlformats.org/officeDocument/2006/relationships/tags" Target="../tags/tag398.xml"/><Relationship Id="rId20" Type="http://schemas.openxmlformats.org/officeDocument/2006/relationships/tags" Target="../tags/tag402.xml"/><Relationship Id="rId29" Type="http://schemas.openxmlformats.org/officeDocument/2006/relationships/tags" Target="../tags/tag411.xml"/><Relationship Id="rId1" Type="http://schemas.openxmlformats.org/officeDocument/2006/relationships/tags" Target="../tags/tag383.xml"/><Relationship Id="rId6" Type="http://schemas.openxmlformats.org/officeDocument/2006/relationships/tags" Target="../tags/tag388.xml"/><Relationship Id="rId11" Type="http://schemas.openxmlformats.org/officeDocument/2006/relationships/tags" Target="../tags/tag393.xml"/><Relationship Id="rId24" Type="http://schemas.openxmlformats.org/officeDocument/2006/relationships/tags" Target="../tags/tag406.xml"/><Relationship Id="rId32" Type="http://schemas.openxmlformats.org/officeDocument/2006/relationships/tags" Target="../tags/tag414.xml"/><Relationship Id="rId5" Type="http://schemas.openxmlformats.org/officeDocument/2006/relationships/tags" Target="../tags/tag387.xml"/><Relationship Id="rId15" Type="http://schemas.openxmlformats.org/officeDocument/2006/relationships/tags" Target="../tags/tag397.xml"/><Relationship Id="rId23" Type="http://schemas.openxmlformats.org/officeDocument/2006/relationships/tags" Target="../tags/tag405.xml"/><Relationship Id="rId28" Type="http://schemas.openxmlformats.org/officeDocument/2006/relationships/tags" Target="../tags/tag410.xml"/><Relationship Id="rId10" Type="http://schemas.openxmlformats.org/officeDocument/2006/relationships/tags" Target="../tags/tag392.xml"/><Relationship Id="rId19" Type="http://schemas.openxmlformats.org/officeDocument/2006/relationships/tags" Target="../tags/tag401.xml"/><Relationship Id="rId31" Type="http://schemas.openxmlformats.org/officeDocument/2006/relationships/tags" Target="../tags/tag413.xml"/><Relationship Id="rId4" Type="http://schemas.openxmlformats.org/officeDocument/2006/relationships/tags" Target="../tags/tag386.xml"/><Relationship Id="rId9" Type="http://schemas.openxmlformats.org/officeDocument/2006/relationships/tags" Target="../tags/tag391.xml"/><Relationship Id="rId14" Type="http://schemas.openxmlformats.org/officeDocument/2006/relationships/tags" Target="../tags/tag396.xml"/><Relationship Id="rId22" Type="http://schemas.openxmlformats.org/officeDocument/2006/relationships/tags" Target="../tags/tag404.xml"/><Relationship Id="rId27" Type="http://schemas.openxmlformats.org/officeDocument/2006/relationships/tags" Target="../tags/tag409.xml"/><Relationship Id="rId30" Type="http://schemas.openxmlformats.org/officeDocument/2006/relationships/tags" Target="../tags/tag412.xml"/><Relationship Id="rId8" Type="http://schemas.openxmlformats.org/officeDocument/2006/relationships/tags" Target="../tags/tag39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16.xml"/><Relationship Id="rId1" Type="http://schemas.openxmlformats.org/officeDocument/2006/relationships/tags" Target="../tags/tag4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425.xml"/><Relationship Id="rId13" Type="http://schemas.openxmlformats.org/officeDocument/2006/relationships/tags" Target="../tags/tag430.xml"/><Relationship Id="rId18" Type="http://schemas.openxmlformats.org/officeDocument/2006/relationships/tags" Target="../tags/tag435.xml"/><Relationship Id="rId26" Type="http://schemas.openxmlformats.org/officeDocument/2006/relationships/tags" Target="../tags/tag443.xml"/><Relationship Id="rId3" Type="http://schemas.openxmlformats.org/officeDocument/2006/relationships/tags" Target="../tags/tag420.xml"/><Relationship Id="rId21" Type="http://schemas.openxmlformats.org/officeDocument/2006/relationships/tags" Target="../tags/tag438.xml"/><Relationship Id="rId7" Type="http://schemas.openxmlformats.org/officeDocument/2006/relationships/tags" Target="../tags/tag424.xml"/><Relationship Id="rId12" Type="http://schemas.openxmlformats.org/officeDocument/2006/relationships/tags" Target="../tags/tag429.xml"/><Relationship Id="rId17" Type="http://schemas.openxmlformats.org/officeDocument/2006/relationships/tags" Target="../tags/tag434.xml"/><Relationship Id="rId25" Type="http://schemas.openxmlformats.org/officeDocument/2006/relationships/tags" Target="../tags/tag442.xml"/><Relationship Id="rId2" Type="http://schemas.openxmlformats.org/officeDocument/2006/relationships/tags" Target="../tags/tag419.xml"/><Relationship Id="rId16" Type="http://schemas.openxmlformats.org/officeDocument/2006/relationships/tags" Target="../tags/tag433.xml"/><Relationship Id="rId20" Type="http://schemas.openxmlformats.org/officeDocument/2006/relationships/tags" Target="../tags/tag437.xml"/><Relationship Id="rId29" Type="http://schemas.openxmlformats.org/officeDocument/2006/relationships/image" Target="../media/image12.png"/><Relationship Id="rId1" Type="http://schemas.openxmlformats.org/officeDocument/2006/relationships/tags" Target="../tags/tag418.xml"/><Relationship Id="rId6" Type="http://schemas.openxmlformats.org/officeDocument/2006/relationships/tags" Target="../tags/tag423.xml"/><Relationship Id="rId11" Type="http://schemas.openxmlformats.org/officeDocument/2006/relationships/tags" Target="../tags/tag428.xml"/><Relationship Id="rId24" Type="http://schemas.openxmlformats.org/officeDocument/2006/relationships/tags" Target="../tags/tag441.xml"/><Relationship Id="rId5" Type="http://schemas.openxmlformats.org/officeDocument/2006/relationships/tags" Target="../tags/tag422.xml"/><Relationship Id="rId15" Type="http://schemas.openxmlformats.org/officeDocument/2006/relationships/tags" Target="../tags/tag432.xml"/><Relationship Id="rId23" Type="http://schemas.openxmlformats.org/officeDocument/2006/relationships/tags" Target="../tags/tag440.xml"/><Relationship Id="rId28" Type="http://schemas.openxmlformats.org/officeDocument/2006/relationships/slideLayout" Target="../slideLayouts/slideLayout2.xml"/><Relationship Id="rId10" Type="http://schemas.openxmlformats.org/officeDocument/2006/relationships/tags" Target="../tags/tag427.xml"/><Relationship Id="rId19" Type="http://schemas.openxmlformats.org/officeDocument/2006/relationships/tags" Target="../tags/tag436.xml"/><Relationship Id="rId31" Type="http://schemas.openxmlformats.org/officeDocument/2006/relationships/image" Target="../media/image14.png"/><Relationship Id="rId4" Type="http://schemas.openxmlformats.org/officeDocument/2006/relationships/tags" Target="../tags/tag421.xml"/><Relationship Id="rId9" Type="http://schemas.openxmlformats.org/officeDocument/2006/relationships/tags" Target="../tags/tag426.xml"/><Relationship Id="rId14" Type="http://schemas.openxmlformats.org/officeDocument/2006/relationships/tags" Target="../tags/tag431.xml"/><Relationship Id="rId22" Type="http://schemas.openxmlformats.org/officeDocument/2006/relationships/tags" Target="../tags/tag439.xml"/><Relationship Id="rId27" Type="http://schemas.openxmlformats.org/officeDocument/2006/relationships/tags" Target="../tags/tag444.xml"/><Relationship Id="rId30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&#30913;&#22330;&#23545;&#36890;&#30005;&#23548;&#32447;&#30340;&#20316;&#29992;1.mp4" TargetMode="External"/><Relationship Id="rId3" Type="http://schemas.openxmlformats.org/officeDocument/2006/relationships/tags" Target="../tags/tag445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447.xml"/><Relationship Id="rId4" Type="http://schemas.openxmlformats.org/officeDocument/2006/relationships/tags" Target="../tags/tag44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455.xml"/><Relationship Id="rId13" Type="http://schemas.openxmlformats.org/officeDocument/2006/relationships/tags" Target="../tags/tag460.xml"/><Relationship Id="rId18" Type="http://schemas.openxmlformats.org/officeDocument/2006/relationships/tags" Target="../tags/tag465.xml"/><Relationship Id="rId26" Type="http://schemas.openxmlformats.org/officeDocument/2006/relationships/tags" Target="../tags/tag473.xml"/><Relationship Id="rId3" Type="http://schemas.openxmlformats.org/officeDocument/2006/relationships/tags" Target="../tags/tag450.xml"/><Relationship Id="rId21" Type="http://schemas.openxmlformats.org/officeDocument/2006/relationships/tags" Target="../tags/tag468.xml"/><Relationship Id="rId7" Type="http://schemas.openxmlformats.org/officeDocument/2006/relationships/tags" Target="../tags/tag454.xml"/><Relationship Id="rId12" Type="http://schemas.openxmlformats.org/officeDocument/2006/relationships/tags" Target="../tags/tag459.xml"/><Relationship Id="rId17" Type="http://schemas.openxmlformats.org/officeDocument/2006/relationships/tags" Target="../tags/tag464.xml"/><Relationship Id="rId25" Type="http://schemas.openxmlformats.org/officeDocument/2006/relationships/tags" Target="../tags/tag472.xml"/><Relationship Id="rId2" Type="http://schemas.openxmlformats.org/officeDocument/2006/relationships/tags" Target="../tags/tag449.xml"/><Relationship Id="rId16" Type="http://schemas.openxmlformats.org/officeDocument/2006/relationships/tags" Target="../tags/tag463.xml"/><Relationship Id="rId20" Type="http://schemas.openxmlformats.org/officeDocument/2006/relationships/tags" Target="../tags/tag467.xml"/><Relationship Id="rId29" Type="http://schemas.openxmlformats.org/officeDocument/2006/relationships/image" Target="../media/image14.png"/><Relationship Id="rId1" Type="http://schemas.openxmlformats.org/officeDocument/2006/relationships/tags" Target="../tags/tag448.xml"/><Relationship Id="rId6" Type="http://schemas.openxmlformats.org/officeDocument/2006/relationships/tags" Target="../tags/tag453.xml"/><Relationship Id="rId11" Type="http://schemas.openxmlformats.org/officeDocument/2006/relationships/tags" Target="../tags/tag458.xml"/><Relationship Id="rId24" Type="http://schemas.openxmlformats.org/officeDocument/2006/relationships/tags" Target="../tags/tag471.xml"/><Relationship Id="rId5" Type="http://schemas.openxmlformats.org/officeDocument/2006/relationships/tags" Target="../tags/tag452.xml"/><Relationship Id="rId15" Type="http://schemas.openxmlformats.org/officeDocument/2006/relationships/tags" Target="../tags/tag462.xml"/><Relationship Id="rId23" Type="http://schemas.openxmlformats.org/officeDocument/2006/relationships/tags" Target="../tags/tag470.xml"/><Relationship Id="rId28" Type="http://schemas.openxmlformats.org/officeDocument/2006/relationships/slideLayout" Target="../slideLayouts/slideLayout2.xml"/><Relationship Id="rId10" Type="http://schemas.openxmlformats.org/officeDocument/2006/relationships/tags" Target="../tags/tag457.xml"/><Relationship Id="rId19" Type="http://schemas.openxmlformats.org/officeDocument/2006/relationships/tags" Target="../tags/tag466.xml"/><Relationship Id="rId31" Type="http://schemas.openxmlformats.org/officeDocument/2006/relationships/image" Target="../media/image17.png"/><Relationship Id="rId4" Type="http://schemas.openxmlformats.org/officeDocument/2006/relationships/tags" Target="../tags/tag451.xml"/><Relationship Id="rId9" Type="http://schemas.openxmlformats.org/officeDocument/2006/relationships/tags" Target="../tags/tag456.xml"/><Relationship Id="rId14" Type="http://schemas.openxmlformats.org/officeDocument/2006/relationships/tags" Target="../tags/tag461.xml"/><Relationship Id="rId22" Type="http://schemas.openxmlformats.org/officeDocument/2006/relationships/tags" Target="../tags/tag469.xml"/><Relationship Id="rId27" Type="http://schemas.openxmlformats.org/officeDocument/2006/relationships/tags" Target="../tags/tag474.xml"/><Relationship Id="rId30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&#30913;&#22330;&#23545;&#36890;&#30005;&#23548;&#32447;&#30340;&#20316;&#29992;1.mp4" TargetMode="External"/><Relationship Id="rId3" Type="http://schemas.openxmlformats.org/officeDocument/2006/relationships/tags" Target="../tags/tag475.xml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477.xml"/><Relationship Id="rId4" Type="http://schemas.openxmlformats.org/officeDocument/2006/relationships/tags" Target="../tags/tag47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478.xml"/><Relationship Id="rId7" Type="http://schemas.openxmlformats.org/officeDocument/2006/relationships/hyperlink" Target="&#30913;&#22330;&#23545;&#36890;&#30005;&#23548;&#32447;&#30340;&#20316;&#29992;1.mp4" TargetMode="Externa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7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483.xml"/><Relationship Id="rId2" Type="http://schemas.openxmlformats.org/officeDocument/2006/relationships/tags" Target="../tags/tag482.xml"/><Relationship Id="rId1" Type="http://schemas.openxmlformats.org/officeDocument/2006/relationships/tags" Target="../tags/tag481.xml"/><Relationship Id="rId4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49.xml"/><Relationship Id="rId13" Type="http://schemas.openxmlformats.org/officeDocument/2006/relationships/tags" Target="../tags/tag154.xml"/><Relationship Id="rId18" Type="http://schemas.openxmlformats.org/officeDocument/2006/relationships/tags" Target="../tags/tag159.xml"/><Relationship Id="rId26" Type="http://schemas.openxmlformats.org/officeDocument/2006/relationships/image" Target="../media/image8.jpeg"/><Relationship Id="rId3" Type="http://schemas.openxmlformats.org/officeDocument/2006/relationships/tags" Target="../tags/tag144.xml"/><Relationship Id="rId21" Type="http://schemas.openxmlformats.org/officeDocument/2006/relationships/image" Target="../media/image3.jpeg"/><Relationship Id="rId7" Type="http://schemas.openxmlformats.org/officeDocument/2006/relationships/tags" Target="../tags/tag148.xml"/><Relationship Id="rId12" Type="http://schemas.openxmlformats.org/officeDocument/2006/relationships/tags" Target="../tags/tag153.xml"/><Relationship Id="rId17" Type="http://schemas.openxmlformats.org/officeDocument/2006/relationships/tags" Target="../tags/tag158.xml"/><Relationship Id="rId25" Type="http://schemas.openxmlformats.org/officeDocument/2006/relationships/image" Target="../media/image7.jpeg"/><Relationship Id="rId2" Type="http://schemas.openxmlformats.org/officeDocument/2006/relationships/tags" Target="../tags/tag143.xml"/><Relationship Id="rId16" Type="http://schemas.openxmlformats.org/officeDocument/2006/relationships/tags" Target="../tags/tag157.xml"/><Relationship Id="rId20" Type="http://schemas.openxmlformats.org/officeDocument/2006/relationships/slideLayout" Target="../slideLayouts/slideLayout2.xml"/><Relationship Id="rId1" Type="http://schemas.openxmlformats.org/officeDocument/2006/relationships/tags" Target="../tags/tag142.xml"/><Relationship Id="rId6" Type="http://schemas.openxmlformats.org/officeDocument/2006/relationships/tags" Target="../tags/tag147.xml"/><Relationship Id="rId11" Type="http://schemas.openxmlformats.org/officeDocument/2006/relationships/tags" Target="../tags/tag152.xml"/><Relationship Id="rId24" Type="http://schemas.openxmlformats.org/officeDocument/2006/relationships/image" Target="../media/image6.jpeg"/><Relationship Id="rId5" Type="http://schemas.openxmlformats.org/officeDocument/2006/relationships/tags" Target="../tags/tag146.xml"/><Relationship Id="rId15" Type="http://schemas.openxmlformats.org/officeDocument/2006/relationships/tags" Target="../tags/tag156.xml"/><Relationship Id="rId23" Type="http://schemas.openxmlformats.org/officeDocument/2006/relationships/image" Target="../media/image5.jpeg"/><Relationship Id="rId10" Type="http://schemas.openxmlformats.org/officeDocument/2006/relationships/tags" Target="../tags/tag151.xml"/><Relationship Id="rId19" Type="http://schemas.openxmlformats.org/officeDocument/2006/relationships/tags" Target="../tags/tag160.xml"/><Relationship Id="rId4" Type="http://schemas.openxmlformats.org/officeDocument/2006/relationships/tags" Target="../tags/tag145.xml"/><Relationship Id="rId9" Type="http://schemas.openxmlformats.org/officeDocument/2006/relationships/tags" Target="../tags/tag150.xml"/><Relationship Id="rId14" Type="http://schemas.openxmlformats.org/officeDocument/2006/relationships/tags" Target="../tags/tag155.xml"/><Relationship Id="rId2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491.xml"/><Relationship Id="rId13" Type="http://schemas.openxmlformats.org/officeDocument/2006/relationships/tags" Target="../tags/tag496.xml"/><Relationship Id="rId18" Type="http://schemas.openxmlformats.org/officeDocument/2006/relationships/image" Target="../media/image19.png"/><Relationship Id="rId3" Type="http://schemas.openxmlformats.org/officeDocument/2006/relationships/tags" Target="../tags/tag486.xml"/><Relationship Id="rId7" Type="http://schemas.openxmlformats.org/officeDocument/2006/relationships/tags" Target="../tags/tag490.xml"/><Relationship Id="rId12" Type="http://schemas.openxmlformats.org/officeDocument/2006/relationships/tags" Target="../tags/tag495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485.xml"/><Relationship Id="rId16" Type="http://schemas.openxmlformats.org/officeDocument/2006/relationships/tags" Target="../tags/tag499.xml"/><Relationship Id="rId1" Type="http://schemas.openxmlformats.org/officeDocument/2006/relationships/tags" Target="../tags/tag484.xml"/><Relationship Id="rId6" Type="http://schemas.openxmlformats.org/officeDocument/2006/relationships/tags" Target="../tags/tag489.xml"/><Relationship Id="rId11" Type="http://schemas.openxmlformats.org/officeDocument/2006/relationships/tags" Target="../tags/tag494.xml"/><Relationship Id="rId5" Type="http://schemas.openxmlformats.org/officeDocument/2006/relationships/tags" Target="../tags/tag488.xml"/><Relationship Id="rId15" Type="http://schemas.openxmlformats.org/officeDocument/2006/relationships/tags" Target="../tags/tag498.xml"/><Relationship Id="rId10" Type="http://schemas.openxmlformats.org/officeDocument/2006/relationships/tags" Target="../tags/tag493.xml"/><Relationship Id="rId4" Type="http://schemas.openxmlformats.org/officeDocument/2006/relationships/tags" Target="../tags/tag487.xml"/><Relationship Id="rId9" Type="http://schemas.openxmlformats.org/officeDocument/2006/relationships/tags" Target="../tags/tag492.xml"/><Relationship Id="rId14" Type="http://schemas.openxmlformats.org/officeDocument/2006/relationships/tags" Target="../tags/tag49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&#30913;&#22330;&#23545;&#36890;&#30005;&#23548;&#32447;&#30340;&#20316;&#29992;1.mp4" TargetMode="External"/><Relationship Id="rId3" Type="http://schemas.openxmlformats.org/officeDocument/2006/relationships/tags" Target="../tags/tag500.xml"/><Relationship Id="rId7" Type="http://schemas.openxmlformats.org/officeDocument/2006/relationships/image" Target="../media/image2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502.xml"/><Relationship Id="rId4" Type="http://schemas.openxmlformats.org/officeDocument/2006/relationships/tags" Target="../tags/tag50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&#30913;&#22330;&#23545;&#36890;&#30005;&#23548;&#32447;&#30340;&#20316;&#29992;1.mp4" TargetMode="External"/><Relationship Id="rId3" Type="http://schemas.openxmlformats.org/officeDocument/2006/relationships/tags" Target="../tags/tag503.xml"/><Relationship Id="rId7" Type="http://schemas.openxmlformats.org/officeDocument/2006/relationships/image" Target="../media/image21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505.xml"/><Relationship Id="rId4" Type="http://schemas.openxmlformats.org/officeDocument/2006/relationships/tags" Target="../tags/tag50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513.xml"/><Relationship Id="rId13" Type="http://schemas.openxmlformats.org/officeDocument/2006/relationships/tags" Target="../tags/tag518.xml"/><Relationship Id="rId18" Type="http://schemas.openxmlformats.org/officeDocument/2006/relationships/tags" Target="../tags/tag523.xml"/><Relationship Id="rId3" Type="http://schemas.openxmlformats.org/officeDocument/2006/relationships/tags" Target="../tags/tag508.xml"/><Relationship Id="rId7" Type="http://schemas.openxmlformats.org/officeDocument/2006/relationships/tags" Target="../tags/tag512.xml"/><Relationship Id="rId12" Type="http://schemas.openxmlformats.org/officeDocument/2006/relationships/tags" Target="../tags/tag517.xml"/><Relationship Id="rId17" Type="http://schemas.openxmlformats.org/officeDocument/2006/relationships/tags" Target="../tags/tag522.xml"/><Relationship Id="rId2" Type="http://schemas.openxmlformats.org/officeDocument/2006/relationships/tags" Target="../tags/tag507.xml"/><Relationship Id="rId16" Type="http://schemas.openxmlformats.org/officeDocument/2006/relationships/tags" Target="../tags/tag521.xml"/><Relationship Id="rId1" Type="http://schemas.openxmlformats.org/officeDocument/2006/relationships/tags" Target="../tags/tag506.xml"/><Relationship Id="rId6" Type="http://schemas.openxmlformats.org/officeDocument/2006/relationships/tags" Target="../tags/tag511.xml"/><Relationship Id="rId11" Type="http://schemas.openxmlformats.org/officeDocument/2006/relationships/tags" Target="../tags/tag516.xml"/><Relationship Id="rId5" Type="http://schemas.openxmlformats.org/officeDocument/2006/relationships/tags" Target="../tags/tag510.xml"/><Relationship Id="rId15" Type="http://schemas.openxmlformats.org/officeDocument/2006/relationships/tags" Target="../tags/tag520.xml"/><Relationship Id="rId10" Type="http://schemas.openxmlformats.org/officeDocument/2006/relationships/tags" Target="../tags/tag515.xml"/><Relationship Id="rId19" Type="http://schemas.openxmlformats.org/officeDocument/2006/relationships/slideLayout" Target="../slideLayouts/slideLayout12.xml"/><Relationship Id="rId4" Type="http://schemas.openxmlformats.org/officeDocument/2006/relationships/tags" Target="../tags/tag509.xml"/><Relationship Id="rId9" Type="http://schemas.openxmlformats.org/officeDocument/2006/relationships/tags" Target="../tags/tag514.xml"/><Relationship Id="rId14" Type="http://schemas.openxmlformats.org/officeDocument/2006/relationships/tags" Target="../tags/tag5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524.xml"/><Relationship Id="rId7" Type="http://schemas.openxmlformats.org/officeDocument/2006/relationships/hyperlink" Target="&#30913;&#22330;&#23545;&#36890;&#30005;&#23548;&#32447;&#30340;&#20316;&#29992;1.mp4" TargetMode="Externa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19.xml"/><Relationship Id="rId4" Type="http://schemas.openxmlformats.org/officeDocument/2006/relationships/tags" Target="../tags/tag5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526.xml"/><Relationship Id="rId7" Type="http://schemas.openxmlformats.org/officeDocument/2006/relationships/hyperlink" Target="&#30913;&#22330;&#23545;&#36890;&#30005;&#23548;&#32447;&#30340;&#20316;&#29992;1.mp4" TargetMode="Externa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527.xml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tags" Target="../tags/tag540.xml"/><Relationship Id="rId18" Type="http://schemas.openxmlformats.org/officeDocument/2006/relationships/tags" Target="../tags/tag545.xml"/><Relationship Id="rId26" Type="http://schemas.openxmlformats.org/officeDocument/2006/relationships/tags" Target="../tags/tag553.xml"/><Relationship Id="rId39" Type="http://schemas.openxmlformats.org/officeDocument/2006/relationships/tags" Target="../tags/tag566.xml"/><Relationship Id="rId21" Type="http://schemas.openxmlformats.org/officeDocument/2006/relationships/tags" Target="../tags/tag548.xml"/><Relationship Id="rId34" Type="http://schemas.openxmlformats.org/officeDocument/2006/relationships/tags" Target="../tags/tag561.xml"/><Relationship Id="rId7" Type="http://schemas.openxmlformats.org/officeDocument/2006/relationships/tags" Target="../tags/tag534.xml"/><Relationship Id="rId12" Type="http://schemas.openxmlformats.org/officeDocument/2006/relationships/tags" Target="../tags/tag539.xml"/><Relationship Id="rId17" Type="http://schemas.openxmlformats.org/officeDocument/2006/relationships/tags" Target="../tags/tag544.xml"/><Relationship Id="rId25" Type="http://schemas.openxmlformats.org/officeDocument/2006/relationships/tags" Target="../tags/tag552.xml"/><Relationship Id="rId33" Type="http://schemas.openxmlformats.org/officeDocument/2006/relationships/tags" Target="../tags/tag560.xml"/><Relationship Id="rId38" Type="http://schemas.openxmlformats.org/officeDocument/2006/relationships/tags" Target="../tags/tag565.xml"/><Relationship Id="rId2" Type="http://schemas.openxmlformats.org/officeDocument/2006/relationships/tags" Target="../tags/tag529.xml"/><Relationship Id="rId16" Type="http://schemas.openxmlformats.org/officeDocument/2006/relationships/tags" Target="../tags/tag543.xml"/><Relationship Id="rId20" Type="http://schemas.openxmlformats.org/officeDocument/2006/relationships/tags" Target="../tags/tag547.xml"/><Relationship Id="rId29" Type="http://schemas.openxmlformats.org/officeDocument/2006/relationships/tags" Target="../tags/tag556.xml"/><Relationship Id="rId1" Type="http://schemas.openxmlformats.org/officeDocument/2006/relationships/tags" Target="../tags/tag528.xml"/><Relationship Id="rId6" Type="http://schemas.openxmlformats.org/officeDocument/2006/relationships/tags" Target="../tags/tag533.xml"/><Relationship Id="rId11" Type="http://schemas.openxmlformats.org/officeDocument/2006/relationships/tags" Target="../tags/tag538.xml"/><Relationship Id="rId24" Type="http://schemas.openxmlformats.org/officeDocument/2006/relationships/tags" Target="../tags/tag551.xml"/><Relationship Id="rId32" Type="http://schemas.openxmlformats.org/officeDocument/2006/relationships/tags" Target="../tags/tag559.xml"/><Relationship Id="rId37" Type="http://schemas.openxmlformats.org/officeDocument/2006/relationships/tags" Target="../tags/tag564.xml"/><Relationship Id="rId40" Type="http://schemas.openxmlformats.org/officeDocument/2006/relationships/slideLayout" Target="../slideLayouts/slideLayout2.xml"/><Relationship Id="rId5" Type="http://schemas.openxmlformats.org/officeDocument/2006/relationships/tags" Target="../tags/tag532.xml"/><Relationship Id="rId15" Type="http://schemas.openxmlformats.org/officeDocument/2006/relationships/tags" Target="../tags/tag542.xml"/><Relationship Id="rId23" Type="http://schemas.openxmlformats.org/officeDocument/2006/relationships/tags" Target="../tags/tag550.xml"/><Relationship Id="rId28" Type="http://schemas.openxmlformats.org/officeDocument/2006/relationships/tags" Target="../tags/tag555.xml"/><Relationship Id="rId36" Type="http://schemas.openxmlformats.org/officeDocument/2006/relationships/tags" Target="../tags/tag563.xml"/><Relationship Id="rId10" Type="http://schemas.openxmlformats.org/officeDocument/2006/relationships/tags" Target="../tags/tag537.xml"/><Relationship Id="rId19" Type="http://schemas.openxmlformats.org/officeDocument/2006/relationships/tags" Target="../tags/tag546.xml"/><Relationship Id="rId31" Type="http://schemas.openxmlformats.org/officeDocument/2006/relationships/tags" Target="../tags/tag558.xml"/><Relationship Id="rId4" Type="http://schemas.openxmlformats.org/officeDocument/2006/relationships/tags" Target="../tags/tag531.xml"/><Relationship Id="rId9" Type="http://schemas.openxmlformats.org/officeDocument/2006/relationships/tags" Target="../tags/tag536.xml"/><Relationship Id="rId14" Type="http://schemas.openxmlformats.org/officeDocument/2006/relationships/tags" Target="../tags/tag541.xml"/><Relationship Id="rId22" Type="http://schemas.openxmlformats.org/officeDocument/2006/relationships/tags" Target="../tags/tag549.xml"/><Relationship Id="rId27" Type="http://schemas.openxmlformats.org/officeDocument/2006/relationships/tags" Target="../tags/tag554.xml"/><Relationship Id="rId30" Type="http://schemas.openxmlformats.org/officeDocument/2006/relationships/tags" Target="../tags/tag557.xml"/><Relationship Id="rId35" Type="http://schemas.openxmlformats.org/officeDocument/2006/relationships/tags" Target="../tags/tag562.xml"/><Relationship Id="rId8" Type="http://schemas.openxmlformats.org/officeDocument/2006/relationships/tags" Target="../tags/tag535.xml"/><Relationship Id="rId3" Type="http://schemas.openxmlformats.org/officeDocument/2006/relationships/tags" Target="../tags/tag530.xml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tags" Target="../tags/tag579.xml"/><Relationship Id="rId18" Type="http://schemas.openxmlformats.org/officeDocument/2006/relationships/tags" Target="../tags/tag584.xml"/><Relationship Id="rId26" Type="http://schemas.openxmlformats.org/officeDocument/2006/relationships/tags" Target="../tags/tag592.xml"/><Relationship Id="rId39" Type="http://schemas.openxmlformats.org/officeDocument/2006/relationships/tags" Target="../tags/tag605.xml"/><Relationship Id="rId21" Type="http://schemas.openxmlformats.org/officeDocument/2006/relationships/tags" Target="../tags/tag587.xml"/><Relationship Id="rId34" Type="http://schemas.openxmlformats.org/officeDocument/2006/relationships/tags" Target="../tags/tag600.xml"/><Relationship Id="rId42" Type="http://schemas.openxmlformats.org/officeDocument/2006/relationships/tags" Target="../tags/tag608.xml"/><Relationship Id="rId47" Type="http://schemas.openxmlformats.org/officeDocument/2006/relationships/tags" Target="../tags/tag613.xml"/><Relationship Id="rId50" Type="http://schemas.openxmlformats.org/officeDocument/2006/relationships/tags" Target="../tags/tag616.xml"/><Relationship Id="rId55" Type="http://schemas.openxmlformats.org/officeDocument/2006/relationships/tags" Target="../tags/tag621.xml"/><Relationship Id="rId63" Type="http://schemas.openxmlformats.org/officeDocument/2006/relationships/slideLayout" Target="../slideLayouts/slideLayout2.xml"/><Relationship Id="rId7" Type="http://schemas.openxmlformats.org/officeDocument/2006/relationships/tags" Target="../tags/tag573.xml"/><Relationship Id="rId2" Type="http://schemas.openxmlformats.org/officeDocument/2006/relationships/tags" Target="../tags/tag568.xml"/><Relationship Id="rId16" Type="http://schemas.openxmlformats.org/officeDocument/2006/relationships/tags" Target="../tags/tag582.xml"/><Relationship Id="rId29" Type="http://schemas.openxmlformats.org/officeDocument/2006/relationships/tags" Target="../tags/tag595.xml"/><Relationship Id="rId11" Type="http://schemas.openxmlformats.org/officeDocument/2006/relationships/tags" Target="../tags/tag577.xml"/><Relationship Id="rId24" Type="http://schemas.openxmlformats.org/officeDocument/2006/relationships/tags" Target="../tags/tag590.xml"/><Relationship Id="rId32" Type="http://schemas.openxmlformats.org/officeDocument/2006/relationships/tags" Target="../tags/tag598.xml"/><Relationship Id="rId37" Type="http://schemas.openxmlformats.org/officeDocument/2006/relationships/tags" Target="../tags/tag603.xml"/><Relationship Id="rId40" Type="http://schemas.openxmlformats.org/officeDocument/2006/relationships/tags" Target="../tags/tag606.xml"/><Relationship Id="rId45" Type="http://schemas.openxmlformats.org/officeDocument/2006/relationships/tags" Target="../tags/tag611.xml"/><Relationship Id="rId53" Type="http://schemas.openxmlformats.org/officeDocument/2006/relationships/tags" Target="../tags/tag619.xml"/><Relationship Id="rId58" Type="http://schemas.openxmlformats.org/officeDocument/2006/relationships/tags" Target="../tags/tag624.xml"/><Relationship Id="rId5" Type="http://schemas.openxmlformats.org/officeDocument/2006/relationships/tags" Target="../tags/tag571.xml"/><Relationship Id="rId61" Type="http://schemas.openxmlformats.org/officeDocument/2006/relationships/tags" Target="../tags/tag627.xml"/><Relationship Id="rId19" Type="http://schemas.openxmlformats.org/officeDocument/2006/relationships/tags" Target="../tags/tag585.xml"/><Relationship Id="rId14" Type="http://schemas.openxmlformats.org/officeDocument/2006/relationships/tags" Target="../tags/tag580.xml"/><Relationship Id="rId22" Type="http://schemas.openxmlformats.org/officeDocument/2006/relationships/tags" Target="../tags/tag588.xml"/><Relationship Id="rId27" Type="http://schemas.openxmlformats.org/officeDocument/2006/relationships/tags" Target="../tags/tag593.xml"/><Relationship Id="rId30" Type="http://schemas.openxmlformats.org/officeDocument/2006/relationships/tags" Target="../tags/tag596.xml"/><Relationship Id="rId35" Type="http://schemas.openxmlformats.org/officeDocument/2006/relationships/tags" Target="../tags/tag601.xml"/><Relationship Id="rId43" Type="http://schemas.openxmlformats.org/officeDocument/2006/relationships/tags" Target="../tags/tag609.xml"/><Relationship Id="rId48" Type="http://schemas.openxmlformats.org/officeDocument/2006/relationships/tags" Target="../tags/tag614.xml"/><Relationship Id="rId56" Type="http://schemas.openxmlformats.org/officeDocument/2006/relationships/tags" Target="../tags/tag622.xml"/><Relationship Id="rId8" Type="http://schemas.openxmlformats.org/officeDocument/2006/relationships/tags" Target="../tags/tag574.xml"/><Relationship Id="rId51" Type="http://schemas.openxmlformats.org/officeDocument/2006/relationships/tags" Target="../tags/tag617.xml"/><Relationship Id="rId3" Type="http://schemas.openxmlformats.org/officeDocument/2006/relationships/tags" Target="../tags/tag569.xml"/><Relationship Id="rId12" Type="http://schemas.openxmlformats.org/officeDocument/2006/relationships/tags" Target="../tags/tag578.xml"/><Relationship Id="rId17" Type="http://schemas.openxmlformats.org/officeDocument/2006/relationships/tags" Target="../tags/tag583.xml"/><Relationship Id="rId25" Type="http://schemas.openxmlformats.org/officeDocument/2006/relationships/tags" Target="../tags/tag591.xml"/><Relationship Id="rId33" Type="http://schemas.openxmlformats.org/officeDocument/2006/relationships/tags" Target="../tags/tag599.xml"/><Relationship Id="rId38" Type="http://schemas.openxmlformats.org/officeDocument/2006/relationships/tags" Target="../tags/tag604.xml"/><Relationship Id="rId46" Type="http://schemas.openxmlformats.org/officeDocument/2006/relationships/tags" Target="../tags/tag612.xml"/><Relationship Id="rId59" Type="http://schemas.openxmlformats.org/officeDocument/2006/relationships/tags" Target="../tags/tag625.xml"/><Relationship Id="rId20" Type="http://schemas.openxmlformats.org/officeDocument/2006/relationships/tags" Target="../tags/tag586.xml"/><Relationship Id="rId41" Type="http://schemas.openxmlformats.org/officeDocument/2006/relationships/tags" Target="../tags/tag607.xml"/><Relationship Id="rId54" Type="http://schemas.openxmlformats.org/officeDocument/2006/relationships/tags" Target="../tags/tag620.xml"/><Relationship Id="rId62" Type="http://schemas.openxmlformats.org/officeDocument/2006/relationships/tags" Target="../tags/tag628.xml"/><Relationship Id="rId1" Type="http://schemas.openxmlformats.org/officeDocument/2006/relationships/tags" Target="../tags/tag567.xml"/><Relationship Id="rId6" Type="http://schemas.openxmlformats.org/officeDocument/2006/relationships/tags" Target="../tags/tag572.xml"/><Relationship Id="rId15" Type="http://schemas.openxmlformats.org/officeDocument/2006/relationships/tags" Target="../tags/tag581.xml"/><Relationship Id="rId23" Type="http://schemas.openxmlformats.org/officeDocument/2006/relationships/tags" Target="../tags/tag589.xml"/><Relationship Id="rId28" Type="http://schemas.openxmlformats.org/officeDocument/2006/relationships/tags" Target="../tags/tag594.xml"/><Relationship Id="rId36" Type="http://schemas.openxmlformats.org/officeDocument/2006/relationships/tags" Target="../tags/tag602.xml"/><Relationship Id="rId49" Type="http://schemas.openxmlformats.org/officeDocument/2006/relationships/tags" Target="../tags/tag615.xml"/><Relationship Id="rId57" Type="http://schemas.openxmlformats.org/officeDocument/2006/relationships/tags" Target="../tags/tag623.xml"/><Relationship Id="rId10" Type="http://schemas.openxmlformats.org/officeDocument/2006/relationships/tags" Target="../tags/tag576.xml"/><Relationship Id="rId31" Type="http://schemas.openxmlformats.org/officeDocument/2006/relationships/tags" Target="../tags/tag597.xml"/><Relationship Id="rId44" Type="http://schemas.openxmlformats.org/officeDocument/2006/relationships/tags" Target="../tags/tag610.xml"/><Relationship Id="rId52" Type="http://schemas.openxmlformats.org/officeDocument/2006/relationships/tags" Target="../tags/tag618.xml"/><Relationship Id="rId60" Type="http://schemas.openxmlformats.org/officeDocument/2006/relationships/tags" Target="../tags/tag626.xml"/><Relationship Id="rId4" Type="http://schemas.openxmlformats.org/officeDocument/2006/relationships/tags" Target="../tags/tag570.xml"/><Relationship Id="rId9" Type="http://schemas.openxmlformats.org/officeDocument/2006/relationships/tags" Target="../tags/tag57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636.xml"/><Relationship Id="rId13" Type="http://schemas.openxmlformats.org/officeDocument/2006/relationships/image" Target="../media/image27.jpeg"/><Relationship Id="rId3" Type="http://schemas.openxmlformats.org/officeDocument/2006/relationships/tags" Target="../tags/tag631.xml"/><Relationship Id="rId7" Type="http://schemas.openxmlformats.org/officeDocument/2006/relationships/tags" Target="../tags/tag635.xml"/><Relationship Id="rId12" Type="http://schemas.openxmlformats.org/officeDocument/2006/relationships/image" Target="../media/image26.png"/><Relationship Id="rId2" Type="http://schemas.openxmlformats.org/officeDocument/2006/relationships/tags" Target="../tags/tag630.xml"/><Relationship Id="rId1" Type="http://schemas.openxmlformats.org/officeDocument/2006/relationships/tags" Target="../tags/tag629.xml"/><Relationship Id="rId6" Type="http://schemas.openxmlformats.org/officeDocument/2006/relationships/tags" Target="../tags/tag634.xml"/><Relationship Id="rId11" Type="http://schemas.openxmlformats.org/officeDocument/2006/relationships/image" Target="../media/image25.png"/><Relationship Id="rId5" Type="http://schemas.openxmlformats.org/officeDocument/2006/relationships/tags" Target="../tags/tag633.xml"/><Relationship Id="rId15" Type="http://schemas.openxmlformats.org/officeDocument/2006/relationships/image" Target="../media/image29.jpeg"/><Relationship Id="rId10" Type="http://schemas.openxmlformats.org/officeDocument/2006/relationships/image" Target="../media/image24.jpeg"/><Relationship Id="rId4" Type="http://schemas.openxmlformats.org/officeDocument/2006/relationships/tags" Target="../tags/tag632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639.xml"/><Relationship Id="rId7" Type="http://schemas.openxmlformats.org/officeDocument/2006/relationships/tags" Target="../tags/tag643.xml"/><Relationship Id="rId2" Type="http://schemas.openxmlformats.org/officeDocument/2006/relationships/tags" Target="../tags/tag638.xml"/><Relationship Id="rId1" Type="http://schemas.openxmlformats.org/officeDocument/2006/relationships/tags" Target="../tags/tag637.xml"/><Relationship Id="rId6" Type="http://schemas.openxmlformats.org/officeDocument/2006/relationships/tags" Target="../tags/tag642.xml"/><Relationship Id="rId5" Type="http://schemas.openxmlformats.org/officeDocument/2006/relationships/tags" Target="../tags/tag641.xml"/><Relationship Id="rId10" Type="http://schemas.openxmlformats.org/officeDocument/2006/relationships/image" Target="../media/image31.png"/><Relationship Id="rId4" Type="http://schemas.openxmlformats.org/officeDocument/2006/relationships/tags" Target="../tags/tag640.xml"/><Relationship Id="rId9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68.xml"/><Relationship Id="rId13" Type="http://schemas.openxmlformats.org/officeDocument/2006/relationships/tags" Target="../tags/tag173.xml"/><Relationship Id="rId3" Type="http://schemas.openxmlformats.org/officeDocument/2006/relationships/tags" Target="../tags/tag163.xml"/><Relationship Id="rId7" Type="http://schemas.openxmlformats.org/officeDocument/2006/relationships/tags" Target="../tags/tag167.xml"/><Relationship Id="rId12" Type="http://schemas.openxmlformats.org/officeDocument/2006/relationships/tags" Target="../tags/tag172.xml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6" Type="http://schemas.openxmlformats.org/officeDocument/2006/relationships/tags" Target="../tags/tag166.xml"/><Relationship Id="rId11" Type="http://schemas.openxmlformats.org/officeDocument/2006/relationships/tags" Target="../tags/tag171.xml"/><Relationship Id="rId5" Type="http://schemas.openxmlformats.org/officeDocument/2006/relationships/tags" Target="../tags/tag165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170.xml"/><Relationship Id="rId4" Type="http://schemas.openxmlformats.org/officeDocument/2006/relationships/tags" Target="../tags/tag164.xml"/><Relationship Id="rId9" Type="http://schemas.openxmlformats.org/officeDocument/2006/relationships/tags" Target="../tags/tag169.xml"/><Relationship Id="rId14" Type="http://schemas.openxmlformats.org/officeDocument/2006/relationships/tags" Target="../tags/tag17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652.xml"/><Relationship Id="rId13" Type="http://schemas.openxmlformats.org/officeDocument/2006/relationships/tags" Target="../tags/tag657.xml"/><Relationship Id="rId3" Type="http://schemas.openxmlformats.org/officeDocument/2006/relationships/tags" Target="../tags/tag647.xml"/><Relationship Id="rId7" Type="http://schemas.openxmlformats.org/officeDocument/2006/relationships/tags" Target="../tags/tag651.xml"/><Relationship Id="rId12" Type="http://schemas.openxmlformats.org/officeDocument/2006/relationships/tags" Target="../tags/tag656.xml"/><Relationship Id="rId2" Type="http://schemas.openxmlformats.org/officeDocument/2006/relationships/tags" Target="../tags/tag646.xml"/><Relationship Id="rId16" Type="http://schemas.openxmlformats.org/officeDocument/2006/relationships/slideLayout" Target="../slideLayouts/slideLayout12.xml"/><Relationship Id="rId1" Type="http://schemas.openxmlformats.org/officeDocument/2006/relationships/tags" Target="../tags/tag645.xml"/><Relationship Id="rId6" Type="http://schemas.openxmlformats.org/officeDocument/2006/relationships/tags" Target="../tags/tag650.xml"/><Relationship Id="rId11" Type="http://schemas.openxmlformats.org/officeDocument/2006/relationships/tags" Target="../tags/tag655.xml"/><Relationship Id="rId5" Type="http://schemas.openxmlformats.org/officeDocument/2006/relationships/tags" Target="../tags/tag649.xml"/><Relationship Id="rId15" Type="http://schemas.openxmlformats.org/officeDocument/2006/relationships/tags" Target="../tags/tag659.xml"/><Relationship Id="rId10" Type="http://schemas.openxmlformats.org/officeDocument/2006/relationships/tags" Target="../tags/tag654.xml"/><Relationship Id="rId4" Type="http://schemas.openxmlformats.org/officeDocument/2006/relationships/tags" Target="../tags/tag648.xml"/><Relationship Id="rId9" Type="http://schemas.openxmlformats.org/officeDocument/2006/relationships/tags" Target="../tags/tag653.xml"/><Relationship Id="rId14" Type="http://schemas.openxmlformats.org/officeDocument/2006/relationships/tags" Target="../tags/tag65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660.xml"/><Relationship Id="rId7" Type="http://schemas.openxmlformats.org/officeDocument/2006/relationships/hyperlink" Target="&#30913;&#22330;&#23545;&#36890;&#30005;&#23548;&#32447;&#30340;&#20316;&#29992;1.mp4" TargetMode="Externa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661.xml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tags" Target="../tags/tag674.xml"/><Relationship Id="rId18" Type="http://schemas.openxmlformats.org/officeDocument/2006/relationships/tags" Target="../tags/tag679.xml"/><Relationship Id="rId26" Type="http://schemas.openxmlformats.org/officeDocument/2006/relationships/tags" Target="../tags/tag687.xml"/><Relationship Id="rId3" Type="http://schemas.openxmlformats.org/officeDocument/2006/relationships/tags" Target="../tags/tag664.xml"/><Relationship Id="rId21" Type="http://schemas.openxmlformats.org/officeDocument/2006/relationships/tags" Target="../tags/tag682.xml"/><Relationship Id="rId7" Type="http://schemas.openxmlformats.org/officeDocument/2006/relationships/tags" Target="../tags/tag668.xml"/><Relationship Id="rId12" Type="http://schemas.openxmlformats.org/officeDocument/2006/relationships/tags" Target="../tags/tag673.xml"/><Relationship Id="rId17" Type="http://schemas.openxmlformats.org/officeDocument/2006/relationships/tags" Target="../tags/tag678.xml"/><Relationship Id="rId25" Type="http://schemas.openxmlformats.org/officeDocument/2006/relationships/tags" Target="../tags/tag686.xml"/><Relationship Id="rId33" Type="http://schemas.openxmlformats.org/officeDocument/2006/relationships/image" Target="../media/image33.png"/><Relationship Id="rId2" Type="http://schemas.openxmlformats.org/officeDocument/2006/relationships/tags" Target="../tags/tag663.xml"/><Relationship Id="rId16" Type="http://schemas.openxmlformats.org/officeDocument/2006/relationships/tags" Target="../tags/tag677.xml"/><Relationship Id="rId20" Type="http://schemas.openxmlformats.org/officeDocument/2006/relationships/tags" Target="../tags/tag681.xml"/><Relationship Id="rId29" Type="http://schemas.openxmlformats.org/officeDocument/2006/relationships/tags" Target="../tags/tag690.xml"/><Relationship Id="rId1" Type="http://schemas.openxmlformats.org/officeDocument/2006/relationships/tags" Target="../tags/tag662.xml"/><Relationship Id="rId6" Type="http://schemas.openxmlformats.org/officeDocument/2006/relationships/tags" Target="../tags/tag667.xml"/><Relationship Id="rId11" Type="http://schemas.openxmlformats.org/officeDocument/2006/relationships/tags" Target="../tags/tag672.xml"/><Relationship Id="rId24" Type="http://schemas.openxmlformats.org/officeDocument/2006/relationships/tags" Target="../tags/tag685.xml"/><Relationship Id="rId32" Type="http://schemas.openxmlformats.org/officeDocument/2006/relationships/image" Target="../media/image4.jpeg"/><Relationship Id="rId5" Type="http://schemas.openxmlformats.org/officeDocument/2006/relationships/tags" Target="../tags/tag666.xml"/><Relationship Id="rId15" Type="http://schemas.openxmlformats.org/officeDocument/2006/relationships/tags" Target="../tags/tag676.xml"/><Relationship Id="rId23" Type="http://schemas.openxmlformats.org/officeDocument/2006/relationships/tags" Target="../tags/tag684.xml"/><Relationship Id="rId28" Type="http://schemas.openxmlformats.org/officeDocument/2006/relationships/tags" Target="../tags/tag689.xml"/><Relationship Id="rId10" Type="http://schemas.openxmlformats.org/officeDocument/2006/relationships/tags" Target="../tags/tag671.xml"/><Relationship Id="rId19" Type="http://schemas.openxmlformats.org/officeDocument/2006/relationships/tags" Target="../tags/tag680.xml"/><Relationship Id="rId31" Type="http://schemas.openxmlformats.org/officeDocument/2006/relationships/image" Target="../media/image5.jpeg"/><Relationship Id="rId4" Type="http://schemas.openxmlformats.org/officeDocument/2006/relationships/tags" Target="../tags/tag665.xml"/><Relationship Id="rId9" Type="http://schemas.openxmlformats.org/officeDocument/2006/relationships/tags" Target="../tags/tag670.xml"/><Relationship Id="rId14" Type="http://schemas.openxmlformats.org/officeDocument/2006/relationships/tags" Target="../tags/tag675.xml"/><Relationship Id="rId22" Type="http://schemas.openxmlformats.org/officeDocument/2006/relationships/tags" Target="../tags/tag683.xml"/><Relationship Id="rId27" Type="http://schemas.openxmlformats.org/officeDocument/2006/relationships/tags" Target="../tags/tag688.xml"/><Relationship Id="rId30" Type="http://schemas.openxmlformats.org/officeDocument/2006/relationships/slideLayout" Target="../slideLayouts/slideLayout2.xml"/><Relationship Id="rId8" Type="http://schemas.openxmlformats.org/officeDocument/2006/relationships/tags" Target="../tags/tag669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693.xml"/><Relationship Id="rId7" Type="http://schemas.openxmlformats.org/officeDocument/2006/relationships/image" Target="../media/image35.png"/><Relationship Id="rId2" Type="http://schemas.openxmlformats.org/officeDocument/2006/relationships/tags" Target="../tags/tag692.xml"/><Relationship Id="rId1" Type="http://schemas.openxmlformats.org/officeDocument/2006/relationships/tags" Target="../tags/tag691.xml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19.xml"/><Relationship Id="rId4" Type="http://schemas.openxmlformats.org/officeDocument/2006/relationships/tags" Target="../tags/tag69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tags" Target="../tags/tag695.xml"/><Relationship Id="rId7" Type="http://schemas.openxmlformats.org/officeDocument/2006/relationships/hyperlink" Target="&#30913;&#22330;&#23545;&#36890;&#30005;&#23548;&#32447;&#30340;&#20316;&#29992;1.mp4" TargetMode="Externa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19.xml"/><Relationship Id="rId4" Type="http://schemas.openxmlformats.org/officeDocument/2006/relationships/tags" Target="../tags/tag69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tags" Target="../tags/tag699.xml"/><Relationship Id="rId7" Type="http://schemas.openxmlformats.org/officeDocument/2006/relationships/image" Target="../media/image39.jpeg"/><Relationship Id="rId2" Type="http://schemas.openxmlformats.org/officeDocument/2006/relationships/tags" Target="../tags/tag698.xml"/><Relationship Id="rId1" Type="http://schemas.openxmlformats.org/officeDocument/2006/relationships/tags" Target="../tags/tag697.xml"/><Relationship Id="rId6" Type="http://schemas.openxmlformats.org/officeDocument/2006/relationships/image" Target="../media/image38.jpe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70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tags" Target="../tags/tag702.xml"/><Relationship Id="rId1" Type="http://schemas.openxmlformats.org/officeDocument/2006/relationships/tags" Target="../tags/tag701.xml"/><Relationship Id="rId4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04.xml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tags" Target="../tags/tag717.xml"/><Relationship Id="rId18" Type="http://schemas.openxmlformats.org/officeDocument/2006/relationships/tags" Target="../tags/tag722.xml"/><Relationship Id="rId26" Type="http://schemas.openxmlformats.org/officeDocument/2006/relationships/tags" Target="../tags/tag730.xml"/><Relationship Id="rId39" Type="http://schemas.openxmlformats.org/officeDocument/2006/relationships/tags" Target="../tags/tag743.xml"/><Relationship Id="rId21" Type="http://schemas.openxmlformats.org/officeDocument/2006/relationships/tags" Target="../tags/tag725.xml"/><Relationship Id="rId34" Type="http://schemas.openxmlformats.org/officeDocument/2006/relationships/tags" Target="../tags/tag738.xml"/><Relationship Id="rId42" Type="http://schemas.openxmlformats.org/officeDocument/2006/relationships/tags" Target="../tags/tag746.xml"/><Relationship Id="rId47" Type="http://schemas.openxmlformats.org/officeDocument/2006/relationships/tags" Target="../tags/tag751.xml"/><Relationship Id="rId50" Type="http://schemas.openxmlformats.org/officeDocument/2006/relationships/tags" Target="../tags/tag754.xml"/><Relationship Id="rId55" Type="http://schemas.openxmlformats.org/officeDocument/2006/relationships/tags" Target="../tags/tag759.xml"/><Relationship Id="rId7" Type="http://schemas.openxmlformats.org/officeDocument/2006/relationships/tags" Target="../tags/tag711.xml"/><Relationship Id="rId2" Type="http://schemas.openxmlformats.org/officeDocument/2006/relationships/tags" Target="../tags/tag706.xml"/><Relationship Id="rId16" Type="http://schemas.openxmlformats.org/officeDocument/2006/relationships/tags" Target="../tags/tag720.xml"/><Relationship Id="rId29" Type="http://schemas.openxmlformats.org/officeDocument/2006/relationships/tags" Target="../tags/tag733.xml"/><Relationship Id="rId11" Type="http://schemas.openxmlformats.org/officeDocument/2006/relationships/tags" Target="../tags/tag715.xml"/><Relationship Id="rId24" Type="http://schemas.openxmlformats.org/officeDocument/2006/relationships/tags" Target="../tags/tag728.xml"/><Relationship Id="rId32" Type="http://schemas.openxmlformats.org/officeDocument/2006/relationships/tags" Target="../tags/tag736.xml"/><Relationship Id="rId37" Type="http://schemas.openxmlformats.org/officeDocument/2006/relationships/tags" Target="../tags/tag741.xml"/><Relationship Id="rId40" Type="http://schemas.openxmlformats.org/officeDocument/2006/relationships/tags" Target="../tags/tag744.xml"/><Relationship Id="rId45" Type="http://schemas.openxmlformats.org/officeDocument/2006/relationships/tags" Target="../tags/tag749.xml"/><Relationship Id="rId53" Type="http://schemas.openxmlformats.org/officeDocument/2006/relationships/tags" Target="../tags/tag757.xml"/><Relationship Id="rId58" Type="http://schemas.openxmlformats.org/officeDocument/2006/relationships/tags" Target="../tags/tag762.xml"/><Relationship Id="rId5" Type="http://schemas.openxmlformats.org/officeDocument/2006/relationships/tags" Target="../tags/tag709.xml"/><Relationship Id="rId61" Type="http://schemas.openxmlformats.org/officeDocument/2006/relationships/tags" Target="../tags/tag765.xml"/><Relationship Id="rId19" Type="http://schemas.openxmlformats.org/officeDocument/2006/relationships/tags" Target="../tags/tag723.xml"/><Relationship Id="rId14" Type="http://schemas.openxmlformats.org/officeDocument/2006/relationships/tags" Target="../tags/tag718.xml"/><Relationship Id="rId22" Type="http://schemas.openxmlformats.org/officeDocument/2006/relationships/tags" Target="../tags/tag726.xml"/><Relationship Id="rId27" Type="http://schemas.openxmlformats.org/officeDocument/2006/relationships/tags" Target="../tags/tag731.xml"/><Relationship Id="rId30" Type="http://schemas.openxmlformats.org/officeDocument/2006/relationships/tags" Target="../tags/tag734.xml"/><Relationship Id="rId35" Type="http://schemas.openxmlformats.org/officeDocument/2006/relationships/tags" Target="../tags/tag739.xml"/><Relationship Id="rId43" Type="http://schemas.openxmlformats.org/officeDocument/2006/relationships/tags" Target="../tags/tag747.xml"/><Relationship Id="rId48" Type="http://schemas.openxmlformats.org/officeDocument/2006/relationships/tags" Target="../tags/tag752.xml"/><Relationship Id="rId56" Type="http://schemas.openxmlformats.org/officeDocument/2006/relationships/tags" Target="../tags/tag760.xml"/><Relationship Id="rId8" Type="http://schemas.openxmlformats.org/officeDocument/2006/relationships/tags" Target="../tags/tag712.xml"/><Relationship Id="rId51" Type="http://schemas.openxmlformats.org/officeDocument/2006/relationships/tags" Target="../tags/tag755.xml"/><Relationship Id="rId3" Type="http://schemas.openxmlformats.org/officeDocument/2006/relationships/tags" Target="../tags/tag707.xml"/><Relationship Id="rId12" Type="http://schemas.openxmlformats.org/officeDocument/2006/relationships/tags" Target="../tags/tag716.xml"/><Relationship Id="rId17" Type="http://schemas.openxmlformats.org/officeDocument/2006/relationships/tags" Target="../tags/tag721.xml"/><Relationship Id="rId25" Type="http://schemas.openxmlformats.org/officeDocument/2006/relationships/tags" Target="../tags/tag729.xml"/><Relationship Id="rId33" Type="http://schemas.openxmlformats.org/officeDocument/2006/relationships/tags" Target="../tags/tag737.xml"/><Relationship Id="rId38" Type="http://schemas.openxmlformats.org/officeDocument/2006/relationships/tags" Target="../tags/tag742.xml"/><Relationship Id="rId46" Type="http://schemas.openxmlformats.org/officeDocument/2006/relationships/tags" Target="../tags/tag750.xml"/><Relationship Id="rId59" Type="http://schemas.openxmlformats.org/officeDocument/2006/relationships/tags" Target="../tags/tag763.xml"/><Relationship Id="rId20" Type="http://schemas.openxmlformats.org/officeDocument/2006/relationships/tags" Target="../tags/tag724.xml"/><Relationship Id="rId41" Type="http://schemas.openxmlformats.org/officeDocument/2006/relationships/tags" Target="../tags/tag745.xml"/><Relationship Id="rId54" Type="http://schemas.openxmlformats.org/officeDocument/2006/relationships/tags" Target="../tags/tag758.xml"/><Relationship Id="rId62" Type="http://schemas.openxmlformats.org/officeDocument/2006/relationships/slideLayout" Target="../slideLayouts/slideLayout2.xml"/><Relationship Id="rId1" Type="http://schemas.openxmlformats.org/officeDocument/2006/relationships/tags" Target="../tags/tag705.xml"/><Relationship Id="rId6" Type="http://schemas.openxmlformats.org/officeDocument/2006/relationships/tags" Target="../tags/tag710.xml"/><Relationship Id="rId15" Type="http://schemas.openxmlformats.org/officeDocument/2006/relationships/tags" Target="../tags/tag719.xml"/><Relationship Id="rId23" Type="http://schemas.openxmlformats.org/officeDocument/2006/relationships/tags" Target="../tags/tag727.xml"/><Relationship Id="rId28" Type="http://schemas.openxmlformats.org/officeDocument/2006/relationships/tags" Target="../tags/tag732.xml"/><Relationship Id="rId36" Type="http://schemas.openxmlformats.org/officeDocument/2006/relationships/tags" Target="../tags/tag740.xml"/><Relationship Id="rId49" Type="http://schemas.openxmlformats.org/officeDocument/2006/relationships/tags" Target="../tags/tag753.xml"/><Relationship Id="rId57" Type="http://schemas.openxmlformats.org/officeDocument/2006/relationships/tags" Target="../tags/tag761.xml"/><Relationship Id="rId10" Type="http://schemas.openxmlformats.org/officeDocument/2006/relationships/tags" Target="../tags/tag714.xml"/><Relationship Id="rId31" Type="http://schemas.openxmlformats.org/officeDocument/2006/relationships/tags" Target="../tags/tag735.xml"/><Relationship Id="rId44" Type="http://schemas.openxmlformats.org/officeDocument/2006/relationships/tags" Target="../tags/tag748.xml"/><Relationship Id="rId52" Type="http://schemas.openxmlformats.org/officeDocument/2006/relationships/tags" Target="../tags/tag756.xml"/><Relationship Id="rId60" Type="http://schemas.openxmlformats.org/officeDocument/2006/relationships/tags" Target="../tags/tag764.xml"/><Relationship Id="rId4" Type="http://schemas.openxmlformats.org/officeDocument/2006/relationships/tags" Target="../tags/tag708.xml"/><Relationship Id="rId9" Type="http://schemas.openxmlformats.org/officeDocument/2006/relationships/tags" Target="../tags/tag713.xml"/></Relationships>
</file>

<file path=ppt/slides/_rels/slide42.xml.rels><?xml version="1.0" encoding="UTF-8" standalone="yes"?>
<Relationships xmlns="http://schemas.openxmlformats.org/package/2006/relationships"><Relationship Id="rId13" Type="http://schemas.openxmlformats.org/officeDocument/2006/relationships/tags" Target="../tags/tag778.xml"/><Relationship Id="rId18" Type="http://schemas.openxmlformats.org/officeDocument/2006/relationships/tags" Target="../tags/tag783.xml"/><Relationship Id="rId26" Type="http://schemas.openxmlformats.org/officeDocument/2006/relationships/tags" Target="../tags/tag791.xml"/><Relationship Id="rId39" Type="http://schemas.openxmlformats.org/officeDocument/2006/relationships/tags" Target="../tags/tag804.xml"/><Relationship Id="rId21" Type="http://schemas.openxmlformats.org/officeDocument/2006/relationships/tags" Target="../tags/tag786.xml"/><Relationship Id="rId34" Type="http://schemas.openxmlformats.org/officeDocument/2006/relationships/tags" Target="../tags/tag799.xml"/><Relationship Id="rId42" Type="http://schemas.openxmlformats.org/officeDocument/2006/relationships/tags" Target="../tags/tag807.xml"/><Relationship Id="rId47" Type="http://schemas.openxmlformats.org/officeDocument/2006/relationships/tags" Target="../tags/tag812.xml"/><Relationship Id="rId50" Type="http://schemas.openxmlformats.org/officeDocument/2006/relationships/tags" Target="../tags/tag815.xml"/><Relationship Id="rId55" Type="http://schemas.openxmlformats.org/officeDocument/2006/relationships/tags" Target="../tags/tag820.xml"/><Relationship Id="rId7" Type="http://schemas.openxmlformats.org/officeDocument/2006/relationships/tags" Target="../tags/tag772.xml"/><Relationship Id="rId2" Type="http://schemas.openxmlformats.org/officeDocument/2006/relationships/tags" Target="../tags/tag767.xml"/><Relationship Id="rId16" Type="http://schemas.openxmlformats.org/officeDocument/2006/relationships/tags" Target="../tags/tag781.xml"/><Relationship Id="rId29" Type="http://schemas.openxmlformats.org/officeDocument/2006/relationships/tags" Target="../tags/tag794.xml"/><Relationship Id="rId11" Type="http://schemas.openxmlformats.org/officeDocument/2006/relationships/tags" Target="../tags/tag776.xml"/><Relationship Id="rId24" Type="http://schemas.openxmlformats.org/officeDocument/2006/relationships/tags" Target="../tags/tag789.xml"/><Relationship Id="rId32" Type="http://schemas.openxmlformats.org/officeDocument/2006/relationships/tags" Target="../tags/tag797.xml"/><Relationship Id="rId37" Type="http://schemas.openxmlformats.org/officeDocument/2006/relationships/tags" Target="../tags/tag802.xml"/><Relationship Id="rId40" Type="http://schemas.openxmlformats.org/officeDocument/2006/relationships/tags" Target="../tags/tag805.xml"/><Relationship Id="rId45" Type="http://schemas.openxmlformats.org/officeDocument/2006/relationships/tags" Target="../tags/tag810.xml"/><Relationship Id="rId53" Type="http://schemas.openxmlformats.org/officeDocument/2006/relationships/tags" Target="../tags/tag818.xml"/><Relationship Id="rId58" Type="http://schemas.openxmlformats.org/officeDocument/2006/relationships/tags" Target="../tags/tag823.xml"/><Relationship Id="rId5" Type="http://schemas.openxmlformats.org/officeDocument/2006/relationships/tags" Target="../tags/tag770.xml"/><Relationship Id="rId19" Type="http://schemas.openxmlformats.org/officeDocument/2006/relationships/tags" Target="../tags/tag784.xml"/><Relationship Id="rId4" Type="http://schemas.openxmlformats.org/officeDocument/2006/relationships/tags" Target="../tags/tag769.xml"/><Relationship Id="rId9" Type="http://schemas.openxmlformats.org/officeDocument/2006/relationships/tags" Target="../tags/tag774.xml"/><Relationship Id="rId14" Type="http://schemas.openxmlformats.org/officeDocument/2006/relationships/tags" Target="../tags/tag779.xml"/><Relationship Id="rId22" Type="http://schemas.openxmlformats.org/officeDocument/2006/relationships/tags" Target="../tags/tag787.xml"/><Relationship Id="rId27" Type="http://schemas.openxmlformats.org/officeDocument/2006/relationships/tags" Target="../tags/tag792.xml"/><Relationship Id="rId30" Type="http://schemas.openxmlformats.org/officeDocument/2006/relationships/tags" Target="../tags/tag795.xml"/><Relationship Id="rId35" Type="http://schemas.openxmlformats.org/officeDocument/2006/relationships/tags" Target="../tags/tag800.xml"/><Relationship Id="rId43" Type="http://schemas.openxmlformats.org/officeDocument/2006/relationships/tags" Target="../tags/tag808.xml"/><Relationship Id="rId48" Type="http://schemas.openxmlformats.org/officeDocument/2006/relationships/tags" Target="../tags/tag813.xml"/><Relationship Id="rId56" Type="http://schemas.openxmlformats.org/officeDocument/2006/relationships/tags" Target="../tags/tag821.xml"/><Relationship Id="rId8" Type="http://schemas.openxmlformats.org/officeDocument/2006/relationships/tags" Target="../tags/tag773.xml"/><Relationship Id="rId51" Type="http://schemas.openxmlformats.org/officeDocument/2006/relationships/tags" Target="../tags/tag816.xml"/><Relationship Id="rId3" Type="http://schemas.openxmlformats.org/officeDocument/2006/relationships/tags" Target="../tags/tag768.xml"/><Relationship Id="rId12" Type="http://schemas.openxmlformats.org/officeDocument/2006/relationships/tags" Target="../tags/tag777.xml"/><Relationship Id="rId17" Type="http://schemas.openxmlformats.org/officeDocument/2006/relationships/tags" Target="../tags/tag782.xml"/><Relationship Id="rId25" Type="http://schemas.openxmlformats.org/officeDocument/2006/relationships/tags" Target="../tags/tag790.xml"/><Relationship Id="rId33" Type="http://schemas.openxmlformats.org/officeDocument/2006/relationships/tags" Target="../tags/tag798.xml"/><Relationship Id="rId38" Type="http://schemas.openxmlformats.org/officeDocument/2006/relationships/tags" Target="../tags/tag803.xml"/><Relationship Id="rId46" Type="http://schemas.openxmlformats.org/officeDocument/2006/relationships/tags" Target="../tags/tag811.xml"/><Relationship Id="rId59" Type="http://schemas.openxmlformats.org/officeDocument/2006/relationships/slideLayout" Target="../slideLayouts/slideLayout2.xml"/><Relationship Id="rId20" Type="http://schemas.openxmlformats.org/officeDocument/2006/relationships/tags" Target="../tags/tag785.xml"/><Relationship Id="rId41" Type="http://schemas.openxmlformats.org/officeDocument/2006/relationships/tags" Target="../tags/tag806.xml"/><Relationship Id="rId54" Type="http://schemas.openxmlformats.org/officeDocument/2006/relationships/tags" Target="../tags/tag819.xml"/><Relationship Id="rId1" Type="http://schemas.openxmlformats.org/officeDocument/2006/relationships/tags" Target="../tags/tag766.xml"/><Relationship Id="rId6" Type="http://schemas.openxmlformats.org/officeDocument/2006/relationships/tags" Target="../tags/tag771.xml"/><Relationship Id="rId15" Type="http://schemas.openxmlformats.org/officeDocument/2006/relationships/tags" Target="../tags/tag780.xml"/><Relationship Id="rId23" Type="http://schemas.openxmlformats.org/officeDocument/2006/relationships/tags" Target="../tags/tag788.xml"/><Relationship Id="rId28" Type="http://schemas.openxmlformats.org/officeDocument/2006/relationships/tags" Target="../tags/tag793.xml"/><Relationship Id="rId36" Type="http://schemas.openxmlformats.org/officeDocument/2006/relationships/tags" Target="../tags/tag801.xml"/><Relationship Id="rId49" Type="http://schemas.openxmlformats.org/officeDocument/2006/relationships/tags" Target="../tags/tag814.xml"/><Relationship Id="rId57" Type="http://schemas.openxmlformats.org/officeDocument/2006/relationships/tags" Target="../tags/tag822.xml"/><Relationship Id="rId10" Type="http://schemas.openxmlformats.org/officeDocument/2006/relationships/tags" Target="../tags/tag775.xml"/><Relationship Id="rId31" Type="http://schemas.openxmlformats.org/officeDocument/2006/relationships/tags" Target="../tags/tag796.xml"/><Relationship Id="rId44" Type="http://schemas.openxmlformats.org/officeDocument/2006/relationships/tags" Target="../tags/tag809.xml"/><Relationship Id="rId52" Type="http://schemas.openxmlformats.org/officeDocument/2006/relationships/tags" Target="../tags/tag81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831.xml"/><Relationship Id="rId13" Type="http://schemas.openxmlformats.org/officeDocument/2006/relationships/tags" Target="../tags/tag836.xml"/><Relationship Id="rId18" Type="http://schemas.openxmlformats.org/officeDocument/2006/relationships/tags" Target="../tags/tag841.xml"/><Relationship Id="rId26" Type="http://schemas.openxmlformats.org/officeDocument/2006/relationships/tags" Target="../tags/tag849.xml"/><Relationship Id="rId3" Type="http://schemas.openxmlformats.org/officeDocument/2006/relationships/tags" Target="../tags/tag826.xml"/><Relationship Id="rId21" Type="http://schemas.openxmlformats.org/officeDocument/2006/relationships/tags" Target="../tags/tag844.xml"/><Relationship Id="rId7" Type="http://schemas.openxmlformats.org/officeDocument/2006/relationships/tags" Target="../tags/tag830.xml"/><Relationship Id="rId12" Type="http://schemas.openxmlformats.org/officeDocument/2006/relationships/tags" Target="../tags/tag835.xml"/><Relationship Id="rId17" Type="http://schemas.openxmlformats.org/officeDocument/2006/relationships/tags" Target="../tags/tag840.xml"/><Relationship Id="rId25" Type="http://schemas.openxmlformats.org/officeDocument/2006/relationships/tags" Target="../tags/tag848.xml"/><Relationship Id="rId2" Type="http://schemas.openxmlformats.org/officeDocument/2006/relationships/tags" Target="../tags/tag825.xml"/><Relationship Id="rId16" Type="http://schemas.openxmlformats.org/officeDocument/2006/relationships/tags" Target="../tags/tag839.xml"/><Relationship Id="rId20" Type="http://schemas.openxmlformats.org/officeDocument/2006/relationships/tags" Target="../tags/tag843.xml"/><Relationship Id="rId29" Type="http://schemas.openxmlformats.org/officeDocument/2006/relationships/tags" Target="../tags/tag852.xml"/><Relationship Id="rId1" Type="http://schemas.openxmlformats.org/officeDocument/2006/relationships/tags" Target="../tags/tag824.xml"/><Relationship Id="rId6" Type="http://schemas.openxmlformats.org/officeDocument/2006/relationships/tags" Target="../tags/tag829.xml"/><Relationship Id="rId11" Type="http://schemas.openxmlformats.org/officeDocument/2006/relationships/tags" Target="../tags/tag834.xml"/><Relationship Id="rId24" Type="http://schemas.openxmlformats.org/officeDocument/2006/relationships/tags" Target="../tags/tag847.xml"/><Relationship Id="rId5" Type="http://schemas.openxmlformats.org/officeDocument/2006/relationships/tags" Target="../tags/tag828.xml"/><Relationship Id="rId15" Type="http://schemas.openxmlformats.org/officeDocument/2006/relationships/tags" Target="../tags/tag838.xml"/><Relationship Id="rId23" Type="http://schemas.openxmlformats.org/officeDocument/2006/relationships/tags" Target="../tags/tag846.xml"/><Relationship Id="rId28" Type="http://schemas.openxmlformats.org/officeDocument/2006/relationships/tags" Target="../tags/tag851.xml"/><Relationship Id="rId10" Type="http://schemas.openxmlformats.org/officeDocument/2006/relationships/tags" Target="../tags/tag833.xml"/><Relationship Id="rId19" Type="http://schemas.openxmlformats.org/officeDocument/2006/relationships/tags" Target="../tags/tag842.xml"/><Relationship Id="rId31" Type="http://schemas.openxmlformats.org/officeDocument/2006/relationships/slideLayout" Target="../slideLayouts/slideLayout2.xml"/><Relationship Id="rId4" Type="http://schemas.openxmlformats.org/officeDocument/2006/relationships/tags" Target="../tags/tag827.xml"/><Relationship Id="rId9" Type="http://schemas.openxmlformats.org/officeDocument/2006/relationships/tags" Target="../tags/tag832.xml"/><Relationship Id="rId14" Type="http://schemas.openxmlformats.org/officeDocument/2006/relationships/tags" Target="../tags/tag837.xml"/><Relationship Id="rId22" Type="http://schemas.openxmlformats.org/officeDocument/2006/relationships/tags" Target="../tags/tag845.xml"/><Relationship Id="rId27" Type="http://schemas.openxmlformats.org/officeDocument/2006/relationships/tags" Target="../tags/tag850.xml"/><Relationship Id="rId30" Type="http://schemas.openxmlformats.org/officeDocument/2006/relationships/tags" Target="../tags/tag853.xml"/></Relationships>
</file>

<file path=ppt/slides/_rels/slide44.xml.rels><?xml version="1.0" encoding="UTF-8" standalone="yes"?>
<Relationships xmlns="http://schemas.openxmlformats.org/package/2006/relationships"><Relationship Id="rId13" Type="http://schemas.openxmlformats.org/officeDocument/2006/relationships/tags" Target="../tags/tag866.xml"/><Relationship Id="rId18" Type="http://schemas.openxmlformats.org/officeDocument/2006/relationships/tags" Target="../tags/tag871.xml"/><Relationship Id="rId26" Type="http://schemas.openxmlformats.org/officeDocument/2006/relationships/tags" Target="../tags/tag879.xml"/><Relationship Id="rId39" Type="http://schemas.openxmlformats.org/officeDocument/2006/relationships/tags" Target="../tags/tag892.xml"/><Relationship Id="rId21" Type="http://schemas.openxmlformats.org/officeDocument/2006/relationships/tags" Target="../tags/tag874.xml"/><Relationship Id="rId34" Type="http://schemas.openxmlformats.org/officeDocument/2006/relationships/tags" Target="../tags/tag887.xml"/><Relationship Id="rId42" Type="http://schemas.openxmlformats.org/officeDocument/2006/relationships/tags" Target="../tags/tag895.xml"/><Relationship Id="rId7" Type="http://schemas.openxmlformats.org/officeDocument/2006/relationships/tags" Target="../tags/tag860.xml"/><Relationship Id="rId2" Type="http://schemas.openxmlformats.org/officeDocument/2006/relationships/tags" Target="../tags/tag855.xml"/><Relationship Id="rId16" Type="http://schemas.openxmlformats.org/officeDocument/2006/relationships/tags" Target="../tags/tag869.xml"/><Relationship Id="rId29" Type="http://schemas.openxmlformats.org/officeDocument/2006/relationships/tags" Target="../tags/tag882.xml"/><Relationship Id="rId1" Type="http://schemas.openxmlformats.org/officeDocument/2006/relationships/tags" Target="../tags/tag854.xml"/><Relationship Id="rId6" Type="http://schemas.openxmlformats.org/officeDocument/2006/relationships/tags" Target="../tags/tag859.xml"/><Relationship Id="rId11" Type="http://schemas.openxmlformats.org/officeDocument/2006/relationships/tags" Target="../tags/tag864.xml"/><Relationship Id="rId24" Type="http://schemas.openxmlformats.org/officeDocument/2006/relationships/tags" Target="../tags/tag877.xml"/><Relationship Id="rId32" Type="http://schemas.openxmlformats.org/officeDocument/2006/relationships/tags" Target="../tags/tag885.xml"/><Relationship Id="rId37" Type="http://schemas.openxmlformats.org/officeDocument/2006/relationships/tags" Target="../tags/tag890.xml"/><Relationship Id="rId40" Type="http://schemas.openxmlformats.org/officeDocument/2006/relationships/tags" Target="../tags/tag893.xml"/><Relationship Id="rId45" Type="http://schemas.openxmlformats.org/officeDocument/2006/relationships/slideLayout" Target="../slideLayouts/slideLayout2.xml"/><Relationship Id="rId5" Type="http://schemas.openxmlformats.org/officeDocument/2006/relationships/tags" Target="../tags/tag858.xml"/><Relationship Id="rId15" Type="http://schemas.openxmlformats.org/officeDocument/2006/relationships/tags" Target="../tags/tag868.xml"/><Relationship Id="rId23" Type="http://schemas.openxmlformats.org/officeDocument/2006/relationships/tags" Target="../tags/tag876.xml"/><Relationship Id="rId28" Type="http://schemas.openxmlformats.org/officeDocument/2006/relationships/tags" Target="../tags/tag881.xml"/><Relationship Id="rId36" Type="http://schemas.openxmlformats.org/officeDocument/2006/relationships/tags" Target="../tags/tag889.xml"/><Relationship Id="rId10" Type="http://schemas.openxmlformats.org/officeDocument/2006/relationships/tags" Target="../tags/tag863.xml"/><Relationship Id="rId19" Type="http://schemas.openxmlformats.org/officeDocument/2006/relationships/tags" Target="../tags/tag872.xml"/><Relationship Id="rId31" Type="http://schemas.openxmlformats.org/officeDocument/2006/relationships/tags" Target="../tags/tag884.xml"/><Relationship Id="rId44" Type="http://schemas.openxmlformats.org/officeDocument/2006/relationships/tags" Target="../tags/tag897.xml"/><Relationship Id="rId4" Type="http://schemas.openxmlformats.org/officeDocument/2006/relationships/tags" Target="../tags/tag857.xml"/><Relationship Id="rId9" Type="http://schemas.openxmlformats.org/officeDocument/2006/relationships/tags" Target="../tags/tag862.xml"/><Relationship Id="rId14" Type="http://schemas.openxmlformats.org/officeDocument/2006/relationships/tags" Target="../tags/tag867.xml"/><Relationship Id="rId22" Type="http://schemas.openxmlformats.org/officeDocument/2006/relationships/tags" Target="../tags/tag875.xml"/><Relationship Id="rId27" Type="http://schemas.openxmlformats.org/officeDocument/2006/relationships/tags" Target="../tags/tag880.xml"/><Relationship Id="rId30" Type="http://schemas.openxmlformats.org/officeDocument/2006/relationships/tags" Target="../tags/tag883.xml"/><Relationship Id="rId35" Type="http://schemas.openxmlformats.org/officeDocument/2006/relationships/tags" Target="../tags/tag888.xml"/><Relationship Id="rId43" Type="http://schemas.openxmlformats.org/officeDocument/2006/relationships/tags" Target="../tags/tag896.xml"/><Relationship Id="rId8" Type="http://schemas.openxmlformats.org/officeDocument/2006/relationships/tags" Target="../tags/tag861.xml"/><Relationship Id="rId3" Type="http://schemas.openxmlformats.org/officeDocument/2006/relationships/tags" Target="../tags/tag856.xml"/><Relationship Id="rId12" Type="http://schemas.openxmlformats.org/officeDocument/2006/relationships/tags" Target="../tags/tag865.xml"/><Relationship Id="rId17" Type="http://schemas.openxmlformats.org/officeDocument/2006/relationships/tags" Target="../tags/tag870.xml"/><Relationship Id="rId25" Type="http://schemas.openxmlformats.org/officeDocument/2006/relationships/tags" Target="../tags/tag878.xml"/><Relationship Id="rId33" Type="http://schemas.openxmlformats.org/officeDocument/2006/relationships/tags" Target="../tags/tag886.xml"/><Relationship Id="rId38" Type="http://schemas.openxmlformats.org/officeDocument/2006/relationships/tags" Target="../tags/tag891.xml"/><Relationship Id="rId20" Type="http://schemas.openxmlformats.org/officeDocument/2006/relationships/tags" Target="../tags/tag873.xml"/><Relationship Id="rId41" Type="http://schemas.openxmlformats.org/officeDocument/2006/relationships/tags" Target="../tags/tag894.xml"/></Relationships>
</file>

<file path=ppt/slides/_rels/slide45.xml.rels><?xml version="1.0" encoding="UTF-8" standalone="yes"?>
<Relationships xmlns="http://schemas.openxmlformats.org/package/2006/relationships"><Relationship Id="rId13" Type="http://schemas.openxmlformats.org/officeDocument/2006/relationships/tags" Target="../tags/tag910.xml"/><Relationship Id="rId18" Type="http://schemas.openxmlformats.org/officeDocument/2006/relationships/tags" Target="../tags/tag915.xml"/><Relationship Id="rId26" Type="http://schemas.openxmlformats.org/officeDocument/2006/relationships/tags" Target="../tags/tag923.xml"/><Relationship Id="rId39" Type="http://schemas.openxmlformats.org/officeDocument/2006/relationships/tags" Target="../tags/tag936.xml"/><Relationship Id="rId21" Type="http://schemas.openxmlformats.org/officeDocument/2006/relationships/tags" Target="../tags/tag918.xml"/><Relationship Id="rId34" Type="http://schemas.openxmlformats.org/officeDocument/2006/relationships/tags" Target="../tags/tag931.xml"/><Relationship Id="rId42" Type="http://schemas.openxmlformats.org/officeDocument/2006/relationships/tags" Target="../tags/tag939.xml"/><Relationship Id="rId7" Type="http://schemas.openxmlformats.org/officeDocument/2006/relationships/tags" Target="../tags/tag904.xml"/><Relationship Id="rId2" Type="http://schemas.openxmlformats.org/officeDocument/2006/relationships/tags" Target="../tags/tag899.xml"/><Relationship Id="rId16" Type="http://schemas.openxmlformats.org/officeDocument/2006/relationships/tags" Target="../tags/tag913.xml"/><Relationship Id="rId29" Type="http://schemas.openxmlformats.org/officeDocument/2006/relationships/tags" Target="../tags/tag926.xml"/><Relationship Id="rId1" Type="http://schemas.openxmlformats.org/officeDocument/2006/relationships/tags" Target="../tags/tag898.xml"/><Relationship Id="rId6" Type="http://schemas.openxmlformats.org/officeDocument/2006/relationships/tags" Target="../tags/tag903.xml"/><Relationship Id="rId11" Type="http://schemas.openxmlformats.org/officeDocument/2006/relationships/tags" Target="../tags/tag908.xml"/><Relationship Id="rId24" Type="http://schemas.openxmlformats.org/officeDocument/2006/relationships/tags" Target="../tags/tag921.xml"/><Relationship Id="rId32" Type="http://schemas.openxmlformats.org/officeDocument/2006/relationships/tags" Target="../tags/tag929.xml"/><Relationship Id="rId37" Type="http://schemas.openxmlformats.org/officeDocument/2006/relationships/tags" Target="../tags/tag934.xml"/><Relationship Id="rId40" Type="http://schemas.openxmlformats.org/officeDocument/2006/relationships/tags" Target="../tags/tag937.xml"/><Relationship Id="rId45" Type="http://schemas.openxmlformats.org/officeDocument/2006/relationships/slideLayout" Target="../slideLayouts/slideLayout2.xml"/><Relationship Id="rId5" Type="http://schemas.openxmlformats.org/officeDocument/2006/relationships/tags" Target="../tags/tag902.xml"/><Relationship Id="rId15" Type="http://schemas.openxmlformats.org/officeDocument/2006/relationships/tags" Target="../tags/tag912.xml"/><Relationship Id="rId23" Type="http://schemas.openxmlformats.org/officeDocument/2006/relationships/tags" Target="../tags/tag920.xml"/><Relationship Id="rId28" Type="http://schemas.openxmlformats.org/officeDocument/2006/relationships/tags" Target="../tags/tag925.xml"/><Relationship Id="rId36" Type="http://schemas.openxmlformats.org/officeDocument/2006/relationships/tags" Target="../tags/tag933.xml"/><Relationship Id="rId10" Type="http://schemas.openxmlformats.org/officeDocument/2006/relationships/tags" Target="../tags/tag907.xml"/><Relationship Id="rId19" Type="http://schemas.openxmlformats.org/officeDocument/2006/relationships/tags" Target="../tags/tag916.xml"/><Relationship Id="rId31" Type="http://schemas.openxmlformats.org/officeDocument/2006/relationships/tags" Target="../tags/tag928.xml"/><Relationship Id="rId44" Type="http://schemas.openxmlformats.org/officeDocument/2006/relationships/tags" Target="../tags/tag941.xml"/><Relationship Id="rId4" Type="http://schemas.openxmlformats.org/officeDocument/2006/relationships/tags" Target="../tags/tag901.xml"/><Relationship Id="rId9" Type="http://schemas.openxmlformats.org/officeDocument/2006/relationships/tags" Target="../tags/tag906.xml"/><Relationship Id="rId14" Type="http://schemas.openxmlformats.org/officeDocument/2006/relationships/tags" Target="../tags/tag911.xml"/><Relationship Id="rId22" Type="http://schemas.openxmlformats.org/officeDocument/2006/relationships/tags" Target="../tags/tag919.xml"/><Relationship Id="rId27" Type="http://schemas.openxmlformats.org/officeDocument/2006/relationships/tags" Target="../tags/tag924.xml"/><Relationship Id="rId30" Type="http://schemas.openxmlformats.org/officeDocument/2006/relationships/tags" Target="../tags/tag927.xml"/><Relationship Id="rId35" Type="http://schemas.openxmlformats.org/officeDocument/2006/relationships/tags" Target="../tags/tag932.xml"/><Relationship Id="rId43" Type="http://schemas.openxmlformats.org/officeDocument/2006/relationships/tags" Target="../tags/tag940.xml"/><Relationship Id="rId8" Type="http://schemas.openxmlformats.org/officeDocument/2006/relationships/tags" Target="../tags/tag905.xml"/><Relationship Id="rId3" Type="http://schemas.openxmlformats.org/officeDocument/2006/relationships/tags" Target="../tags/tag900.xml"/><Relationship Id="rId12" Type="http://schemas.openxmlformats.org/officeDocument/2006/relationships/tags" Target="../tags/tag909.xml"/><Relationship Id="rId17" Type="http://schemas.openxmlformats.org/officeDocument/2006/relationships/tags" Target="../tags/tag914.xml"/><Relationship Id="rId25" Type="http://schemas.openxmlformats.org/officeDocument/2006/relationships/tags" Target="../tags/tag922.xml"/><Relationship Id="rId33" Type="http://schemas.openxmlformats.org/officeDocument/2006/relationships/tags" Target="../tags/tag930.xml"/><Relationship Id="rId38" Type="http://schemas.openxmlformats.org/officeDocument/2006/relationships/tags" Target="../tags/tag935.xml"/><Relationship Id="rId46" Type="http://schemas.openxmlformats.org/officeDocument/2006/relationships/image" Target="../media/image42.jpeg"/><Relationship Id="rId20" Type="http://schemas.openxmlformats.org/officeDocument/2006/relationships/tags" Target="../tags/tag917.xml"/><Relationship Id="rId41" Type="http://schemas.openxmlformats.org/officeDocument/2006/relationships/tags" Target="../tags/tag938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tags" Target="../tags/tag949.xml"/><Relationship Id="rId13" Type="http://schemas.openxmlformats.org/officeDocument/2006/relationships/tags" Target="../tags/tag954.xml"/><Relationship Id="rId18" Type="http://schemas.openxmlformats.org/officeDocument/2006/relationships/tags" Target="../tags/tag959.xml"/><Relationship Id="rId26" Type="http://schemas.openxmlformats.org/officeDocument/2006/relationships/tags" Target="../tags/tag967.xml"/><Relationship Id="rId3" Type="http://schemas.openxmlformats.org/officeDocument/2006/relationships/tags" Target="../tags/tag944.xml"/><Relationship Id="rId21" Type="http://schemas.openxmlformats.org/officeDocument/2006/relationships/tags" Target="../tags/tag962.xml"/><Relationship Id="rId7" Type="http://schemas.openxmlformats.org/officeDocument/2006/relationships/tags" Target="../tags/tag948.xml"/><Relationship Id="rId12" Type="http://schemas.openxmlformats.org/officeDocument/2006/relationships/tags" Target="../tags/tag953.xml"/><Relationship Id="rId17" Type="http://schemas.openxmlformats.org/officeDocument/2006/relationships/tags" Target="../tags/tag958.xml"/><Relationship Id="rId25" Type="http://schemas.openxmlformats.org/officeDocument/2006/relationships/tags" Target="../tags/tag966.xml"/><Relationship Id="rId2" Type="http://schemas.openxmlformats.org/officeDocument/2006/relationships/tags" Target="../tags/tag943.xml"/><Relationship Id="rId16" Type="http://schemas.openxmlformats.org/officeDocument/2006/relationships/tags" Target="../tags/tag957.xml"/><Relationship Id="rId20" Type="http://schemas.openxmlformats.org/officeDocument/2006/relationships/tags" Target="../tags/tag961.xml"/><Relationship Id="rId29" Type="http://schemas.openxmlformats.org/officeDocument/2006/relationships/image" Target="../media/image42.jpeg"/><Relationship Id="rId1" Type="http://schemas.openxmlformats.org/officeDocument/2006/relationships/tags" Target="../tags/tag942.xml"/><Relationship Id="rId6" Type="http://schemas.openxmlformats.org/officeDocument/2006/relationships/tags" Target="../tags/tag947.xml"/><Relationship Id="rId11" Type="http://schemas.openxmlformats.org/officeDocument/2006/relationships/tags" Target="../tags/tag952.xml"/><Relationship Id="rId24" Type="http://schemas.openxmlformats.org/officeDocument/2006/relationships/tags" Target="../tags/tag965.xml"/><Relationship Id="rId5" Type="http://schemas.openxmlformats.org/officeDocument/2006/relationships/tags" Target="../tags/tag946.xml"/><Relationship Id="rId15" Type="http://schemas.openxmlformats.org/officeDocument/2006/relationships/tags" Target="../tags/tag956.xml"/><Relationship Id="rId23" Type="http://schemas.openxmlformats.org/officeDocument/2006/relationships/tags" Target="../tags/tag964.xml"/><Relationship Id="rId28" Type="http://schemas.openxmlformats.org/officeDocument/2006/relationships/slideLayout" Target="../slideLayouts/slideLayout2.xml"/><Relationship Id="rId10" Type="http://schemas.openxmlformats.org/officeDocument/2006/relationships/tags" Target="../tags/tag951.xml"/><Relationship Id="rId19" Type="http://schemas.openxmlformats.org/officeDocument/2006/relationships/tags" Target="../tags/tag960.xml"/><Relationship Id="rId4" Type="http://schemas.openxmlformats.org/officeDocument/2006/relationships/tags" Target="../tags/tag945.xml"/><Relationship Id="rId9" Type="http://schemas.openxmlformats.org/officeDocument/2006/relationships/tags" Target="../tags/tag950.xml"/><Relationship Id="rId14" Type="http://schemas.openxmlformats.org/officeDocument/2006/relationships/tags" Target="../tags/tag955.xml"/><Relationship Id="rId22" Type="http://schemas.openxmlformats.org/officeDocument/2006/relationships/tags" Target="../tags/tag963.xml"/><Relationship Id="rId27" Type="http://schemas.openxmlformats.org/officeDocument/2006/relationships/tags" Target="../tags/tag968.xml"/><Relationship Id="rId30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6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70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tags" Target="../tags/tag973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972.xml"/><Relationship Id="rId1" Type="http://schemas.openxmlformats.org/officeDocument/2006/relationships/tags" Target="../tags/tag971.xml"/><Relationship Id="rId6" Type="http://schemas.openxmlformats.org/officeDocument/2006/relationships/tags" Target="../tags/tag976.xml"/><Relationship Id="rId5" Type="http://schemas.openxmlformats.org/officeDocument/2006/relationships/tags" Target="../tags/tag975.xml"/><Relationship Id="rId4" Type="http://schemas.openxmlformats.org/officeDocument/2006/relationships/tags" Target="../tags/tag974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188.xml"/><Relationship Id="rId18" Type="http://schemas.openxmlformats.org/officeDocument/2006/relationships/tags" Target="../tags/tag193.xml"/><Relationship Id="rId26" Type="http://schemas.openxmlformats.org/officeDocument/2006/relationships/tags" Target="../tags/tag201.xml"/><Relationship Id="rId39" Type="http://schemas.openxmlformats.org/officeDocument/2006/relationships/tags" Target="../tags/tag214.xml"/><Relationship Id="rId21" Type="http://schemas.openxmlformats.org/officeDocument/2006/relationships/tags" Target="../tags/tag196.xml"/><Relationship Id="rId34" Type="http://schemas.openxmlformats.org/officeDocument/2006/relationships/tags" Target="../tags/tag209.xml"/><Relationship Id="rId42" Type="http://schemas.openxmlformats.org/officeDocument/2006/relationships/tags" Target="../tags/tag217.xml"/><Relationship Id="rId47" Type="http://schemas.openxmlformats.org/officeDocument/2006/relationships/tags" Target="../tags/tag222.xml"/><Relationship Id="rId50" Type="http://schemas.openxmlformats.org/officeDocument/2006/relationships/tags" Target="../tags/tag225.xml"/><Relationship Id="rId7" Type="http://schemas.openxmlformats.org/officeDocument/2006/relationships/tags" Target="../tags/tag182.xml"/><Relationship Id="rId2" Type="http://schemas.openxmlformats.org/officeDocument/2006/relationships/tags" Target="../tags/tag177.xml"/><Relationship Id="rId16" Type="http://schemas.openxmlformats.org/officeDocument/2006/relationships/tags" Target="../tags/tag191.xml"/><Relationship Id="rId29" Type="http://schemas.openxmlformats.org/officeDocument/2006/relationships/tags" Target="../tags/tag204.xml"/><Relationship Id="rId11" Type="http://schemas.openxmlformats.org/officeDocument/2006/relationships/tags" Target="../tags/tag186.xml"/><Relationship Id="rId24" Type="http://schemas.openxmlformats.org/officeDocument/2006/relationships/tags" Target="../tags/tag199.xml"/><Relationship Id="rId32" Type="http://schemas.openxmlformats.org/officeDocument/2006/relationships/tags" Target="../tags/tag207.xml"/><Relationship Id="rId37" Type="http://schemas.openxmlformats.org/officeDocument/2006/relationships/tags" Target="../tags/tag212.xml"/><Relationship Id="rId40" Type="http://schemas.openxmlformats.org/officeDocument/2006/relationships/tags" Target="../tags/tag215.xml"/><Relationship Id="rId45" Type="http://schemas.openxmlformats.org/officeDocument/2006/relationships/tags" Target="../tags/tag220.xml"/><Relationship Id="rId53" Type="http://schemas.openxmlformats.org/officeDocument/2006/relationships/slideLayout" Target="../slideLayouts/slideLayout2.xml"/><Relationship Id="rId5" Type="http://schemas.openxmlformats.org/officeDocument/2006/relationships/tags" Target="../tags/tag180.xml"/><Relationship Id="rId10" Type="http://schemas.openxmlformats.org/officeDocument/2006/relationships/tags" Target="../tags/tag185.xml"/><Relationship Id="rId19" Type="http://schemas.openxmlformats.org/officeDocument/2006/relationships/tags" Target="../tags/tag194.xml"/><Relationship Id="rId31" Type="http://schemas.openxmlformats.org/officeDocument/2006/relationships/tags" Target="../tags/tag206.xml"/><Relationship Id="rId44" Type="http://schemas.openxmlformats.org/officeDocument/2006/relationships/tags" Target="../tags/tag219.xml"/><Relationship Id="rId52" Type="http://schemas.openxmlformats.org/officeDocument/2006/relationships/tags" Target="../tags/tag227.xml"/><Relationship Id="rId4" Type="http://schemas.openxmlformats.org/officeDocument/2006/relationships/tags" Target="../tags/tag179.xml"/><Relationship Id="rId9" Type="http://schemas.openxmlformats.org/officeDocument/2006/relationships/tags" Target="../tags/tag184.xml"/><Relationship Id="rId14" Type="http://schemas.openxmlformats.org/officeDocument/2006/relationships/tags" Target="../tags/tag189.xml"/><Relationship Id="rId22" Type="http://schemas.openxmlformats.org/officeDocument/2006/relationships/tags" Target="../tags/tag197.xml"/><Relationship Id="rId27" Type="http://schemas.openxmlformats.org/officeDocument/2006/relationships/tags" Target="../tags/tag202.xml"/><Relationship Id="rId30" Type="http://schemas.openxmlformats.org/officeDocument/2006/relationships/tags" Target="../tags/tag205.xml"/><Relationship Id="rId35" Type="http://schemas.openxmlformats.org/officeDocument/2006/relationships/tags" Target="../tags/tag210.xml"/><Relationship Id="rId43" Type="http://schemas.openxmlformats.org/officeDocument/2006/relationships/tags" Target="../tags/tag218.xml"/><Relationship Id="rId48" Type="http://schemas.openxmlformats.org/officeDocument/2006/relationships/tags" Target="../tags/tag223.xml"/><Relationship Id="rId8" Type="http://schemas.openxmlformats.org/officeDocument/2006/relationships/tags" Target="../tags/tag183.xml"/><Relationship Id="rId51" Type="http://schemas.openxmlformats.org/officeDocument/2006/relationships/tags" Target="../tags/tag226.xml"/><Relationship Id="rId3" Type="http://schemas.openxmlformats.org/officeDocument/2006/relationships/tags" Target="../tags/tag178.xml"/><Relationship Id="rId12" Type="http://schemas.openxmlformats.org/officeDocument/2006/relationships/tags" Target="../tags/tag187.xml"/><Relationship Id="rId17" Type="http://schemas.openxmlformats.org/officeDocument/2006/relationships/tags" Target="../tags/tag192.xml"/><Relationship Id="rId25" Type="http://schemas.openxmlformats.org/officeDocument/2006/relationships/tags" Target="../tags/tag200.xml"/><Relationship Id="rId33" Type="http://schemas.openxmlformats.org/officeDocument/2006/relationships/tags" Target="../tags/tag208.xml"/><Relationship Id="rId38" Type="http://schemas.openxmlformats.org/officeDocument/2006/relationships/tags" Target="../tags/tag213.xml"/><Relationship Id="rId46" Type="http://schemas.openxmlformats.org/officeDocument/2006/relationships/tags" Target="../tags/tag221.xml"/><Relationship Id="rId20" Type="http://schemas.openxmlformats.org/officeDocument/2006/relationships/tags" Target="../tags/tag195.xml"/><Relationship Id="rId41" Type="http://schemas.openxmlformats.org/officeDocument/2006/relationships/tags" Target="../tags/tag216.xml"/><Relationship Id="rId54" Type="http://schemas.openxmlformats.org/officeDocument/2006/relationships/image" Target="../media/image9.png"/><Relationship Id="rId1" Type="http://schemas.openxmlformats.org/officeDocument/2006/relationships/tags" Target="../tags/tag176.xml"/><Relationship Id="rId6" Type="http://schemas.openxmlformats.org/officeDocument/2006/relationships/tags" Target="../tags/tag181.xml"/><Relationship Id="rId15" Type="http://schemas.openxmlformats.org/officeDocument/2006/relationships/tags" Target="../tags/tag190.xml"/><Relationship Id="rId23" Type="http://schemas.openxmlformats.org/officeDocument/2006/relationships/tags" Target="../tags/tag198.xml"/><Relationship Id="rId28" Type="http://schemas.openxmlformats.org/officeDocument/2006/relationships/tags" Target="../tags/tag203.xml"/><Relationship Id="rId36" Type="http://schemas.openxmlformats.org/officeDocument/2006/relationships/tags" Target="../tags/tag211.xml"/><Relationship Id="rId49" Type="http://schemas.openxmlformats.org/officeDocument/2006/relationships/tags" Target="../tags/tag22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tags" Target="../tags/tag978.xml"/><Relationship Id="rId1" Type="http://schemas.openxmlformats.org/officeDocument/2006/relationships/tags" Target="../tags/tag977.xml"/><Relationship Id="rId4" Type="http://schemas.openxmlformats.org/officeDocument/2006/relationships/image" Target="../media/image45.jpe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240.xml"/><Relationship Id="rId18" Type="http://schemas.openxmlformats.org/officeDocument/2006/relationships/tags" Target="../tags/tag245.xml"/><Relationship Id="rId26" Type="http://schemas.openxmlformats.org/officeDocument/2006/relationships/tags" Target="../tags/tag253.xml"/><Relationship Id="rId39" Type="http://schemas.openxmlformats.org/officeDocument/2006/relationships/tags" Target="../tags/tag266.xml"/><Relationship Id="rId21" Type="http://schemas.openxmlformats.org/officeDocument/2006/relationships/tags" Target="../tags/tag248.xml"/><Relationship Id="rId34" Type="http://schemas.openxmlformats.org/officeDocument/2006/relationships/tags" Target="../tags/tag261.xml"/><Relationship Id="rId42" Type="http://schemas.openxmlformats.org/officeDocument/2006/relationships/tags" Target="../tags/tag269.xml"/><Relationship Id="rId47" Type="http://schemas.openxmlformats.org/officeDocument/2006/relationships/tags" Target="../tags/tag274.xml"/><Relationship Id="rId50" Type="http://schemas.openxmlformats.org/officeDocument/2006/relationships/tags" Target="../tags/tag277.xml"/><Relationship Id="rId7" Type="http://schemas.openxmlformats.org/officeDocument/2006/relationships/tags" Target="../tags/tag234.xml"/><Relationship Id="rId2" Type="http://schemas.openxmlformats.org/officeDocument/2006/relationships/tags" Target="../tags/tag229.xml"/><Relationship Id="rId16" Type="http://schemas.openxmlformats.org/officeDocument/2006/relationships/tags" Target="../tags/tag243.xml"/><Relationship Id="rId29" Type="http://schemas.openxmlformats.org/officeDocument/2006/relationships/tags" Target="../tags/tag256.xml"/><Relationship Id="rId11" Type="http://schemas.openxmlformats.org/officeDocument/2006/relationships/tags" Target="../tags/tag238.xml"/><Relationship Id="rId24" Type="http://schemas.openxmlformats.org/officeDocument/2006/relationships/tags" Target="../tags/tag251.xml"/><Relationship Id="rId32" Type="http://schemas.openxmlformats.org/officeDocument/2006/relationships/tags" Target="../tags/tag259.xml"/><Relationship Id="rId37" Type="http://schemas.openxmlformats.org/officeDocument/2006/relationships/tags" Target="../tags/tag264.xml"/><Relationship Id="rId40" Type="http://schemas.openxmlformats.org/officeDocument/2006/relationships/tags" Target="../tags/tag267.xml"/><Relationship Id="rId45" Type="http://schemas.openxmlformats.org/officeDocument/2006/relationships/tags" Target="../tags/tag272.xml"/><Relationship Id="rId53" Type="http://schemas.openxmlformats.org/officeDocument/2006/relationships/image" Target="../media/image10.png"/><Relationship Id="rId5" Type="http://schemas.openxmlformats.org/officeDocument/2006/relationships/tags" Target="../tags/tag232.xml"/><Relationship Id="rId10" Type="http://schemas.openxmlformats.org/officeDocument/2006/relationships/tags" Target="../tags/tag237.xml"/><Relationship Id="rId19" Type="http://schemas.openxmlformats.org/officeDocument/2006/relationships/tags" Target="../tags/tag246.xml"/><Relationship Id="rId31" Type="http://schemas.openxmlformats.org/officeDocument/2006/relationships/tags" Target="../tags/tag258.xml"/><Relationship Id="rId44" Type="http://schemas.openxmlformats.org/officeDocument/2006/relationships/tags" Target="../tags/tag271.xml"/><Relationship Id="rId52" Type="http://schemas.openxmlformats.org/officeDocument/2006/relationships/slideLayout" Target="../slideLayouts/slideLayout2.xml"/><Relationship Id="rId4" Type="http://schemas.openxmlformats.org/officeDocument/2006/relationships/tags" Target="../tags/tag231.xml"/><Relationship Id="rId9" Type="http://schemas.openxmlformats.org/officeDocument/2006/relationships/tags" Target="../tags/tag236.xml"/><Relationship Id="rId14" Type="http://schemas.openxmlformats.org/officeDocument/2006/relationships/tags" Target="../tags/tag241.xml"/><Relationship Id="rId22" Type="http://schemas.openxmlformats.org/officeDocument/2006/relationships/tags" Target="../tags/tag249.xml"/><Relationship Id="rId27" Type="http://schemas.openxmlformats.org/officeDocument/2006/relationships/tags" Target="../tags/tag254.xml"/><Relationship Id="rId30" Type="http://schemas.openxmlformats.org/officeDocument/2006/relationships/tags" Target="../tags/tag257.xml"/><Relationship Id="rId35" Type="http://schemas.openxmlformats.org/officeDocument/2006/relationships/tags" Target="../tags/tag262.xml"/><Relationship Id="rId43" Type="http://schemas.openxmlformats.org/officeDocument/2006/relationships/tags" Target="../tags/tag270.xml"/><Relationship Id="rId48" Type="http://schemas.openxmlformats.org/officeDocument/2006/relationships/tags" Target="../tags/tag275.xml"/><Relationship Id="rId8" Type="http://schemas.openxmlformats.org/officeDocument/2006/relationships/tags" Target="../tags/tag235.xml"/><Relationship Id="rId51" Type="http://schemas.openxmlformats.org/officeDocument/2006/relationships/tags" Target="../tags/tag278.xml"/><Relationship Id="rId3" Type="http://schemas.openxmlformats.org/officeDocument/2006/relationships/tags" Target="../tags/tag230.xml"/><Relationship Id="rId12" Type="http://schemas.openxmlformats.org/officeDocument/2006/relationships/tags" Target="../tags/tag239.xml"/><Relationship Id="rId17" Type="http://schemas.openxmlformats.org/officeDocument/2006/relationships/tags" Target="../tags/tag244.xml"/><Relationship Id="rId25" Type="http://schemas.openxmlformats.org/officeDocument/2006/relationships/tags" Target="../tags/tag252.xml"/><Relationship Id="rId33" Type="http://schemas.openxmlformats.org/officeDocument/2006/relationships/tags" Target="../tags/tag260.xml"/><Relationship Id="rId38" Type="http://schemas.openxmlformats.org/officeDocument/2006/relationships/tags" Target="../tags/tag265.xml"/><Relationship Id="rId46" Type="http://schemas.openxmlformats.org/officeDocument/2006/relationships/tags" Target="../tags/tag273.xml"/><Relationship Id="rId20" Type="http://schemas.openxmlformats.org/officeDocument/2006/relationships/tags" Target="../tags/tag247.xml"/><Relationship Id="rId41" Type="http://schemas.openxmlformats.org/officeDocument/2006/relationships/tags" Target="../tags/tag268.xml"/><Relationship Id="rId1" Type="http://schemas.openxmlformats.org/officeDocument/2006/relationships/tags" Target="../tags/tag228.xml"/><Relationship Id="rId6" Type="http://schemas.openxmlformats.org/officeDocument/2006/relationships/tags" Target="../tags/tag233.xml"/><Relationship Id="rId15" Type="http://schemas.openxmlformats.org/officeDocument/2006/relationships/tags" Target="../tags/tag242.xml"/><Relationship Id="rId23" Type="http://schemas.openxmlformats.org/officeDocument/2006/relationships/tags" Target="../tags/tag250.xml"/><Relationship Id="rId28" Type="http://schemas.openxmlformats.org/officeDocument/2006/relationships/tags" Target="../tags/tag255.xml"/><Relationship Id="rId36" Type="http://schemas.openxmlformats.org/officeDocument/2006/relationships/tags" Target="../tags/tag263.xml"/><Relationship Id="rId49" Type="http://schemas.openxmlformats.org/officeDocument/2006/relationships/tags" Target="../tags/tag276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tags" Target="../tags/tag291.xml"/><Relationship Id="rId18" Type="http://schemas.openxmlformats.org/officeDocument/2006/relationships/tags" Target="../tags/tag296.xml"/><Relationship Id="rId26" Type="http://schemas.openxmlformats.org/officeDocument/2006/relationships/tags" Target="../tags/tag304.xml"/><Relationship Id="rId39" Type="http://schemas.openxmlformats.org/officeDocument/2006/relationships/tags" Target="../tags/tag317.xml"/><Relationship Id="rId21" Type="http://schemas.openxmlformats.org/officeDocument/2006/relationships/tags" Target="../tags/tag299.xml"/><Relationship Id="rId34" Type="http://schemas.openxmlformats.org/officeDocument/2006/relationships/tags" Target="../tags/tag312.xml"/><Relationship Id="rId42" Type="http://schemas.openxmlformats.org/officeDocument/2006/relationships/tags" Target="../tags/tag320.xml"/><Relationship Id="rId7" Type="http://schemas.openxmlformats.org/officeDocument/2006/relationships/tags" Target="../tags/tag285.xml"/><Relationship Id="rId2" Type="http://schemas.openxmlformats.org/officeDocument/2006/relationships/tags" Target="../tags/tag280.xml"/><Relationship Id="rId16" Type="http://schemas.openxmlformats.org/officeDocument/2006/relationships/tags" Target="../tags/tag294.xml"/><Relationship Id="rId29" Type="http://schemas.openxmlformats.org/officeDocument/2006/relationships/tags" Target="../tags/tag307.xml"/><Relationship Id="rId1" Type="http://schemas.openxmlformats.org/officeDocument/2006/relationships/tags" Target="../tags/tag279.xml"/><Relationship Id="rId6" Type="http://schemas.openxmlformats.org/officeDocument/2006/relationships/tags" Target="../tags/tag284.xml"/><Relationship Id="rId11" Type="http://schemas.openxmlformats.org/officeDocument/2006/relationships/tags" Target="../tags/tag289.xml"/><Relationship Id="rId24" Type="http://schemas.openxmlformats.org/officeDocument/2006/relationships/tags" Target="../tags/tag302.xml"/><Relationship Id="rId32" Type="http://schemas.openxmlformats.org/officeDocument/2006/relationships/tags" Target="../tags/tag310.xml"/><Relationship Id="rId37" Type="http://schemas.openxmlformats.org/officeDocument/2006/relationships/tags" Target="../tags/tag315.xml"/><Relationship Id="rId40" Type="http://schemas.openxmlformats.org/officeDocument/2006/relationships/tags" Target="../tags/tag318.xml"/><Relationship Id="rId45" Type="http://schemas.openxmlformats.org/officeDocument/2006/relationships/image" Target="../media/image11.png"/><Relationship Id="rId5" Type="http://schemas.openxmlformats.org/officeDocument/2006/relationships/tags" Target="../tags/tag283.xml"/><Relationship Id="rId15" Type="http://schemas.openxmlformats.org/officeDocument/2006/relationships/tags" Target="../tags/tag293.xml"/><Relationship Id="rId23" Type="http://schemas.openxmlformats.org/officeDocument/2006/relationships/tags" Target="../tags/tag301.xml"/><Relationship Id="rId28" Type="http://schemas.openxmlformats.org/officeDocument/2006/relationships/tags" Target="../tags/tag306.xml"/><Relationship Id="rId36" Type="http://schemas.openxmlformats.org/officeDocument/2006/relationships/tags" Target="../tags/tag314.xml"/><Relationship Id="rId10" Type="http://schemas.openxmlformats.org/officeDocument/2006/relationships/tags" Target="../tags/tag288.xml"/><Relationship Id="rId19" Type="http://schemas.openxmlformats.org/officeDocument/2006/relationships/tags" Target="../tags/tag297.xml"/><Relationship Id="rId31" Type="http://schemas.openxmlformats.org/officeDocument/2006/relationships/tags" Target="../tags/tag309.xml"/><Relationship Id="rId44" Type="http://schemas.openxmlformats.org/officeDocument/2006/relationships/slideLayout" Target="../slideLayouts/slideLayout2.xml"/><Relationship Id="rId4" Type="http://schemas.openxmlformats.org/officeDocument/2006/relationships/tags" Target="../tags/tag282.xml"/><Relationship Id="rId9" Type="http://schemas.openxmlformats.org/officeDocument/2006/relationships/tags" Target="../tags/tag287.xml"/><Relationship Id="rId14" Type="http://schemas.openxmlformats.org/officeDocument/2006/relationships/tags" Target="../tags/tag292.xml"/><Relationship Id="rId22" Type="http://schemas.openxmlformats.org/officeDocument/2006/relationships/tags" Target="../tags/tag300.xml"/><Relationship Id="rId27" Type="http://schemas.openxmlformats.org/officeDocument/2006/relationships/tags" Target="../tags/tag305.xml"/><Relationship Id="rId30" Type="http://schemas.openxmlformats.org/officeDocument/2006/relationships/tags" Target="../tags/tag308.xml"/><Relationship Id="rId35" Type="http://schemas.openxmlformats.org/officeDocument/2006/relationships/tags" Target="../tags/tag313.xml"/><Relationship Id="rId43" Type="http://schemas.openxmlformats.org/officeDocument/2006/relationships/tags" Target="../tags/tag321.xml"/><Relationship Id="rId8" Type="http://schemas.openxmlformats.org/officeDocument/2006/relationships/tags" Target="../tags/tag286.xml"/><Relationship Id="rId3" Type="http://schemas.openxmlformats.org/officeDocument/2006/relationships/tags" Target="../tags/tag281.xml"/><Relationship Id="rId12" Type="http://schemas.openxmlformats.org/officeDocument/2006/relationships/tags" Target="../tags/tag290.xml"/><Relationship Id="rId17" Type="http://schemas.openxmlformats.org/officeDocument/2006/relationships/tags" Target="../tags/tag295.xml"/><Relationship Id="rId25" Type="http://schemas.openxmlformats.org/officeDocument/2006/relationships/tags" Target="../tags/tag303.xml"/><Relationship Id="rId33" Type="http://schemas.openxmlformats.org/officeDocument/2006/relationships/tags" Target="../tags/tag311.xml"/><Relationship Id="rId38" Type="http://schemas.openxmlformats.org/officeDocument/2006/relationships/tags" Target="../tags/tag316.xml"/><Relationship Id="rId20" Type="http://schemas.openxmlformats.org/officeDocument/2006/relationships/tags" Target="../tags/tag298.xml"/><Relationship Id="rId41" Type="http://schemas.openxmlformats.org/officeDocument/2006/relationships/tags" Target="../tags/tag31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329.xml"/><Relationship Id="rId13" Type="http://schemas.openxmlformats.org/officeDocument/2006/relationships/tags" Target="../tags/tag334.xml"/><Relationship Id="rId3" Type="http://schemas.openxmlformats.org/officeDocument/2006/relationships/tags" Target="../tags/tag324.xml"/><Relationship Id="rId7" Type="http://schemas.openxmlformats.org/officeDocument/2006/relationships/tags" Target="../tags/tag328.xml"/><Relationship Id="rId12" Type="http://schemas.openxmlformats.org/officeDocument/2006/relationships/tags" Target="../tags/tag333.xml"/><Relationship Id="rId2" Type="http://schemas.openxmlformats.org/officeDocument/2006/relationships/tags" Target="../tags/tag323.xml"/><Relationship Id="rId1" Type="http://schemas.openxmlformats.org/officeDocument/2006/relationships/tags" Target="../tags/tag322.xml"/><Relationship Id="rId6" Type="http://schemas.openxmlformats.org/officeDocument/2006/relationships/tags" Target="../tags/tag327.xml"/><Relationship Id="rId11" Type="http://schemas.openxmlformats.org/officeDocument/2006/relationships/tags" Target="../tags/tag332.xml"/><Relationship Id="rId5" Type="http://schemas.openxmlformats.org/officeDocument/2006/relationships/tags" Target="../tags/tag326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331.xml"/><Relationship Id="rId4" Type="http://schemas.openxmlformats.org/officeDocument/2006/relationships/tags" Target="../tags/tag325.xml"/><Relationship Id="rId9" Type="http://schemas.openxmlformats.org/officeDocument/2006/relationships/tags" Target="../tags/tag330.xml"/><Relationship Id="rId14" Type="http://schemas.openxmlformats.org/officeDocument/2006/relationships/tags" Target="../tags/tag335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tags" Target="../tags/tag348.xml"/><Relationship Id="rId18" Type="http://schemas.openxmlformats.org/officeDocument/2006/relationships/tags" Target="../tags/tag353.xml"/><Relationship Id="rId26" Type="http://schemas.openxmlformats.org/officeDocument/2006/relationships/tags" Target="../tags/tag361.xml"/><Relationship Id="rId39" Type="http://schemas.openxmlformats.org/officeDocument/2006/relationships/tags" Target="../tags/tag374.xml"/><Relationship Id="rId21" Type="http://schemas.openxmlformats.org/officeDocument/2006/relationships/tags" Target="../tags/tag356.xml"/><Relationship Id="rId34" Type="http://schemas.openxmlformats.org/officeDocument/2006/relationships/tags" Target="../tags/tag369.xml"/><Relationship Id="rId42" Type="http://schemas.openxmlformats.org/officeDocument/2006/relationships/tags" Target="../tags/tag377.xml"/><Relationship Id="rId47" Type="http://schemas.openxmlformats.org/officeDocument/2006/relationships/tags" Target="../tags/tag382.xml"/><Relationship Id="rId7" Type="http://schemas.openxmlformats.org/officeDocument/2006/relationships/tags" Target="../tags/tag342.xml"/><Relationship Id="rId2" Type="http://schemas.openxmlformats.org/officeDocument/2006/relationships/tags" Target="../tags/tag337.xml"/><Relationship Id="rId16" Type="http://schemas.openxmlformats.org/officeDocument/2006/relationships/tags" Target="../tags/tag351.xml"/><Relationship Id="rId29" Type="http://schemas.openxmlformats.org/officeDocument/2006/relationships/tags" Target="../tags/tag364.xml"/><Relationship Id="rId1" Type="http://schemas.openxmlformats.org/officeDocument/2006/relationships/tags" Target="../tags/tag336.xml"/><Relationship Id="rId6" Type="http://schemas.openxmlformats.org/officeDocument/2006/relationships/tags" Target="../tags/tag341.xml"/><Relationship Id="rId11" Type="http://schemas.openxmlformats.org/officeDocument/2006/relationships/tags" Target="../tags/tag346.xml"/><Relationship Id="rId24" Type="http://schemas.openxmlformats.org/officeDocument/2006/relationships/tags" Target="../tags/tag359.xml"/><Relationship Id="rId32" Type="http://schemas.openxmlformats.org/officeDocument/2006/relationships/tags" Target="../tags/tag367.xml"/><Relationship Id="rId37" Type="http://schemas.openxmlformats.org/officeDocument/2006/relationships/tags" Target="../tags/tag372.xml"/><Relationship Id="rId40" Type="http://schemas.openxmlformats.org/officeDocument/2006/relationships/tags" Target="../tags/tag375.xml"/><Relationship Id="rId45" Type="http://schemas.openxmlformats.org/officeDocument/2006/relationships/tags" Target="../tags/tag380.xml"/><Relationship Id="rId5" Type="http://schemas.openxmlformats.org/officeDocument/2006/relationships/tags" Target="../tags/tag340.xml"/><Relationship Id="rId15" Type="http://schemas.openxmlformats.org/officeDocument/2006/relationships/tags" Target="../tags/tag350.xml"/><Relationship Id="rId23" Type="http://schemas.openxmlformats.org/officeDocument/2006/relationships/tags" Target="../tags/tag358.xml"/><Relationship Id="rId28" Type="http://schemas.openxmlformats.org/officeDocument/2006/relationships/tags" Target="../tags/tag363.xml"/><Relationship Id="rId36" Type="http://schemas.openxmlformats.org/officeDocument/2006/relationships/tags" Target="../tags/tag371.xml"/><Relationship Id="rId10" Type="http://schemas.openxmlformats.org/officeDocument/2006/relationships/tags" Target="../tags/tag345.xml"/><Relationship Id="rId19" Type="http://schemas.openxmlformats.org/officeDocument/2006/relationships/tags" Target="../tags/tag354.xml"/><Relationship Id="rId31" Type="http://schemas.openxmlformats.org/officeDocument/2006/relationships/tags" Target="../tags/tag366.xml"/><Relationship Id="rId44" Type="http://schemas.openxmlformats.org/officeDocument/2006/relationships/tags" Target="../tags/tag379.xml"/><Relationship Id="rId4" Type="http://schemas.openxmlformats.org/officeDocument/2006/relationships/tags" Target="../tags/tag339.xml"/><Relationship Id="rId9" Type="http://schemas.openxmlformats.org/officeDocument/2006/relationships/tags" Target="../tags/tag344.xml"/><Relationship Id="rId14" Type="http://schemas.openxmlformats.org/officeDocument/2006/relationships/tags" Target="../tags/tag349.xml"/><Relationship Id="rId22" Type="http://schemas.openxmlformats.org/officeDocument/2006/relationships/tags" Target="../tags/tag357.xml"/><Relationship Id="rId27" Type="http://schemas.openxmlformats.org/officeDocument/2006/relationships/tags" Target="../tags/tag362.xml"/><Relationship Id="rId30" Type="http://schemas.openxmlformats.org/officeDocument/2006/relationships/tags" Target="../tags/tag365.xml"/><Relationship Id="rId35" Type="http://schemas.openxmlformats.org/officeDocument/2006/relationships/tags" Target="../tags/tag370.xml"/><Relationship Id="rId43" Type="http://schemas.openxmlformats.org/officeDocument/2006/relationships/tags" Target="../tags/tag378.xml"/><Relationship Id="rId48" Type="http://schemas.openxmlformats.org/officeDocument/2006/relationships/slideLayout" Target="../slideLayouts/slideLayout2.xml"/><Relationship Id="rId8" Type="http://schemas.openxmlformats.org/officeDocument/2006/relationships/tags" Target="../tags/tag343.xml"/><Relationship Id="rId3" Type="http://schemas.openxmlformats.org/officeDocument/2006/relationships/tags" Target="../tags/tag338.xml"/><Relationship Id="rId12" Type="http://schemas.openxmlformats.org/officeDocument/2006/relationships/tags" Target="../tags/tag347.xml"/><Relationship Id="rId17" Type="http://schemas.openxmlformats.org/officeDocument/2006/relationships/tags" Target="../tags/tag352.xml"/><Relationship Id="rId25" Type="http://schemas.openxmlformats.org/officeDocument/2006/relationships/tags" Target="../tags/tag360.xml"/><Relationship Id="rId33" Type="http://schemas.openxmlformats.org/officeDocument/2006/relationships/tags" Target="../tags/tag368.xml"/><Relationship Id="rId38" Type="http://schemas.openxmlformats.org/officeDocument/2006/relationships/tags" Target="../tags/tag373.xml"/><Relationship Id="rId46" Type="http://schemas.openxmlformats.org/officeDocument/2006/relationships/tags" Target="../tags/tag381.xml"/><Relationship Id="rId20" Type="http://schemas.openxmlformats.org/officeDocument/2006/relationships/tags" Target="../tags/tag355.xml"/><Relationship Id="rId41" Type="http://schemas.openxmlformats.org/officeDocument/2006/relationships/tags" Target="../tags/tag37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5A213286-072C-3A0D-911B-31FE1C4E51AB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1216" y="1484784"/>
            <a:ext cx="1188131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</a:rPr>
              <a:t>凸透镜成像的规律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8687841-621F-60B9-BEFF-C8727A398952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575720" y="5157192"/>
            <a:ext cx="48923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广州番禺王耀强</a:t>
            </a:r>
          </a:p>
        </p:txBody>
      </p:sp>
    </p:spTree>
    <p:extLst>
      <p:ext uri="{BB962C8B-B14F-4D97-AF65-F5344CB8AC3E}">
        <p14:creationId xmlns:p14="http://schemas.microsoft.com/office/powerpoint/2010/main" val="27842270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9EF4C75-8A99-2354-A894-57EFA5C1B9B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840520" y="1918725"/>
            <a:ext cx="8744597" cy="2094271"/>
            <a:chOff x="2180256" y="686657"/>
            <a:chExt cx="8744597" cy="2094271"/>
          </a:xfrm>
        </p:grpSpPr>
        <p:sp>
          <p:nvSpPr>
            <p:cNvPr id="4" name="Line 3">
              <a:extLst>
                <a:ext uri="{FF2B5EF4-FFF2-40B4-BE49-F238E27FC236}">
                  <a16:creationId xmlns:a16="http://schemas.microsoft.com/office/drawing/2014/main" id="{F88D81E3-6DD3-B19B-4213-AD331D89E892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2180256" y="1719181"/>
              <a:ext cx="8744597" cy="29222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lgDashDot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</a:endParaRPr>
            </a:p>
          </p:txBody>
        </p:sp>
        <p:sp>
          <p:nvSpPr>
            <p:cNvPr id="5" name="xjhgx2" descr="浅色上对角线">
              <a:extLst>
                <a:ext uri="{FF2B5EF4-FFF2-40B4-BE49-F238E27FC236}">
                  <a16:creationId xmlns:a16="http://schemas.microsoft.com/office/drawing/2014/main" id="{241726F4-AA65-F8E3-3E09-DB8B1024274D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6251667" y="686657"/>
              <a:ext cx="313105" cy="2094271"/>
            </a:xfrm>
            <a:custGeom>
              <a:avLst/>
              <a:gdLst/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</a:cxnLst>
              <a:rect l="0" t="0" r="0" b="0"/>
              <a:pathLst>
                <a:path w="620" h="4408">
                  <a:moveTo>
                    <a:pt x="310" y="0"/>
                  </a:moveTo>
                  <a:lnTo>
                    <a:pt x="237" y="270"/>
                  </a:lnTo>
                  <a:lnTo>
                    <a:pt x="175" y="542"/>
                  </a:lnTo>
                  <a:lnTo>
                    <a:pt x="121" y="816"/>
                  </a:lnTo>
                  <a:lnTo>
                    <a:pt x="78" y="1091"/>
                  </a:lnTo>
                  <a:lnTo>
                    <a:pt x="44" y="1368"/>
                  </a:lnTo>
                  <a:lnTo>
                    <a:pt x="19" y="1646"/>
                  </a:lnTo>
                  <a:lnTo>
                    <a:pt x="5" y="1925"/>
                  </a:lnTo>
                  <a:lnTo>
                    <a:pt x="0" y="2204"/>
                  </a:lnTo>
                  <a:lnTo>
                    <a:pt x="5" y="2483"/>
                  </a:lnTo>
                  <a:lnTo>
                    <a:pt x="19" y="2762"/>
                  </a:lnTo>
                  <a:lnTo>
                    <a:pt x="44" y="3040"/>
                  </a:lnTo>
                  <a:lnTo>
                    <a:pt x="78" y="3317"/>
                  </a:lnTo>
                  <a:lnTo>
                    <a:pt x="121" y="3592"/>
                  </a:lnTo>
                  <a:lnTo>
                    <a:pt x="175" y="3866"/>
                  </a:lnTo>
                  <a:lnTo>
                    <a:pt x="237" y="4138"/>
                  </a:lnTo>
                  <a:lnTo>
                    <a:pt x="310" y="4408"/>
                  </a:lnTo>
                  <a:lnTo>
                    <a:pt x="383" y="4138"/>
                  </a:lnTo>
                  <a:lnTo>
                    <a:pt x="445" y="3866"/>
                  </a:lnTo>
                  <a:lnTo>
                    <a:pt x="499" y="3592"/>
                  </a:lnTo>
                  <a:lnTo>
                    <a:pt x="542" y="3317"/>
                  </a:lnTo>
                  <a:lnTo>
                    <a:pt x="576" y="3040"/>
                  </a:lnTo>
                  <a:lnTo>
                    <a:pt x="601" y="2762"/>
                  </a:lnTo>
                  <a:lnTo>
                    <a:pt x="615" y="2483"/>
                  </a:lnTo>
                  <a:lnTo>
                    <a:pt x="620" y="2204"/>
                  </a:lnTo>
                  <a:lnTo>
                    <a:pt x="615" y="1925"/>
                  </a:lnTo>
                  <a:lnTo>
                    <a:pt x="601" y="1646"/>
                  </a:lnTo>
                  <a:lnTo>
                    <a:pt x="576" y="1368"/>
                  </a:lnTo>
                  <a:lnTo>
                    <a:pt x="542" y="1091"/>
                  </a:lnTo>
                  <a:lnTo>
                    <a:pt x="499" y="816"/>
                  </a:lnTo>
                  <a:lnTo>
                    <a:pt x="445" y="542"/>
                  </a:lnTo>
                  <a:lnTo>
                    <a:pt x="383" y="270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2EA2CF"/>
            </a:solidFill>
            <a:ln w="19050" cap="flat" cmpd="sng">
              <a:solidFill>
                <a:srgbClr val="4472C4">
                  <a:lumMod val="60000"/>
                  <a:lumOff val="4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</a:endParaRPr>
            </a:p>
          </p:txBody>
        </p:sp>
        <p:sp>
          <p:nvSpPr>
            <p:cNvPr id="6" name="Oval 26">
              <a:extLst>
                <a:ext uri="{FF2B5EF4-FFF2-40B4-BE49-F238E27FC236}">
                  <a16:creationId xmlns:a16="http://schemas.microsoft.com/office/drawing/2014/main" id="{E3AF71A1-AF34-14A6-4F7A-0838C4D455C7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6348458" y="1671070"/>
              <a:ext cx="119523" cy="1254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rgbClr val="990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  <p:sp>
          <p:nvSpPr>
            <p:cNvPr id="7" name="Oval 26">
              <a:extLst>
                <a:ext uri="{FF2B5EF4-FFF2-40B4-BE49-F238E27FC236}">
                  <a16:creationId xmlns:a16="http://schemas.microsoft.com/office/drawing/2014/main" id="{175E253F-54E0-7183-FA2E-2852182A24DD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7841896" y="1671070"/>
              <a:ext cx="119523" cy="1254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rgbClr val="990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  <p:sp>
          <p:nvSpPr>
            <p:cNvPr id="10" name="Oval 26">
              <a:extLst>
                <a:ext uri="{FF2B5EF4-FFF2-40B4-BE49-F238E27FC236}">
                  <a16:creationId xmlns:a16="http://schemas.microsoft.com/office/drawing/2014/main" id="{D3654308-D4D0-D3A4-1F1E-1D0B8271CC31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9335334" y="1671070"/>
              <a:ext cx="119523" cy="1254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rgbClr val="990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  <p:sp>
          <p:nvSpPr>
            <p:cNvPr id="11" name="Oval 26">
              <a:extLst>
                <a:ext uri="{FF2B5EF4-FFF2-40B4-BE49-F238E27FC236}">
                  <a16:creationId xmlns:a16="http://schemas.microsoft.com/office/drawing/2014/main" id="{8573258F-3C94-BA4F-5F80-1AA63D63BB4E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4855020" y="1671070"/>
              <a:ext cx="119523" cy="1254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rgbClr val="990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  <p:sp>
          <p:nvSpPr>
            <p:cNvPr id="12" name="Oval 26">
              <a:extLst>
                <a:ext uri="{FF2B5EF4-FFF2-40B4-BE49-F238E27FC236}">
                  <a16:creationId xmlns:a16="http://schemas.microsoft.com/office/drawing/2014/main" id="{96FA1B75-73F4-B8D9-74D1-E783763BA7AF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3359736" y="1671070"/>
              <a:ext cx="119523" cy="1254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rgbClr val="990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6D53DB61-4111-472F-917F-270146F8B56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957928" y="4098887"/>
            <a:ext cx="52925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4000" b="1" kern="100">
                <a:cs typeface="Times New Roman" panose="02020603050405020304" pitchFamily="18" charset="0"/>
              </a:rPr>
              <a:t>物距</a:t>
            </a:r>
            <a:r>
              <a:rPr lang="en-US" altLang="zh-CN" sz="4000" b="1" kern="100">
                <a:cs typeface="Times New Roman" panose="02020603050405020304" pitchFamily="18" charset="0"/>
              </a:rPr>
              <a:t>:u=f</a:t>
            </a:r>
            <a:r>
              <a:rPr lang="zh-CN" altLang="en-US" sz="4000" b="1" kern="100">
                <a:cs typeface="Times New Roman" panose="02020603050405020304" pitchFamily="18" charset="0"/>
              </a:rPr>
              <a:t>，</a:t>
            </a:r>
            <a:r>
              <a:rPr lang="en-US" altLang="zh-CN" sz="4000" b="1" kern="100">
                <a:cs typeface="Times New Roman" panose="02020603050405020304" pitchFamily="18" charset="0"/>
              </a:rPr>
              <a:t>_________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7A6DC17-948E-416A-8C8B-F85FFD836AC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459289" y="4024344"/>
            <a:ext cx="25059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4000" b="1" kern="100">
                <a:solidFill>
                  <a:srgbClr val="FF0000"/>
                </a:solidFill>
                <a:cs typeface="Times New Roman" panose="02020603050405020304" pitchFamily="18" charset="0"/>
              </a:rPr>
              <a:t>不能成像 </a:t>
            </a:r>
            <a:endParaRPr lang="zh-CN" altLang="en-US" sz="4000" b="1">
              <a:solidFill>
                <a:srgbClr val="FF0000"/>
              </a:solidFill>
            </a:endParaRPr>
          </a:p>
        </p:txBody>
      </p:sp>
      <p:grpSp>
        <p:nvGrpSpPr>
          <p:cNvPr id="22" name="Group 9">
            <a:extLst>
              <a:ext uri="{FF2B5EF4-FFF2-40B4-BE49-F238E27FC236}">
                <a16:creationId xmlns:a16="http://schemas.microsoft.com/office/drawing/2014/main" id="{BFE4FFCD-D998-9130-4D74-AF166EFCA9F4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4516575" y="2173240"/>
            <a:ext cx="163209" cy="797101"/>
            <a:chOff x="0" y="0"/>
            <a:chExt cx="426" cy="2551"/>
          </a:xfrm>
        </p:grpSpPr>
        <p:grpSp>
          <p:nvGrpSpPr>
            <p:cNvPr id="23" name="Group 10">
              <a:extLst>
                <a:ext uri="{FF2B5EF4-FFF2-40B4-BE49-F238E27FC236}">
                  <a16:creationId xmlns:a16="http://schemas.microsoft.com/office/drawing/2014/main" id="{9E255754-1CBD-74F4-73BE-9A00E105535F}"/>
                </a:ext>
              </a:extLst>
            </p:cNvPr>
            <p:cNvGrpSpPr>
              <a:grpSpLocks noChangeAspect="1"/>
            </p:cNvGrpSpPr>
            <p:nvPr>
              <p:custDataLst>
                <p:tags r:id="rId21"/>
              </p:custDataLst>
            </p:nvPr>
          </p:nvGrpSpPr>
          <p:grpSpPr>
            <a:xfrm>
              <a:off x="20" y="0"/>
              <a:ext cx="406" cy="1042"/>
              <a:chOff x="0" y="0"/>
              <a:chExt cx="811" cy="2081"/>
            </a:xfrm>
          </p:grpSpPr>
          <p:sp>
            <p:nvSpPr>
              <p:cNvPr id="26" name="Freeform 11">
                <a:extLst>
                  <a:ext uri="{FF2B5EF4-FFF2-40B4-BE49-F238E27FC236}">
                    <a16:creationId xmlns:a16="http://schemas.microsoft.com/office/drawing/2014/main" id="{1E7881B4-C898-2ACC-18DA-B25AFBB3AEF8}"/>
                  </a:ext>
                </a:extLst>
              </p:cNvPr>
              <p:cNvSpPr>
                <a:spLocks noChangeAspect="1"/>
              </p:cNvSpPr>
              <p:nvPr>
                <p:custDataLst>
                  <p:tags r:id="rId24"/>
                </p:custDataLst>
              </p:nvPr>
            </p:nvSpPr>
            <p:spPr>
              <a:xfrm rot="5700000">
                <a:off x="-635" y="635"/>
                <a:ext cx="2081" cy="81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0" b="0"/>
                <a:pathLst>
                  <a:path w="8000" h="3154">
                    <a:moveTo>
                      <a:pt x="8000" y="1577"/>
                    </a:moveTo>
                    <a:cubicBezTo>
                      <a:pt x="8000" y="1818"/>
                      <a:pt x="7931" y="2087"/>
                      <a:pt x="7804" y="2300"/>
                    </a:cubicBezTo>
                    <a:cubicBezTo>
                      <a:pt x="7677" y="2513"/>
                      <a:pt x="7478" y="2717"/>
                      <a:pt x="7236" y="2853"/>
                    </a:cubicBezTo>
                    <a:cubicBezTo>
                      <a:pt x="6994" y="2989"/>
                      <a:pt x="6684" y="3082"/>
                      <a:pt x="6351" y="3118"/>
                    </a:cubicBezTo>
                    <a:cubicBezTo>
                      <a:pt x="6018" y="3154"/>
                      <a:pt x="5628" y="3128"/>
                      <a:pt x="5236" y="3071"/>
                    </a:cubicBezTo>
                    <a:cubicBezTo>
                      <a:pt x="4844" y="3014"/>
                      <a:pt x="4412" y="2895"/>
                      <a:pt x="4000" y="2777"/>
                    </a:cubicBezTo>
                    <a:cubicBezTo>
                      <a:pt x="3588" y="2659"/>
                      <a:pt x="3156" y="2499"/>
                      <a:pt x="2764" y="2366"/>
                    </a:cubicBezTo>
                    <a:cubicBezTo>
                      <a:pt x="2372" y="2233"/>
                      <a:pt x="1982" y="2086"/>
                      <a:pt x="1649" y="1977"/>
                    </a:cubicBezTo>
                    <a:cubicBezTo>
                      <a:pt x="1316" y="1868"/>
                      <a:pt x="1006" y="1776"/>
                      <a:pt x="764" y="1712"/>
                    </a:cubicBezTo>
                    <a:cubicBezTo>
                      <a:pt x="522" y="1648"/>
                      <a:pt x="323" y="1617"/>
                      <a:pt x="196" y="1595"/>
                    </a:cubicBezTo>
                    <a:cubicBezTo>
                      <a:pt x="69" y="1573"/>
                      <a:pt x="0" y="1571"/>
                      <a:pt x="0" y="1577"/>
                    </a:cubicBezTo>
                    <a:cubicBezTo>
                      <a:pt x="0" y="1583"/>
                      <a:pt x="69" y="1581"/>
                      <a:pt x="196" y="1559"/>
                    </a:cubicBezTo>
                    <a:cubicBezTo>
                      <a:pt x="323" y="1537"/>
                      <a:pt x="522" y="1506"/>
                      <a:pt x="764" y="1442"/>
                    </a:cubicBezTo>
                    <a:cubicBezTo>
                      <a:pt x="1006" y="1378"/>
                      <a:pt x="1316" y="1286"/>
                      <a:pt x="1649" y="1177"/>
                    </a:cubicBezTo>
                    <a:cubicBezTo>
                      <a:pt x="1982" y="1068"/>
                      <a:pt x="2372" y="921"/>
                      <a:pt x="2764" y="788"/>
                    </a:cubicBezTo>
                    <a:cubicBezTo>
                      <a:pt x="3156" y="655"/>
                      <a:pt x="3588" y="495"/>
                      <a:pt x="4000" y="377"/>
                    </a:cubicBezTo>
                    <a:cubicBezTo>
                      <a:pt x="4412" y="259"/>
                      <a:pt x="4844" y="140"/>
                      <a:pt x="5236" y="83"/>
                    </a:cubicBezTo>
                    <a:cubicBezTo>
                      <a:pt x="5628" y="26"/>
                      <a:pt x="6018" y="0"/>
                      <a:pt x="6351" y="36"/>
                    </a:cubicBezTo>
                    <a:cubicBezTo>
                      <a:pt x="6684" y="72"/>
                      <a:pt x="6994" y="165"/>
                      <a:pt x="7236" y="301"/>
                    </a:cubicBezTo>
                    <a:cubicBezTo>
                      <a:pt x="7478" y="437"/>
                      <a:pt x="7677" y="641"/>
                      <a:pt x="7804" y="854"/>
                    </a:cubicBezTo>
                    <a:cubicBezTo>
                      <a:pt x="7931" y="1067"/>
                      <a:pt x="8000" y="1336"/>
                      <a:pt x="8000" y="157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BF02E"/>
                  </a:gs>
                  <a:gs pos="100000">
                    <a:srgbClr val="FF9900"/>
                  </a:gs>
                </a:gsLst>
                <a:lin ang="5400000" scaled="1"/>
              </a:gradFill>
              <a:ln w="9525">
                <a:noFill/>
              </a:ln>
            </p:spPr>
            <p:txBody>
              <a:bodyPr/>
              <a:lstStyle/>
              <a:p>
                <a:pPr defTabSz="457200"/>
                <a:endParaRPr lang="zh-CN" altLang="en-US">
                  <a:solidFill>
                    <a:prstClr val="black"/>
                  </a:solidFill>
                  <a:latin typeface="Times New Roman" panose="02020603050405020304"/>
                </a:endParaRPr>
              </a:p>
            </p:txBody>
          </p:sp>
          <p:sp>
            <p:nvSpPr>
              <p:cNvPr id="27" name="Freeform 12">
                <a:extLst>
                  <a:ext uri="{FF2B5EF4-FFF2-40B4-BE49-F238E27FC236}">
                    <a16:creationId xmlns:a16="http://schemas.microsoft.com/office/drawing/2014/main" id="{D96D9A7E-57C2-AD8C-46D4-87B0359C7AB8}"/>
                  </a:ext>
                </a:extLst>
              </p:cNvPr>
              <p:cNvSpPr>
                <a:spLocks noChangeAspect="1"/>
              </p:cNvSpPr>
              <p:nvPr>
                <p:custDataLst>
                  <p:tags r:id="rId25"/>
                </p:custDataLst>
              </p:nvPr>
            </p:nvSpPr>
            <p:spPr>
              <a:xfrm rot="5700000">
                <a:off x="-156" y="1304"/>
                <a:ext cx="1102" cy="4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8000" h="3154">
                    <a:moveTo>
                      <a:pt x="8000" y="1577"/>
                    </a:moveTo>
                    <a:cubicBezTo>
                      <a:pt x="8000" y="1818"/>
                      <a:pt x="7931" y="2087"/>
                      <a:pt x="7804" y="2300"/>
                    </a:cubicBezTo>
                    <a:cubicBezTo>
                      <a:pt x="7677" y="2513"/>
                      <a:pt x="7478" y="2717"/>
                      <a:pt x="7236" y="2853"/>
                    </a:cubicBezTo>
                    <a:cubicBezTo>
                      <a:pt x="6994" y="2989"/>
                      <a:pt x="6684" y="3082"/>
                      <a:pt x="6351" y="3118"/>
                    </a:cubicBezTo>
                    <a:cubicBezTo>
                      <a:pt x="6018" y="3154"/>
                      <a:pt x="5628" y="3128"/>
                      <a:pt x="5236" y="3071"/>
                    </a:cubicBezTo>
                    <a:cubicBezTo>
                      <a:pt x="4844" y="3014"/>
                      <a:pt x="4412" y="2895"/>
                      <a:pt x="4000" y="2777"/>
                    </a:cubicBezTo>
                    <a:cubicBezTo>
                      <a:pt x="3588" y="2659"/>
                      <a:pt x="3156" y="2499"/>
                      <a:pt x="2764" y="2366"/>
                    </a:cubicBezTo>
                    <a:cubicBezTo>
                      <a:pt x="2372" y="2233"/>
                      <a:pt x="1982" y="2086"/>
                      <a:pt x="1649" y="1977"/>
                    </a:cubicBezTo>
                    <a:cubicBezTo>
                      <a:pt x="1316" y="1868"/>
                      <a:pt x="1006" y="1776"/>
                      <a:pt x="764" y="1712"/>
                    </a:cubicBezTo>
                    <a:cubicBezTo>
                      <a:pt x="522" y="1648"/>
                      <a:pt x="323" y="1617"/>
                      <a:pt x="196" y="1595"/>
                    </a:cubicBezTo>
                    <a:cubicBezTo>
                      <a:pt x="69" y="1573"/>
                      <a:pt x="0" y="1571"/>
                      <a:pt x="0" y="1577"/>
                    </a:cubicBezTo>
                    <a:cubicBezTo>
                      <a:pt x="0" y="1583"/>
                      <a:pt x="69" y="1581"/>
                      <a:pt x="196" y="1559"/>
                    </a:cubicBezTo>
                    <a:cubicBezTo>
                      <a:pt x="323" y="1537"/>
                      <a:pt x="522" y="1506"/>
                      <a:pt x="764" y="1442"/>
                    </a:cubicBezTo>
                    <a:cubicBezTo>
                      <a:pt x="1006" y="1378"/>
                      <a:pt x="1316" y="1286"/>
                      <a:pt x="1649" y="1177"/>
                    </a:cubicBezTo>
                    <a:cubicBezTo>
                      <a:pt x="1982" y="1068"/>
                      <a:pt x="2372" y="921"/>
                      <a:pt x="2764" y="788"/>
                    </a:cubicBezTo>
                    <a:cubicBezTo>
                      <a:pt x="3156" y="655"/>
                      <a:pt x="3588" y="495"/>
                      <a:pt x="4000" y="377"/>
                    </a:cubicBezTo>
                    <a:cubicBezTo>
                      <a:pt x="4412" y="259"/>
                      <a:pt x="4844" y="140"/>
                      <a:pt x="5236" y="83"/>
                    </a:cubicBezTo>
                    <a:cubicBezTo>
                      <a:pt x="5628" y="26"/>
                      <a:pt x="6018" y="0"/>
                      <a:pt x="6351" y="36"/>
                    </a:cubicBezTo>
                    <a:cubicBezTo>
                      <a:pt x="6684" y="72"/>
                      <a:pt x="6994" y="165"/>
                      <a:pt x="7236" y="301"/>
                    </a:cubicBezTo>
                    <a:cubicBezTo>
                      <a:pt x="7478" y="437"/>
                      <a:pt x="7677" y="641"/>
                      <a:pt x="7804" y="854"/>
                    </a:cubicBezTo>
                    <a:cubicBezTo>
                      <a:pt x="7931" y="1067"/>
                      <a:pt x="8000" y="1336"/>
                      <a:pt x="8000" y="157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9900"/>
                  </a:gs>
                  <a:gs pos="100000">
                    <a:srgbClr val="993300"/>
                  </a:gs>
                </a:gsLst>
                <a:lin ang="5400000" scaled="1"/>
              </a:gradFill>
              <a:ln w="9525">
                <a:noFill/>
              </a:ln>
            </p:spPr>
            <p:txBody>
              <a:bodyPr/>
              <a:lstStyle/>
              <a:p>
                <a:pPr defTabSz="457200"/>
                <a:endParaRPr lang="zh-CN" altLang="en-US">
                  <a:solidFill>
                    <a:prstClr val="black"/>
                  </a:solidFill>
                  <a:latin typeface="Times New Roman" panose="02020603050405020304"/>
                </a:endParaRPr>
              </a:p>
            </p:txBody>
          </p:sp>
        </p:grpSp>
        <p:sp>
          <p:nvSpPr>
            <p:cNvPr id="24" name="Rectangle 13">
              <a:extLst>
                <a:ext uri="{FF2B5EF4-FFF2-40B4-BE49-F238E27FC236}">
                  <a16:creationId xmlns:a16="http://schemas.microsoft.com/office/drawing/2014/main" id="{59AF1C72-C340-31DC-79E1-1C99DC6705D8}"/>
                </a:ext>
              </a:extLst>
            </p:cNvPr>
            <p:cNvSpPr>
              <a:spLocks noChangeAspect="1"/>
            </p:cNvSpPr>
            <p:nvPr>
              <p:custDataLst>
                <p:tags r:id="rId22"/>
              </p:custDataLst>
            </p:nvPr>
          </p:nvSpPr>
          <p:spPr>
            <a:xfrm>
              <a:off x="180" y="896"/>
              <a:ext cx="35" cy="242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FFCC"/>
                </a:gs>
              </a:gsLst>
              <a:lin ang="5400000" scaled="1"/>
            </a:gra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pPr defTabSz="457200">
                <a:buFont typeface="Arial" panose="020B0604020202020204" pitchFamily="34" charset="0"/>
                <a:buNone/>
              </a:pPr>
              <a:endParaRPr lang="zh-CN" altLang="zh-CN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5" name="Rectangle 14">
              <a:extLst>
                <a:ext uri="{FF2B5EF4-FFF2-40B4-BE49-F238E27FC236}">
                  <a16:creationId xmlns:a16="http://schemas.microsoft.com/office/drawing/2014/main" id="{B7D5D502-0C16-FF92-E18D-6930D525B227}"/>
                </a:ext>
              </a:extLst>
            </p:cNvPr>
            <p:cNvSpPr>
              <a:spLocks noChangeAspect="1"/>
            </p:cNvSpPr>
            <p:nvPr>
              <p:custDataLst>
                <p:tags r:id="rId23"/>
              </p:custDataLst>
            </p:nvPr>
          </p:nvSpPr>
          <p:spPr>
            <a:xfrm>
              <a:off x="0" y="1068"/>
              <a:ext cx="406" cy="1483"/>
            </a:xfrm>
            <a:prstGeom prst="rect">
              <a:avLst/>
            </a:prstGeom>
            <a:solidFill>
              <a:srgbClr val="FF0000"/>
            </a:solidFill>
            <a:ln w="9525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pPr defTabSz="457200">
                <a:buFont typeface="Arial" panose="020B0604020202020204" pitchFamily="34" charset="0"/>
                <a:buNone/>
              </a:pPr>
              <a:endParaRPr lang="zh-CN" altLang="zh-CN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28" name="Text Box 27">
            <a:extLst>
              <a:ext uri="{FF2B5EF4-FFF2-40B4-BE49-F238E27FC236}">
                <a16:creationId xmlns:a16="http://schemas.microsoft.com/office/drawing/2014/main" id="{7AAB389B-55B0-F88C-37FC-4DB2D9B07DF7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346102" y="2995923"/>
            <a:ext cx="361951" cy="42088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buFont typeface="Arial" panose="020B0604020202020204" pitchFamily="34" charset="0"/>
              <a:buNone/>
              <a:defRPr sz="1600" b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135" i="1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  <a:endParaRPr kumimoji="0" lang="zh-CN" altLang="zh-CN" sz="2135" i="1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9" name="Text Box 27">
            <a:extLst>
              <a:ext uri="{FF2B5EF4-FFF2-40B4-BE49-F238E27FC236}">
                <a16:creationId xmlns:a16="http://schemas.microsoft.com/office/drawing/2014/main" id="{80D2F57D-77D8-0E63-4E3C-195044A0A28B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745300" y="2995923"/>
            <a:ext cx="825053" cy="42088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buFont typeface="Arial" panose="020B0604020202020204" pitchFamily="34" charset="0"/>
              <a:buNone/>
              <a:defRPr sz="1600" b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135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kumimoji="0" lang="en-US" altLang="zh-CN" sz="2135" i="1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  <a:endParaRPr kumimoji="0" lang="zh-CN" altLang="zh-CN" sz="2135" i="1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0" name="Text Box 27">
            <a:extLst>
              <a:ext uri="{FF2B5EF4-FFF2-40B4-BE49-F238E27FC236}">
                <a16:creationId xmlns:a16="http://schemas.microsoft.com/office/drawing/2014/main" id="{B5AF16BD-66BE-E082-9756-FE1F5D45B998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368502" y="2995923"/>
            <a:ext cx="361951" cy="42088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buFont typeface="Arial" panose="020B0604020202020204" pitchFamily="34" charset="0"/>
              <a:buNone/>
              <a:defRPr sz="1600" b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135" i="1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  <a:endParaRPr kumimoji="0" lang="zh-CN" altLang="zh-CN" sz="2135" i="1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Text Box 27">
            <a:extLst>
              <a:ext uri="{FF2B5EF4-FFF2-40B4-BE49-F238E27FC236}">
                <a16:creationId xmlns:a16="http://schemas.microsoft.com/office/drawing/2014/main" id="{AAF2FDB8-3887-0214-E5AC-3B28C440F994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812214" y="2995923"/>
            <a:ext cx="698827" cy="42088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buFont typeface="Arial" panose="020B0604020202020204" pitchFamily="34" charset="0"/>
              <a:buNone/>
              <a:defRPr sz="2000" b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135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kumimoji="0" lang="en-US" altLang="zh-CN" sz="2135" i="1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  <a:endParaRPr kumimoji="0" lang="zh-CN" altLang="zh-CN" sz="2135" i="1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91A0EEB1-A557-0FAB-4AAA-57B901B43622}"/>
              </a:ext>
            </a:extLst>
          </p:cNvPr>
          <p:cNvCxnSpPr>
            <a:cxnSpLocks noChangeShapeType="1"/>
          </p:cNvCxnSpPr>
          <p:nvPr>
            <p:custDataLst>
              <p:tags r:id="rId9"/>
            </p:custDataLst>
          </p:nvPr>
        </p:nvCxnSpPr>
        <p:spPr bwMode="auto">
          <a:xfrm>
            <a:off x="4594584" y="2157367"/>
            <a:ext cx="1487561" cy="17797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2D4F1DB1-D908-7E97-37B0-97F4881FB93D}"/>
              </a:ext>
            </a:extLst>
          </p:cNvPr>
          <p:cNvCxnSpPr>
            <a:cxnSpLocks noChangeShapeType="1"/>
          </p:cNvCxnSpPr>
          <p:nvPr>
            <p:custDataLst>
              <p:tags r:id="rId10"/>
            </p:custDataLst>
          </p:nvPr>
        </p:nvCxnSpPr>
        <p:spPr bwMode="auto">
          <a:xfrm>
            <a:off x="6082145" y="2175164"/>
            <a:ext cx="2341419" cy="1274618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Line 19">
            <a:extLst>
              <a:ext uri="{FF2B5EF4-FFF2-40B4-BE49-F238E27FC236}">
                <a16:creationId xmlns:a16="http://schemas.microsoft.com/office/drawing/2014/main" id="{B71C431A-A214-D932-92A2-BEF6F55E7177}"/>
              </a:ext>
            </a:extLst>
          </p:cNvPr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5304485" y="2171597"/>
            <a:ext cx="19386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 sz="4000"/>
          </a:p>
        </p:txBody>
      </p:sp>
      <p:sp>
        <p:nvSpPr>
          <p:cNvPr id="36" name="Line 19">
            <a:extLst>
              <a:ext uri="{FF2B5EF4-FFF2-40B4-BE49-F238E27FC236}">
                <a16:creationId xmlns:a16="http://schemas.microsoft.com/office/drawing/2014/main" id="{7F5FA458-34AF-94CB-4064-0E2547C3C15C}"/>
              </a:ext>
            </a:extLst>
          </p:cNvPr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6706323" y="2518380"/>
            <a:ext cx="172386" cy="9743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 sz="4000"/>
          </a:p>
        </p:txBody>
      </p:sp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49CAA14C-C070-9309-B559-ED30243FECC1}"/>
              </a:ext>
            </a:extLst>
          </p:cNvPr>
          <p:cNvCxnSpPr>
            <a:cxnSpLocks noChangeShapeType="1"/>
          </p:cNvCxnSpPr>
          <p:nvPr>
            <p:custDataLst>
              <p:tags r:id="rId13"/>
            </p:custDataLst>
          </p:nvPr>
        </p:nvCxnSpPr>
        <p:spPr bwMode="auto">
          <a:xfrm>
            <a:off x="3674688" y="909302"/>
            <a:ext cx="2492934" cy="1311366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C8776E4D-C9C7-E12B-50AC-0F47248FA29D}"/>
              </a:ext>
            </a:extLst>
          </p:cNvPr>
          <p:cNvCxnSpPr>
            <a:cxnSpLocks noChangeShapeType="1"/>
          </p:cNvCxnSpPr>
          <p:nvPr>
            <p:custDataLst>
              <p:tags r:id="rId14"/>
            </p:custDataLst>
          </p:nvPr>
        </p:nvCxnSpPr>
        <p:spPr bwMode="auto">
          <a:xfrm>
            <a:off x="4581884" y="2157367"/>
            <a:ext cx="1539516" cy="827133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5" name="Line 19">
            <a:extLst>
              <a:ext uri="{FF2B5EF4-FFF2-40B4-BE49-F238E27FC236}">
                <a16:creationId xmlns:a16="http://schemas.microsoft.com/office/drawing/2014/main" id="{9C05657C-236A-2480-414F-03B54D5D3F65}"/>
              </a:ext>
            </a:extLst>
          </p:cNvPr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5239694" y="2508932"/>
            <a:ext cx="197432" cy="10852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 sz="4000"/>
          </a:p>
        </p:txBody>
      </p:sp>
      <p:cxnSp>
        <p:nvCxnSpPr>
          <p:cNvPr id="54" name="直接箭头连接符 53">
            <a:extLst>
              <a:ext uri="{FF2B5EF4-FFF2-40B4-BE49-F238E27FC236}">
                <a16:creationId xmlns:a16="http://schemas.microsoft.com/office/drawing/2014/main" id="{5E76147F-79F8-DB2F-8465-50921CFD747B}"/>
              </a:ext>
            </a:extLst>
          </p:cNvPr>
          <p:cNvCxnSpPr>
            <a:cxnSpLocks noChangeShapeType="1"/>
          </p:cNvCxnSpPr>
          <p:nvPr>
            <p:custDataLst>
              <p:tags r:id="rId16"/>
            </p:custDataLst>
          </p:nvPr>
        </p:nvCxnSpPr>
        <p:spPr bwMode="auto">
          <a:xfrm>
            <a:off x="2971943" y="1287730"/>
            <a:ext cx="1778097" cy="956993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18FEA993-22AA-9C00-AB02-F08E415E8F38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2927350" y="40544"/>
            <a:ext cx="63373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zh-CN" sz="3600" b="1" kern="100">
                <a:cs typeface="Times New Roman" panose="02020603050405020304" pitchFamily="18" charset="0"/>
              </a:rPr>
              <a:t>凸透镜成像的原理（</a:t>
            </a:r>
            <a:r>
              <a:rPr lang="zh-CN" altLang="zh-CN" sz="3600" b="1" kern="100">
                <a:solidFill>
                  <a:srgbClr val="FF0000"/>
                </a:solidFill>
                <a:cs typeface="Times New Roman" panose="02020603050405020304" pitchFamily="18" charset="0"/>
              </a:rPr>
              <a:t>光路</a:t>
            </a:r>
            <a:r>
              <a:rPr lang="zh-CN" altLang="zh-CN" sz="3600" b="1" kern="100">
                <a:cs typeface="Times New Roman" panose="02020603050405020304" pitchFamily="18" charset="0"/>
              </a:rPr>
              <a:t>图</a:t>
            </a:r>
            <a:r>
              <a:rPr lang="zh-CN" altLang="en-US" sz="3600" b="1" kern="100">
                <a:cs typeface="Times New Roman" panose="02020603050405020304" pitchFamily="18" charset="0"/>
              </a:rPr>
              <a:t>）</a:t>
            </a:r>
            <a:endParaRPr lang="zh-CN" altLang="en-US" sz="3600" b="1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DB03BCE-F4C4-9B19-AD14-ED0865422593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6888088" y="1486032"/>
            <a:ext cx="44540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4000" b="1" kern="100">
                <a:cs typeface="Times New Roman" panose="02020603050405020304" pitchFamily="18" charset="0"/>
              </a:rPr>
              <a:t>折射光线</a:t>
            </a:r>
            <a:r>
              <a:rPr lang="zh-CN" altLang="en-US" sz="4000" b="1" kern="100">
                <a:solidFill>
                  <a:srgbClr val="C00000"/>
                </a:solidFill>
                <a:cs typeface="Times New Roman" panose="02020603050405020304" pitchFamily="18" charset="0"/>
              </a:rPr>
              <a:t>平行</a:t>
            </a:r>
            <a:r>
              <a:rPr lang="zh-CN" altLang="en-US" sz="4000" b="1" kern="100">
                <a:cs typeface="Times New Roman" panose="02020603050405020304" pitchFamily="18" charset="0"/>
              </a:rPr>
              <a:t>出射</a:t>
            </a:r>
            <a:endParaRPr lang="en-US" altLang="zh-CN" sz="4000" b="1" kern="100">
              <a:cs typeface="Times New Roman" panose="02020603050405020304" pitchFamily="18" charset="0"/>
            </a:endParaRPr>
          </a:p>
        </p:txBody>
      </p: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54FA1113-1C28-F55E-06F4-2DECD60F17A9}"/>
              </a:ext>
            </a:extLst>
          </p:cNvPr>
          <p:cNvCxnSpPr>
            <a:cxnSpLocks noChangeShapeType="1"/>
          </p:cNvCxnSpPr>
          <p:nvPr>
            <p:custDataLst>
              <p:tags r:id="rId19"/>
            </p:custDataLst>
          </p:nvPr>
        </p:nvCxnSpPr>
        <p:spPr bwMode="auto">
          <a:xfrm>
            <a:off x="6003437" y="2931863"/>
            <a:ext cx="1539516" cy="827133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6" name="Line 19">
            <a:extLst>
              <a:ext uri="{FF2B5EF4-FFF2-40B4-BE49-F238E27FC236}">
                <a16:creationId xmlns:a16="http://schemas.microsoft.com/office/drawing/2014/main" id="{5385AAA9-613C-9567-22BE-20F9A9495AF1}"/>
              </a:ext>
            </a:extLst>
          </p:cNvPr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6446054" y="3177877"/>
            <a:ext cx="196222" cy="10091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 sz="40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6" grpId="0" animBg="1"/>
      <p:bldP spid="14" grpId="0"/>
      <p:bldP spid="5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9" name="Group 5">
            <a:extLst>
              <a:ext uri="{FF2B5EF4-FFF2-40B4-BE49-F238E27FC236}">
                <a16:creationId xmlns:a16="http://schemas.microsoft.com/office/drawing/2014/main" id="{697B0464-91F0-443E-B76C-ECC58C9F579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729126"/>
              </p:ext>
            </p:extLst>
          </p:nvPr>
        </p:nvGraphicFramePr>
        <p:xfrm>
          <a:off x="407368" y="296652"/>
          <a:ext cx="11485277" cy="4907280"/>
        </p:xfrm>
        <a:graphic>
          <a:graphicData uri="http://schemas.openxmlformats.org/drawingml/2006/table">
            <a:tbl>
              <a:tblPr/>
              <a:tblGrid>
                <a:gridCol w="2448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1257870835"/>
                    </a:ext>
                  </a:extLst>
                </a:gridCol>
                <a:gridCol w="2196244">
                  <a:extLst>
                    <a:ext uri="{9D8B030D-6E8A-4147-A177-3AD203B41FA5}">
                      <a16:colId xmlns:a16="http://schemas.microsoft.com/office/drawing/2014/main" val="2332221070"/>
                    </a:ext>
                  </a:extLst>
                </a:gridCol>
                <a:gridCol w="24482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3713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40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物距</a:t>
                      </a:r>
                      <a:r>
                        <a:rPr kumimoji="0" lang="en-US" altLang="zh-CN" sz="40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u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40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像  的  特 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4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40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应 用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40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正 倒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CN" altLang="en-US" sz="40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大 小</a:t>
                      </a:r>
                      <a:endParaRPr lang="zh-CN" altLang="en-US">
                        <a:solidFill>
                          <a:srgbClr val="0000FF"/>
                        </a:solidFill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40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虚 实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4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U&gt;2f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4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4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4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4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2f&gt;u&gt;f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4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4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4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75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4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U&lt;f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4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4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4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4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75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4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U=2f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4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4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4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0989142"/>
                  </a:ext>
                </a:extLst>
              </a:tr>
              <a:tr h="5175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4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U=f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4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4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4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0825937"/>
                  </a:ext>
                </a:extLst>
              </a:tr>
            </a:tbl>
          </a:graphicData>
        </a:graphic>
      </p:graphicFrame>
      <p:graphicFrame>
        <p:nvGraphicFramePr>
          <p:cNvPr id="2" name="Group 5">
            <a:extLst>
              <a:ext uri="{FF2B5EF4-FFF2-40B4-BE49-F238E27FC236}">
                <a16:creationId xmlns:a16="http://schemas.microsoft.com/office/drawing/2014/main" id="{32215D62-962A-8BA8-0C06-583008EFBC9A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92537851"/>
              </p:ext>
            </p:extLst>
          </p:nvPr>
        </p:nvGraphicFramePr>
        <p:xfrm>
          <a:off x="407368" y="296652"/>
          <a:ext cx="11485277" cy="4907280"/>
        </p:xfrm>
        <a:graphic>
          <a:graphicData uri="http://schemas.openxmlformats.org/drawingml/2006/table">
            <a:tbl>
              <a:tblPr/>
              <a:tblGrid>
                <a:gridCol w="2448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1257870835"/>
                    </a:ext>
                  </a:extLst>
                </a:gridCol>
                <a:gridCol w="2196244">
                  <a:extLst>
                    <a:ext uri="{9D8B030D-6E8A-4147-A177-3AD203B41FA5}">
                      <a16:colId xmlns:a16="http://schemas.microsoft.com/office/drawing/2014/main" val="2332221070"/>
                    </a:ext>
                  </a:extLst>
                </a:gridCol>
                <a:gridCol w="24482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3713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40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物距</a:t>
                      </a:r>
                      <a:r>
                        <a:rPr kumimoji="0" lang="en-US" altLang="zh-CN" sz="40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u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40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像  的  特 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4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40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应 用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40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正 倒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CN" altLang="en-US" sz="40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大 小</a:t>
                      </a:r>
                      <a:endParaRPr lang="zh-CN" altLang="en-US">
                        <a:solidFill>
                          <a:srgbClr val="0000FF"/>
                        </a:solidFill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40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虚 实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4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U&gt;2f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4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倒立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CN" altLang="en-US" sz="4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缩小</a:t>
                      </a:r>
                      <a:endParaRPr lang="zh-CN" altLang="en-US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4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实像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4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照相机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4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2f&gt;u&gt;f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4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倒立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CN" altLang="en-US" sz="4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放大</a:t>
                      </a:r>
                      <a:endParaRPr lang="zh-CN" altLang="en-US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4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实像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4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投影仪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75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4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U&lt;f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4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正立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4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放大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4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虚像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4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放大镜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75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4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U=2f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4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倒立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CN" altLang="en-US" sz="4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等大</a:t>
                      </a:r>
                      <a:endParaRPr lang="zh-CN" altLang="en-US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4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实像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4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0989142"/>
                  </a:ext>
                </a:extLst>
              </a:tr>
              <a:tr h="5175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4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U=f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4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不 能 成  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4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4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08259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01363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D866FDAA-9C4E-535B-6DDC-C422273C1EE5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325470" y="1952836"/>
            <a:ext cx="9541060" cy="16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CN" altLang="en-US" sz="6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物距改变时，像的变化</a:t>
            </a:r>
          </a:p>
        </p:txBody>
      </p:sp>
    </p:spTree>
    <p:extLst>
      <p:ext uri="{BB962C8B-B14F-4D97-AF65-F5344CB8AC3E}">
        <p14:creationId xmlns:p14="http://schemas.microsoft.com/office/powerpoint/2010/main" val="388748590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6BB57C-0E3B-AED7-5398-636666F7E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E413AC80-7C5F-27E0-12D5-D32E56CC1FF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099556" y="46249"/>
            <a:ext cx="82449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Times New Roman" panose="02020603050405020304" pitchFamily="18" charset="0"/>
              </a:rPr>
              <a:t>当物距变小时，像距变</a:t>
            </a:r>
            <a:r>
              <a:rPr kumimoji="0" lang="en-US" altLang="zh-CN" sz="36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Times New Roman" panose="02020603050405020304" pitchFamily="18" charset="0"/>
              </a:rPr>
              <a:t>___</a:t>
            </a:r>
            <a:r>
              <a:rPr kumimoji="0" lang="zh-CN" altLang="en-US" sz="36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kumimoji="0" lang="zh-CN" altLang="en-US" sz="3600" b="1" i="0" u="none" strike="noStrike" kern="1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Times New Roman" panose="02020603050405020304" pitchFamily="18" charset="0"/>
              </a:rPr>
              <a:t>实像</a:t>
            </a:r>
            <a:r>
              <a:rPr kumimoji="0" lang="zh-CN" altLang="en-US" sz="36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Times New Roman" panose="02020603050405020304" pitchFamily="18" charset="0"/>
              </a:rPr>
              <a:t>变</a:t>
            </a:r>
            <a:r>
              <a:rPr kumimoji="0" lang="en-US" altLang="zh-CN" sz="36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Times New Roman" panose="02020603050405020304" pitchFamily="18" charset="0"/>
              </a:rPr>
              <a:t>___</a:t>
            </a:r>
            <a:r>
              <a:rPr kumimoji="0" lang="zh-CN" altLang="en-US" sz="36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Times New Roman" panose="02020603050405020304" pitchFamily="18" charset="0"/>
              </a:rPr>
              <a:t>。</a:t>
            </a:r>
            <a:endParaRPr kumimoji="0" lang="en-US" altLang="zh-CN" sz="3600" b="1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6C49EB4-A4C6-3BE5-9F41-8A6ABA8620D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780076" y="1124"/>
            <a:ext cx="7797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Times New Roman" panose="02020603050405020304" pitchFamily="18" charset="0"/>
              </a:rPr>
              <a:t>大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226B799-9D9C-3A0E-C4F9-2EA03819521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300226" y="30315"/>
            <a:ext cx="7797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Times New Roman" panose="02020603050405020304" pitchFamily="18" charset="0"/>
              </a:rPr>
              <a:t>大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B00D9C6-8C31-89F2-25C9-9235E62455F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653676" y="1242749"/>
            <a:ext cx="27982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Times New Roman" panose="02020603050405020304" pitchFamily="18" charset="0"/>
              </a:rPr>
              <a:t>缩小</a:t>
            </a:r>
            <a:r>
              <a:rPr kumimoji="0" lang="zh-CN" altLang="en-US" sz="36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Times New Roman" panose="02020603050405020304" pitchFamily="18" charset="0"/>
              </a:rPr>
              <a:t>的实像</a:t>
            </a:r>
            <a:endParaRPr kumimoji="0" lang="en-US" altLang="zh-CN" sz="3600" b="1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9CC4785-C179-8BAE-1590-7EBF4EC4112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653676" y="2888837"/>
            <a:ext cx="3042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Times New Roman" panose="02020603050405020304" pitchFamily="18" charset="0"/>
              </a:rPr>
              <a:t>等大</a:t>
            </a:r>
            <a:r>
              <a:rPr kumimoji="0" lang="zh-CN" altLang="en-US" sz="36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Times New Roman" panose="02020603050405020304" pitchFamily="18" charset="0"/>
              </a:rPr>
              <a:t>的实像</a:t>
            </a:r>
            <a:endParaRPr kumimoji="0" lang="en-US" altLang="zh-CN" sz="3600" b="1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A20989F-025B-6C9D-0B0E-AA9109A55EA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653676" y="4689905"/>
            <a:ext cx="27982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Times New Roman" panose="02020603050405020304" pitchFamily="18" charset="0"/>
              </a:rPr>
              <a:t>放大</a:t>
            </a:r>
            <a:r>
              <a:rPr kumimoji="0" lang="zh-CN" altLang="en-US" sz="36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Times New Roman" panose="02020603050405020304" pitchFamily="18" charset="0"/>
              </a:rPr>
              <a:t>的实像</a:t>
            </a:r>
            <a:endParaRPr kumimoji="0" lang="en-US" altLang="zh-CN" sz="3600" b="1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9FBDCC8A-2959-B766-3E1C-FA3488770978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1621548" y="824936"/>
            <a:ext cx="6568846" cy="1582744"/>
            <a:chOff x="1621548" y="824936"/>
            <a:chExt cx="6568846" cy="1582744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BCB1E06-771B-1773-08C9-7CA2E8E373BD}"/>
                </a:ext>
              </a:extLst>
            </p:cNvPr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9"/>
            <a:stretch>
              <a:fillRect/>
            </a:stretch>
          </p:blipFill>
          <p:spPr>
            <a:xfrm>
              <a:off x="1621548" y="824936"/>
              <a:ext cx="6568846" cy="1582744"/>
            </a:xfrm>
            <a:prstGeom prst="rect">
              <a:avLst/>
            </a:prstGeom>
          </p:spPr>
        </p:pic>
        <p:sp>
          <p:nvSpPr>
            <p:cNvPr id="19" name="Oval 26">
              <a:extLst>
                <a:ext uri="{FF2B5EF4-FFF2-40B4-BE49-F238E27FC236}">
                  <a16:creationId xmlns:a16="http://schemas.microsoft.com/office/drawing/2014/main" id="{373C929A-8720-8CCB-0462-725590ED8F57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2495600" y="1553586"/>
              <a:ext cx="119523" cy="1254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rgbClr val="990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  <p:sp>
          <p:nvSpPr>
            <p:cNvPr id="20" name="Oval 26">
              <a:extLst>
                <a:ext uri="{FF2B5EF4-FFF2-40B4-BE49-F238E27FC236}">
                  <a16:creationId xmlns:a16="http://schemas.microsoft.com/office/drawing/2014/main" id="{114C5125-F51A-F8AE-4B48-DED5261DADBF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3611724" y="1553586"/>
              <a:ext cx="119523" cy="1254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rgbClr val="990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  <p:sp>
          <p:nvSpPr>
            <p:cNvPr id="21" name="Oval 26">
              <a:extLst>
                <a:ext uri="{FF2B5EF4-FFF2-40B4-BE49-F238E27FC236}">
                  <a16:creationId xmlns:a16="http://schemas.microsoft.com/office/drawing/2014/main" id="{C1597E88-13F1-7094-B029-A7950661104A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4727848" y="1553586"/>
              <a:ext cx="119523" cy="1254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rgbClr val="990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  <p:sp>
          <p:nvSpPr>
            <p:cNvPr id="22" name="Oval 26">
              <a:extLst>
                <a:ext uri="{FF2B5EF4-FFF2-40B4-BE49-F238E27FC236}">
                  <a16:creationId xmlns:a16="http://schemas.microsoft.com/office/drawing/2014/main" id="{8252AF34-9027-A4A4-4BF8-F9E008A7052C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5843972" y="1555416"/>
              <a:ext cx="119523" cy="1254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rgbClr val="990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  <p:sp>
          <p:nvSpPr>
            <p:cNvPr id="23" name="Oval 26">
              <a:extLst>
                <a:ext uri="{FF2B5EF4-FFF2-40B4-BE49-F238E27FC236}">
                  <a16:creationId xmlns:a16="http://schemas.microsoft.com/office/drawing/2014/main" id="{1A49B325-847B-FC5D-4776-D79363DC66C5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6979991" y="1565915"/>
              <a:ext cx="119523" cy="1254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rgbClr val="990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3E77B2E3-B435-3272-8D2A-8E308B8D9570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1559496" y="2492896"/>
            <a:ext cx="6692950" cy="1617307"/>
            <a:chOff x="1559496" y="2492896"/>
            <a:chExt cx="6692950" cy="1617307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32A17B38-A12E-C1BA-A9B1-3B03F7300729}"/>
                </a:ext>
              </a:extLst>
            </p:cNvPr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30"/>
            <a:stretch>
              <a:fillRect/>
            </a:stretch>
          </p:blipFill>
          <p:spPr>
            <a:xfrm>
              <a:off x="1559496" y="2492896"/>
              <a:ext cx="6692950" cy="1617307"/>
            </a:xfrm>
            <a:prstGeom prst="rect">
              <a:avLst/>
            </a:prstGeom>
          </p:spPr>
        </p:pic>
        <p:sp>
          <p:nvSpPr>
            <p:cNvPr id="24" name="Oval 26">
              <a:extLst>
                <a:ext uri="{FF2B5EF4-FFF2-40B4-BE49-F238E27FC236}">
                  <a16:creationId xmlns:a16="http://schemas.microsoft.com/office/drawing/2014/main" id="{E62B0720-D0AF-C1EF-B9D8-C40A9257850F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435838" y="3225318"/>
              <a:ext cx="119523" cy="1254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rgbClr val="990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  <p:sp>
          <p:nvSpPr>
            <p:cNvPr id="25" name="Oval 26">
              <a:extLst>
                <a:ext uri="{FF2B5EF4-FFF2-40B4-BE49-F238E27FC236}">
                  <a16:creationId xmlns:a16="http://schemas.microsoft.com/office/drawing/2014/main" id="{B055586F-2739-AA52-1A62-04AD5CE0CF65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3591828" y="3225318"/>
              <a:ext cx="119523" cy="1254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rgbClr val="990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  <p:sp>
          <p:nvSpPr>
            <p:cNvPr id="26" name="Oval 26">
              <a:extLst>
                <a:ext uri="{FF2B5EF4-FFF2-40B4-BE49-F238E27FC236}">
                  <a16:creationId xmlns:a16="http://schemas.microsoft.com/office/drawing/2014/main" id="{32F022FB-095E-A63D-D469-F0C824EEE495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4727848" y="3225318"/>
              <a:ext cx="119523" cy="1254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rgbClr val="990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94ED12B-D51F-5133-75D7-7A20729F00ED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5871306" y="3238826"/>
              <a:ext cx="119523" cy="1254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rgbClr val="990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  <p:sp>
          <p:nvSpPr>
            <p:cNvPr id="28" name="Oval 26">
              <a:extLst>
                <a:ext uri="{FF2B5EF4-FFF2-40B4-BE49-F238E27FC236}">
                  <a16:creationId xmlns:a16="http://schemas.microsoft.com/office/drawing/2014/main" id="{3D765216-B835-2938-A8D0-0FA5FCE75D38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7027296" y="3238826"/>
              <a:ext cx="119523" cy="1254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rgbClr val="990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940850AE-E018-31ED-5405-FFF7D098CB67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1591560" y="4236027"/>
            <a:ext cx="6936214" cy="2135284"/>
            <a:chOff x="1591560" y="4236027"/>
            <a:chExt cx="6936214" cy="2135284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57EA186D-C8FD-0C8F-10E1-5D41868B531C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31"/>
            <a:stretch>
              <a:fillRect/>
            </a:stretch>
          </p:blipFill>
          <p:spPr>
            <a:xfrm>
              <a:off x="1591560" y="4236027"/>
              <a:ext cx="6936214" cy="2135284"/>
            </a:xfrm>
            <a:prstGeom prst="rect">
              <a:avLst/>
            </a:prstGeom>
          </p:spPr>
        </p:pic>
        <p:sp>
          <p:nvSpPr>
            <p:cNvPr id="29" name="Oval 26">
              <a:extLst>
                <a:ext uri="{FF2B5EF4-FFF2-40B4-BE49-F238E27FC236}">
                  <a16:creationId xmlns:a16="http://schemas.microsoft.com/office/drawing/2014/main" id="{D67FEA73-3AF9-EAC1-DF64-5738663F3AAA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475704" y="4977172"/>
              <a:ext cx="119523" cy="1254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rgbClr val="990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  <p:sp>
          <p:nvSpPr>
            <p:cNvPr id="30" name="Oval 26">
              <a:extLst>
                <a:ext uri="{FF2B5EF4-FFF2-40B4-BE49-F238E27FC236}">
                  <a16:creationId xmlns:a16="http://schemas.microsoft.com/office/drawing/2014/main" id="{8DDFD7A5-3254-C962-05D6-65FC1EDEAE56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578961" y="4977172"/>
              <a:ext cx="119523" cy="1254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rgbClr val="990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  <p:sp>
          <p:nvSpPr>
            <p:cNvPr id="31" name="Oval 26">
              <a:extLst>
                <a:ext uri="{FF2B5EF4-FFF2-40B4-BE49-F238E27FC236}">
                  <a16:creationId xmlns:a16="http://schemas.microsoft.com/office/drawing/2014/main" id="{34AC4C16-8BFC-9820-2D83-AB572DC6582B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4734281" y="4977172"/>
              <a:ext cx="119523" cy="1254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rgbClr val="990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  <p:sp>
          <p:nvSpPr>
            <p:cNvPr id="32" name="Oval 26">
              <a:extLst>
                <a:ext uri="{FF2B5EF4-FFF2-40B4-BE49-F238E27FC236}">
                  <a16:creationId xmlns:a16="http://schemas.microsoft.com/office/drawing/2014/main" id="{361C287C-F375-6AEC-4D5E-E575B22459CB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5876734" y="4977172"/>
              <a:ext cx="119523" cy="1254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rgbClr val="990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  <p:sp>
          <p:nvSpPr>
            <p:cNvPr id="33" name="Oval 26">
              <a:extLst>
                <a:ext uri="{FF2B5EF4-FFF2-40B4-BE49-F238E27FC236}">
                  <a16:creationId xmlns:a16="http://schemas.microsoft.com/office/drawing/2014/main" id="{D746EFF1-3DF4-A242-C991-F99D3C82007D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6979991" y="4977172"/>
              <a:ext cx="119523" cy="1254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rgbClr val="990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14428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凸透镜成像规律的光路图（实像，二焦分大小）">
            <a:hlinkClick r:id="" action="ppaction://media"/>
            <a:extLst>
              <a:ext uri="{FF2B5EF4-FFF2-40B4-BE49-F238E27FC236}">
                <a16:creationId xmlns:a16="http://schemas.microsoft.com/office/drawing/2014/main" id="{3418D01B-D575-0CC8-DBE1-5A77FF01B877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2418" y="-1488"/>
            <a:ext cx="11587164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DEB3799-10B8-5071-6A40-68E052780DFD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747628" y="103473"/>
            <a:ext cx="7128792" cy="1175706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buNone/>
              <a:defRPr/>
            </a:pPr>
            <a:r>
              <a:rPr lang="zh-CN" altLang="en-US" b="1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当物距变小时，像距变大，</a:t>
            </a:r>
            <a:r>
              <a:rPr lang="zh-CN" altLang="en-US" b="1" kern="1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实像</a:t>
            </a:r>
            <a:r>
              <a:rPr lang="zh-CN" altLang="en-US" b="1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变大。</a:t>
            </a:r>
            <a:endParaRPr lang="en-US" altLang="zh-CN" b="1" kern="10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buNone/>
              <a:defRPr/>
            </a:pPr>
            <a:r>
              <a:rPr lang="zh-CN" altLang="en-US" b="1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“</a:t>
            </a:r>
            <a:r>
              <a:rPr lang="zh-CN" altLang="en-US" b="1" kern="10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二焦分大小</a:t>
            </a:r>
            <a:r>
              <a:rPr lang="zh-CN" altLang="en-US" b="1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”</a:t>
            </a:r>
            <a:endParaRPr lang="en-US" altLang="zh-CN" b="1" kern="10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TextBox 18">
            <a:hlinkClick r:id="rId8" action="ppaction://hlinkfile"/>
            <a:extLst>
              <a:ext uri="{FF2B5EF4-FFF2-40B4-BE49-F238E27FC236}">
                <a16:creationId xmlns:a16="http://schemas.microsoft.com/office/drawing/2014/main" id="{4B974A29-CF7A-CFBE-5C0F-DF927F2019FC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5340" y="103473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视频</a:t>
            </a:r>
          </a:p>
        </p:txBody>
      </p:sp>
    </p:spTree>
    <p:extLst>
      <p:ext uri="{BB962C8B-B14F-4D97-AF65-F5344CB8AC3E}">
        <p14:creationId xmlns:p14="http://schemas.microsoft.com/office/powerpoint/2010/main" val="3015749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8441F-17EF-363A-7F46-78CA307DB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A9A6492F-E597-EDBF-E8C8-5B4A3F484C4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243573" y="5308"/>
            <a:ext cx="85545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zh-CN" altLang="en-US" sz="4000" b="1" i="0" u="none" strike="noStrike" kern="1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Times New Roman" panose="02020603050405020304" pitchFamily="18" charset="0"/>
              </a:rPr>
              <a:t>实像</a:t>
            </a:r>
            <a:r>
              <a:rPr kumimoji="0" lang="en-US" altLang="zh-CN" sz="4000" b="1" i="0" u="none" strike="noStrike" kern="1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Times New Roman" panose="02020603050405020304" pitchFamily="18" charset="0"/>
              </a:rPr>
              <a:t>___</a:t>
            </a:r>
            <a:r>
              <a:rPr kumimoji="0" lang="zh-CN" altLang="en-US" sz="4000" b="1" i="0" u="none" strike="noStrike" kern="1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Times New Roman" panose="02020603050405020304" pitchFamily="18" charset="0"/>
              </a:rPr>
              <a:t>立</a:t>
            </a:r>
            <a:r>
              <a:rPr kumimoji="0" lang="zh-CN" altLang="en-US" sz="4000" b="1" i="0" u="none" strike="noStrike" kern="1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Times New Roman" panose="02020603050405020304" pitchFamily="18" charset="0"/>
              </a:rPr>
              <a:t>异</a:t>
            </a:r>
            <a:r>
              <a:rPr kumimoji="0" lang="zh-CN" altLang="en-US" sz="4000" b="1" i="0" u="none" strike="noStrike" kern="1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Times New Roman" panose="02020603050405020304" pitchFamily="18" charset="0"/>
              </a:rPr>
              <a:t>侧，虚像</a:t>
            </a:r>
            <a:r>
              <a:rPr lang="en-US" altLang="zh-CN" sz="4000" b="1" kern="100">
                <a:cs typeface="Times New Roman" panose="02020603050405020304" pitchFamily="18" charset="0"/>
              </a:rPr>
              <a:t>___</a:t>
            </a:r>
            <a:r>
              <a:rPr kumimoji="0" lang="zh-CN" altLang="en-US" sz="4000" b="1" i="0" u="none" strike="noStrike" kern="1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Times New Roman" panose="02020603050405020304" pitchFamily="18" charset="0"/>
              </a:rPr>
              <a:t>立</a:t>
            </a:r>
            <a:r>
              <a:rPr kumimoji="0" lang="zh-CN" altLang="en-US" sz="4000" b="1" i="0" u="none" strike="noStrike" kern="1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Times New Roman" panose="02020603050405020304" pitchFamily="18" charset="0"/>
              </a:rPr>
              <a:t>同</a:t>
            </a:r>
            <a:r>
              <a:rPr kumimoji="0" lang="zh-CN" altLang="en-US" sz="4000" b="1" i="0" u="none" strike="noStrike" kern="1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Times New Roman" panose="02020603050405020304" pitchFamily="18" charset="0"/>
              </a:rPr>
              <a:t>侧。</a:t>
            </a:r>
            <a:endParaRPr kumimoji="0" lang="en-US" altLang="zh-CN" sz="4000" b="1" i="0" u="none" strike="noStrike" kern="1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931A4947-3375-CFAD-9402-D6ABAF3AD5F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703512" y="730176"/>
            <a:ext cx="7348407" cy="2262176"/>
            <a:chOff x="2421796" y="800708"/>
            <a:chExt cx="7348407" cy="2262176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9169F51A-BA2F-970A-47C8-D4180B64AD30}"/>
                </a:ext>
              </a:extLst>
            </p:cNvPr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9"/>
            <a:stretch>
              <a:fillRect/>
            </a:stretch>
          </p:blipFill>
          <p:spPr>
            <a:xfrm>
              <a:off x="2421796" y="800708"/>
              <a:ext cx="7348407" cy="2262176"/>
            </a:xfrm>
            <a:prstGeom prst="rect">
              <a:avLst/>
            </a:prstGeom>
          </p:spPr>
        </p:pic>
        <p:sp>
          <p:nvSpPr>
            <p:cNvPr id="3" name="Oval 26">
              <a:extLst>
                <a:ext uri="{FF2B5EF4-FFF2-40B4-BE49-F238E27FC236}">
                  <a16:creationId xmlns:a16="http://schemas.microsoft.com/office/drawing/2014/main" id="{49716619-8E2E-560D-FDE8-66AA18084770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359696" y="1580700"/>
              <a:ext cx="119523" cy="1254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rgbClr val="990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  <p:sp>
          <p:nvSpPr>
            <p:cNvPr id="4" name="Oval 26">
              <a:extLst>
                <a:ext uri="{FF2B5EF4-FFF2-40B4-BE49-F238E27FC236}">
                  <a16:creationId xmlns:a16="http://schemas.microsoft.com/office/drawing/2014/main" id="{F5ABFD2E-806A-DD2C-DC81-92C041080246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4535581" y="1580700"/>
              <a:ext cx="119523" cy="1254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rgbClr val="990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  <p:sp>
          <p:nvSpPr>
            <p:cNvPr id="5" name="Oval 26">
              <a:extLst>
                <a:ext uri="{FF2B5EF4-FFF2-40B4-BE49-F238E27FC236}">
                  <a16:creationId xmlns:a16="http://schemas.microsoft.com/office/drawing/2014/main" id="{BE08F282-55DD-7709-1F8C-F44F710E8990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5744344" y="1568000"/>
              <a:ext cx="119523" cy="1254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rgbClr val="990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  <p:sp>
          <p:nvSpPr>
            <p:cNvPr id="6" name="Oval 26">
              <a:extLst>
                <a:ext uri="{FF2B5EF4-FFF2-40B4-BE49-F238E27FC236}">
                  <a16:creationId xmlns:a16="http://schemas.microsoft.com/office/drawing/2014/main" id="{9D71A7DD-9836-A0CD-B7CF-91E228064C52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6920229" y="1580700"/>
              <a:ext cx="119523" cy="1254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rgbClr val="990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  <p:sp>
          <p:nvSpPr>
            <p:cNvPr id="7" name="Oval 26">
              <a:extLst>
                <a:ext uri="{FF2B5EF4-FFF2-40B4-BE49-F238E27FC236}">
                  <a16:creationId xmlns:a16="http://schemas.microsoft.com/office/drawing/2014/main" id="{C7D9AF79-A69C-4677-9E42-62A6E2C34728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8128992" y="1580700"/>
              <a:ext cx="119523" cy="1254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rgbClr val="990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B820678F-89A8-1F58-58A0-9663E4FDE789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1693987" y="2427932"/>
            <a:ext cx="7020780" cy="2124236"/>
            <a:chOff x="2412271" y="2498464"/>
            <a:chExt cx="7020780" cy="2124236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3128D391-1E2D-033D-9EAF-DD4299A8D16A}"/>
                </a:ext>
              </a:extLst>
            </p:cNvPr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30"/>
            <a:srcRect t="18176"/>
            <a:stretch>
              <a:fillRect/>
            </a:stretch>
          </p:blipFill>
          <p:spPr>
            <a:xfrm>
              <a:off x="2412271" y="2498464"/>
              <a:ext cx="7020780" cy="2124236"/>
            </a:xfrm>
            <a:prstGeom prst="rect">
              <a:avLst/>
            </a:prstGeom>
          </p:spPr>
        </p:pic>
        <p:sp>
          <p:nvSpPr>
            <p:cNvPr id="8" name="Oval 26">
              <a:extLst>
                <a:ext uri="{FF2B5EF4-FFF2-40B4-BE49-F238E27FC236}">
                  <a16:creationId xmlns:a16="http://schemas.microsoft.com/office/drawing/2014/main" id="{7F06E5EA-CB46-395D-85D1-C956E0E3A722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3346996" y="3701600"/>
              <a:ext cx="119523" cy="1254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rgbClr val="990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  <p:sp>
          <p:nvSpPr>
            <p:cNvPr id="9" name="Oval 26">
              <a:extLst>
                <a:ext uri="{FF2B5EF4-FFF2-40B4-BE49-F238E27FC236}">
                  <a16:creationId xmlns:a16="http://schemas.microsoft.com/office/drawing/2014/main" id="{7A4E522C-2BF2-E883-40C3-4825DCD0CA38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4535581" y="3712380"/>
              <a:ext cx="119523" cy="1254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rgbClr val="990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  <p:sp>
          <p:nvSpPr>
            <p:cNvPr id="11" name="Oval 26">
              <a:extLst>
                <a:ext uri="{FF2B5EF4-FFF2-40B4-BE49-F238E27FC236}">
                  <a16:creationId xmlns:a16="http://schemas.microsoft.com/office/drawing/2014/main" id="{C45DB2CB-18C5-BCD4-AD49-C304E4BED3A5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5744344" y="3712380"/>
              <a:ext cx="119523" cy="1254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rgbClr val="990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  <p:sp>
          <p:nvSpPr>
            <p:cNvPr id="14" name="Oval 26">
              <a:extLst>
                <a:ext uri="{FF2B5EF4-FFF2-40B4-BE49-F238E27FC236}">
                  <a16:creationId xmlns:a16="http://schemas.microsoft.com/office/drawing/2014/main" id="{88CF2C9D-A436-369D-5307-C0A480D530AF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6946614" y="3701600"/>
              <a:ext cx="119523" cy="1254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rgbClr val="990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  <p:sp>
          <p:nvSpPr>
            <p:cNvPr id="15" name="Oval 26">
              <a:extLst>
                <a:ext uri="{FF2B5EF4-FFF2-40B4-BE49-F238E27FC236}">
                  <a16:creationId xmlns:a16="http://schemas.microsoft.com/office/drawing/2014/main" id="{008C7C70-E96E-88C4-B30C-A5D8336C7224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8144654" y="3713364"/>
              <a:ext cx="119523" cy="1254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rgbClr val="990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CBB7D79A-E950-4115-338F-1F443B32F122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1665412" y="4416789"/>
            <a:ext cx="7069310" cy="2223611"/>
            <a:chOff x="2383696" y="4487321"/>
            <a:chExt cx="7069310" cy="2223611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3DD563AF-12DF-A6B9-F0AE-4A365699396C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31"/>
            <a:stretch>
              <a:fillRect/>
            </a:stretch>
          </p:blipFill>
          <p:spPr>
            <a:xfrm>
              <a:off x="2383696" y="4487321"/>
              <a:ext cx="7069310" cy="2223611"/>
            </a:xfrm>
            <a:prstGeom prst="rect">
              <a:avLst/>
            </a:prstGeom>
          </p:spPr>
        </p:pic>
        <p:sp>
          <p:nvSpPr>
            <p:cNvPr id="16" name="Oval 26">
              <a:extLst>
                <a:ext uri="{FF2B5EF4-FFF2-40B4-BE49-F238E27FC236}">
                  <a16:creationId xmlns:a16="http://schemas.microsoft.com/office/drawing/2014/main" id="{CA24E9C4-480D-EAC1-6A30-2EBBFDFD4A2E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321596" y="5784400"/>
              <a:ext cx="119523" cy="1254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rgbClr val="990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  <p:sp>
          <p:nvSpPr>
            <p:cNvPr id="17" name="Oval 26">
              <a:extLst>
                <a:ext uri="{FF2B5EF4-FFF2-40B4-BE49-F238E27FC236}">
                  <a16:creationId xmlns:a16="http://schemas.microsoft.com/office/drawing/2014/main" id="{65D2AD42-D373-E449-A130-18FBE12BBCAD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4530359" y="5784400"/>
              <a:ext cx="119523" cy="1254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rgbClr val="990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  <p:sp>
          <p:nvSpPr>
            <p:cNvPr id="18" name="Oval 26">
              <a:extLst>
                <a:ext uri="{FF2B5EF4-FFF2-40B4-BE49-F238E27FC236}">
                  <a16:creationId xmlns:a16="http://schemas.microsoft.com/office/drawing/2014/main" id="{8A01DB1B-E32B-0294-E834-25DB631AED18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5733127" y="5784400"/>
              <a:ext cx="119523" cy="1254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rgbClr val="990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  <p:sp>
          <p:nvSpPr>
            <p:cNvPr id="19" name="Oval 26">
              <a:extLst>
                <a:ext uri="{FF2B5EF4-FFF2-40B4-BE49-F238E27FC236}">
                  <a16:creationId xmlns:a16="http://schemas.microsoft.com/office/drawing/2014/main" id="{88643235-398F-7687-187F-1E526E4C9D77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6948309" y="5784400"/>
              <a:ext cx="119523" cy="1254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rgbClr val="990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  <p:sp>
          <p:nvSpPr>
            <p:cNvPr id="20" name="Oval 26">
              <a:extLst>
                <a:ext uri="{FF2B5EF4-FFF2-40B4-BE49-F238E27FC236}">
                  <a16:creationId xmlns:a16="http://schemas.microsoft.com/office/drawing/2014/main" id="{FF085DD3-4E99-4309-EDE3-609C139C69CB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8140895" y="5784400"/>
              <a:ext cx="119523" cy="1254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rgbClr val="990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id="{FE29C454-A3A4-FDEE-90D1-C074B6AE2D3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280420" y="1187002"/>
            <a:ext cx="16280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Times New Roman" panose="02020603050405020304" pitchFamily="18" charset="0"/>
              </a:rPr>
              <a:t>实</a:t>
            </a:r>
            <a:r>
              <a:rPr kumimoji="0" lang="zh-CN" altLang="en-US" sz="36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Times New Roman" panose="02020603050405020304" pitchFamily="18" charset="0"/>
              </a:rPr>
              <a:t>像</a:t>
            </a:r>
            <a:endParaRPr kumimoji="0" lang="en-US" altLang="zh-CN" sz="3600" b="1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16026C35-F853-86AF-541A-B72C2DBBBAB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280420" y="3328032"/>
            <a:ext cx="2396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Times New Roman" panose="02020603050405020304" pitchFamily="18" charset="0"/>
              </a:rPr>
              <a:t>不能成像</a:t>
            </a:r>
            <a:endParaRPr kumimoji="0" lang="en-US" altLang="zh-CN" sz="3600" b="1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28E1568F-4F00-C63D-5789-77D345703C0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9280420" y="5399422"/>
            <a:ext cx="19160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Times New Roman" panose="02020603050405020304" pitchFamily="18" charset="0"/>
              </a:rPr>
              <a:t>虚</a:t>
            </a:r>
            <a:r>
              <a:rPr kumimoji="0" lang="zh-CN" altLang="en-US" sz="36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Times New Roman" panose="02020603050405020304" pitchFamily="18" charset="0"/>
              </a:rPr>
              <a:t>像</a:t>
            </a:r>
            <a:endParaRPr kumimoji="0" lang="en-US" altLang="zh-CN" sz="3600" b="1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803DE27D-CC12-7F66-DFEC-3799A4B3216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3719736" y="-29277"/>
            <a:ext cx="7200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Times New Roman" panose="02020603050405020304" pitchFamily="18" charset="0"/>
              </a:rPr>
              <a:t>倒</a:t>
            </a:r>
            <a:endParaRPr kumimoji="0" lang="en-US" altLang="zh-CN" sz="4000" b="1" i="0" u="none" strike="noStrike" kern="1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9E0BD281-8BF3-BD16-A17A-CCA635DDEDD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7542134" y="-29277"/>
            <a:ext cx="7200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Times New Roman" panose="02020603050405020304" pitchFamily="18" charset="0"/>
              </a:rPr>
              <a:t>正</a:t>
            </a:r>
            <a:endParaRPr kumimoji="0" lang="en-US" altLang="zh-CN" sz="4000" b="1" i="0" u="none" strike="noStrike" kern="1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8957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凸透镜成像规律的光路图（一焦分虚实）">
            <a:hlinkClick r:id="" action="ppaction://media"/>
            <a:extLst>
              <a:ext uri="{FF2B5EF4-FFF2-40B4-BE49-F238E27FC236}">
                <a16:creationId xmlns:a16="http://schemas.microsoft.com/office/drawing/2014/main" id="{67E8B33E-91FA-909F-CE26-97287C433023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2419" y="0"/>
            <a:ext cx="11587163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BC460FD3-F2B0-A25D-E591-3DC0028E0CEB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691844" y="104688"/>
            <a:ext cx="5796644" cy="1175706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buNone/>
              <a:defRPr/>
            </a:pPr>
            <a:r>
              <a:rPr lang="zh-CN" altLang="en-US" b="1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实像倒立异侧，虚像正立同侧。</a:t>
            </a:r>
          </a:p>
          <a:p>
            <a:pPr>
              <a:buNone/>
              <a:defRPr/>
            </a:pPr>
            <a:r>
              <a:rPr lang="zh-CN" altLang="en-US" b="1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“</a:t>
            </a:r>
            <a:r>
              <a:rPr lang="zh-CN" altLang="en-US" b="1" kern="10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一焦分虚实</a:t>
            </a:r>
            <a:r>
              <a:rPr lang="zh-CN" altLang="en-US" b="1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”</a:t>
            </a:r>
            <a:endParaRPr lang="en-US" altLang="zh-CN" b="1" kern="10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TextBox 18">
            <a:hlinkClick r:id="rId8" action="ppaction://hlinkfile"/>
            <a:extLst>
              <a:ext uri="{FF2B5EF4-FFF2-40B4-BE49-F238E27FC236}">
                <a16:creationId xmlns:a16="http://schemas.microsoft.com/office/drawing/2014/main" id="{7AF6756D-65CD-2252-BF4D-2CD92A01E773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5340" y="113304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视频</a:t>
            </a:r>
          </a:p>
        </p:txBody>
      </p:sp>
    </p:spTree>
    <p:extLst>
      <p:ext uri="{BB962C8B-B14F-4D97-AF65-F5344CB8AC3E}">
        <p14:creationId xmlns:p14="http://schemas.microsoft.com/office/powerpoint/2010/main" val="4572644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凸透镜成像规律的光路图">
            <a:hlinkClick r:id="" action="ppaction://media"/>
            <a:extLst>
              <a:ext uri="{FF2B5EF4-FFF2-40B4-BE49-F238E27FC236}">
                <a16:creationId xmlns:a16="http://schemas.microsoft.com/office/drawing/2014/main" id="{0E28FC17-014A-EFAD-3B49-13121DB04952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2419" y="1476"/>
            <a:ext cx="11587163" cy="6858000"/>
          </a:xfrm>
          <a:prstGeom prst="rect">
            <a:avLst/>
          </a:prstGeom>
        </p:spPr>
      </p:pic>
      <p:sp>
        <p:nvSpPr>
          <p:cNvPr id="2" name="TextBox 18">
            <a:hlinkClick r:id="rId7" action="ppaction://hlinkfile"/>
            <a:extLst>
              <a:ext uri="{FF2B5EF4-FFF2-40B4-BE49-F238E27FC236}">
                <a16:creationId xmlns:a16="http://schemas.microsoft.com/office/drawing/2014/main" id="{62BCE7CC-EC21-C921-AB50-C75F7120C738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5340" y="116632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视频</a:t>
            </a:r>
          </a:p>
        </p:txBody>
      </p:sp>
    </p:spTree>
    <p:extLst>
      <p:ext uri="{BB962C8B-B14F-4D97-AF65-F5344CB8AC3E}">
        <p14:creationId xmlns:p14="http://schemas.microsoft.com/office/powerpoint/2010/main" val="29756908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D866FDAA-9C4E-535B-6DDC-C422273C1EE5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69586" y="2348880"/>
            <a:ext cx="7452828" cy="1620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CN" altLang="en-US" sz="6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凸透镜成像实验</a:t>
            </a:r>
          </a:p>
        </p:txBody>
      </p:sp>
    </p:spTree>
    <p:extLst>
      <p:ext uri="{BB962C8B-B14F-4D97-AF65-F5344CB8AC3E}">
        <p14:creationId xmlns:p14="http://schemas.microsoft.com/office/powerpoint/2010/main" val="287746133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Group 2">
            <a:extLst>
              <a:ext uri="{FF2B5EF4-FFF2-40B4-BE49-F238E27FC236}">
                <a16:creationId xmlns:a16="http://schemas.microsoft.com/office/drawing/2014/main" id="{DE7EB181-FDF0-413E-8984-A60F3FF9583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07368" y="764704"/>
          <a:ext cx="11413269" cy="3302318"/>
        </p:xfrm>
        <a:graphic>
          <a:graphicData uri="http://schemas.openxmlformats.org/drawingml/2006/table">
            <a:tbl>
              <a:tblPr/>
              <a:tblGrid>
                <a:gridCol w="1656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95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45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24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581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581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043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19138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行楷" panose="02010800040101010101" pitchFamily="2" charset="-122"/>
                        <a:ea typeface="华文行楷" panose="02010800040101010101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行楷" panose="02010800040101010101" pitchFamily="2" charset="-122"/>
                          <a:ea typeface="华文行楷" panose="02010800040101010101" pitchFamily="2" charset="-122"/>
                        </a:rPr>
                        <a:t>物距</a:t>
                      </a:r>
                      <a:r>
                        <a:rPr kumimoji="0" lang="zh-CN" altLang="zh-CN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u</a:t>
                      </a:r>
                      <a:endParaRPr kumimoji="0" lang="en-US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tang" panose="02030600000101010101" pitchFamily="18" charset="-127"/>
                          <a:ea typeface="宋体" panose="02010600030101010101" pitchFamily="2" charset="-122"/>
                        </a:rPr>
                        <a:t>(</a:t>
                      </a:r>
                      <a:r>
                        <a:rPr kumimoji="0" lang="zh-CN" altLang="zh-CN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tang" panose="02030600000101010101" pitchFamily="18" charset="-127"/>
                          <a:ea typeface="宋体" panose="02010600030101010101" pitchFamily="2" charset="-122"/>
                        </a:rPr>
                        <a:t>cm</a:t>
                      </a:r>
                      <a:r>
                        <a:rPr kumimoji="0" lang="en-US" altLang="zh-CN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tang" panose="02030600000101010101" pitchFamily="18" charset="-127"/>
                          <a:ea typeface="宋体" panose="02010600030101010101" pitchFamily="2" charset="-122"/>
                        </a:rPr>
                        <a:t>)</a:t>
                      </a:r>
                      <a:endParaRPr kumimoji="0" lang="zh-CN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atang" panose="02030600000101010101" pitchFamily="18" charset="-127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行楷" panose="02010800040101010101" pitchFamily="2" charset="-122"/>
                          <a:ea typeface="华文行楷" panose="02010800040101010101" pitchFamily="2" charset="-122"/>
                        </a:rPr>
                        <a:t>像的</a:t>
                      </a:r>
                      <a:r>
                        <a:rPr kumimoji="0" lang="zh-CN" alt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行楷" panose="02010800040101010101" pitchFamily="2" charset="-122"/>
                          <a:ea typeface="华文行楷" panose="02010800040101010101" pitchFamily="2" charset="-122"/>
                        </a:rPr>
                        <a:t>特点</a:t>
                      </a:r>
                      <a:endParaRPr kumimoji="0" lang="zh-CN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行楷" panose="02010800040101010101" pitchFamily="2" charset="-122"/>
                        <a:ea typeface="华文行楷" panose="0201080004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行楷" panose="02010800040101010101" pitchFamily="2" charset="-122"/>
                          <a:ea typeface="华文行楷" panose="02010800040101010101" pitchFamily="2" charset="-122"/>
                        </a:rPr>
                        <a:t>像距</a:t>
                      </a:r>
                      <a:r>
                        <a:rPr kumimoji="0" lang="zh-CN" altLang="zh-CN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v</a:t>
                      </a:r>
                      <a:endParaRPr kumimoji="0" lang="en-US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tang" panose="02030600000101010101" pitchFamily="18" charset="-127"/>
                          <a:ea typeface="宋体" panose="02010600030101010101" pitchFamily="2" charset="-122"/>
                        </a:rPr>
                        <a:t>(</a:t>
                      </a:r>
                      <a:r>
                        <a:rPr kumimoji="0" lang="zh-CN" altLang="zh-CN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tang" panose="02030600000101010101" pitchFamily="18" charset="-127"/>
                          <a:ea typeface="宋体" panose="02010600030101010101" pitchFamily="2" charset="-122"/>
                        </a:rPr>
                        <a:t>cm</a:t>
                      </a:r>
                      <a:r>
                        <a:rPr kumimoji="0" lang="en-US" altLang="zh-CN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tang" panose="02030600000101010101" pitchFamily="18" charset="-127"/>
                          <a:ea typeface="宋体" panose="02010600030101010101" pitchFamily="2" charset="-122"/>
                        </a:rPr>
                        <a:t>)</a:t>
                      </a:r>
                      <a:endParaRPr kumimoji="0" lang="zh-CN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atang" panose="02030600000101010101" pitchFamily="18" charset="-127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行楷" panose="02010800040101010101" pitchFamily="2" charset="-122"/>
                          <a:ea typeface="华文行楷" panose="02010800040101010101" pitchFamily="2" charset="-122"/>
                        </a:rPr>
                        <a:t>应用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行楷" panose="02010800040101010101" pitchFamily="2" charset="-122"/>
                        <a:ea typeface="华文行楷" panose="0201080004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26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行楷" panose="02010800040101010101" pitchFamily="2" charset="-122"/>
                          <a:ea typeface="华文行楷" panose="02010800040101010101" pitchFamily="2" charset="-122"/>
                        </a:rPr>
                        <a:t>虚实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行楷" panose="02010800040101010101" pitchFamily="2" charset="-122"/>
                          <a:ea typeface="华文行楷" panose="02010800040101010101" pitchFamily="2" charset="-122"/>
                        </a:rPr>
                        <a:t>大小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行楷" panose="02010800040101010101" pitchFamily="2" charset="-122"/>
                          <a:ea typeface="华文行楷" panose="02010800040101010101" pitchFamily="2" charset="-122"/>
                        </a:rPr>
                        <a:t>正倒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77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u&gt;2f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行楷" panose="02010800040101010101" pitchFamily="2" charset="-122"/>
                        <a:ea typeface="华文行楷" panose="0201080004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行楷" panose="02010800040101010101" pitchFamily="2" charset="-122"/>
                        <a:ea typeface="华文行楷" panose="0201080004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行楷" panose="02010800040101010101" pitchFamily="2" charset="-122"/>
                        <a:ea typeface="华文行楷" panose="0201080004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77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2f&gt;u&gt;f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77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u&lt;f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7</a:t>
                      </a:r>
                      <a:endParaRPr kumimoji="0" lang="zh-CN" altLang="zh-CN" sz="36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0170" marR="90170" marT="46990" marB="469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207" name="Text Box 87">
            <a:extLst>
              <a:ext uri="{FF2B5EF4-FFF2-40B4-BE49-F238E27FC236}">
                <a16:creationId xmlns:a16="http://schemas.microsoft.com/office/drawing/2014/main" id="{B1C53EC9-1AE2-4B3C-9F7B-D559228388CC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816845" y="188641"/>
            <a:ext cx="2725426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zh-CN" sz="3600" b="1">
                <a:solidFill>
                  <a:srgbClr val="0000CC"/>
                </a:solidFill>
                <a:latin typeface="+mn-ea"/>
                <a:ea typeface="+mn-ea"/>
              </a:rPr>
              <a:t>焦距f=</a:t>
            </a:r>
            <a:r>
              <a:rPr lang="zh-CN" altLang="zh-CN" sz="3600" b="1">
                <a:solidFill>
                  <a:srgbClr val="FF0000"/>
                </a:solidFill>
                <a:latin typeface="+mn-ea"/>
                <a:ea typeface="+mn-ea"/>
              </a:rPr>
              <a:t>10</a:t>
            </a:r>
            <a:r>
              <a:rPr lang="zh-CN" altLang="zh-CN" sz="3600" b="1">
                <a:solidFill>
                  <a:srgbClr val="0000CC"/>
                </a:solidFill>
                <a:latin typeface="+mn-ea"/>
                <a:ea typeface="+mn-ea"/>
              </a:rPr>
              <a:t>cm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700421E-0251-4CC1-AEAE-C7BC5C898C7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39516" y="128143"/>
            <a:ext cx="5148572" cy="646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zh-CN" sz="3600" b="1" kern="100">
                <a:cs typeface="Times New Roman" panose="02020603050405020304" pitchFamily="18" charset="0"/>
              </a:rPr>
              <a:t>凸透镜成像</a:t>
            </a:r>
            <a:r>
              <a:rPr lang="zh-CN" altLang="en-US" sz="3600" b="1" kern="100">
                <a:cs typeface="Times New Roman" panose="02020603050405020304" pitchFamily="18" charset="0"/>
              </a:rPr>
              <a:t>规律的实验</a:t>
            </a:r>
            <a:endParaRPr lang="zh-CN" altLang="en-US" sz="3600" b="1"/>
          </a:p>
        </p:txBody>
      </p:sp>
    </p:spTree>
    <p:extLst>
      <p:ext uri="{BB962C8B-B14F-4D97-AF65-F5344CB8AC3E}">
        <p14:creationId xmlns:p14="http://schemas.microsoft.com/office/powerpoint/2010/main" val="342461499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6CE8182-C3F6-FD4A-CF43-8BB02DED18F5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3794" y="4390810"/>
            <a:ext cx="2378936" cy="237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>
            <a:extLst>
              <a:ext uri="{FF2B5EF4-FFF2-40B4-BE49-F238E27FC236}">
                <a16:creationId xmlns:a16="http://schemas.microsoft.com/office/drawing/2014/main" id="{11ECEB04-5C98-15A1-A51D-DB99DDC2DDFD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2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3678" y="0"/>
            <a:ext cx="6324600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>
            <a:extLst>
              <a:ext uri="{FF2B5EF4-FFF2-40B4-BE49-F238E27FC236}">
                <a16:creationId xmlns:a16="http://schemas.microsoft.com/office/drawing/2014/main" id="{9C6BF485-0545-ECB4-CC78-6A1731B8D19A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3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3678" y="2157412"/>
            <a:ext cx="6324600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F89B3A98-0FC6-4533-62F4-3BABB18832A7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4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3678" y="4419599"/>
            <a:ext cx="6324600" cy="217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5">
            <a:extLst>
              <a:ext uri="{FF2B5EF4-FFF2-40B4-BE49-F238E27FC236}">
                <a16:creationId xmlns:a16="http://schemas.microsoft.com/office/drawing/2014/main" id="{D2BFBF2F-4202-09E2-3F16-1CE8FB1E86E9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9336" y="126216"/>
            <a:ext cx="76200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Times New Roman" panose="02020603050405020304" pitchFamily="18" charset="0"/>
                <a:ea typeface="方正姚体" panose="02010601030101010101" pitchFamily="2" charset="-122"/>
                <a:cs typeface="+mn-cs"/>
              </a:rPr>
              <a:t>凸透镜成像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Times New Roman" panose="02020603050405020304" pitchFamily="18" charset="0"/>
                <a:ea typeface="方正姚体" panose="02010601030101010101" pitchFamily="2" charset="-122"/>
                <a:cs typeface="+mn-cs"/>
              </a:rPr>
              <a:t>规律</a:t>
            </a:r>
            <a:endParaRPr kumimoji="0" lang="zh-CN" altLang="zh-CN" sz="3600" b="1" i="0" u="none" strike="noStrike" kern="1200" cap="none" spc="0" normalizeH="0" baseline="0" noProof="0">
              <a:ln>
                <a:noFill/>
              </a:ln>
              <a:solidFill>
                <a:srgbClr val="FF9933"/>
              </a:solidFill>
              <a:effectLst/>
              <a:uLnTx/>
              <a:uFillTx/>
              <a:latin typeface="Times New Roman" panose="02020603050405020304" pitchFamily="18" charset="0"/>
              <a:ea typeface="方正姚体" panose="02010601030101010101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C8FCBE4-EAC8-B9BA-E401-AEA6747AB510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67512" y="-115668"/>
            <a:ext cx="17463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楷体_GB2312" pitchFamily="1" charset="-122"/>
                <a:cs typeface="+mn-cs"/>
              </a:rPr>
              <a:t>u&gt;2f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楷体_GB2312" pitchFamily="1" charset="-122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CD9322C-C9F7-A57D-CA6D-70DF7B324BEE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685678" y="2115135"/>
            <a:ext cx="22505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楷体_GB2312" pitchFamily="1" charset="-122"/>
                <a:cs typeface="+mn-cs"/>
              </a:rPr>
              <a:t>2f &gt;u &gt; f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96395A6-6547-AE13-DBC8-8B27711DD555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971743" y="4356686"/>
            <a:ext cx="13838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楷体_GB2312" pitchFamily="1" charset="-122"/>
                <a:cs typeface="+mn-cs"/>
              </a:rPr>
              <a:t>u&lt;f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AD5CE71-DC2C-2771-CAED-0D734E00B654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735" y="3701"/>
            <a:ext cx="2975995" cy="206704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090A493-38B0-9895-B6F2-EA185D6D3FEE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987" y="2160607"/>
            <a:ext cx="3054899" cy="2200255"/>
          </a:xfrm>
          <a:prstGeom prst="rect">
            <a:avLst/>
          </a:prstGeom>
        </p:spPr>
      </p:pic>
      <p:sp>
        <p:nvSpPr>
          <p:cNvPr id="5" name="Text Box 80">
            <a:extLst>
              <a:ext uri="{FF2B5EF4-FFF2-40B4-BE49-F238E27FC236}">
                <a16:creationId xmlns:a16="http://schemas.microsoft.com/office/drawing/2014/main" id="{D6FA6734-085D-DDDC-FB46-627461D51876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374125" y="4465541"/>
            <a:ext cx="12954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正立放大虚</a:t>
            </a:r>
            <a:r>
              <a:rPr kumimoji="0" lang="zh-CN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像</a:t>
            </a:r>
          </a:p>
        </p:txBody>
      </p:sp>
      <p:sp>
        <p:nvSpPr>
          <p:cNvPr id="6" name="Text Box 89">
            <a:extLst>
              <a:ext uri="{FF2B5EF4-FFF2-40B4-BE49-F238E27FC236}">
                <a16:creationId xmlns:a16="http://schemas.microsoft.com/office/drawing/2014/main" id="{1F54330F-BC4B-B9AC-89F9-6DD82AB40500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0461886" y="2492896"/>
            <a:ext cx="1574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投影仪</a:t>
            </a:r>
          </a:p>
        </p:txBody>
      </p:sp>
      <p:sp>
        <p:nvSpPr>
          <p:cNvPr id="7" name="Text Box 90">
            <a:extLst>
              <a:ext uri="{FF2B5EF4-FFF2-40B4-BE49-F238E27FC236}">
                <a16:creationId xmlns:a16="http://schemas.microsoft.com/office/drawing/2014/main" id="{5C4A3CC9-0D28-3E63-27A7-512EFD6B15A1}"/>
              </a:ext>
            </a:extLst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0380857" y="541557"/>
            <a:ext cx="164623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照相机</a:t>
            </a:r>
          </a:p>
        </p:txBody>
      </p:sp>
      <p:sp>
        <p:nvSpPr>
          <p:cNvPr id="8" name="Text Box 91">
            <a:extLst>
              <a:ext uri="{FF2B5EF4-FFF2-40B4-BE49-F238E27FC236}">
                <a16:creationId xmlns:a16="http://schemas.microsoft.com/office/drawing/2014/main" id="{769ED346-40A5-304F-4A14-FC86EBD2ACD6}"/>
              </a:ext>
            </a:extLst>
          </p:cNvPr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0392730" y="5019539"/>
            <a:ext cx="175333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放大镜</a:t>
            </a:r>
          </a:p>
        </p:txBody>
      </p:sp>
      <p:sp>
        <p:nvSpPr>
          <p:cNvPr id="13" name="Text Box 80">
            <a:extLst>
              <a:ext uri="{FF2B5EF4-FFF2-40B4-BE49-F238E27FC236}">
                <a16:creationId xmlns:a16="http://schemas.microsoft.com/office/drawing/2014/main" id="{5536DB05-240D-E9FD-240C-6DC034D52C4F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952878" y="5280"/>
            <a:ext cx="1133188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倒立缩小实</a:t>
            </a:r>
            <a:r>
              <a:rPr kumimoji="0" lang="zh-CN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像</a:t>
            </a:r>
          </a:p>
        </p:txBody>
      </p:sp>
      <p:sp>
        <p:nvSpPr>
          <p:cNvPr id="15" name="Text Box 80">
            <a:extLst>
              <a:ext uri="{FF2B5EF4-FFF2-40B4-BE49-F238E27FC236}">
                <a16:creationId xmlns:a16="http://schemas.microsoft.com/office/drawing/2014/main" id="{23EE8F58-24D7-FF75-9751-F616EA99E6D7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257553" y="2224549"/>
            <a:ext cx="106346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倒立放大实</a:t>
            </a: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像</a:t>
            </a:r>
          </a:p>
        </p:txBody>
      </p:sp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114ECFAC-4268-4B87-A12B-616AF3575FB0}"/>
              </a:ext>
            </a:extLst>
          </p:cNvPr>
          <p:cNvCxnSpPr/>
          <p:nvPr>
            <p:custDataLst>
              <p:tags r:id="rId17"/>
            </p:custDataLst>
          </p:nvPr>
        </p:nvCxnSpPr>
        <p:spPr>
          <a:xfrm flipH="1">
            <a:off x="1640703" y="1853895"/>
            <a:ext cx="2446590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E40236F0-F975-6707-BC9D-895B43354844}"/>
              </a:ext>
            </a:extLst>
          </p:cNvPr>
          <p:cNvCxnSpPr/>
          <p:nvPr>
            <p:custDataLst>
              <p:tags r:id="rId18"/>
            </p:custDataLst>
          </p:nvPr>
        </p:nvCxnSpPr>
        <p:spPr>
          <a:xfrm flipH="1">
            <a:off x="2874834" y="4096534"/>
            <a:ext cx="1231509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8920D40B-0468-CD4B-A315-C494F6F516A4}"/>
              </a:ext>
            </a:extLst>
          </p:cNvPr>
          <p:cNvCxnSpPr/>
          <p:nvPr>
            <p:custDataLst>
              <p:tags r:id="rId19"/>
            </p:custDataLst>
          </p:nvPr>
        </p:nvCxnSpPr>
        <p:spPr>
          <a:xfrm flipH="1">
            <a:off x="3592260" y="6309192"/>
            <a:ext cx="495033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550BB0B-1095-7B68-F3F0-B20E940A6F0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245183" y="646331"/>
            <a:ext cx="11701633" cy="3672408"/>
          </a:xfrm>
          <a:prstGeom prst="rect">
            <a:avLst/>
          </a:prstGeom>
        </p:spPr>
      </p:pic>
      <p:sp>
        <p:nvSpPr>
          <p:cNvPr id="3" name="Oval 26">
            <a:extLst>
              <a:ext uri="{FF2B5EF4-FFF2-40B4-BE49-F238E27FC236}">
                <a16:creationId xmlns:a16="http://schemas.microsoft.com/office/drawing/2014/main" id="{4520524D-10E3-F6BA-BA7A-57A0DC71A539}"/>
              </a:ext>
            </a:extLst>
          </p:cNvPr>
          <p:cNvSpPr>
            <a:spLocks noChangeAspect="1" noChangeArrowheads="1"/>
          </p:cNvSpPr>
          <p:nvPr>
            <p:custDataLst>
              <p:tags r:id="rId2"/>
            </p:custDataLst>
          </p:nvPr>
        </p:nvSpPr>
        <p:spPr bwMode="auto">
          <a:xfrm>
            <a:off x="6015536" y="2990030"/>
            <a:ext cx="180020" cy="1889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9900FF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800">
              <a:ea typeface="楷体_GB2312" pitchFamily="1" charset="-122"/>
            </a:endParaRPr>
          </a:p>
        </p:txBody>
      </p:sp>
      <p:sp>
        <p:nvSpPr>
          <p:cNvPr id="4" name="Oval 26">
            <a:extLst>
              <a:ext uri="{FF2B5EF4-FFF2-40B4-BE49-F238E27FC236}">
                <a16:creationId xmlns:a16="http://schemas.microsoft.com/office/drawing/2014/main" id="{B4A975DA-D022-CB04-6736-C22889379926}"/>
              </a:ext>
            </a:extLst>
          </p:cNvPr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5016427" y="2990030"/>
            <a:ext cx="180020" cy="1889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9900FF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800">
              <a:ea typeface="楷体_GB2312" pitchFamily="1" charset="-122"/>
            </a:endParaRPr>
          </a:p>
        </p:txBody>
      </p:sp>
      <p:sp>
        <p:nvSpPr>
          <p:cNvPr id="5" name="Oval 26">
            <a:extLst>
              <a:ext uri="{FF2B5EF4-FFF2-40B4-BE49-F238E27FC236}">
                <a16:creationId xmlns:a16="http://schemas.microsoft.com/office/drawing/2014/main" id="{DD0B3F77-8EC8-FA5C-9B8A-E072DEDD150D}"/>
              </a:ext>
            </a:extLst>
          </p:cNvPr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4017318" y="2990030"/>
            <a:ext cx="180020" cy="1889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9900FF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800">
              <a:ea typeface="楷体_GB2312" pitchFamily="1" charset="-122"/>
            </a:endParaRPr>
          </a:p>
        </p:txBody>
      </p:sp>
      <p:sp>
        <p:nvSpPr>
          <p:cNvPr id="6" name="Oval 26">
            <a:extLst>
              <a:ext uri="{FF2B5EF4-FFF2-40B4-BE49-F238E27FC236}">
                <a16:creationId xmlns:a16="http://schemas.microsoft.com/office/drawing/2014/main" id="{B2533F76-25A0-3349-60C3-34B1490478D3}"/>
              </a:ext>
            </a:extLst>
          </p:cNvPr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>
            <a:off x="7014645" y="2990030"/>
            <a:ext cx="180020" cy="1889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9900FF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800">
              <a:ea typeface="楷体_GB2312" pitchFamily="1" charset="-122"/>
            </a:endParaRPr>
          </a:p>
        </p:txBody>
      </p:sp>
      <p:sp>
        <p:nvSpPr>
          <p:cNvPr id="7" name="Oval 26">
            <a:extLst>
              <a:ext uri="{FF2B5EF4-FFF2-40B4-BE49-F238E27FC236}">
                <a16:creationId xmlns:a16="http://schemas.microsoft.com/office/drawing/2014/main" id="{B36AECF9-C5BE-0C3B-DA9A-BCF21346673D}"/>
              </a:ext>
            </a:extLst>
          </p:cNvPr>
          <p:cNvSpPr>
            <a:spLocks noChangeAspect="1" noChangeArrowheads="1"/>
          </p:cNvSpPr>
          <p:nvPr>
            <p:custDataLst>
              <p:tags r:id="rId6"/>
            </p:custDataLst>
          </p:nvPr>
        </p:nvSpPr>
        <p:spPr bwMode="auto">
          <a:xfrm>
            <a:off x="7985720" y="2990030"/>
            <a:ext cx="180020" cy="1889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9900FF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800">
              <a:ea typeface="楷体_GB2312" pitchFamily="1" charset="-122"/>
            </a:endParaRPr>
          </a:p>
        </p:txBody>
      </p:sp>
      <p:sp>
        <p:nvSpPr>
          <p:cNvPr id="8" name="Text Box 87">
            <a:extLst>
              <a:ext uri="{FF2B5EF4-FFF2-40B4-BE49-F238E27FC236}">
                <a16:creationId xmlns:a16="http://schemas.microsoft.com/office/drawing/2014/main" id="{3FF10500-738B-2C34-DD8D-0E5768B289A6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528948" y="0"/>
            <a:ext cx="2664512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zh-CN" sz="3600" b="1">
                <a:solidFill>
                  <a:srgbClr val="0000CC"/>
                </a:solidFill>
                <a:latin typeface="Cambria Math" panose="02040503050406030204" pitchFamily="18" charset="0"/>
              </a:rPr>
              <a:t>焦距f=</a:t>
            </a:r>
            <a:r>
              <a:rPr lang="zh-CN" altLang="zh-CN" sz="3600" b="1">
                <a:solidFill>
                  <a:srgbClr val="FF0000"/>
                </a:solidFill>
                <a:latin typeface="Cambria Math" panose="02040503050406030204" pitchFamily="18" charset="0"/>
              </a:rPr>
              <a:t>10</a:t>
            </a:r>
            <a:r>
              <a:rPr lang="zh-CN" altLang="zh-CN" sz="3600" b="1">
                <a:solidFill>
                  <a:srgbClr val="0000CC"/>
                </a:solidFill>
                <a:latin typeface="Cambria Math" panose="02040503050406030204" pitchFamily="18" charset="0"/>
              </a:rPr>
              <a:t>cm</a:t>
            </a: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450C8ADD-4C74-FB32-8557-239347211562}"/>
              </a:ext>
            </a:extLst>
          </p:cNvPr>
          <p:cNvCxnSpPr/>
          <p:nvPr>
            <p:custDataLst>
              <p:tags r:id="rId8"/>
            </p:custDataLst>
          </p:nvPr>
        </p:nvCxnSpPr>
        <p:spPr>
          <a:xfrm flipH="1">
            <a:off x="3181422" y="4342978"/>
            <a:ext cx="2857217" cy="0"/>
          </a:xfrm>
          <a:prstGeom prst="straightConnector1">
            <a:avLst/>
          </a:prstGeom>
          <a:ln w="57150">
            <a:solidFill>
              <a:srgbClr val="0066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1997E4E3-E5A0-2343-C2FC-06C444B67B9B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845873" y="4303902"/>
            <a:ext cx="20092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3600" b="1">
                <a:solidFill>
                  <a:srgbClr val="006600"/>
                </a:solidFill>
              </a:rPr>
              <a:t>u=30cm</a:t>
            </a:r>
            <a:endParaRPr lang="zh-CN" altLang="en-US" sz="3600" b="1">
              <a:solidFill>
                <a:srgbClr val="006600"/>
              </a:solidFill>
            </a:endParaRPr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76D67AD0-980F-8AE6-02A1-9E1C234E7373}"/>
              </a:ext>
            </a:extLst>
          </p:cNvPr>
          <p:cNvCxnSpPr/>
          <p:nvPr>
            <p:custDataLst>
              <p:tags r:id="rId10"/>
            </p:custDataLst>
          </p:nvPr>
        </p:nvCxnSpPr>
        <p:spPr>
          <a:xfrm flipH="1" flipV="1">
            <a:off x="6080940" y="3778679"/>
            <a:ext cx="0" cy="755551"/>
          </a:xfrm>
          <a:prstGeom prst="straightConnector1">
            <a:avLst/>
          </a:prstGeom>
          <a:ln w="57150">
            <a:solidFill>
              <a:srgbClr val="0066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27">
            <a:extLst>
              <a:ext uri="{FF2B5EF4-FFF2-40B4-BE49-F238E27FC236}">
                <a16:creationId xmlns:a16="http://schemas.microsoft.com/office/drawing/2014/main" id="{E661F85A-A6CA-5C28-804A-00CB49DBC75E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830727" y="3735876"/>
            <a:ext cx="361951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buFont typeface="Arial" panose="020B0604020202020204" pitchFamily="34" charset="0"/>
              <a:buNone/>
              <a:defRPr sz="1600" b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  <a:endParaRPr kumimoji="0" lang="zh-CN" altLang="zh-CN" sz="3200" i="1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Text Box 27">
            <a:extLst>
              <a:ext uri="{FF2B5EF4-FFF2-40B4-BE49-F238E27FC236}">
                <a16:creationId xmlns:a16="http://schemas.microsoft.com/office/drawing/2014/main" id="{117E68E3-460D-F7D3-149D-673210F94B54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802835" y="3735876"/>
            <a:ext cx="825053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buFont typeface="Arial" panose="020B0604020202020204" pitchFamily="34" charset="0"/>
              <a:buNone/>
              <a:defRPr sz="1600" b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kumimoji="0" lang="en-US" altLang="zh-CN" sz="3200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  <a:endParaRPr kumimoji="0" lang="zh-CN" altLang="zh-CN" sz="3200" i="1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Text Box 27">
            <a:extLst>
              <a:ext uri="{FF2B5EF4-FFF2-40B4-BE49-F238E27FC236}">
                <a16:creationId xmlns:a16="http://schemas.microsoft.com/office/drawing/2014/main" id="{403C2FE4-E752-783C-CD84-DF4D134021A4}"/>
              </a:ext>
            </a:extLst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850507" y="3735876"/>
            <a:ext cx="361951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buFont typeface="Arial" panose="020B0604020202020204" pitchFamily="34" charset="0"/>
              <a:buNone/>
              <a:defRPr sz="1600" b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  <a:endParaRPr kumimoji="0" lang="zh-CN" altLang="zh-CN" sz="3200" i="1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Text Box 27">
            <a:extLst>
              <a:ext uri="{FF2B5EF4-FFF2-40B4-BE49-F238E27FC236}">
                <a16:creationId xmlns:a16="http://schemas.microsoft.com/office/drawing/2014/main" id="{E77A3432-BD91-CCB5-F502-7EDABEC74279}"/>
              </a:ext>
            </a:extLst>
          </p:cNvPr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772760" y="3735876"/>
            <a:ext cx="69882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buFont typeface="Arial" panose="020B0604020202020204" pitchFamily="34" charset="0"/>
              <a:buNone/>
              <a:defRPr sz="2000" b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kumimoji="0" lang="en-US" altLang="zh-CN" sz="3200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  <a:endParaRPr kumimoji="0" lang="zh-CN" altLang="zh-CN" sz="3200" i="1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9DF2068E-36E1-A722-3C5E-7F5BEBC8C5B7}"/>
              </a:ext>
            </a:extLst>
          </p:cNvPr>
          <p:cNvCxnSpPr/>
          <p:nvPr>
            <p:custDataLst>
              <p:tags r:id="rId15"/>
            </p:custDataLst>
          </p:nvPr>
        </p:nvCxnSpPr>
        <p:spPr>
          <a:xfrm flipH="1" flipV="1">
            <a:off x="3158319" y="3778679"/>
            <a:ext cx="0" cy="755551"/>
          </a:xfrm>
          <a:prstGeom prst="straightConnector1">
            <a:avLst/>
          </a:prstGeom>
          <a:ln w="57150">
            <a:solidFill>
              <a:srgbClr val="0066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椭圆 25">
            <a:extLst>
              <a:ext uri="{FF2B5EF4-FFF2-40B4-BE49-F238E27FC236}">
                <a16:creationId xmlns:a16="http://schemas.microsoft.com/office/drawing/2014/main" id="{C225C53F-4001-AF60-EBFA-CB77DCEAE3F9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2847647" y="3237622"/>
            <a:ext cx="561932" cy="5847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4132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 nodeType="clickPar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/>
      <p:bldP spid="14" grpId="0"/>
      <p:bldP spid="18" grpId="0"/>
      <p:bldP spid="19" grpId="0"/>
      <p:bldP spid="20" grpId="0"/>
      <p:bldP spid="21" grpId="0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探究凸透镜成像的规律（3种主要情况）">
            <a:hlinkClick r:id="" action="ppaction://media"/>
            <a:extLst>
              <a:ext uri="{FF2B5EF4-FFF2-40B4-BE49-F238E27FC236}">
                <a16:creationId xmlns:a16="http://schemas.microsoft.com/office/drawing/2014/main" id="{D2AA9677-CAB2-C9D9-7248-80C8FF9D1D80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680" y="6350"/>
            <a:ext cx="12192000" cy="6851650"/>
          </a:xfrm>
          <a:prstGeom prst="rect">
            <a:avLst/>
          </a:prstGeom>
        </p:spPr>
      </p:pic>
      <p:sp>
        <p:nvSpPr>
          <p:cNvPr id="4" name="TextBox 18">
            <a:hlinkClick r:id="rId8" action="ppaction://hlinkfile"/>
            <a:extLst>
              <a:ext uri="{FF2B5EF4-FFF2-40B4-BE49-F238E27FC236}">
                <a16:creationId xmlns:a16="http://schemas.microsoft.com/office/drawing/2014/main" id="{5492FD0A-60D6-8E3D-6DF8-48BB59AE3A0E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5340" y="143635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视频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4827FE7-E865-EEAF-C9CA-F6D07FCF1960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007768" y="80628"/>
            <a:ext cx="3780420" cy="584775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None/>
              <a:defRPr/>
            </a:pPr>
            <a:r>
              <a:rPr lang="zh-CN" altLang="en-US" sz="3200" b="1" kern="10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凸透镜成像实验</a:t>
            </a:r>
            <a:endParaRPr lang="en-US" altLang="zh-CN" sz="3200" b="1" kern="10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9746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遮挡凸透镜的成像（操作示范）">
            <a:hlinkClick r:id="" action="ppaction://media"/>
            <a:extLst>
              <a:ext uri="{FF2B5EF4-FFF2-40B4-BE49-F238E27FC236}">
                <a16:creationId xmlns:a16="http://schemas.microsoft.com/office/drawing/2014/main" id="{759A3B3D-F201-766D-4E34-83F8BF1B23AA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8">
            <a:hlinkClick r:id="rId8" action="ppaction://hlinkfile"/>
            <a:extLst>
              <a:ext uri="{FF2B5EF4-FFF2-40B4-BE49-F238E27FC236}">
                <a16:creationId xmlns:a16="http://schemas.microsoft.com/office/drawing/2014/main" id="{6F30540D-E8E0-62F7-A86B-F360EFA2862D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5340" y="152636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视频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51DE805-1F92-24AD-F92D-164CF45A6EDA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007768" y="80628"/>
            <a:ext cx="3780420" cy="646331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None/>
              <a:defRPr/>
            </a:pPr>
            <a:r>
              <a:rPr lang="zh-CN" altLang="en-US" sz="3600" b="1" kern="10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遮挡凸透镜</a:t>
            </a:r>
            <a:endParaRPr lang="en-US" altLang="zh-CN" sz="3600" b="1" kern="10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1609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Group 2">
            <a:extLst>
              <a:ext uri="{FF2B5EF4-FFF2-40B4-BE49-F238E27FC236}">
                <a16:creationId xmlns:a16="http://schemas.microsoft.com/office/drawing/2014/main" id="{DE7EB181-FDF0-413E-8984-A60F3FF9583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06700234"/>
              </p:ext>
            </p:extLst>
          </p:nvPr>
        </p:nvGraphicFramePr>
        <p:xfrm>
          <a:off x="407368" y="764704"/>
          <a:ext cx="11413269" cy="3302318"/>
        </p:xfrm>
        <a:graphic>
          <a:graphicData uri="http://schemas.openxmlformats.org/drawingml/2006/table">
            <a:tbl>
              <a:tblPr/>
              <a:tblGrid>
                <a:gridCol w="1656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95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45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24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581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581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043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19138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行楷" panose="02010800040101010101" pitchFamily="2" charset="-122"/>
                        <a:ea typeface="华文行楷" panose="02010800040101010101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行楷" panose="02010800040101010101" pitchFamily="2" charset="-122"/>
                          <a:ea typeface="华文行楷" panose="02010800040101010101" pitchFamily="2" charset="-122"/>
                        </a:rPr>
                        <a:t>物距</a:t>
                      </a:r>
                      <a:r>
                        <a:rPr kumimoji="0" lang="zh-CN" altLang="zh-CN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u</a:t>
                      </a:r>
                      <a:endParaRPr kumimoji="0" lang="en-US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tang" panose="02030600000101010101" pitchFamily="18" charset="-127"/>
                          <a:ea typeface="宋体" panose="02010600030101010101" pitchFamily="2" charset="-122"/>
                        </a:rPr>
                        <a:t>(</a:t>
                      </a:r>
                      <a:r>
                        <a:rPr kumimoji="0" lang="zh-CN" altLang="zh-CN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tang" panose="02030600000101010101" pitchFamily="18" charset="-127"/>
                          <a:ea typeface="宋体" panose="02010600030101010101" pitchFamily="2" charset="-122"/>
                        </a:rPr>
                        <a:t>cm</a:t>
                      </a:r>
                      <a:r>
                        <a:rPr kumimoji="0" lang="en-US" altLang="zh-CN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tang" panose="02030600000101010101" pitchFamily="18" charset="-127"/>
                          <a:ea typeface="宋体" panose="02010600030101010101" pitchFamily="2" charset="-122"/>
                        </a:rPr>
                        <a:t>)</a:t>
                      </a:r>
                      <a:endParaRPr kumimoji="0" lang="zh-CN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atang" panose="02030600000101010101" pitchFamily="18" charset="-127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行楷" panose="02010800040101010101" pitchFamily="2" charset="-122"/>
                          <a:ea typeface="华文行楷" panose="02010800040101010101" pitchFamily="2" charset="-122"/>
                        </a:rPr>
                        <a:t>像的</a:t>
                      </a:r>
                      <a:r>
                        <a:rPr kumimoji="0" lang="zh-CN" alt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行楷" panose="02010800040101010101" pitchFamily="2" charset="-122"/>
                          <a:ea typeface="华文行楷" panose="02010800040101010101" pitchFamily="2" charset="-122"/>
                        </a:rPr>
                        <a:t>特点</a:t>
                      </a:r>
                      <a:endParaRPr kumimoji="0" lang="zh-CN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行楷" panose="02010800040101010101" pitchFamily="2" charset="-122"/>
                        <a:ea typeface="华文行楷" panose="0201080004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行楷" panose="02010800040101010101" pitchFamily="2" charset="-122"/>
                          <a:ea typeface="华文行楷" panose="02010800040101010101" pitchFamily="2" charset="-122"/>
                        </a:rPr>
                        <a:t>像距</a:t>
                      </a:r>
                      <a:r>
                        <a:rPr kumimoji="0" lang="zh-CN" altLang="zh-CN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v</a:t>
                      </a:r>
                      <a:endParaRPr kumimoji="0" lang="en-US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tang" panose="02030600000101010101" pitchFamily="18" charset="-127"/>
                          <a:ea typeface="宋体" panose="02010600030101010101" pitchFamily="2" charset="-122"/>
                        </a:rPr>
                        <a:t>(</a:t>
                      </a:r>
                      <a:r>
                        <a:rPr kumimoji="0" lang="zh-CN" altLang="zh-CN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tang" panose="02030600000101010101" pitchFamily="18" charset="-127"/>
                          <a:ea typeface="宋体" panose="02010600030101010101" pitchFamily="2" charset="-122"/>
                        </a:rPr>
                        <a:t>cm</a:t>
                      </a:r>
                      <a:r>
                        <a:rPr kumimoji="0" lang="en-US" altLang="zh-CN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tang" panose="02030600000101010101" pitchFamily="18" charset="-127"/>
                          <a:ea typeface="宋体" panose="02010600030101010101" pitchFamily="2" charset="-122"/>
                        </a:rPr>
                        <a:t>)</a:t>
                      </a:r>
                      <a:endParaRPr kumimoji="0" lang="zh-CN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atang" panose="02030600000101010101" pitchFamily="18" charset="-127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行楷" panose="02010800040101010101" pitchFamily="2" charset="-122"/>
                          <a:ea typeface="华文行楷" panose="02010800040101010101" pitchFamily="2" charset="-122"/>
                        </a:rPr>
                        <a:t>应用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行楷" panose="02010800040101010101" pitchFamily="2" charset="-122"/>
                        <a:ea typeface="华文行楷" panose="0201080004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26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行楷" panose="02010800040101010101" pitchFamily="2" charset="-122"/>
                          <a:ea typeface="华文行楷" panose="02010800040101010101" pitchFamily="2" charset="-122"/>
                        </a:rPr>
                        <a:t>正倒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行楷" panose="02010800040101010101" pitchFamily="2" charset="-122"/>
                          <a:ea typeface="华文行楷" panose="02010800040101010101" pitchFamily="2" charset="-122"/>
                        </a:rPr>
                        <a:t>大小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zh-CN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行楷" panose="02010800040101010101" pitchFamily="2" charset="-122"/>
                          <a:ea typeface="华文行楷" panose="02010800040101010101" pitchFamily="2" charset="-122"/>
                        </a:rPr>
                        <a:t>虚实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77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u&gt;2f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行楷" panose="02010800040101010101" pitchFamily="2" charset="-122"/>
                        <a:ea typeface="华文行楷" panose="0201080004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行楷" panose="02010800040101010101" pitchFamily="2" charset="-122"/>
                        <a:ea typeface="华文行楷" panose="0201080004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行楷" panose="02010800040101010101" pitchFamily="2" charset="-122"/>
                        <a:ea typeface="华文行楷" panose="0201080004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77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2f&gt;u&gt;f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77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u&lt;f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7</a:t>
                      </a:r>
                      <a:endParaRPr kumimoji="0" lang="zh-CN" altLang="zh-CN" sz="36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0170" marR="90170" marT="46990" marB="469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192" name="Text Box 72">
            <a:extLst>
              <a:ext uri="{FF2B5EF4-FFF2-40B4-BE49-F238E27FC236}">
                <a16:creationId xmlns:a16="http://schemas.microsoft.com/office/drawing/2014/main" id="{5DCB590F-4F41-494F-8346-C578730E8235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757349" y="2155348"/>
            <a:ext cx="14980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CN" altLang="zh-CN" sz="3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倒立</a:t>
            </a:r>
          </a:p>
        </p:txBody>
      </p:sp>
      <p:sp>
        <p:nvSpPr>
          <p:cNvPr id="5193" name="Text Box 73">
            <a:extLst>
              <a:ext uri="{FF2B5EF4-FFF2-40B4-BE49-F238E27FC236}">
                <a16:creationId xmlns:a16="http://schemas.microsoft.com/office/drawing/2014/main" id="{B147FA0B-3AD7-4F27-BA3C-7F86F4B5D785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401581" y="2155348"/>
            <a:ext cx="117595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zh-CN" altLang="zh-CN" sz="3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缩小</a:t>
            </a:r>
          </a:p>
        </p:txBody>
      </p:sp>
      <p:sp>
        <p:nvSpPr>
          <p:cNvPr id="5194" name="Text Box 74">
            <a:extLst>
              <a:ext uri="{FF2B5EF4-FFF2-40B4-BE49-F238E27FC236}">
                <a16:creationId xmlns:a16="http://schemas.microsoft.com/office/drawing/2014/main" id="{CC1789FE-FAE1-4655-8E60-F27304413355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774113" y="2155348"/>
            <a:ext cx="14980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CN" altLang="zh-CN" sz="3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实像</a:t>
            </a:r>
          </a:p>
        </p:txBody>
      </p:sp>
      <p:sp>
        <p:nvSpPr>
          <p:cNvPr id="5195" name="Text Box 75">
            <a:extLst>
              <a:ext uri="{FF2B5EF4-FFF2-40B4-BE49-F238E27FC236}">
                <a16:creationId xmlns:a16="http://schemas.microsoft.com/office/drawing/2014/main" id="{8162F99F-0C2D-435A-B2BC-3AFA8AD4166A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380798" y="2797595"/>
            <a:ext cx="12175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zh-CN" altLang="zh-CN" sz="3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放大</a:t>
            </a:r>
          </a:p>
        </p:txBody>
      </p:sp>
      <p:sp>
        <p:nvSpPr>
          <p:cNvPr id="5196" name="Text Box 76">
            <a:extLst>
              <a:ext uri="{FF2B5EF4-FFF2-40B4-BE49-F238E27FC236}">
                <a16:creationId xmlns:a16="http://schemas.microsoft.com/office/drawing/2014/main" id="{52AD6B85-33B5-444A-B2CA-DD3752560ACD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772526" y="3408250"/>
            <a:ext cx="150117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zh-CN" altLang="zh-CN" sz="3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虚像</a:t>
            </a:r>
          </a:p>
        </p:txBody>
      </p:sp>
      <p:sp>
        <p:nvSpPr>
          <p:cNvPr id="5197" name="Text Box 77">
            <a:extLst>
              <a:ext uri="{FF2B5EF4-FFF2-40B4-BE49-F238E27FC236}">
                <a16:creationId xmlns:a16="http://schemas.microsoft.com/office/drawing/2014/main" id="{85464F6A-EB8E-4EBC-AA92-58A1087ED004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869293" y="3408250"/>
            <a:ext cx="127411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buFontTx/>
              <a:buNone/>
            </a:pPr>
            <a:r>
              <a:rPr lang="zh-CN" altLang="zh-CN" sz="3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正立</a:t>
            </a:r>
          </a:p>
        </p:txBody>
      </p:sp>
      <p:sp>
        <p:nvSpPr>
          <p:cNvPr id="5199" name="Text Box 79">
            <a:extLst>
              <a:ext uri="{FF2B5EF4-FFF2-40B4-BE49-F238E27FC236}">
                <a16:creationId xmlns:a16="http://schemas.microsoft.com/office/drawing/2014/main" id="{6EFAA1BC-1551-4A12-9695-AD06BEC1CCAA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359760" y="3408250"/>
            <a:ext cx="125959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zh-CN" altLang="zh-CN" sz="3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放大</a:t>
            </a:r>
          </a:p>
        </p:txBody>
      </p:sp>
      <p:sp>
        <p:nvSpPr>
          <p:cNvPr id="5200" name="Text Box 80">
            <a:extLst>
              <a:ext uri="{FF2B5EF4-FFF2-40B4-BE49-F238E27FC236}">
                <a16:creationId xmlns:a16="http://schemas.microsoft.com/office/drawing/2014/main" id="{46E49728-615E-4E50-A1A1-1E64C46C7F25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810228" y="2797595"/>
            <a:ext cx="14257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CN" altLang="zh-CN" sz="3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实像</a:t>
            </a:r>
          </a:p>
        </p:txBody>
      </p:sp>
      <p:sp>
        <p:nvSpPr>
          <p:cNvPr id="5203" name="Text Box 83">
            <a:extLst>
              <a:ext uri="{FF2B5EF4-FFF2-40B4-BE49-F238E27FC236}">
                <a16:creationId xmlns:a16="http://schemas.microsoft.com/office/drawing/2014/main" id="{4EFADABD-FB7B-4D6D-9ABF-78503BFFD3E9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757349" y="2797595"/>
            <a:ext cx="14980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CN" altLang="zh-CN" sz="3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倒立</a:t>
            </a:r>
          </a:p>
        </p:txBody>
      </p:sp>
      <p:sp>
        <p:nvSpPr>
          <p:cNvPr id="5204" name="Text Box 84">
            <a:extLst>
              <a:ext uri="{FF2B5EF4-FFF2-40B4-BE49-F238E27FC236}">
                <a16:creationId xmlns:a16="http://schemas.microsoft.com/office/drawing/2014/main" id="{7ACD92BF-9AE4-4342-91CA-5B39DB429CF7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8782217" y="2155639"/>
            <a:ext cx="78642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15     </a:t>
            </a:r>
          </a:p>
        </p:txBody>
      </p:sp>
      <p:sp>
        <p:nvSpPr>
          <p:cNvPr id="5205" name="Text Box 85">
            <a:extLst>
              <a:ext uri="{FF2B5EF4-FFF2-40B4-BE49-F238E27FC236}">
                <a16:creationId xmlns:a16="http://schemas.microsoft.com/office/drawing/2014/main" id="{43E4609E-4891-447C-9F66-D5E7A99B661C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8690840" y="2797886"/>
            <a:ext cx="96917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CN" altLang="zh-CN" sz="3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30</a:t>
            </a:r>
          </a:p>
        </p:txBody>
      </p:sp>
      <p:sp>
        <p:nvSpPr>
          <p:cNvPr id="5207" name="Text Box 87">
            <a:extLst>
              <a:ext uri="{FF2B5EF4-FFF2-40B4-BE49-F238E27FC236}">
                <a16:creationId xmlns:a16="http://schemas.microsoft.com/office/drawing/2014/main" id="{B1C53EC9-1AE2-4B3C-9F7B-D559228388CC}"/>
              </a:ext>
            </a:extLst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7816845" y="188641"/>
            <a:ext cx="2725426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zh-CN" sz="3600" b="1">
                <a:solidFill>
                  <a:srgbClr val="0000CC"/>
                </a:solidFill>
                <a:latin typeface="+mn-ea"/>
                <a:ea typeface="+mn-ea"/>
              </a:rPr>
              <a:t>焦距f=</a:t>
            </a:r>
            <a:r>
              <a:rPr lang="zh-CN" altLang="zh-CN" sz="3600" b="1">
                <a:solidFill>
                  <a:srgbClr val="FF0000"/>
                </a:solidFill>
                <a:latin typeface="+mn-ea"/>
                <a:ea typeface="+mn-ea"/>
              </a:rPr>
              <a:t>10</a:t>
            </a:r>
            <a:r>
              <a:rPr lang="zh-CN" altLang="zh-CN" sz="3600" b="1">
                <a:solidFill>
                  <a:srgbClr val="0000CC"/>
                </a:solidFill>
                <a:latin typeface="+mn-ea"/>
                <a:ea typeface="+mn-ea"/>
              </a:rPr>
              <a:t>cm</a:t>
            </a:r>
          </a:p>
        </p:txBody>
      </p:sp>
      <p:sp>
        <p:nvSpPr>
          <p:cNvPr id="5209" name="Text Box 89">
            <a:extLst>
              <a:ext uri="{FF2B5EF4-FFF2-40B4-BE49-F238E27FC236}">
                <a16:creationId xmlns:a16="http://schemas.microsoft.com/office/drawing/2014/main" id="{2139EE5A-C941-4758-AC91-27DDA111AB35}"/>
              </a:ext>
            </a:extLst>
          </p:cNvPr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0091020" y="2797886"/>
            <a:ext cx="168030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zh-CN" altLang="zh-CN" sz="3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投影仪</a:t>
            </a:r>
          </a:p>
        </p:txBody>
      </p:sp>
      <p:sp>
        <p:nvSpPr>
          <p:cNvPr id="5210" name="Text Box 90">
            <a:extLst>
              <a:ext uri="{FF2B5EF4-FFF2-40B4-BE49-F238E27FC236}">
                <a16:creationId xmlns:a16="http://schemas.microsoft.com/office/drawing/2014/main" id="{405A12CD-1C79-47B8-9277-26EFEB0C4E84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0135146" y="2155639"/>
            <a:ext cx="159205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zh-CN" sz="3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照相机</a:t>
            </a:r>
          </a:p>
        </p:txBody>
      </p:sp>
      <p:sp>
        <p:nvSpPr>
          <p:cNvPr id="5211" name="Text Box 91">
            <a:extLst>
              <a:ext uri="{FF2B5EF4-FFF2-40B4-BE49-F238E27FC236}">
                <a16:creationId xmlns:a16="http://schemas.microsoft.com/office/drawing/2014/main" id="{16CB6199-D916-4FDC-B19C-EEFA82956ABA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10091020" y="3408541"/>
            <a:ext cx="168030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zh-CN" altLang="zh-CN" sz="3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放大镜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700421E-0251-4CC1-AEAE-C7BC5C898C7D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1739516" y="128143"/>
            <a:ext cx="5148572" cy="646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zh-CN" sz="3600" b="1" kern="100">
                <a:cs typeface="Times New Roman" panose="02020603050405020304" pitchFamily="18" charset="0"/>
              </a:rPr>
              <a:t>凸透镜成像</a:t>
            </a:r>
            <a:r>
              <a:rPr lang="zh-CN" altLang="en-US" sz="3600" b="1" kern="100">
                <a:cs typeface="Times New Roman" panose="02020603050405020304" pitchFamily="18" charset="0"/>
              </a:rPr>
              <a:t>规律的实验</a:t>
            </a:r>
            <a:endParaRPr lang="zh-CN" altLang="en-US" sz="3600" b="1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F28BCA7-5989-42E8-EBE6-C3694B7A6B28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517577" y="4192905"/>
            <a:ext cx="1167442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4000" b="1"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</a:rPr>
              <a:t>、调节烛焰、凸透镜、光屏的中心在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同一高度</a:t>
            </a:r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  <a:p>
            <a:pPr>
              <a:defRPr/>
            </a:pPr>
            <a:r>
              <a:rPr lang="en-US" altLang="zh-CN" sz="4000" b="1"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</a:rPr>
              <a:t>、光屏上，图象的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线条</a:t>
            </a:r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</a:rPr>
              <a:t>非常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清晰分明</a:t>
            </a:r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</a:rPr>
              <a:t>时才是实像，</a:t>
            </a:r>
            <a:endParaRPr lang="en-US" altLang="zh-CN" sz="40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defRPr/>
            </a:pPr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</a:rPr>
              <a:t>   线条模糊、渐进的不是实像。</a:t>
            </a:r>
          </a:p>
        </p:txBody>
      </p:sp>
    </p:spTree>
    <p:extLst>
      <p:ext uri="{BB962C8B-B14F-4D97-AF65-F5344CB8AC3E}">
        <p14:creationId xmlns:p14="http://schemas.microsoft.com/office/powerpoint/2010/main" val="34368487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5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92" grpId="0"/>
      <p:bldP spid="5193" grpId="0"/>
      <p:bldP spid="5194" grpId="0"/>
      <p:bldP spid="5195" grpId="0"/>
      <p:bldP spid="5196" grpId="0"/>
      <p:bldP spid="5197" grpId="0"/>
      <p:bldP spid="5199" grpId="0"/>
      <p:bldP spid="5200" grpId="0"/>
      <p:bldP spid="5203" grpId="0"/>
      <p:bldP spid="5204" grpId="0"/>
      <p:bldP spid="5205" grpId="0"/>
      <p:bldP spid="5209" grpId="0"/>
      <p:bldP spid="5210" grpId="0"/>
      <p:bldP spid="52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762AAC-4048-016F-9FD3-2C0283672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凸透镜成像规律（光路图和实验）">
            <a:hlinkClick r:id="" action="ppaction://media"/>
            <a:extLst>
              <a:ext uri="{FF2B5EF4-FFF2-40B4-BE49-F238E27FC236}">
                <a16:creationId xmlns:a16="http://schemas.microsoft.com/office/drawing/2014/main" id="{14A3FB38-17EF-0D86-25ED-57F1B344605A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extBox 18">
            <a:hlinkClick r:id="rId7" action="ppaction://hlinkfile"/>
            <a:extLst>
              <a:ext uri="{FF2B5EF4-FFF2-40B4-BE49-F238E27FC236}">
                <a16:creationId xmlns:a16="http://schemas.microsoft.com/office/drawing/2014/main" id="{F2B39DC1-C9DE-98F6-2D25-7F40048110DC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5340" y="152636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视频</a:t>
            </a:r>
          </a:p>
        </p:txBody>
      </p:sp>
    </p:spTree>
    <p:extLst>
      <p:ext uri="{BB962C8B-B14F-4D97-AF65-F5344CB8AC3E}">
        <p14:creationId xmlns:p14="http://schemas.microsoft.com/office/powerpoint/2010/main" val="7644465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遮挡凸透镜的成像（实验现象）">
            <a:hlinkClick r:id="" action="ppaction://media"/>
            <a:extLst>
              <a:ext uri="{FF2B5EF4-FFF2-40B4-BE49-F238E27FC236}">
                <a16:creationId xmlns:a16="http://schemas.microsoft.com/office/drawing/2014/main" id="{C7A09A48-BB5F-6ECA-3CEE-5DF7EAE427CC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0852"/>
            <a:ext cx="12192000" cy="6858000"/>
          </a:xfrm>
          <a:prstGeom prst="rect">
            <a:avLst/>
          </a:prstGeom>
        </p:spPr>
      </p:pic>
      <p:sp>
        <p:nvSpPr>
          <p:cNvPr id="2" name="TextBox 18">
            <a:hlinkClick r:id="rId7" action="ppaction://hlinkfile"/>
            <a:extLst>
              <a:ext uri="{FF2B5EF4-FFF2-40B4-BE49-F238E27FC236}">
                <a16:creationId xmlns:a16="http://schemas.microsoft.com/office/drawing/2014/main" id="{6F30540D-E8E0-62F7-A86B-F360EFA2862D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5340" y="152636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视频</a:t>
            </a:r>
          </a:p>
        </p:txBody>
      </p:sp>
    </p:spTree>
    <p:extLst>
      <p:ext uri="{BB962C8B-B14F-4D97-AF65-F5344CB8AC3E}">
        <p14:creationId xmlns:p14="http://schemas.microsoft.com/office/powerpoint/2010/main" val="6563319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19459">
            <a:extLst>
              <a:ext uri="{FF2B5EF4-FFF2-40B4-BE49-F238E27FC236}">
                <a16:creationId xmlns:a16="http://schemas.microsoft.com/office/drawing/2014/main" id="{817F45F4-DD0C-8262-8659-D73C2079163D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699956" y="1340768"/>
            <a:ext cx="533400" cy="2209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rgbClr val="2F2F00"/>
            </a:solidFill>
            <a:round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" name="组合 19457">
            <a:extLst>
              <a:ext uri="{FF2B5EF4-FFF2-40B4-BE49-F238E27FC236}">
                <a16:creationId xmlns:a16="http://schemas.microsoft.com/office/drawing/2014/main" id="{A008C361-BED2-AAA7-8785-722B712D22A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2194756" y="1340768"/>
            <a:ext cx="7696200" cy="2209800"/>
            <a:chOff x="0" y="0"/>
            <a:chExt cx="4848" cy="1392"/>
          </a:xfrm>
        </p:grpSpPr>
        <p:sp>
          <p:nvSpPr>
            <p:cNvPr id="6" name="直接连接符 19458">
              <a:extLst>
                <a:ext uri="{FF2B5EF4-FFF2-40B4-BE49-F238E27FC236}">
                  <a16:creationId xmlns:a16="http://schemas.microsoft.com/office/drawing/2014/main" id="{E4CA0F8B-9BAE-13D3-D5BA-B9AF77B83E95}"/>
                </a:ext>
              </a:extLst>
            </p:cNvPr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>
              <a:off x="0" y="672"/>
              <a:ext cx="4848" cy="0"/>
            </a:xfrm>
            <a:prstGeom prst="line">
              <a:avLst/>
            </a:prstGeom>
            <a:noFill/>
            <a:ln w="38100">
              <a:solidFill>
                <a:srgbClr val="2F2F00"/>
              </a:solidFill>
              <a:prstDash val="dashDot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" name="椭圆 19459">
              <a:extLst>
                <a:ext uri="{FF2B5EF4-FFF2-40B4-BE49-F238E27FC236}">
                  <a16:creationId xmlns:a16="http://schemas.microsoft.com/office/drawing/2014/main" id="{C3A0C2D8-819C-42D1-B8C1-8B7A5BC01728}"/>
                </a:ext>
              </a:extLst>
            </p:cNvPr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2208" y="0"/>
              <a:ext cx="336" cy="139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>
              <a:solidFill>
                <a:srgbClr val="2F2F00"/>
              </a:solidFill>
              <a:round/>
            </a:ln>
          </p:spPr>
          <p:txBody>
            <a:bodyPr/>
            <a:lstStyle/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" name="直接连接符 19460">
              <a:extLst>
                <a:ext uri="{FF2B5EF4-FFF2-40B4-BE49-F238E27FC236}">
                  <a16:creationId xmlns:a16="http://schemas.microsoft.com/office/drawing/2014/main" id="{7C8FFF27-4DF6-EEC1-4C7B-F66EAABEFECB}"/>
                </a:ext>
              </a:extLst>
            </p:cNvPr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>
              <a:off x="1488" y="672"/>
              <a:ext cx="48" cy="0"/>
            </a:xfrm>
            <a:prstGeom prst="line">
              <a:avLst/>
            </a:prstGeom>
            <a:noFill/>
            <a:ln w="92075">
              <a:solidFill>
                <a:srgbClr val="0000FF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直接连接符 19461">
              <a:extLst>
                <a:ext uri="{FF2B5EF4-FFF2-40B4-BE49-F238E27FC236}">
                  <a16:creationId xmlns:a16="http://schemas.microsoft.com/office/drawing/2014/main" id="{E0CBFD9A-086A-BB95-24DA-8722F72B348C}"/>
                </a:ext>
              </a:extLst>
            </p:cNvPr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>
              <a:off x="624" y="672"/>
              <a:ext cx="48" cy="0"/>
            </a:xfrm>
            <a:prstGeom prst="line">
              <a:avLst/>
            </a:prstGeom>
            <a:noFill/>
            <a:ln w="92075">
              <a:solidFill>
                <a:srgbClr val="0000FF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直接连接符 19463">
              <a:extLst>
                <a:ext uri="{FF2B5EF4-FFF2-40B4-BE49-F238E27FC236}">
                  <a16:creationId xmlns:a16="http://schemas.microsoft.com/office/drawing/2014/main" id="{13F714D3-7B72-2BF2-B164-2BACEB30C50B}"/>
                </a:ext>
              </a:extLst>
            </p:cNvPr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3207" y="672"/>
              <a:ext cx="48" cy="0"/>
            </a:xfrm>
            <a:prstGeom prst="line">
              <a:avLst/>
            </a:prstGeom>
            <a:noFill/>
            <a:ln w="92075">
              <a:solidFill>
                <a:srgbClr val="0000FF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直接连接符 19464">
              <a:extLst>
                <a:ext uri="{FF2B5EF4-FFF2-40B4-BE49-F238E27FC236}">
                  <a16:creationId xmlns:a16="http://schemas.microsoft.com/office/drawing/2014/main" id="{F4734A50-26B8-1427-9511-F189FD767B5F}"/>
                </a:ext>
              </a:extLst>
            </p:cNvPr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>
              <a:off x="4014" y="672"/>
              <a:ext cx="48" cy="0"/>
            </a:xfrm>
            <a:prstGeom prst="line">
              <a:avLst/>
            </a:prstGeom>
            <a:noFill/>
            <a:ln w="92075">
              <a:solidFill>
                <a:srgbClr val="0000FF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直接连接符 19462">
              <a:extLst>
                <a:ext uri="{FF2B5EF4-FFF2-40B4-BE49-F238E27FC236}">
                  <a16:creationId xmlns:a16="http://schemas.microsoft.com/office/drawing/2014/main" id="{F3461C36-CB9C-D416-2CE7-A13C1F9A2FF9}"/>
                </a:ext>
              </a:extLst>
            </p:cNvPr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>
              <a:off x="2352" y="672"/>
              <a:ext cx="48" cy="0"/>
            </a:xfrm>
            <a:prstGeom prst="line">
              <a:avLst/>
            </a:prstGeom>
            <a:noFill/>
            <a:ln w="92075">
              <a:solidFill>
                <a:srgbClr val="0000FF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602E5ADD-DC35-A2D7-E940-C1C7C74AA58F}"/>
              </a:ext>
            </a:extLst>
          </p:cNvPr>
          <p:cNvCxnSpPr/>
          <p:nvPr>
            <p:custDataLst>
              <p:tags r:id="rId3"/>
            </p:custDataLst>
          </p:nvPr>
        </p:nvCxnSpPr>
        <p:spPr>
          <a:xfrm flipV="1">
            <a:off x="3231530" y="1731293"/>
            <a:ext cx="2774813" cy="13784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62C66103-7A2D-D2D5-1EE6-CF3CE61EAE05}"/>
              </a:ext>
            </a:extLst>
          </p:cNvPr>
          <p:cNvCxnSpPr/>
          <p:nvPr>
            <p:custDataLst>
              <p:tags r:id="rId4"/>
            </p:custDataLst>
          </p:nvPr>
        </p:nvCxnSpPr>
        <p:spPr>
          <a:xfrm>
            <a:off x="3216100" y="1750693"/>
            <a:ext cx="2733970" cy="661399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5E7DAB60-44E9-E73E-54A1-801A64335881}"/>
              </a:ext>
            </a:extLst>
          </p:cNvPr>
          <p:cNvCxnSpPr/>
          <p:nvPr>
            <p:custDataLst>
              <p:tags r:id="rId5"/>
            </p:custDataLst>
          </p:nvPr>
        </p:nvCxnSpPr>
        <p:spPr>
          <a:xfrm>
            <a:off x="3220973" y="1750182"/>
            <a:ext cx="2765068" cy="153158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F1F7FEA6-8C05-77F1-FFFB-A6A133DF0115}"/>
              </a:ext>
            </a:extLst>
          </p:cNvPr>
          <p:cNvCxnSpPr/>
          <p:nvPr>
            <p:custDataLst>
              <p:tags r:id="rId6"/>
            </p:custDataLst>
          </p:nvPr>
        </p:nvCxnSpPr>
        <p:spPr>
          <a:xfrm>
            <a:off x="3220973" y="1746354"/>
            <a:ext cx="2765068" cy="32929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1B700CD1-1830-0EE6-BA60-B2B7702389D9}"/>
              </a:ext>
            </a:extLst>
          </p:cNvPr>
          <p:cNvCxnSpPr/>
          <p:nvPr>
            <p:custDataLst>
              <p:tags r:id="rId7"/>
            </p:custDataLst>
          </p:nvPr>
        </p:nvCxnSpPr>
        <p:spPr>
          <a:xfrm>
            <a:off x="3214883" y="1750182"/>
            <a:ext cx="2771158" cy="44033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63AC337B-F594-5E19-A1B7-9FE77C225F45}"/>
              </a:ext>
            </a:extLst>
          </p:cNvPr>
          <p:cNvCxnSpPr/>
          <p:nvPr>
            <p:custDataLst>
              <p:tags r:id="rId8"/>
            </p:custDataLst>
          </p:nvPr>
        </p:nvCxnSpPr>
        <p:spPr>
          <a:xfrm>
            <a:off x="3214883" y="1750182"/>
            <a:ext cx="2771158" cy="842369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7BAF0373-54E5-FEE4-6BB9-1388C11E79FB}"/>
              </a:ext>
            </a:extLst>
          </p:cNvPr>
          <p:cNvCxnSpPr/>
          <p:nvPr>
            <p:custDataLst>
              <p:tags r:id="rId9"/>
            </p:custDataLst>
          </p:nvPr>
        </p:nvCxnSpPr>
        <p:spPr>
          <a:xfrm>
            <a:off x="3215288" y="1754267"/>
            <a:ext cx="2753995" cy="1323339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4623103C-AAC3-92EE-610F-CC9367B23663}"/>
              </a:ext>
            </a:extLst>
          </p:cNvPr>
          <p:cNvCxnSpPr/>
          <p:nvPr>
            <p:custDataLst>
              <p:tags r:id="rId10"/>
            </p:custDataLst>
          </p:nvPr>
        </p:nvCxnSpPr>
        <p:spPr>
          <a:xfrm>
            <a:off x="3214883" y="1754012"/>
            <a:ext cx="2771158" cy="1010844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25F01DD5-5AA6-1AA5-DAC4-D2F2CAC4FA65}"/>
              </a:ext>
            </a:extLst>
          </p:cNvPr>
          <p:cNvCxnSpPr/>
          <p:nvPr>
            <p:custDataLst>
              <p:tags r:id="rId11"/>
            </p:custDataLst>
          </p:nvPr>
        </p:nvCxnSpPr>
        <p:spPr>
          <a:xfrm rot="5400000" flipH="1" flipV="1">
            <a:off x="2897081" y="2053011"/>
            <a:ext cx="684000" cy="1191"/>
          </a:xfrm>
          <a:prstGeom prst="straightConnector1">
            <a:avLst/>
          </a:prstGeom>
          <a:ln w="57150" cmpd="sng">
            <a:solidFill>
              <a:srgbClr val="33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686FA9F6-AF5E-F9BA-6129-9F1E75248A55}"/>
              </a:ext>
            </a:extLst>
          </p:cNvPr>
          <p:cNvCxnSpPr/>
          <p:nvPr>
            <p:custDataLst>
              <p:tags r:id="rId12"/>
            </p:custDataLst>
          </p:nvPr>
        </p:nvCxnSpPr>
        <p:spPr>
          <a:xfrm>
            <a:off x="5954273" y="1711607"/>
            <a:ext cx="3291205" cy="170307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FD8D2C8C-3CA9-6E3A-0CDA-9A30BA5FED03}"/>
              </a:ext>
            </a:extLst>
          </p:cNvPr>
          <p:cNvCxnSpPr/>
          <p:nvPr>
            <p:custDataLst>
              <p:tags r:id="rId13"/>
            </p:custDataLst>
          </p:nvPr>
        </p:nvCxnSpPr>
        <p:spPr>
          <a:xfrm>
            <a:off x="5940362" y="1894788"/>
            <a:ext cx="3688080" cy="162814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38ED238C-37C7-CDF0-2F37-E1C4AB800969}"/>
              </a:ext>
            </a:extLst>
          </p:cNvPr>
          <p:cNvCxnSpPr/>
          <p:nvPr>
            <p:custDataLst>
              <p:tags r:id="rId14"/>
            </p:custDataLst>
          </p:nvPr>
        </p:nvCxnSpPr>
        <p:spPr>
          <a:xfrm>
            <a:off x="5965180" y="2074104"/>
            <a:ext cx="3702049" cy="1419225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9AB55DDF-E839-C51F-5037-51942C84C383}"/>
              </a:ext>
            </a:extLst>
          </p:cNvPr>
          <p:cNvCxnSpPr/>
          <p:nvPr>
            <p:custDataLst>
              <p:tags r:id="rId15"/>
            </p:custDataLst>
          </p:nvPr>
        </p:nvCxnSpPr>
        <p:spPr>
          <a:xfrm>
            <a:off x="5900935" y="2159562"/>
            <a:ext cx="3844925" cy="1323975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D3F49A58-5636-7FC9-58C9-9F336A7EC57E}"/>
              </a:ext>
            </a:extLst>
          </p:cNvPr>
          <p:cNvCxnSpPr/>
          <p:nvPr>
            <p:custDataLst>
              <p:tags r:id="rId16"/>
            </p:custDataLst>
          </p:nvPr>
        </p:nvCxnSpPr>
        <p:spPr>
          <a:xfrm>
            <a:off x="5891696" y="2394710"/>
            <a:ext cx="3883660" cy="9906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箭头连接符 76">
            <a:extLst>
              <a:ext uri="{FF2B5EF4-FFF2-40B4-BE49-F238E27FC236}">
                <a16:creationId xmlns:a16="http://schemas.microsoft.com/office/drawing/2014/main" id="{639EB4FC-BBE4-4201-B427-DF28AA755A4F}"/>
              </a:ext>
            </a:extLst>
          </p:cNvPr>
          <p:cNvCxnSpPr/>
          <p:nvPr>
            <p:custDataLst>
              <p:tags r:id="rId17"/>
            </p:custDataLst>
          </p:nvPr>
        </p:nvCxnSpPr>
        <p:spPr>
          <a:xfrm flipV="1">
            <a:off x="3210680" y="1397918"/>
            <a:ext cx="2776539" cy="339919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箭头连接符 79">
            <a:extLst>
              <a:ext uri="{FF2B5EF4-FFF2-40B4-BE49-F238E27FC236}">
                <a16:creationId xmlns:a16="http://schemas.microsoft.com/office/drawing/2014/main" id="{2DB8CCFE-2C8B-7B28-ACE2-E4DBDFEDBB18}"/>
              </a:ext>
            </a:extLst>
          </p:cNvPr>
          <p:cNvCxnSpPr/>
          <p:nvPr>
            <p:custDataLst>
              <p:tags r:id="rId18"/>
            </p:custDataLst>
          </p:nvPr>
        </p:nvCxnSpPr>
        <p:spPr>
          <a:xfrm>
            <a:off x="5968169" y="1397918"/>
            <a:ext cx="3114676" cy="2000249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接箭头连接符 84">
            <a:extLst>
              <a:ext uri="{FF2B5EF4-FFF2-40B4-BE49-F238E27FC236}">
                <a16:creationId xmlns:a16="http://schemas.microsoft.com/office/drawing/2014/main" id="{286F7CB7-1C0F-E76E-9A9A-1E3702C4ADA2}"/>
              </a:ext>
            </a:extLst>
          </p:cNvPr>
          <p:cNvCxnSpPr/>
          <p:nvPr>
            <p:custDataLst>
              <p:tags r:id="rId19"/>
            </p:custDataLst>
          </p:nvPr>
        </p:nvCxnSpPr>
        <p:spPr>
          <a:xfrm>
            <a:off x="3220651" y="1747314"/>
            <a:ext cx="2737993" cy="1736579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B9433141-A88A-24E8-4823-C0E4789803BA}"/>
              </a:ext>
            </a:extLst>
          </p:cNvPr>
          <p:cNvCxnSpPr/>
          <p:nvPr>
            <p:custDataLst>
              <p:tags r:id="rId20"/>
            </p:custDataLst>
          </p:nvPr>
        </p:nvCxnSpPr>
        <p:spPr>
          <a:xfrm>
            <a:off x="5954370" y="3068465"/>
            <a:ext cx="4103999" cy="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582FD97D-C80F-41F3-CB45-7A132EEACAF3}"/>
              </a:ext>
            </a:extLst>
          </p:cNvPr>
          <p:cNvCxnSpPr/>
          <p:nvPr>
            <p:custDataLst>
              <p:tags r:id="rId21"/>
            </p:custDataLst>
          </p:nvPr>
        </p:nvCxnSpPr>
        <p:spPr>
          <a:xfrm>
            <a:off x="5925612" y="2750607"/>
            <a:ext cx="4862830" cy="556895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9E00698F-5D1A-B470-569A-DD928FC0B1DB}"/>
              </a:ext>
            </a:extLst>
          </p:cNvPr>
          <p:cNvCxnSpPr/>
          <p:nvPr>
            <p:custDataLst>
              <p:tags r:id="rId22"/>
            </p:custDataLst>
          </p:nvPr>
        </p:nvCxnSpPr>
        <p:spPr>
          <a:xfrm>
            <a:off x="5916722" y="2573241"/>
            <a:ext cx="4605020" cy="842645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箭头连接符 91">
            <a:extLst>
              <a:ext uri="{FF2B5EF4-FFF2-40B4-BE49-F238E27FC236}">
                <a16:creationId xmlns:a16="http://schemas.microsoft.com/office/drawing/2014/main" id="{4E46B83F-DCDF-02B2-6CC7-6FA76EAAFA5E}"/>
              </a:ext>
            </a:extLst>
          </p:cNvPr>
          <p:cNvCxnSpPr/>
          <p:nvPr>
            <p:custDataLst>
              <p:tags r:id="rId23"/>
            </p:custDataLst>
          </p:nvPr>
        </p:nvCxnSpPr>
        <p:spPr>
          <a:xfrm flipV="1">
            <a:off x="5940362" y="2969543"/>
            <a:ext cx="3294882" cy="513994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22">
            <a:extLst>
              <a:ext uri="{FF2B5EF4-FFF2-40B4-BE49-F238E27FC236}">
                <a16:creationId xmlns:a16="http://schemas.microsoft.com/office/drawing/2014/main" id="{883E25B9-F9B7-20C9-1FFB-1185EDD0EF99}"/>
              </a:ext>
            </a:extLst>
          </p:cNvPr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3142361" y="2346903"/>
            <a:ext cx="181689" cy="189204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3600" b="1">
              <a:solidFill>
                <a:srgbClr val="000099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Oval 122">
            <a:extLst>
              <a:ext uri="{FF2B5EF4-FFF2-40B4-BE49-F238E27FC236}">
                <a16:creationId xmlns:a16="http://schemas.microsoft.com/office/drawing/2014/main" id="{7E6A4201-807D-A95C-DFD0-9FBED8F4287E}"/>
              </a:ext>
            </a:extLst>
          </p:cNvPr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4474736" y="2324426"/>
            <a:ext cx="181689" cy="189204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3600" b="1">
              <a:solidFill>
                <a:srgbClr val="000099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0" name="Oval 122">
            <a:extLst>
              <a:ext uri="{FF2B5EF4-FFF2-40B4-BE49-F238E27FC236}">
                <a16:creationId xmlns:a16="http://schemas.microsoft.com/office/drawing/2014/main" id="{6A533B56-F490-D2E1-0241-980304FCDCE6}"/>
              </a:ext>
            </a:extLst>
          </p:cNvPr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7141959" y="2306229"/>
            <a:ext cx="181689" cy="189204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3600" b="1">
              <a:solidFill>
                <a:srgbClr val="000099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1" name="Oval 122">
            <a:extLst>
              <a:ext uri="{FF2B5EF4-FFF2-40B4-BE49-F238E27FC236}">
                <a16:creationId xmlns:a16="http://schemas.microsoft.com/office/drawing/2014/main" id="{65177755-4C4D-B990-D674-A18EF374650D}"/>
              </a:ext>
            </a:extLst>
          </p:cNvPr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8495186" y="2324426"/>
            <a:ext cx="181689" cy="189204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3600" b="1">
              <a:solidFill>
                <a:srgbClr val="000099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id="{62ED2DD3-9236-F3EA-747F-9A630C6D4492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8314568" y="3161011"/>
            <a:ext cx="504825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200" b="1" kern="100">
                <a:solidFill>
                  <a:srgbClr val="0000FF"/>
                </a:solidFill>
                <a:cs typeface="Times New Roman" panose="02020603050405020304" pitchFamily="18" charset="0"/>
              </a:rPr>
              <a:t>A’</a:t>
            </a:r>
            <a:endParaRPr lang="zh-CN" altLang="en-US" sz="3200" b="1">
              <a:solidFill>
                <a:srgbClr val="0000FF"/>
              </a:solidFill>
            </a:endParaRPr>
          </a:p>
        </p:txBody>
      </p:sp>
      <p:sp>
        <p:nvSpPr>
          <p:cNvPr id="96" name="文本框 95">
            <a:extLst>
              <a:ext uri="{FF2B5EF4-FFF2-40B4-BE49-F238E27FC236}">
                <a16:creationId xmlns:a16="http://schemas.microsoft.com/office/drawing/2014/main" id="{71FAADBD-FA2B-1313-30D9-00D9C368BEFE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2669594" y="1300488"/>
            <a:ext cx="504825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200" b="1" kern="100">
                <a:solidFill>
                  <a:srgbClr val="0000FF"/>
                </a:solidFill>
                <a:cs typeface="Times New Roman" panose="02020603050405020304" pitchFamily="18" charset="0"/>
              </a:rPr>
              <a:t>A</a:t>
            </a:r>
            <a:endParaRPr lang="zh-CN" altLang="en-US" sz="3200" b="1">
              <a:solidFill>
                <a:srgbClr val="0000FF"/>
              </a:solidFill>
            </a:endParaRPr>
          </a:p>
        </p:txBody>
      </p:sp>
      <p:sp>
        <p:nvSpPr>
          <p:cNvPr id="97" name="Text Box 98">
            <a:extLst>
              <a:ext uri="{FF2B5EF4-FFF2-40B4-BE49-F238E27FC236}">
                <a16:creationId xmlns:a16="http://schemas.microsoft.com/office/drawing/2014/main" id="{5F9E99C0-B160-C204-D76E-12373EBFDBCB}"/>
              </a:ext>
            </a:extLst>
          </p:cNvPr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454696" y="188640"/>
            <a:ext cx="1173730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48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发光点</a:t>
            </a:r>
            <a:r>
              <a:rPr lang="en-US" altLang="zh-CN" sz="48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A</a:t>
            </a:r>
            <a:r>
              <a:rPr lang="zh-CN" altLang="en-US" sz="48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所有</a:t>
            </a:r>
            <a:r>
              <a:rPr lang="zh-CN" altLang="en-US" sz="4800">
                <a:latin typeface="楷体" panose="02010609060101010101" pitchFamily="49" charset="-122"/>
                <a:ea typeface="楷体" panose="02010609060101010101" pitchFamily="49" charset="-122"/>
              </a:rPr>
              <a:t>的折射</a:t>
            </a:r>
            <a:r>
              <a:rPr lang="zh-CN" altLang="en-US" sz="48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光线都相交于像点</a:t>
            </a:r>
            <a:r>
              <a:rPr lang="en-US" altLang="zh-CN" sz="48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A</a:t>
            </a:r>
            <a:r>
              <a:rPr lang="zh-CN" altLang="en-US" sz="48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′</a:t>
            </a:r>
            <a:endParaRPr lang="zh-CN" altLang="en-US" sz="4800" u="sng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1" name="Oval 122">
            <a:extLst>
              <a:ext uri="{FF2B5EF4-FFF2-40B4-BE49-F238E27FC236}">
                <a16:creationId xmlns:a16="http://schemas.microsoft.com/office/drawing/2014/main" id="{6212A7AE-5FEE-B0B7-2590-58091A8CFD3D}"/>
              </a:ext>
            </a:extLst>
          </p:cNvPr>
          <p:cNvSpPr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5844580" y="2317333"/>
            <a:ext cx="181689" cy="189204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3600" b="1">
              <a:solidFill>
                <a:srgbClr val="000099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02" name="直接箭头连接符 101">
            <a:extLst>
              <a:ext uri="{FF2B5EF4-FFF2-40B4-BE49-F238E27FC236}">
                <a16:creationId xmlns:a16="http://schemas.microsoft.com/office/drawing/2014/main" id="{8D0C148D-B197-B871-7056-659176FBEB17}"/>
              </a:ext>
            </a:extLst>
          </p:cNvPr>
          <p:cNvCxnSpPr/>
          <p:nvPr>
            <p:custDataLst>
              <p:tags r:id="rId32"/>
            </p:custDataLst>
          </p:nvPr>
        </p:nvCxnSpPr>
        <p:spPr>
          <a:xfrm rot="16200000" flipH="1">
            <a:off x="8246174" y="2757504"/>
            <a:ext cx="684000" cy="1191"/>
          </a:xfrm>
          <a:prstGeom prst="straightConnector1">
            <a:avLst/>
          </a:prstGeom>
          <a:ln w="57150" cmpd="sng">
            <a:solidFill>
              <a:srgbClr val="33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9633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19459">
            <a:extLst>
              <a:ext uri="{FF2B5EF4-FFF2-40B4-BE49-F238E27FC236}">
                <a16:creationId xmlns:a16="http://schemas.microsoft.com/office/drawing/2014/main" id="{817F45F4-DD0C-8262-8659-D73C2079163D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411923" y="1674026"/>
            <a:ext cx="533400" cy="2209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rgbClr val="2F2F00"/>
            </a:solidFill>
            <a:round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" name="组合 19457">
            <a:extLst>
              <a:ext uri="{FF2B5EF4-FFF2-40B4-BE49-F238E27FC236}">
                <a16:creationId xmlns:a16="http://schemas.microsoft.com/office/drawing/2014/main" id="{A008C361-BED2-AAA7-8785-722B712D22A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906723" y="1674026"/>
            <a:ext cx="7696200" cy="2209800"/>
            <a:chOff x="0" y="0"/>
            <a:chExt cx="4848" cy="1392"/>
          </a:xfrm>
        </p:grpSpPr>
        <p:sp>
          <p:nvSpPr>
            <p:cNvPr id="6" name="直接连接符 19458">
              <a:extLst>
                <a:ext uri="{FF2B5EF4-FFF2-40B4-BE49-F238E27FC236}">
                  <a16:creationId xmlns:a16="http://schemas.microsoft.com/office/drawing/2014/main" id="{E4CA0F8B-9BAE-13D3-D5BA-B9AF77B83E95}"/>
                </a:ext>
              </a:extLst>
            </p:cNvPr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>
              <a:off x="0" y="672"/>
              <a:ext cx="4848" cy="0"/>
            </a:xfrm>
            <a:prstGeom prst="line">
              <a:avLst/>
            </a:prstGeom>
            <a:noFill/>
            <a:ln w="38100">
              <a:solidFill>
                <a:srgbClr val="2F2F00"/>
              </a:solidFill>
              <a:prstDash val="dashDot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" name="椭圆 19459">
              <a:extLst>
                <a:ext uri="{FF2B5EF4-FFF2-40B4-BE49-F238E27FC236}">
                  <a16:creationId xmlns:a16="http://schemas.microsoft.com/office/drawing/2014/main" id="{C3A0C2D8-819C-42D1-B8C1-8B7A5BC01728}"/>
                </a:ext>
              </a:extLst>
            </p:cNvPr>
            <p:cNvSpPr>
              <a:spLocks noChangeArrowheads="1"/>
            </p:cNvSpPr>
            <p:nvPr>
              <p:custDataLst>
                <p:tags r:id="rId57"/>
              </p:custDataLst>
            </p:nvPr>
          </p:nvSpPr>
          <p:spPr bwMode="auto">
            <a:xfrm>
              <a:off x="2208" y="0"/>
              <a:ext cx="336" cy="139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>
              <a:solidFill>
                <a:srgbClr val="2F2F00"/>
              </a:solidFill>
              <a:round/>
            </a:ln>
          </p:spPr>
          <p:txBody>
            <a:bodyPr/>
            <a:lstStyle/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" name="直接连接符 19460">
              <a:extLst>
                <a:ext uri="{FF2B5EF4-FFF2-40B4-BE49-F238E27FC236}">
                  <a16:creationId xmlns:a16="http://schemas.microsoft.com/office/drawing/2014/main" id="{7C8FFF27-4DF6-EEC1-4C7B-F66EAABEFECB}"/>
                </a:ext>
              </a:extLst>
            </p:cNvPr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>
              <a:off x="1488" y="672"/>
              <a:ext cx="48" cy="0"/>
            </a:xfrm>
            <a:prstGeom prst="line">
              <a:avLst/>
            </a:prstGeom>
            <a:noFill/>
            <a:ln w="92075">
              <a:solidFill>
                <a:srgbClr val="0000FF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直接连接符 19461">
              <a:extLst>
                <a:ext uri="{FF2B5EF4-FFF2-40B4-BE49-F238E27FC236}">
                  <a16:creationId xmlns:a16="http://schemas.microsoft.com/office/drawing/2014/main" id="{E0CBFD9A-086A-BB95-24DA-8722F72B348C}"/>
                </a:ext>
              </a:extLst>
            </p:cNvPr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>
              <a:off x="624" y="672"/>
              <a:ext cx="48" cy="0"/>
            </a:xfrm>
            <a:prstGeom prst="line">
              <a:avLst/>
            </a:prstGeom>
            <a:noFill/>
            <a:ln w="92075">
              <a:solidFill>
                <a:srgbClr val="0000FF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直接连接符 19463">
              <a:extLst>
                <a:ext uri="{FF2B5EF4-FFF2-40B4-BE49-F238E27FC236}">
                  <a16:creationId xmlns:a16="http://schemas.microsoft.com/office/drawing/2014/main" id="{13F714D3-7B72-2BF2-B164-2BACEB30C50B}"/>
                </a:ext>
              </a:extLst>
            </p:cNvPr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>
              <a:off x="3207" y="672"/>
              <a:ext cx="48" cy="0"/>
            </a:xfrm>
            <a:prstGeom prst="line">
              <a:avLst/>
            </a:prstGeom>
            <a:noFill/>
            <a:ln w="92075">
              <a:solidFill>
                <a:srgbClr val="0000FF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直接连接符 19464">
              <a:extLst>
                <a:ext uri="{FF2B5EF4-FFF2-40B4-BE49-F238E27FC236}">
                  <a16:creationId xmlns:a16="http://schemas.microsoft.com/office/drawing/2014/main" id="{F4734A50-26B8-1427-9511-F189FD767B5F}"/>
                </a:ext>
              </a:extLst>
            </p:cNvPr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>
              <a:off x="4014" y="672"/>
              <a:ext cx="48" cy="0"/>
            </a:xfrm>
            <a:prstGeom prst="line">
              <a:avLst/>
            </a:prstGeom>
            <a:noFill/>
            <a:ln w="92075">
              <a:solidFill>
                <a:srgbClr val="0000FF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直接连接符 19462">
              <a:extLst>
                <a:ext uri="{FF2B5EF4-FFF2-40B4-BE49-F238E27FC236}">
                  <a16:creationId xmlns:a16="http://schemas.microsoft.com/office/drawing/2014/main" id="{F3461C36-CB9C-D416-2CE7-A13C1F9A2FF9}"/>
                </a:ext>
              </a:extLst>
            </p:cNvPr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>
              <a:off x="2352" y="672"/>
              <a:ext cx="48" cy="0"/>
            </a:xfrm>
            <a:prstGeom prst="line">
              <a:avLst/>
            </a:prstGeom>
            <a:noFill/>
            <a:ln w="92075">
              <a:solidFill>
                <a:srgbClr val="0000FF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3" name="组合 87">
            <a:extLst>
              <a:ext uri="{FF2B5EF4-FFF2-40B4-BE49-F238E27FC236}">
                <a16:creationId xmlns:a16="http://schemas.microsoft.com/office/drawing/2014/main" id="{905AD5CD-8DA0-FD1B-69C3-AE7EDD0F8101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2926850" y="2083440"/>
            <a:ext cx="2771158" cy="1327423"/>
            <a:chOff x="2405052" y="1666862"/>
            <a:chExt cx="2167174" cy="1651078"/>
          </a:xfrm>
        </p:grpSpPr>
        <p:cxnSp>
          <p:nvCxnSpPr>
            <p:cNvPr id="19" name="直接箭头连接符 18">
              <a:extLst>
                <a:ext uri="{FF2B5EF4-FFF2-40B4-BE49-F238E27FC236}">
                  <a16:creationId xmlns:a16="http://schemas.microsoft.com/office/drawing/2014/main" id="{63AC337B-F594-5E19-A1B7-9FE77C225F45}"/>
                </a:ext>
              </a:extLst>
            </p:cNvPr>
            <p:cNvCxnSpPr/>
            <p:nvPr>
              <p:custDataLst>
                <p:tags r:id="rId53"/>
              </p:custDataLst>
            </p:nvPr>
          </p:nvCxnSpPr>
          <p:spPr>
            <a:xfrm>
              <a:off x="2405052" y="1666862"/>
              <a:ext cx="2167174" cy="1047757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箭头连接符 19">
              <a:extLst>
                <a:ext uri="{FF2B5EF4-FFF2-40B4-BE49-F238E27FC236}">
                  <a16:creationId xmlns:a16="http://schemas.microsoft.com/office/drawing/2014/main" id="{7BAF0373-54E5-FEE4-6BB9-1388C11E79FB}"/>
                </a:ext>
              </a:extLst>
            </p:cNvPr>
            <p:cNvCxnSpPr/>
            <p:nvPr>
              <p:custDataLst>
                <p:tags r:id="rId54"/>
              </p:custDataLst>
            </p:nvPr>
          </p:nvCxnSpPr>
          <p:spPr>
            <a:xfrm>
              <a:off x="2405369" y="1671942"/>
              <a:ext cx="2153752" cy="1645998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>
              <a:extLst>
                <a:ext uri="{FF2B5EF4-FFF2-40B4-BE49-F238E27FC236}">
                  <a16:creationId xmlns:a16="http://schemas.microsoft.com/office/drawing/2014/main" id="{4623103C-AAC3-92EE-610F-CC9367B23663}"/>
                </a:ext>
              </a:extLst>
            </p:cNvPr>
            <p:cNvCxnSpPr/>
            <p:nvPr>
              <p:custDataLst>
                <p:tags r:id="rId55"/>
              </p:custDataLst>
            </p:nvPr>
          </p:nvCxnSpPr>
          <p:spPr>
            <a:xfrm>
              <a:off x="2405052" y="1671625"/>
              <a:ext cx="2167174" cy="1257309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88">
            <a:extLst>
              <a:ext uri="{FF2B5EF4-FFF2-40B4-BE49-F238E27FC236}">
                <a16:creationId xmlns:a16="http://schemas.microsoft.com/office/drawing/2014/main" id="{CF599EC5-C9DF-BF3D-A3BE-299B6768A2FF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5628689" y="2906499"/>
            <a:ext cx="4871720" cy="842645"/>
            <a:chOff x="4493081" y="2630546"/>
            <a:chExt cx="3914278" cy="998418"/>
          </a:xfrm>
        </p:grpSpPr>
        <p:cxnSp>
          <p:nvCxnSpPr>
            <p:cNvPr id="35" name="直接箭头连接符 34">
              <a:extLst>
                <a:ext uri="{FF2B5EF4-FFF2-40B4-BE49-F238E27FC236}">
                  <a16:creationId xmlns:a16="http://schemas.microsoft.com/office/drawing/2014/main" id="{B9433141-A88A-24E8-4823-C0E4789803BA}"/>
                </a:ext>
              </a:extLst>
            </p:cNvPr>
            <p:cNvCxnSpPr/>
            <p:nvPr>
              <p:custDataLst>
                <p:tags r:id="rId50"/>
              </p:custDataLst>
            </p:nvPr>
          </p:nvCxnSpPr>
          <p:spPr>
            <a:xfrm>
              <a:off x="4523330" y="3217318"/>
              <a:ext cx="3297438" cy="0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箭头连接符 35">
              <a:extLst>
                <a:ext uri="{FF2B5EF4-FFF2-40B4-BE49-F238E27FC236}">
                  <a16:creationId xmlns:a16="http://schemas.microsoft.com/office/drawing/2014/main" id="{582FD97D-C80F-41F3-CB45-7A132EEACAF3}"/>
                </a:ext>
              </a:extLst>
            </p:cNvPr>
            <p:cNvCxnSpPr/>
            <p:nvPr>
              <p:custDataLst>
                <p:tags r:id="rId51"/>
              </p:custDataLst>
            </p:nvPr>
          </p:nvCxnSpPr>
          <p:spPr>
            <a:xfrm>
              <a:off x="4500224" y="2840700"/>
              <a:ext cx="3907135" cy="659844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箭头连接符 36">
              <a:extLst>
                <a:ext uri="{FF2B5EF4-FFF2-40B4-BE49-F238E27FC236}">
                  <a16:creationId xmlns:a16="http://schemas.microsoft.com/office/drawing/2014/main" id="{9E00698F-5D1A-B470-569A-DD928FC0B1DB}"/>
                </a:ext>
              </a:extLst>
            </p:cNvPr>
            <p:cNvCxnSpPr/>
            <p:nvPr>
              <p:custDataLst>
                <p:tags r:id="rId52"/>
              </p:custDataLst>
            </p:nvPr>
          </p:nvCxnSpPr>
          <p:spPr>
            <a:xfrm>
              <a:off x="4493081" y="2630546"/>
              <a:ext cx="3699993" cy="998418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Oval 122">
            <a:extLst>
              <a:ext uri="{FF2B5EF4-FFF2-40B4-BE49-F238E27FC236}">
                <a16:creationId xmlns:a16="http://schemas.microsoft.com/office/drawing/2014/main" id="{883E25B9-F9B7-20C9-1FFB-1185EDD0EF99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854328" y="2680161"/>
            <a:ext cx="181689" cy="189204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3600" b="1">
              <a:solidFill>
                <a:srgbClr val="000099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Oval 122">
            <a:extLst>
              <a:ext uri="{FF2B5EF4-FFF2-40B4-BE49-F238E27FC236}">
                <a16:creationId xmlns:a16="http://schemas.microsoft.com/office/drawing/2014/main" id="{7E6A4201-807D-A95C-DFD0-9FBED8F4287E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186703" y="2657684"/>
            <a:ext cx="181689" cy="189204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3600" b="1">
              <a:solidFill>
                <a:srgbClr val="000099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1" name="Oval 122">
            <a:extLst>
              <a:ext uri="{FF2B5EF4-FFF2-40B4-BE49-F238E27FC236}">
                <a16:creationId xmlns:a16="http://schemas.microsoft.com/office/drawing/2014/main" id="{65177755-4C4D-B990-D674-A18EF374650D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8207153" y="2657684"/>
            <a:ext cx="181689" cy="189204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3600" b="1">
              <a:solidFill>
                <a:srgbClr val="000099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1" name="椭圆 19459">
            <a:extLst>
              <a:ext uri="{FF2B5EF4-FFF2-40B4-BE49-F238E27FC236}">
                <a16:creationId xmlns:a16="http://schemas.microsoft.com/office/drawing/2014/main" id="{58A8AEFF-91CE-C40E-01AF-B46B9A5D4B0A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450023" y="4185258"/>
            <a:ext cx="533400" cy="2209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rgbClr val="2F2F00"/>
            </a:solidFill>
            <a:round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2" name="组合 19457">
            <a:extLst>
              <a:ext uri="{FF2B5EF4-FFF2-40B4-BE49-F238E27FC236}">
                <a16:creationId xmlns:a16="http://schemas.microsoft.com/office/drawing/2014/main" id="{15567544-FC65-D34F-C50A-D2250BA3A35D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1987677" y="5263518"/>
            <a:ext cx="7696200" cy="0"/>
            <a:chOff x="0" y="672"/>
            <a:chExt cx="4848" cy="0"/>
          </a:xfrm>
        </p:grpSpPr>
        <p:sp>
          <p:nvSpPr>
            <p:cNvPr id="33" name="直接连接符 19458">
              <a:extLst>
                <a:ext uri="{FF2B5EF4-FFF2-40B4-BE49-F238E27FC236}">
                  <a16:creationId xmlns:a16="http://schemas.microsoft.com/office/drawing/2014/main" id="{C540F5B4-D734-8F53-36C2-255720A6AC13}"/>
                </a:ext>
              </a:extLst>
            </p:cNvPr>
            <p:cNvSpPr>
              <a:spLocks noChangeShapeType="1"/>
            </p:cNvSpPr>
            <p:nvPr>
              <p:custDataLst>
                <p:tags r:id="rId44"/>
              </p:custDataLst>
            </p:nvPr>
          </p:nvSpPr>
          <p:spPr bwMode="auto">
            <a:xfrm>
              <a:off x="0" y="672"/>
              <a:ext cx="4848" cy="0"/>
            </a:xfrm>
            <a:prstGeom prst="line">
              <a:avLst/>
            </a:prstGeom>
            <a:noFill/>
            <a:ln w="38100">
              <a:solidFill>
                <a:srgbClr val="2F2F00"/>
              </a:solidFill>
              <a:prstDash val="dashDot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" name="直接连接符 19460">
              <a:extLst>
                <a:ext uri="{FF2B5EF4-FFF2-40B4-BE49-F238E27FC236}">
                  <a16:creationId xmlns:a16="http://schemas.microsoft.com/office/drawing/2014/main" id="{57C97117-B11B-A13E-6C03-DF7CFBE9BF3A}"/>
                </a:ext>
              </a:extLst>
            </p:cNvPr>
            <p:cNvSpPr>
              <a:spLocks noChangeShapeType="1"/>
            </p:cNvSpPr>
            <p:nvPr>
              <p:custDataLst>
                <p:tags r:id="rId45"/>
              </p:custDataLst>
            </p:nvPr>
          </p:nvSpPr>
          <p:spPr bwMode="auto">
            <a:xfrm>
              <a:off x="1488" y="672"/>
              <a:ext cx="48" cy="0"/>
            </a:xfrm>
            <a:prstGeom prst="line">
              <a:avLst/>
            </a:prstGeom>
            <a:noFill/>
            <a:ln w="92075">
              <a:solidFill>
                <a:srgbClr val="0000FF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" name="直接连接符 19461">
              <a:extLst>
                <a:ext uri="{FF2B5EF4-FFF2-40B4-BE49-F238E27FC236}">
                  <a16:creationId xmlns:a16="http://schemas.microsoft.com/office/drawing/2014/main" id="{2C072803-423D-53D1-C8B9-BF9BD7314D46}"/>
                </a:ext>
              </a:extLst>
            </p:cNvPr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>
              <a:off x="624" y="672"/>
              <a:ext cx="48" cy="0"/>
            </a:xfrm>
            <a:prstGeom prst="line">
              <a:avLst/>
            </a:prstGeom>
            <a:noFill/>
            <a:ln w="92075">
              <a:solidFill>
                <a:srgbClr val="0000FF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" name="直接连接符 19463">
              <a:extLst>
                <a:ext uri="{FF2B5EF4-FFF2-40B4-BE49-F238E27FC236}">
                  <a16:creationId xmlns:a16="http://schemas.microsoft.com/office/drawing/2014/main" id="{2A071B61-AD8B-ED3F-23EC-E0B60799A017}"/>
                </a:ext>
              </a:extLst>
            </p:cNvPr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>
              <a:off x="3207" y="672"/>
              <a:ext cx="48" cy="0"/>
            </a:xfrm>
            <a:prstGeom prst="line">
              <a:avLst/>
            </a:prstGeom>
            <a:noFill/>
            <a:ln w="92075">
              <a:solidFill>
                <a:srgbClr val="0000FF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" name="直接连接符 19464">
              <a:extLst>
                <a:ext uri="{FF2B5EF4-FFF2-40B4-BE49-F238E27FC236}">
                  <a16:creationId xmlns:a16="http://schemas.microsoft.com/office/drawing/2014/main" id="{47A5E806-EFE8-9E1E-92F4-AEF4A7582F64}"/>
                </a:ext>
              </a:extLst>
            </p:cNvPr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>
              <a:off x="4014" y="672"/>
              <a:ext cx="48" cy="0"/>
            </a:xfrm>
            <a:prstGeom prst="line">
              <a:avLst/>
            </a:prstGeom>
            <a:noFill/>
            <a:ln w="92075">
              <a:solidFill>
                <a:srgbClr val="0000FF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" name="直接连接符 19462">
              <a:extLst>
                <a:ext uri="{FF2B5EF4-FFF2-40B4-BE49-F238E27FC236}">
                  <a16:creationId xmlns:a16="http://schemas.microsoft.com/office/drawing/2014/main" id="{33C77A59-DD1C-B483-C469-D3F032819ADB}"/>
                </a:ext>
              </a:extLst>
            </p:cNvPr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>
              <a:off x="2352" y="672"/>
              <a:ext cx="48" cy="0"/>
            </a:xfrm>
            <a:prstGeom prst="line">
              <a:avLst/>
            </a:prstGeom>
            <a:noFill/>
            <a:ln w="92075">
              <a:solidFill>
                <a:srgbClr val="0000FF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3" name="组合 87">
            <a:extLst>
              <a:ext uri="{FF2B5EF4-FFF2-40B4-BE49-F238E27FC236}">
                <a16:creationId xmlns:a16="http://schemas.microsoft.com/office/drawing/2014/main" id="{F6468030-4CCC-EAF0-A345-21E9595C7716}"/>
              </a:ext>
            </a:extLst>
          </p:cNvPr>
          <p:cNvGrpSpPr/>
          <p:nvPr>
            <p:custDataLst>
              <p:tags r:id="rId10"/>
            </p:custDataLst>
          </p:nvPr>
        </p:nvGrpSpPr>
        <p:grpSpPr>
          <a:xfrm>
            <a:off x="2964950" y="4575784"/>
            <a:ext cx="2791460" cy="680799"/>
            <a:chOff x="2405052" y="1643367"/>
            <a:chExt cx="2183051" cy="846792"/>
          </a:xfrm>
        </p:grpSpPr>
        <p:cxnSp>
          <p:nvCxnSpPr>
            <p:cNvPr id="45" name="直接箭头连接符 44">
              <a:extLst>
                <a:ext uri="{FF2B5EF4-FFF2-40B4-BE49-F238E27FC236}">
                  <a16:creationId xmlns:a16="http://schemas.microsoft.com/office/drawing/2014/main" id="{12C0084B-9E2C-B099-8E7E-5EF66F0100E0}"/>
                </a:ext>
              </a:extLst>
            </p:cNvPr>
            <p:cNvCxnSpPr/>
            <p:nvPr>
              <p:custDataLst>
                <p:tags r:id="rId39"/>
              </p:custDataLst>
            </p:nvPr>
          </p:nvCxnSpPr>
          <p:spPr>
            <a:xfrm flipV="1">
              <a:off x="2418071" y="1643367"/>
              <a:ext cx="2170032" cy="17145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箭头连接符 45">
              <a:extLst>
                <a:ext uri="{FF2B5EF4-FFF2-40B4-BE49-F238E27FC236}">
                  <a16:creationId xmlns:a16="http://schemas.microsoft.com/office/drawing/2014/main" id="{7D152E4C-A388-B1D9-0C19-4045318E3B4D}"/>
                </a:ext>
              </a:extLst>
            </p:cNvPr>
            <p:cNvCxnSpPr/>
            <p:nvPr>
              <p:custDataLst>
                <p:tags r:id="rId40"/>
              </p:custDataLst>
            </p:nvPr>
          </p:nvCxnSpPr>
          <p:spPr>
            <a:xfrm>
              <a:off x="2406004" y="1667497"/>
              <a:ext cx="2138091" cy="822662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箭头连接符 46">
              <a:extLst>
                <a:ext uri="{FF2B5EF4-FFF2-40B4-BE49-F238E27FC236}">
                  <a16:creationId xmlns:a16="http://schemas.microsoft.com/office/drawing/2014/main" id="{4A6AFCE0-D51B-5AC0-1639-D75F1E7CEE53}"/>
                </a:ext>
              </a:extLst>
            </p:cNvPr>
            <p:cNvCxnSpPr/>
            <p:nvPr>
              <p:custDataLst>
                <p:tags r:id="rId41"/>
              </p:custDataLst>
            </p:nvPr>
          </p:nvCxnSpPr>
          <p:spPr>
            <a:xfrm>
              <a:off x="2409815" y="1666862"/>
              <a:ext cx="2162411" cy="190501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箭头连接符 47">
              <a:extLst>
                <a:ext uri="{FF2B5EF4-FFF2-40B4-BE49-F238E27FC236}">
                  <a16:creationId xmlns:a16="http://schemas.microsoft.com/office/drawing/2014/main" id="{4F3B8A45-DFE4-5A41-EE05-ADBBCA938512}"/>
                </a:ext>
              </a:extLst>
            </p:cNvPr>
            <p:cNvCxnSpPr/>
            <p:nvPr>
              <p:custDataLst>
                <p:tags r:id="rId42"/>
              </p:custDataLst>
            </p:nvPr>
          </p:nvCxnSpPr>
          <p:spPr>
            <a:xfrm>
              <a:off x="2409815" y="1662100"/>
              <a:ext cx="2162411" cy="409578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箭头连接符 48">
              <a:extLst>
                <a:ext uri="{FF2B5EF4-FFF2-40B4-BE49-F238E27FC236}">
                  <a16:creationId xmlns:a16="http://schemas.microsoft.com/office/drawing/2014/main" id="{77CE0B29-3218-DF52-BAA8-3E69D3B95A45}"/>
                </a:ext>
              </a:extLst>
            </p:cNvPr>
            <p:cNvCxnSpPr/>
            <p:nvPr>
              <p:custDataLst>
                <p:tags r:id="rId43"/>
              </p:custDataLst>
            </p:nvPr>
          </p:nvCxnSpPr>
          <p:spPr>
            <a:xfrm>
              <a:off x="2405052" y="1666862"/>
              <a:ext cx="2167174" cy="547692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组合 105">
            <a:extLst>
              <a:ext uri="{FF2B5EF4-FFF2-40B4-BE49-F238E27FC236}">
                <a16:creationId xmlns:a16="http://schemas.microsoft.com/office/drawing/2014/main" id="{FA7267F0-39E6-F159-9E9F-B1F343A3C9F7}"/>
              </a:ext>
            </a:extLst>
          </p:cNvPr>
          <p:cNvGrpSpPr/>
          <p:nvPr>
            <p:custDataLst>
              <p:tags r:id="rId11"/>
            </p:custDataLst>
          </p:nvPr>
        </p:nvGrpSpPr>
        <p:grpSpPr>
          <a:xfrm>
            <a:off x="5641764" y="4556098"/>
            <a:ext cx="3883660" cy="1811321"/>
            <a:chOff x="4483772" y="1634477"/>
            <a:chExt cx="3032268" cy="2071827"/>
          </a:xfrm>
        </p:grpSpPr>
        <p:cxnSp>
          <p:nvCxnSpPr>
            <p:cNvPr id="57" name="直接箭头连接符 56">
              <a:extLst>
                <a:ext uri="{FF2B5EF4-FFF2-40B4-BE49-F238E27FC236}">
                  <a16:creationId xmlns:a16="http://schemas.microsoft.com/office/drawing/2014/main" id="{4980E1A4-7A7E-F969-6980-F743EFF51FDB}"/>
                </a:ext>
              </a:extLst>
            </p:cNvPr>
            <p:cNvCxnSpPr/>
            <p:nvPr>
              <p:custDataLst>
                <p:tags r:id="rId34"/>
              </p:custDataLst>
            </p:nvPr>
          </p:nvCxnSpPr>
          <p:spPr>
            <a:xfrm>
              <a:off x="4532630" y="1634477"/>
              <a:ext cx="2569694" cy="1948007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箭头连接符 57">
              <a:extLst>
                <a:ext uri="{FF2B5EF4-FFF2-40B4-BE49-F238E27FC236}">
                  <a16:creationId xmlns:a16="http://schemas.microsoft.com/office/drawing/2014/main" id="{7F85BA8D-6E31-9D53-AFD8-0E68D65E8986}"/>
                </a:ext>
              </a:extLst>
            </p:cNvPr>
            <p:cNvCxnSpPr/>
            <p:nvPr>
              <p:custDataLst>
                <p:tags r:id="rId35"/>
              </p:custDataLst>
            </p:nvPr>
          </p:nvCxnSpPr>
          <p:spPr>
            <a:xfrm>
              <a:off x="4521769" y="1844003"/>
              <a:ext cx="2879564" cy="1862301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箭头连接符 58">
              <a:extLst>
                <a:ext uri="{FF2B5EF4-FFF2-40B4-BE49-F238E27FC236}">
                  <a16:creationId xmlns:a16="http://schemas.microsoft.com/office/drawing/2014/main" id="{A23D89AB-DBA9-3570-D5BA-F81C68303A52}"/>
                </a:ext>
              </a:extLst>
            </p:cNvPr>
            <p:cNvCxnSpPr/>
            <p:nvPr>
              <p:custDataLst>
                <p:tags r:id="rId36"/>
              </p:custDataLst>
            </p:nvPr>
          </p:nvCxnSpPr>
          <p:spPr>
            <a:xfrm>
              <a:off x="4541146" y="2049109"/>
              <a:ext cx="2890471" cy="1623339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箭头连接符 59">
              <a:extLst>
                <a:ext uri="{FF2B5EF4-FFF2-40B4-BE49-F238E27FC236}">
                  <a16:creationId xmlns:a16="http://schemas.microsoft.com/office/drawing/2014/main" id="{F2FFED68-5B15-24F6-8811-F1990A4F4466}"/>
                </a:ext>
              </a:extLst>
            </p:cNvPr>
            <p:cNvCxnSpPr/>
            <p:nvPr>
              <p:custDataLst>
                <p:tags r:id="rId37"/>
              </p:custDataLst>
            </p:nvPr>
          </p:nvCxnSpPr>
          <p:spPr>
            <a:xfrm>
              <a:off x="4490985" y="2146857"/>
              <a:ext cx="3002025" cy="1514390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箭头连接符 60">
              <a:extLst>
                <a:ext uri="{FF2B5EF4-FFF2-40B4-BE49-F238E27FC236}">
                  <a16:creationId xmlns:a16="http://schemas.microsoft.com/office/drawing/2014/main" id="{E7A48E03-1573-AA71-C704-CB1EDD98BCC4}"/>
                </a:ext>
              </a:extLst>
            </p:cNvPr>
            <p:cNvCxnSpPr/>
            <p:nvPr>
              <p:custDataLst>
                <p:tags r:id="rId38"/>
              </p:custDataLst>
            </p:nvPr>
          </p:nvCxnSpPr>
          <p:spPr>
            <a:xfrm>
              <a:off x="4483772" y="2415825"/>
              <a:ext cx="3032268" cy="1133069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Oval 122">
            <a:extLst>
              <a:ext uri="{FF2B5EF4-FFF2-40B4-BE49-F238E27FC236}">
                <a16:creationId xmlns:a16="http://schemas.microsoft.com/office/drawing/2014/main" id="{17286091-3A82-7866-2227-BF56156A54D0}"/>
              </a:ext>
            </a:extLst>
          </p:cNvPr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892428" y="5191393"/>
            <a:ext cx="181689" cy="189204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3600" b="1">
              <a:solidFill>
                <a:srgbClr val="000099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9" name="Oval 122">
            <a:extLst>
              <a:ext uri="{FF2B5EF4-FFF2-40B4-BE49-F238E27FC236}">
                <a16:creationId xmlns:a16="http://schemas.microsoft.com/office/drawing/2014/main" id="{7BA78AB5-7295-4A46-1591-99F12B7BC115}"/>
              </a:ext>
            </a:extLst>
          </p:cNvPr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224803" y="5168916"/>
            <a:ext cx="181689" cy="189204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3600" b="1">
              <a:solidFill>
                <a:srgbClr val="000099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1" name="Oval 122">
            <a:extLst>
              <a:ext uri="{FF2B5EF4-FFF2-40B4-BE49-F238E27FC236}">
                <a16:creationId xmlns:a16="http://schemas.microsoft.com/office/drawing/2014/main" id="{FCB228EE-5DBC-162C-1693-80DB9E0496D4}"/>
              </a:ext>
            </a:extLst>
          </p:cNvPr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8264303" y="5168916"/>
            <a:ext cx="181689" cy="189204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3600" b="1">
              <a:solidFill>
                <a:srgbClr val="000099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2" name="圆角矩形 59">
            <a:extLst>
              <a:ext uri="{FF2B5EF4-FFF2-40B4-BE49-F238E27FC236}">
                <a16:creationId xmlns:a16="http://schemas.microsoft.com/office/drawing/2014/main" id="{42604067-E61C-C8C0-0C55-5F53360AF35B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5172357" y="5263518"/>
            <a:ext cx="254000" cy="1272111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 panose="020B0503020204020204" charset="-122"/>
              <a:cs typeface="+mn-cs"/>
            </a:endParaRPr>
          </a:p>
        </p:txBody>
      </p:sp>
      <p:cxnSp>
        <p:nvCxnSpPr>
          <p:cNvPr id="73" name="直接箭头连接符 72">
            <a:extLst>
              <a:ext uri="{FF2B5EF4-FFF2-40B4-BE49-F238E27FC236}">
                <a16:creationId xmlns:a16="http://schemas.microsoft.com/office/drawing/2014/main" id="{A5977B48-645D-561D-8CFB-87AC274AE14E}"/>
              </a:ext>
            </a:extLst>
          </p:cNvPr>
          <p:cNvCxnSpPr/>
          <p:nvPr>
            <p:custDataLst>
              <p:tags r:id="rId16"/>
            </p:custDataLst>
          </p:nvPr>
        </p:nvCxnSpPr>
        <p:spPr>
          <a:xfrm>
            <a:off x="2932618" y="2080572"/>
            <a:ext cx="2737993" cy="1736579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箭头连接符 73">
            <a:extLst>
              <a:ext uri="{FF2B5EF4-FFF2-40B4-BE49-F238E27FC236}">
                <a16:creationId xmlns:a16="http://schemas.microsoft.com/office/drawing/2014/main" id="{7FE2CDA7-DB2D-F36C-CD70-9B1D9D935652}"/>
              </a:ext>
            </a:extLst>
          </p:cNvPr>
          <p:cNvCxnSpPr/>
          <p:nvPr>
            <p:custDataLst>
              <p:tags r:id="rId17"/>
            </p:custDataLst>
          </p:nvPr>
        </p:nvCxnSpPr>
        <p:spPr>
          <a:xfrm flipV="1">
            <a:off x="5652329" y="3302801"/>
            <a:ext cx="3294882" cy="513994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箭头连接符 74">
            <a:extLst>
              <a:ext uri="{FF2B5EF4-FFF2-40B4-BE49-F238E27FC236}">
                <a16:creationId xmlns:a16="http://schemas.microsoft.com/office/drawing/2014/main" id="{01E5369B-48E6-BB14-2E11-2EA7B0BE4A85}"/>
              </a:ext>
            </a:extLst>
          </p:cNvPr>
          <p:cNvCxnSpPr/>
          <p:nvPr>
            <p:custDataLst>
              <p:tags r:id="rId18"/>
            </p:custDataLst>
          </p:nvPr>
        </p:nvCxnSpPr>
        <p:spPr>
          <a:xfrm flipV="1">
            <a:off x="2988344" y="4229100"/>
            <a:ext cx="2745706" cy="368467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箭头连接符 75">
            <a:extLst>
              <a:ext uri="{FF2B5EF4-FFF2-40B4-BE49-F238E27FC236}">
                <a16:creationId xmlns:a16="http://schemas.microsoft.com/office/drawing/2014/main" id="{30253A08-0BB5-9D24-1F03-3085D3E59810}"/>
              </a:ext>
            </a:extLst>
          </p:cNvPr>
          <p:cNvCxnSpPr/>
          <p:nvPr>
            <p:custDataLst>
              <p:tags r:id="rId19"/>
            </p:custDataLst>
          </p:nvPr>
        </p:nvCxnSpPr>
        <p:spPr>
          <a:xfrm>
            <a:off x="5720558" y="4209477"/>
            <a:ext cx="3111746" cy="2020324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文本框 76">
            <a:extLst>
              <a:ext uri="{FF2B5EF4-FFF2-40B4-BE49-F238E27FC236}">
                <a16:creationId xmlns:a16="http://schemas.microsoft.com/office/drawing/2014/main" id="{6946797F-E3F3-5194-8048-90477319E6C4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8067546" y="3447294"/>
            <a:ext cx="504825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200" b="1" kern="100">
                <a:solidFill>
                  <a:srgbClr val="0000FF"/>
                </a:solidFill>
                <a:cs typeface="Times New Roman" panose="02020603050405020304" pitchFamily="18" charset="0"/>
              </a:rPr>
              <a:t>A’</a:t>
            </a:r>
            <a:endParaRPr lang="zh-CN" altLang="en-US" sz="3200" b="1">
              <a:solidFill>
                <a:srgbClr val="0000FF"/>
              </a:solidFill>
            </a:endParaRPr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E09CB120-7C72-C025-E549-5AA86201BDCE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2419140" y="1674026"/>
            <a:ext cx="504825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200" b="1" kern="100">
                <a:solidFill>
                  <a:srgbClr val="0000FF"/>
                </a:solidFill>
                <a:cs typeface="Times New Roman" panose="02020603050405020304" pitchFamily="18" charset="0"/>
              </a:rPr>
              <a:t>A</a:t>
            </a:r>
            <a:endParaRPr lang="zh-CN" altLang="en-US" sz="3200" b="1">
              <a:solidFill>
                <a:srgbClr val="0000FF"/>
              </a:solidFill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96166F29-842D-88A7-22EA-D13DC4986219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8064635" y="5950854"/>
            <a:ext cx="504825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200" b="1" kern="100">
                <a:solidFill>
                  <a:srgbClr val="0000FF"/>
                </a:solidFill>
                <a:cs typeface="Times New Roman" panose="02020603050405020304" pitchFamily="18" charset="0"/>
              </a:rPr>
              <a:t>A’</a:t>
            </a:r>
            <a:endParaRPr lang="zh-CN" altLang="en-US" sz="3200" b="1">
              <a:solidFill>
                <a:srgbClr val="0000FF"/>
              </a:solidFill>
            </a:endParaRP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FD5094B2-7730-FB14-783A-0A329EA86915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2506798" y="4127179"/>
            <a:ext cx="504825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200" b="1" kern="100">
                <a:solidFill>
                  <a:srgbClr val="0000FF"/>
                </a:solidFill>
                <a:cs typeface="Times New Roman" panose="02020603050405020304" pitchFamily="18" charset="0"/>
              </a:rPr>
              <a:t>A</a:t>
            </a:r>
            <a:endParaRPr lang="zh-CN" altLang="en-US" sz="3200" b="1">
              <a:solidFill>
                <a:srgbClr val="0000FF"/>
              </a:solidFill>
            </a:endParaRPr>
          </a:p>
        </p:txBody>
      </p:sp>
      <p:sp>
        <p:nvSpPr>
          <p:cNvPr id="81" name="圆角矩形 59">
            <a:extLst>
              <a:ext uri="{FF2B5EF4-FFF2-40B4-BE49-F238E27FC236}">
                <a16:creationId xmlns:a16="http://schemas.microsoft.com/office/drawing/2014/main" id="{5347C03A-182E-537C-1C1E-F52DDA9E9584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5131408" y="1545070"/>
            <a:ext cx="254000" cy="1188254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 panose="020B0503020204020204" charset="-122"/>
              <a:cs typeface="+mn-cs"/>
            </a:endParaRPr>
          </a:p>
        </p:txBody>
      </p:sp>
      <p:sp>
        <p:nvSpPr>
          <p:cNvPr id="82" name="Text Box 98">
            <a:extLst>
              <a:ext uri="{FF2B5EF4-FFF2-40B4-BE49-F238E27FC236}">
                <a16:creationId xmlns:a16="http://schemas.microsoft.com/office/drawing/2014/main" id="{438F08B0-586C-538B-3974-81DA064C586E}"/>
              </a:ext>
            </a:extLst>
          </p:cNvPr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2171564" y="7983"/>
            <a:ext cx="9297942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4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这样不能遮挡</a:t>
            </a:r>
            <a:r>
              <a:rPr lang="en-US" altLang="zh-CN" sz="44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A</a:t>
            </a:r>
            <a:r>
              <a:rPr lang="zh-CN" altLang="en-US" sz="44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点的</a:t>
            </a:r>
            <a:r>
              <a:rPr lang="zh-CN" altLang="en-US" sz="4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所有</a:t>
            </a:r>
            <a:r>
              <a:rPr lang="zh-CN" altLang="en-US" sz="44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入射光线，</a:t>
            </a:r>
            <a:endParaRPr lang="en-US" altLang="zh-CN" sz="440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4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所以仍能成像。</a:t>
            </a:r>
          </a:p>
        </p:txBody>
      </p:sp>
      <p:sp>
        <p:nvSpPr>
          <p:cNvPr id="83" name="Oval 122">
            <a:extLst>
              <a:ext uri="{FF2B5EF4-FFF2-40B4-BE49-F238E27FC236}">
                <a16:creationId xmlns:a16="http://schemas.microsoft.com/office/drawing/2014/main" id="{4DC89EAF-85E2-5699-748E-5EE159B68319}"/>
              </a:ext>
            </a:extLst>
          </p:cNvPr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6886220" y="2635157"/>
            <a:ext cx="181689" cy="189204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3600" b="1">
              <a:solidFill>
                <a:srgbClr val="000099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4" name="Oval 122">
            <a:extLst>
              <a:ext uri="{FF2B5EF4-FFF2-40B4-BE49-F238E27FC236}">
                <a16:creationId xmlns:a16="http://schemas.microsoft.com/office/drawing/2014/main" id="{9F97CD2B-7DFD-5671-AB1D-CD947A851637}"/>
              </a:ext>
            </a:extLst>
          </p:cNvPr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5588841" y="2640789"/>
            <a:ext cx="181689" cy="189204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3600" b="1">
              <a:solidFill>
                <a:srgbClr val="000099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5" name="Oval 122">
            <a:extLst>
              <a:ext uri="{FF2B5EF4-FFF2-40B4-BE49-F238E27FC236}">
                <a16:creationId xmlns:a16="http://schemas.microsoft.com/office/drawing/2014/main" id="{10254681-49F4-7EB3-DDD8-DD7F0DCB46FD}"/>
              </a:ext>
            </a:extLst>
          </p:cNvPr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6926068" y="5160003"/>
            <a:ext cx="181689" cy="189204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3600" b="1">
              <a:solidFill>
                <a:srgbClr val="000099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6" name="Oval 122">
            <a:extLst>
              <a:ext uri="{FF2B5EF4-FFF2-40B4-BE49-F238E27FC236}">
                <a16:creationId xmlns:a16="http://schemas.microsoft.com/office/drawing/2014/main" id="{828292D2-BBE5-D774-2EE5-9C9A835DCF28}"/>
              </a:ext>
            </a:extLst>
          </p:cNvPr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5628689" y="5165635"/>
            <a:ext cx="181689" cy="189204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3600" b="1">
              <a:solidFill>
                <a:srgbClr val="000099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87" name="直接箭头连接符 86">
            <a:extLst>
              <a:ext uri="{FF2B5EF4-FFF2-40B4-BE49-F238E27FC236}">
                <a16:creationId xmlns:a16="http://schemas.microsoft.com/office/drawing/2014/main" id="{79AC65F6-D6CF-157B-7E3F-BAD038DAFC59}"/>
              </a:ext>
            </a:extLst>
          </p:cNvPr>
          <p:cNvCxnSpPr/>
          <p:nvPr>
            <p:custDataLst>
              <p:tags r:id="rId30"/>
            </p:custDataLst>
          </p:nvPr>
        </p:nvCxnSpPr>
        <p:spPr>
          <a:xfrm rot="5400000" flipH="1" flipV="1">
            <a:off x="2592409" y="2415044"/>
            <a:ext cx="684000" cy="1191"/>
          </a:xfrm>
          <a:prstGeom prst="straightConnector1">
            <a:avLst/>
          </a:prstGeom>
          <a:ln w="57150" cmpd="sng">
            <a:solidFill>
              <a:srgbClr val="33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接箭头连接符 87">
            <a:extLst>
              <a:ext uri="{FF2B5EF4-FFF2-40B4-BE49-F238E27FC236}">
                <a16:creationId xmlns:a16="http://schemas.microsoft.com/office/drawing/2014/main" id="{25B70C1B-8106-6B9C-0BC8-1EB2A3D0058D}"/>
              </a:ext>
            </a:extLst>
          </p:cNvPr>
          <p:cNvCxnSpPr/>
          <p:nvPr>
            <p:custDataLst>
              <p:tags r:id="rId31"/>
            </p:custDataLst>
          </p:nvPr>
        </p:nvCxnSpPr>
        <p:spPr>
          <a:xfrm>
            <a:off x="8302125" y="2784982"/>
            <a:ext cx="2744" cy="644072"/>
          </a:xfrm>
          <a:prstGeom prst="straightConnector1">
            <a:avLst/>
          </a:prstGeom>
          <a:ln w="57150" cmpd="sng">
            <a:solidFill>
              <a:srgbClr val="33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接箭头连接符 88">
            <a:extLst>
              <a:ext uri="{FF2B5EF4-FFF2-40B4-BE49-F238E27FC236}">
                <a16:creationId xmlns:a16="http://schemas.microsoft.com/office/drawing/2014/main" id="{6462B85D-C25E-6F64-3289-B803469EF6E2}"/>
              </a:ext>
            </a:extLst>
          </p:cNvPr>
          <p:cNvCxnSpPr/>
          <p:nvPr>
            <p:custDataLst>
              <p:tags r:id="rId32"/>
            </p:custDataLst>
          </p:nvPr>
        </p:nvCxnSpPr>
        <p:spPr>
          <a:xfrm rot="5400000" flipH="1" flipV="1">
            <a:off x="2646344" y="4910949"/>
            <a:ext cx="684000" cy="1191"/>
          </a:xfrm>
          <a:prstGeom prst="straightConnector1">
            <a:avLst/>
          </a:prstGeom>
          <a:ln w="57150" cmpd="sng">
            <a:solidFill>
              <a:srgbClr val="33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接箭头连接符 89">
            <a:extLst>
              <a:ext uri="{FF2B5EF4-FFF2-40B4-BE49-F238E27FC236}">
                <a16:creationId xmlns:a16="http://schemas.microsoft.com/office/drawing/2014/main" id="{E2502419-39F7-1BE9-92AF-688DA3B6134B}"/>
              </a:ext>
            </a:extLst>
          </p:cNvPr>
          <p:cNvCxnSpPr/>
          <p:nvPr>
            <p:custDataLst>
              <p:tags r:id="rId33"/>
            </p:custDataLst>
          </p:nvPr>
        </p:nvCxnSpPr>
        <p:spPr>
          <a:xfrm>
            <a:off x="8369880" y="5265688"/>
            <a:ext cx="18962" cy="671533"/>
          </a:xfrm>
          <a:prstGeom prst="straightConnector1">
            <a:avLst/>
          </a:prstGeom>
          <a:ln w="57150" cmpd="sng">
            <a:solidFill>
              <a:srgbClr val="33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48906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68" grpId="0" animBg="1"/>
      <p:bldP spid="69" grpId="0" animBg="1"/>
      <p:bldP spid="71" grpId="0" animBg="1"/>
      <p:bldP spid="72" grpId="0" animBg="1"/>
      <p:bldP spid="77" grpId="0"/>
      <p:bldP spid="79" grpId="0"/>
      <p:bldP spid="80" grpId="0"/>
      <p:bldP spid="81" grpId="0" animBg="1"/>
      <p:bldP spid="82" grpId="0"/>
      <p:bldP spid="85" grpId="0" animBg="1"/>
      <p:bldP spid="8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BF4087D-66A6-9109-76A7-78809513D55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 bwMode="auto">
          <a:xfrm>
            <a:off x="0" y="1525741"/>
            <a:ext cx="4337709" cy="1953421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A3D1894-170B-3780-8A05-B68A50E994A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2527" y="3866456"/>
            <a:ext cx="3099918" cy="288082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61809D3-662C-A084-C024-22FAAB80FEC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31404" y="-82"/>
            <a:ext cx="77048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实像：小孔成像、照相机、投影仪。</a:t>
            </a:r>
            <a:endParaRPr lang="en-US" altLang="zh-CN" sz="36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虚像：平面镜、水中鱼、放大镜。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BAF9BC55-1A8F-7804-6793-6A79C9448C0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rcRect l="7762" r="9978"/>
          <a:stretch>
            <a:fillRect/>
          </a:stretch>
        </p:blipFill>
        <p:spPr>
          <a:xfrm>
            <a:off x="7418871" y="4037464"/>
            <a:ext cx="4716524" cy="1804155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1DB2F79-AF89-3F18-FBF2-9548C7C4B575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7188" y="1152939"/>
            <a:ext cx="4191947" cy="2589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567F6A2-5FC6-E114-A862-819D8C2CECD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/>
          <a:srcRect l="15208"/>
          <a:stretch>
            <a:fillRect/>
          </a:stretch>
        </p:blipFill>
        <p:spPr>
          <a:xfrm>
            <a:off x="3364429" y="3834986"/>
            <a:ext cx="3846822" cy="2802664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11175F7-B630-D2C4-F2B4-CA6F765E5104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5"/>
          <a:stretch>
            <a:fillRect/>
          </a:stretch>
        </p:blipFill>
        <p:spPr bwMode="auto">
          <a:xfrm>
            <a:off x="9660396" y="83620"/>
            <a:ext cx="2243274" cy="3641638"/>
          </a:xfrm>
          <a:prstGeom prst="rect">
            <a:avLst/>
          </a:prstGeom>
          <a:noFill/>
          <a:ln w="9525">
            <a:noFill/>
            <a:miter lim="800000"/>
          </a:ln>
        </p:spPr>
      </p:pic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5899C538-AAB5-29E7-125D-E101607A4C96}"/>
              </a:ext>
            </a:extLst>
          </p:cNvPr>
          <p:cNvCxnSpPr/>
          <p:nvPr>
            <p:custDataLst>
              <p:tags r:id="rId8"/>
            </p:custDataLst>
          </p:nvPr>
        </p:nvCxnSpPr>
        <p:spPr>
          <a:xfrm>
            <a:off x="19032" y="3804657"/>
            <a:ext cx="12172968" cy="0"/>
          </a:xfrm>
          <a:prstGeom prst="straightConnector1">
            <a:avLst/>
          </a:prstGeom>
          <a:ln w="57150">
            <a:solidFill>
              <a:srgbClr val="0066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178659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7">
            <a:extLst>
              <a:ext uri="{FF2B5EF4-FFF2-40B4-BE49-F238E27FC236}">
                <a16:creationId xmlns:a16="http://schemas.microsoft.com/office/drawing/2014/main" id="{DF9EEF0D-B877-98B9-91C3-B7B05F17B235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13720" y="15416"/>
            <a:ext cx="53645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小结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9273E2-482C-A16E-A6AE-2546303CA16C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794676"/>
            <a:ext cx="22952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1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85B54D1B-BBD9-5CC5-44DF-7D507F806144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39029" y="5093827"/>
            <a:ext cx="22952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2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356BE27-6DD6-58C3-F549-B9854AA0BA8F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476932" y="5261665"/>
            <a:ext cx="10699848" cy="584775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buNone/>
              <a:defRPr/>
            </a:pPr>
            <a:r>
              <a:rPr lang="zh-CN" altLang="en-US" b="1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当物距变小时，像距变大，</a:t>
            </a:r>
            <a:r>
              <a:rPr lang="zh-CN" altLang="en-US" b="1" kern="1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实像</a:t>
            </a:r>
            <a:r>
              <a:rPr lang="zh-CN" altLang="en-US" b="1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变大。</a:t>
            </a:r>
            <a:r>
              <a:rPr lang="zh-CN" altLang="en-US" sz="3200" b="1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“</a:t>
            </a:r>
            <a:r>
              <a:rPr lang="zh-CN" altLang="en-US" sz="3200" b="1" kern="10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二焦分大小</a:t>
            </a:r>
            <a:r>
              <a:rPr lang="zh-CN" altLang="en-US" sz="3200" b="1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”</a:t>
            </a:r>
            <a:endParaRPr lang="en-US" altLang="zh-CN" sz="3200" b="1" kern="10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ED89625-FC55-62B3-9B4E-CBD5FFD69168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478450" y="6034870"/>
            <a:ext cx="10045116" cy="584775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buNone/>
              <a:defRPr/>
            </a:pPr>
            <a:r>
              <a:rPr lang="zh-CN" altLang="en-US" sz="3200" b="1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实像倒立异侧，虚像正立同侧。“</a:t>
            </a:r>
            <a:r>
              <a:rPr lang="zh-CN" altLang="en-US" sz="3200" b="1" kern="10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一焦分虚实</a:t>
            </a:r>
            <a:r>
              <a:rPr lang="zh-CN" altLang="en-US" sz="3200" b="1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”</a:t>
            </a:r>
            <a:endParaRPr lang="en-US" altLang="zh-CN" sz="3200" b="1" kern="10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92C65B3-EEB1-EF3E-D29F-5839880D08FB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372232" y="617020"/>
            <a:ext cx="10147422" cy="464464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A70BC7-C40A-B37D-0B64-1378D84DEFA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530600" y="1930401"/>
            <a:ext cx="7979229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1605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3">
            <a:extLst>
              <a:ext uri="{FF2B5EF4-FFF2-40B4-BE49-F238E27FC236}">
                <a16:creationId xmlns:a16="http://schemas.microsoft.com/office/drawing/2014/main" id="{025D9560-B457-3E8F-A260-2E954072855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15627" y="903967"/>
          <a:ext cx="11160745" cy="4005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1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21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21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1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321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0131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600" b="1"/>
                        <a:t>物距</a:t>
                      </a:r>
                    </a:p>
                  </a:txBody>
                  <a:tcPr marL="91447" marR="91447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600" b="1"/>
                        <a:t>正倒</a:t>
                      </a:r>
                    </a:p>
                  </a:txBody>
                  <a:tcPr marL="91447" marR="91447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600" b="1"/>
                        <a:t>大小</a:t>
                      </a:r>
                    </a:p>
                  </a:txBody>
                  <a:tcPr marL="91447" marR="91447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600" b="1"/>
                        <a:t>虚实</a:t>
                      </a:r>
                    </a:p>
                  </a:txBody>
                  <a:tcPr marL="91447" marR="91447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600" b="1"/>
                        <a:t>应用</a:t>
                      </a:r>
                    </a:p>
                  </a:txBody>
                  <a:tcPr marL="91447" marR="91447" marT="45734" marB="4573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131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1">
                          <a:solidFill>
                            <a:srgbClr val="FF0000"/>
                          </a:solidFill>
                        </a:rPr>
                        <a:t>u&gt;2f</a:t>
                      </a:r>
                      <a:endParaRPr lang="zh-CN" altLang="en-US" sz="4000" b="1">
                        <a:solidFill>
                          <a:srgbClr val="FF0000"/>
                        </a:solidFill>
                      </a:endParaRPr>
                    </a:p>
                  </a:txBody>
                  <a:tcPr marL="91447" marR="91447" marT="45734" marB="45734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3600" b="1"/>
                    </a:p>
                  </a:txBody>
                  <a:tcPr marL="91447" marR="91447" marT="45734" marB="45734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3600" b="1"/>
                    </a:p>
                  </a:txBody>
                  <a:tcPr marL="91447" marR="91447" marT="45734" marB="45734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3600" b="1"/>
                    </a:p>
                  </a:txBody>
                  <a:tcPr marL="91447" marR="91447" marT="45734" marB="45734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3600" b="1"/>
                    </a:p>
                  </a:txBody>
                  <a:tcPr marL="91447" marR="91447" marT="45734" marB="4573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131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1">
                          <a:solidFill>
                            <a:srgbClr val="FF0000"/>
                          </a:solidFill>
                        </a:rPr>
                        <a:t>2f&gt;u&gt;f</a:t>
                      </a:r>
                    </a:p>
                  </a:txBody>
                  <a:tcPr marL="91447" marR="91447" marT="45734" marB="45734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3600" b="1"/>
                    </a:p>
                  </a:txBody>
                  <a:tcPr marL="91447" marR="91447" marT="45734" marB="45734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3600" b="1"/>
                    </a:p>
                  </a:txBody>
                  <a:tcPr marL="91447" marR="91447" marT="45734" marB="45734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3600" b="1"/>
                    </a:p>
                  </a:txBody>
                  <a:tcPr marL="91447" marR="91447" marT="45734" marB="45734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3600" b="1"/>
                    </a:p>
                  </a:txBody>
                  <a:tcPr marL="91447" marR="91447" marT="45734" marB="4573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131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1">
                          <a:solidFill>
                            <a:srgbClr val="FF0000"/>
                          </a:solidFill>
                        </a:rPr>
                        <a:t>u&lt;f</a:t>
                      </a:r>
                    </a:p>
                  </a:txBody>
                  <a:tcPr marL="91447" marR="91447" marT="45734" marB="45734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3600" b="1"/>
                    </a:p>
                  </a:txBody>
                  <a:tcPr marL="91447" marR="91447" marT="45734" marB="45734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3600" b="1"/>
                    </a:p>
                  </a:txBody>
                  <a:tcPr marL="91447" marR="91447" marT="45734" marB="45734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3600" b="1"/>
                    </a:p>
                  </a:txBody>
                  <a:tcPr marL="91447" marR="91447" marT="45734" marB="45734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3600" b="1"/>
                    </a:p>
                  </a:txBody>
                  <a:tcPr marL="91447" marR="91447" marT="45734" marB="4573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0514" name="Text Box 72">
            <a:extLst>
              <a:ext uri="{FF2B5EF4-FFF2-40B4-BE49-F238E27FC236}">
                <a16:creationId xmlns:a16="http://schemas.microsoft.com/office/drawing/2014/main" id="{0E30B6D0-5F12-FED9-D56B-B336E4607397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281798" y="3124439"/>
            <a:ext cx="12319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倒立</a:t>
            </a:r>
          </a:p>
        </p:txBody>
      </p:sp>
      <p:sp>
        <p:nvSpPr>
          <p:cNvPr id="20515" name="Text Box 73">
            <a:extLst>
              <a:ext uri="{FF2B5EF4-FFF2-40B4-BE49-F238E27FC236}">
                <a16:creationId xmlns:a16="http://schemas.microsoft.com/office/drawing/2014/main" id="{4E7490CF-6016-D1E5-7714-4401BEC42F7E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485293" y="2127930"/>
            <a:ext cx="14112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缩小</a:t>
            </a:r>
          </a:p>
        </p:txBody>
      </p:sp>
      <p:sp>
        <p:nvSpPr>
          <p:cNvPr id="20516" name="Text Box 74">
            <a:extLst>
              <a:ext uri="{FF2B5EF4-FFF2-40B4-BE49-F238E27FC236}">
                <a16:creationId xmlns:a16="http://schemas.microsoft.com/office/drawing/2014/main" id="{8CA9A3D6-2263-0ECA-9A4D-87B1E963DF94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676677" y="2127930"/>
            <a:ext cx="1295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实像</a:t>
            </a:r>
          </a:p>
        </p:txBody>
      </p:sp>
      <p:sp>
        <p:nvSpPr>
          <p:cNvPr id="20517" name="Text Box 75">
            <a:extLst>
              <a:ext uri="{FF2B5EF4-FFF2-40B4-BE49-F238E27FC236}">
                <a16:creationId xmlns:a16="http://schemas.microsoft.com/office/drawing/2014/main" id="{A5C0FE19-43DF-6CAC-DE23-F283C21D662B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529743" y="3104243"/>
            <a:ext cx="1371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放大</a:t>
            </a:r>
          </a:p>
        </p:txBody>
      </p:sp>
      <p:sp>
        <p:nvSpPr>
          <p:cNvPr id="20518" name="Text Box 77">
            <a:extLst>
              <a:ext uri="{FF2B5EF4-FFF2-40B4-BE49-F238E27FC236}">
                <a16:creationId xmlns:a16="http://schemas.microsoft.com/office/drawing/2014/main" id="{9BE2AEE8-14FC-B327-D65A-F542A411818F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272273" y="4119801"/>
            <a:ext cx="1498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正立</a:t>
            </a:r>
          </a:p>
        </p:txBody>
      </p:sp>
      <p:sp>
        <p:nvSpPr>
          <p:cNvPr id="20519" name="Text Box 79">
            <a:extLst>
              <a:ext uri="{FF2B5EF4-FFF2-40B4-BE49-F238E27FC236}">
                <a16:creationId xmlns:a16="http://schemas.microsoft.com/office/drawing/2014/main" id="{026FBCC0-5A30-9255-2A98-F8F4BE3942F9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491643" y="4099605"/>
            <a:ext cx="140493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放大</a:t>
            </a:r>
          </a:p>
        </p:txBody>
      </p:sp>
      <p:sp>
        <p:nvSpPr>
          <p:cNvPr id="20520" name="Text Box 80">
            <a:extLst>
              <a:ext uri="{FF2B5EF4-FFF2-40B4-BE49-F238E27FC236}">
                <a16:creationId xmlns:a16="http://schemas.microsoft.com/office/drawing/2014/main" id="{0F2EC431-A2C4-1DDB-FAB6-08D72D9B6F3A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670327" y="3104243"/>
            <a:ext cx="1295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实像</a:t>
            </a:r>
          </a:p>
        </p:txBody>
      </p:sp>
      <p:sp>
        <p:nvSpPr>
          <p:cNvPr id="20521" name="Text Box 83">
            <a:extLst>
              <a:ext uri="{FF2B5EF4-FFF2-40B4-BE49-F238E27FC236}">
                <a16:creationId xmlns:a16="http://schemas.microsoft.com/office/drawing/2014/main" id="{1272A2E0-1E82-F174-B8C0-3B1156E0B0FC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304023" y="2148126"/>
            <a:ext cx="1295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倒立</a:t>
            </a:r>
          </a:p>
        </p:txBody>
      </p:sp>
      <p:sp>
        <p:nvSpPr>
          <p:cNvPr id="20522" name="Text Box 89">
            <a:extLst>
              <a:ext uri="{FF2B5EF4-FFF2-40B4-BE49-F238E27FC236}">
                <a16:creationId xmlns:a16="http://schemas.microsoft.com/office/drawing/2014/main" id="{BD243BEB-6BC9-2389-A152-E363AA27C2BA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9777574" y="3104243"/>
            <a:ext cx="1574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投影仪</a:t>
            </a:r>
          </a:p>
        </p:txBody>
      </p:sp>
      <p:sp>
        <p:nvSpPr>
          <p:cNvPr id="20523" name="Text Box 90">
            <a:extLst>
              <a:ext uri="{FF2B5EF4-FFF2-40B4-BE49-F238E27FC236}">
                <a16:creationId xmlns:a16="http://schemas.microsoft.com/office/drawing/2014/main" id="{4CBD7F0A-734A-0094-27CA-2BE2AA880E65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9777574" y="2127930"/>
            <a:ext cx="164623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照相机</a:t>
            </a:r>
          </a:p>
        </p:txBody>
      </p:sp>
      <p:sp>
        <p:nvSpPr>
          <p:cNvPr id="20524" name="Text Box 91">
            <a:extLst>
              <a:ext uri="{FF2B5EF4-FFF2-40B4-BE49-F238E27FC236}">
                <a16:creationId xmlns:a16="http://schemas.microsoft.com/office/drawing/2014/main" id="{53E33354-037E-9F1C-AFBC-3A4A11102BFC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9761698" y="4099605"/>
            <a:ext cx="189388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放大镜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6F5B1CD-C720-5FA2-E8EF-683DF7AFEB32}"/>
              </a:ext>
            </a:extLst>
          </p:cNvPr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13002" y="0"/>
            <a:ext cx="598471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默写：</a:t>
            </a:r>
          </a:p>
        </p:txBody>
      </p:sp>
      <p:sp>
        <p:nvSpPr>
          <p:cNvPr id="2" name="Text Box 80">
            <a:extLst>
              <a:ext uri="{FF2B5EF4-FFF2-40B4-BE49-F238E27FC236}">
                <a16:creationId xmlns:a16="http://schemas.microsoft.com/office/drawing/2014/main" id="{4D28A921-63DE-48FE-1D56-345452A94DA3}"/>
              </a:ext>
            </a:extLst>
          </p:cNvPr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7695727" y="4117214"/>
            <a:ext cx="1295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虚</a:t>
            </a:r>
            <a:r>
              <a:rPr kumimoji="0" lang="zh-CN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4" grpId="0"/>
      <p:bldP spid="20515" grpId="0"/>
      <p:bldP spid="20516" grpId="0"/>
      <p:bldP spid="20517" grpId="0"/>
      <p:bldP spid="20518" grpId="0"/>
      <p:bldP spid="20519" grpId="0"/>
      <p:bldP spid="20520" grpId="0"/>
      <p:bldP spid="20521" grpId="0"/>
      <p:bldP spid="20522" grpId="0"/>
      <p:bldP spid="20523" grpId="0"/>
      <p:bldP spid="20524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2F6AF9-F68F-49BA-9B0A-E094D1F6F3AF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981200" y="25654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zh-CN" altLang="en-US" sz="9600" b="1">
                <a:solidFill>
                  <a:srgbClr val="FF0000"/>
                </a:solidFill>
              </a:rPr>
              <a:t>拓展</a:t>
            </a:r>
          </a:p>
        </p:txBody>
      </p:sp>
    </p:spTree>
    <p:extLst>
      <p:ext uri="{BB962C8B-B14F-4D97-AF65-F5344CB8AC3E}">
        <p14:creationId xmlns:p14="http://schemas.microsoft.com/office/powerpoint/2010/main" val="112220392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2">
            <a:extLst>
              <a:ext uri="{FF2B5EF4-FFF2-40B4-BE49-F238E27FC236}">
                <a16:creationId xmlns:a16="http://schemas.microsoft.com/office/drawing/2014/main" id="{A17EBAB5-D8B7-607C-DFAE-C0B50066A23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38930172"/>
              </p:ext>
            </p:extLst>
          </p:nvPr>
        </p:nvGraphicFramePr>
        <p:xfrm>
          <a:off x="407368" y="764704"/>
          <a:ext cx="11413269" cy="3302318"/>
        </p:xfrm>
        <a:graphic>
          <a:graphicData uri="http://schemas.openxmlformats.org/drawingml/2006/table">
            <a:tbl>
              <a:tblPr/>
              <a:tblGrid>
                <a:gridCol w="1656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95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45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24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581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581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043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19138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行楷" panose="02010800040101010101" pitchFamily="2" charset="-122"/>
                        <a:ea typeface="华文行楷" panose="02010800040101010101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行楷" panose="02010800040101010101" pitchFamily="2" charset="-122"/>
                          <a:ea typeface="华文行楷" panose="02010800040101010101" pitchFamily="2" charset="-122"/>
                        </a:rPr>
                        <a:t>物距</a:t>
                      </a:r>
                      <a:r>
                        <a:rPr kumimoji="0" lang="zh-CN" altLang="zh-CN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u</a:t>
                      </a:r>
                      <a:endParaRPr kumimoji="0" lang="en-US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tang" panose="02030600000101010101" pitchFamily="18" charset="-127"/>
                          <a:ea typeface="宋体" panose="02010600030101010101" pitchFamily="2" charset="-122"/>
                        </a:rPr>
                        <a:t>(</a:t>
                      </a:r>
                      <a:r>
                        <a:rPr kumimoji="0" lang="zh-CN" altLang="zh-CN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tang" panose="02030600000101010101" pitchFamily="18" charset="-127"/>
                          <a:ea typeface="宋体" panose="02010600030101010101" pitchFamily="2" charset="-122"/>
                        </a:rPr>
                        <a:t>cm</a:t>
                      </a:r>
                      <a:r>
                        <a:rPr kumimoji="0" lang="en-US" altLang="zh-CN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tang" panose="02030600000101010101" pitchFamily="18" charset="-127"/>
                          <a:ea typeface="宋体" panose="02010600030101010101" pitchFamily="2" charset="-122"/>
                        </a:rPr>
                        <a:t>)</a:t>
                      </a:r>
                      <a:endParaRPr kumimoji="0" lang="zh-CN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atang" panose="02030600000101010101" pitchFamily="18" charset="-127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行楷" panose="02010800040101010101" pitchFamily="2" charset="-122"/>
                          <a:ea typeface="华文行楷" panose="02010800040101010101" pitchFamily="2" charset="-122"/>
                        </a:rPr>
                        <a:t>像的</a:t>
                      </a:r>
                      <a:r>
                        <a:rPr kumimoji="0" lang="zh-CN" alt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行楷" panose="02010800040101010101" pitchFamily="2" charset="-122"/>
                          <a:ea typeface="华文行楷" panose="02010800040101010101" pitchFamily="2" charset="-122"/>
                        </a:rPr>
                        <a:t>特点</a:t>
                      </a:r>
                      <a:endParaRPr kumimoji="0" lang="zh-CN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行楷" panose="02010800040101010101" pitchFamily="2" charset="-122"/>
                        <a:ea typeface="华文行楷" panose="0201080004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行楷" panose="02010800040101010101" pitchFamily="2" charset="-122"/>
                          <a:ea typeface="华文行楷" panose="02010800040101010101" pitchFamily="2" charset="-122"/>
                        </a:rPr>
                        <a:t>像距</a:t>
                      </a:r>
                      <a:r>
                        <a:rPr kumimoji="0" lang="zh-CN" altLang="zh-CN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v</a:t>
                      </a:r>
                      <a:endParaRPr kumimoji="0" lang="en-US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tang" panose="02030600000101010101" pitchFamily="18" charset="-127"/>
                          <a:ea typeface="宋体" panose="02010600030101010101" pitchFamily="2" charset="-122"/>
                        </a:rPr>
                        <a:t>(</a:t>
                      </a:r>
                      <a:r>
                        <a:rPr kumimoji="0" lang="zh-CN" altLang="zh-CN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tang" panose="02030600000101010101" pitchFamily="18" charset="-127"/>
                          <a:ea typeface="宋体" panose="02010600030101010101" pitchFamily="2" charset="-122"/>
                        </a:rPr>
                        <a:t>cm</a:t>
                      </a:r>
                      <a:r>
                        <a:rPr kumimoji="0" lang="en-US" altLang="zh-CN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tang" panose="02030600000101010101" pitchFamily="18" charset="-127"/>
                          <a:ea typeface="宋体" panose="02010600030101010101" pitchFamily="2" charset="-122"/>
                        </a:rPr>
                        <a:t>)</a:t>
                      </a:r>
                      <a:endParaRPr kumimoji="0" lang="zh-CN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atang" panose="02030600000101010101" pitchFamily="18" charset="-127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行楷" panose="02010800040101010101" pitchFamily="2" charset="-122"/>
                          <a:ea typeface="华文行楷" panose="02010800040101010101" pitchFamily="2" charset="-122"/>
                        </a:rPr>
                        <a:t>应用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行楷" panose="02010800040101010101" pitchFamily="2" charset="-122"/>
                        <a:ea typeface="华文行楷" panose="0201080004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26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行楷" panose="02010800040101010101" pitchFamily="2" charset="-122"/>
                          <a:ea typeface="华文行楷" panose="02010800040101010101" pitchFamily="2" charset="-122"/>
                        </a:rPr>
                        <a:t>正倒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行楷" panose="02010800040101010101" pitchFamily="2" charset="-122"/>
                          <a:ea typeface="华文行楷" panose="02010800040101010101" pitchFamily="2" charset="-122"/>
                        </a:rPr>
                        <a:t>大小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zh-CN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行楷" panose="02010800040101010101" pitchFamily="2" charset="-122"/>
                          <a:ea typeface="华文行楷" panose="02010800040101010101" pitchFamily="2" charset="-122"/>
                        </a:rPr>
                        <a:t>虚实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77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u&gt;2f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行楷" panose="02010800040101010101" pitchFamily="2" charset="-122"/>
                        <a:ea typeface="华文行楷" panose="0201080004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行楷" panose="02010800040101010101" pitchFamily="2" charset="-122"/>
                        <a:ea typeface="华文行楷" panose="0201080004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行楷" panose="02010800040101010101" pitchFamily="2" charset="-122"/>
                        <a:ea typeface="华文行楷" panose="0201080004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77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2f&gt;u&gt;f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77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u&lt;f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6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0170" marR="90170" marT="46990" marB="469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Text Box 72">
            <a:extLst>
              <a:ext uri="{FF2B5EF4-FFF2-40B4-BE49-F238E27FC236}">
                <a16:creationId xmlns:a16="http://schemas.microsoft.com/office/drawing/2014/main" id="{93013AC4-675B-A77E-A9EB-7CE36B36632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757349" y="2155348"/>
            <a:ext cx="14980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CN" altLang="zh-CN" sz="3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倒立</a:t>
            </a:r>
          </a:p>
        </p:txBody>
      </p:sp>
      <p:sp>
        <p:nvSpPr>
          <p:cNvPr id="8" name="Text Box 73">
            <a:extLst>
              <a:ext uri="{FF2B5EF4-FFF2-40B4-BE49-F238E27FC236}">
                <a16:creationId xmlns:a16="http://schemas.microsoft.com/office/drawing/2014/main" id="{CC7EDC8D-4DF4-BABF-9A14-8AD8E498A28C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401581" y="2155348"/>
            <a:ext cx="117595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zh-CN" altLang="zh-CN" sz="3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缩小</a:t>
            </a:r>
          </a:p>
        </p:txBody>
      </p:sp>
      <p:sp>
        <p:nvSpPr>
          <p:cNvPr id="9" name="Text Box 74">
            <a:extLst>
              <a:ext uri="{FF2B5EF4-FFF2-40B4-BE49-F238E27FC236}">
                <a16:creationId xmlns:a16="http://schemas.microsoft.com/office/drawing/2014/main" id="{A4E230A9-B38B-8928-8C9C-803251251D6B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774113" y="2155348"/>
            <a:ext cx="14980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CN" altLang="zh-CN" sz="3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实像</a:t>
            </a:r>
          </a:p>
        </p:txBody>
      </p:sp>
      <p:sp>
        <p:nvSpPr>
          <p:cNvPr id="10" name="Text Box 75">
            <a:extLst>
              <a:ext uri="{FF2B5EF4-FFF2-40B4-BE49-F238E27FC236}">
                <a16:creationId xmlns:a16="http://schemas.microsoft.com/office/drawing/2014/main" id="{8D11BD0E-7554-BB9D-90F8-87483700A69F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380798" y="2797595"/>
            <a:ext cx="12175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zh-CN" altLang="zh-CN" sz="3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放大</a:t>
            </a:r>
          </a:p>
        </p:txBody>
      </p:sp>
      <p:sp>
        <p:nvSpPr>
          <p:cNvPr id="14" name="Text Box 80">
            <a:extLst>
              <a:ext uri="{FF2B5EF4-FFF2-40B4-BE49-F238E27FC236}">
                <a16:creationId xmlns:a16="http://schemas.microsoft.com/office/drawing/2014/main" id="{281836C3-FC9E-EE1E-A0E6-0274A893CB1D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810228" y="2797595"/>
            <a:ext cx="14257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CN" altLang="zh-CN" sz="3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实像</a:t>
            </a:r>
          </a:p>
        </p:txBody>
      </p:sp>
      <p:sp>
        <p:nvSpPr>
          <p:cNvPr id="15" name="Text Box 83">
            <a:extLst>
              <a:ext uri="{FF2B5EF4-FFF2-40B4-BE49-F238E27FC236}">
                <a16:creationId xmlns:a16="http://schemas.microsoft.com/office/drawing/2014/main" id="{1272C34A-C00A-42D4-7C68-2C14F00E39AD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757349" y="2797595"/>
            <a:ext cx="14980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CN" altLang="zh-CN" sz="3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倒立</a:t>
            </a:r>
          </a:p>
        </p:txBody>
      </p:sp>
      <p:sp>
        <p:nvSpPr>
          <p:cNvPr id="16" name="Text Box 84">
            <a:extLst>
              <a:ext uri="{FF2B5EF4-FFF2-40B4-BE49-F238E27FC236}">
                <a16:creationId xmlns:a16="http://schemas.microsoft.com/office/drawing/2014/main" id="{9D2AE67D-89BB-86DB-3E25-7BC9983FA6F5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782217" y="2155639"/>
            <a:ext cx="78642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15     </a:t>
            </a:r>
          </a:p>
        </p:txBody>
      </p:sp>
      <p:sp>
        <p:nvSpPr>
          <p:cNvPr id="17" name="Text Box 85">
            <a:extLst>
              <a:ext uri="{FF2B5EF4-FFF2-40B4-BE49-F238E27FC236}">
                <a16:creationId xmlns:a16="http://schemas.microsoft.com/office/drawing/2014/main" id="{CB2361FE-FB55-74E7-CEB2-88AD63800CDF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690840" y="2797886"/>
            <a:ext cx="96917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CN" altLang="zh-CN" sz="3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30</a:t>
            </a:r>
          </a:p>
        </p:txBody>
      </p:sp>
      <p:sp>
        <p:nvSpPr>
          <p:cNvPr id="5207" name="Text Box 87">
            <a:extLst>
              <a:ext uri="{FF2B5EF4-FFF2-40B4-BE49-F238E27FC236}">
                <a16:creationId xmlns:a16="http://schemas.microsoft.com/office/drawing/2014/main" id="{B1C53EC9-1AE2-4B3C-9F7B-D559228388CC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816845" y="188641"/>
            <a:ext cx="2725426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zh-CN" sz="3600" b="1">
                <a:solidFill>
                  <a:srgbClr val="0000CC"/>
                </a:solidFill>
                <a:latin typeface="+mn-ea"/>
                <a:ea typeface="+mn-ea"/>
              </a:rPr>
              <a:t>焦距f=</a:t>
            </a:r>
            <a:r>
              <a:rPr lang="zh-CN" altLang="zh-CN" sz="3600" b="1">
                <a:solidFill>
                  <a:srgbClr val="FF0000"/>
                </a:solidFill>
                <a:latin typeface="+mn-ea"/>
                <a:ea typeface="+mn-ea"/>
              </a:rPr>
              <a:t>10</a:t>
            </a:r>
            <a:r>
              <a:rPr lang="zh-CN" altLang="zh-CN" sz="3600" b="1">
                <a:solidFill>
                  <a:srgbClr val="0000CC"/>
                </a:solidFill>
                <a:latin typeface="+mn-ea"/>
                <a:ea typeface="+mn-ea"/>
              </a:rPr>
              <a:t>cm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700421E-0251-4CC1-AEAE-C7BC5C898C7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739516" y="128143"/>
            <a:ext cx="5148572" cy="646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zh-CN" sz="3600" b="1" kern="100">
                <a:cs typeface="Times New Roman" panose="02020603050405020304" pitchFamily="18" charset="0"/>
              </a:rPr>
              <a:t>凸透镜成像</a:t>
            </a:r>
            <a:r>
              <a:rPr lang="zh-CN" altLang="en-US" sz="3600" b="1" kern="100">
                <a:cs typeface="Times New Roman" panose="02020603050405020304" pitchFamily="18" charset="0"/>
              </a:rPr>
              <a:t>规律的实验</a:t>
            </a:r>
            <a:endParaRPr lang="zh-CN" altLang="en-US" sz="3600" b="1"/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B6576139-C86D-054E-12B4-2FD2C4AAC577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2618656" y="2123475"/>
            <a:ext cx="602181" cy="64611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FD379303-09F8-65C4-DBD7-D14A8411C082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904312" y="2170819"/>
            <a:ext cx="602181" cy="64611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A760965F-4945-6F2A-8E66-3A3C6DE102D5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2638777" y="2769588"/>
            <a:ext cx="602181" cy="646113"/>
          </a:xfrm>
          <a:prstGeom prst="ellipse">
            <a:avLst/>
          </a:prstGeom>
          <a:noFill/>
          <a:ln w="76200">
            <a:solidFill>
              <a:srgbClr val="66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1939F115-E658-6AFE-E123-B253273FFCE2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8874336" y="2811108"/>
            <a:ext cx="602181" cy="646113"/>
          </a:xfrm>
          <a:prstGeom prst="ellipse">
            <a:avLst/>
          </a:prstGeom>
          <a:noFill/>
          <a:ln w="76200">
            <a:solidFill>
              <a:srgbClr val="66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06480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凸透镜成实像时，把物体和光屏对调">
            <a:hlinkClick r:id="" action="ppaction://media"/>
            <a:extLst>
              <a:ext uri="{FF2B5EF4-FFF2-40B4-BE49-F238E27FC236}">
                <a16:creationId xmlns:a16="http://schemas.microsoft.com/office/drawing/2014/main" id="{B397B5F7-B8E4-2777-ABF9-CEEB9A0373E1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986" y="0"/>
            <a:ext cx="12192000" cy="6858000"/>
          </a:xfrm>
          <a:prstGeom prst="rect">
            <a:avLst/>
          </a:prstGeom>
        </p:spPr>
      </p:pic>
      <p:sp>
        <p:nvSpPr>
          <p:cNvPr id="4" name="TextBox 18">
            <a:hlinkClick r:id="rId7" action="ppaction://hlinkfile"/>
            <a:extLst>
              <a:ext uri="{FF2B5EF4-FFF2-40B4-BE49-F238E27FC236}">
                <a16:creationId xmlns:a16="http://schemas.microsoft.com/office/drawing/2014/main" id="{6C1D1759-1C07-E930-0085-4D288DA32E57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5340" y="152636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视频</a:t>
            </a:r>
          </a:p>
        </p:txBody>
      </p:sp>
    </p:spTree>
    <p:extLst>
      <p:ext uri="{BB962C8B-B14F-4D97-AF65-F5344CB8AC3E}">
        <p14:creationId xmlns:p14="http://schemas.microsoft.com/office/powerpoint/2010/main" val="36776905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54565639-A931-5B4A-EBF8-8C03A846EFB3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1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8416" y="3238127"/>
            <a:ext cx="9167214" cy="3193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46362ABD-CD87-D205-E5E3-02950CDE2F85}"/>
              </a:ext>
            </a:extLst>
          </p:cNvPr>
          <p:cNvCxnSpPr/>
          <p:nvPr>
            <p:custDataLst>
              <p:tags r:id="rId2"/>
            </p:custDataLst>
          </p:nvPr>
        </p:nvCxnSpPr>
        <p:spPr bwMode="auto">
          <a:xfrm flipV="1">
            <a:off x="2838446" y="5916106"/>
            <a:ext cx="1775453" cy="5215"/>
          </a:xfrm>
          <a:prstGeom prst="straightConnector1">
            <a:avLst/>
          </a:prstGeom>
          <a:solidFill>
            <a:srgbClr val="99CCFF"/>
          </a:solidFill>
          <a:ln w="57150" cap="flat" cmpd="sng" algn="ctr">
            <a:solidFill>
              <a:srgbClr val="A5002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96" name="文本框 4095">
            <a:extLst>
              <a:ext uri="{FF2B5EF4-FFF2-40B4-BE49-F238E27FC236}">
                <a16:creationId xmlns:a16="http://schemas.microsoft.com/office/drawing/2014/main" id="{52DA9717-B86A-B638-C9DD-1561E0ED263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840846" y="5824570"/>
            <a:ext cx="17754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600" b="1" kern="100">
                <a:solidFill>
                  <a:srgbClr val="CC3300"/>
                </a:solidFill>
                <a:cs typeface="Times New Roman" panose="02020603050405020304" pitchFamily="18" charset="0"/>
              </a:rPr>
              <a:t>u=15cm</a:t>
            </a:r>
          </a:p>
        </p:txBody>
      </p:sp>
      <p:cxnSp>
        <p:nvCxnSpPr>
          <p:cNvPr id="4097" name="直接箭头连接符 4096">
            <a:extLst>
              <a:ext uri="{FF2B5EF4-FFF2-40B4-BE49-F238E27FC236}">
                <a16:creationId xmlns:a16="http://schemas.microsoft.com/office/drawing/2014/main" id="{306DEDB9-C50D-759F-6817-2E2F26DE7234}"/>
              </a:ext>
            </a:extLst>
          </p:cNvPr>
          <p:cNvCxnSpPr/>
          <p:nvPr>
            <p:custDataLst>
              <p:tags r:id="rId4"/>
            </p:custDataLst>
          </p:nvPr>
        </p:nvCxnSpPr>
        <p:spPr bwMode="auto">
          <a:xfrm>
            <a:off x="4613899" y="5916106"/>
            <a:ext cx="3587963" cy="5215"/>
          </a:xfrm>
          <a:prstGeom prst="straightConnector1">
            <a:avLst/>
          </a:prstGeom>
          <a:solidFill>
            <a:srgbClr val="99CCFF"/>
          </a:solidFill>
          <a:ln w="57150" cap="flat" cmpd="sng" algn="ctr">
            <a:solidFill>
              <a:srgbClr val="A5002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98" name="文本框 4097">
            <a:extLst>
              <a:ext uri="{FF2B5EF4-FFF2-40B4-BE49-F238E27FC236}">
                <a16:creationId xmlns:a16="http://schemas.microsoft.com/office/drawing/2014/main" id="{FE1C6B45-4B5A-0510-6A25-EDCE2D45AB1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567724" y="5824570"/>
            <a:ext cx="19839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600" b="1" kern="100">
                <a:solidFill>
                  <a:srgbClr val="CC3300"/>
                </a:solidFill>
                <a:cs typeface="Times New Roman" panose="02020603050405020304" pitchFamily="18" charset="0"/>
              </a:rPr>
              <a:t>v=30cm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905514-6801-CE72-1C88-289C1C597D0D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32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354"/>
            <a:ext cx="9167214" cy="306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75F6B8AF-C69D-A32E-42DD-B45061539E79}"/>
              </a:ext>
            </a:extLst>
          </p:cNvPr>
          <p:cNvCxnSpPr>
            <a:cxnSpLocks noChangeShapeType="1"/>
          </p:cNvCxnSpPr>
          <p:nvPr>
            <p:custDataLst>
              <p:tags r:id="rId7"/>
            </p:custDataLst>
          </p:nvPr>
        </p:nvCxnSpPr>
        <p:spPr bwMode="auto">
          <a:xfrm>
            <a:off x="1005721" y="538706"/>
            <a:ext cx="3610578" cy="5502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2B73FFC1-2B1D-88D0-116D-955AE782DCF0}"/>
              </a:ext>
            </a:extLst>
          </p:cNvPr>
          <p:cNvCxnSpPr/>
          <p:nvPr>
            <p:custDataLst>
              <p:tags r:id="rId8"/>
            </p:custDataLst>
          </p:nvPr>
        </p:nvCxnSpPr>
        <p:spPr bwMode="auto">
          <a:xfrm>
            <a:off x="335135" y="917218"/>
            <a:ext cx="8496944" cy="72008"/>
          </a:xfrm>
          <a:prstGeom prst="line">
            <a:avLst/>
          </a:prstGeom>
          <a:solidFill>
            <a:srgbClr val="99CCFF"/>
          </a:solidFill>
          <a:ln w="28575" cap="flat" cmpd="sng" algn="ctr">
            <a:solidFill>
              <a:srgbClr val="FFFF00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E4B71687-0D87-4B7C-C540-1C23ACE15568}"/>
              </a:ext>
            </a:extLst>
          </p:cNvPr>
          <p:cNvCxnSpPr>
            <a:cxnSpLocks noChangeShapeType="1"/>
          </p:cNvCxnSpPr>
          <p:nvPr>
            <p:custDataLst>
              <p:tags r:id="rId9"/>
            </p:custDataLst>
          </p:nvPr>
        </p:nvCxnSpPr>
        <p:spPr bwMode="auto">
          <a:xfrm>
            <a:off x="4616300" y="538707"/>
            <a:ext cx="1801091" cy="642811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Oval 26">
            <a:extLst>
              <a:ext uri="{FF2B5EF4-FFF2-40B4-BE49-F238E27FC236}">
                <a16:creationId xmlns:a16="http://schemas.microsoft.com/office/drawing/2014/main" id="{5869B4E2-E655-DA7F-E450-36FDFFE2B332}"/>
              </a:ext>
            </a:extLst>
          </p:cNvPr>
          <p:cNvSpPr>
            <a:spLocks noChangeAspect="1" noChangeArrowheads="1"/>
          </p:cNvSpPr>
          <p:nvPr>
            <p:custDataLst>
              <p:tags r:id="rId10"/>
            </p:custDataLst>
          </p:nvPr>
        </p:nvSpPr>
        <p:spPr bwMode="auto">
          <a:xfrm>
            <a:off x="5758249" y="917218"/>
            <a:ext cx="101000" cy="10100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Times New Roman" panose="02020603050405020304" pitchFamily="18" charset="0"/>
              <a:ea typeface="楷体_GB2312" pitchFamily="1" charset="-122"/>
              <a:cs typeface="+mn-cs"/>
            </a:endParaRPr>
          </a:p>
        </p:txBody>
      </p: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E4ABF13A-89B4-49BD-FA6F-93421DD5DEBD}"/>
              </a:ext>
            </a:extLst>
          </p:cNvPr>
          <p:cNvCxnSpPr>
            <a:cxnSpLocks noChangeShapeType="1"/>
          </p:cNvCxnSpPr>
          <p:nvPr>
            <p:custDataLst>
              <p:tags r:id="rId11"/>
            </p:custDataLst>
          </p:nvPr>
        </p:nvCxnSpPr>
        <p:spPr bwMode="auto">
          <a:xfrm>
            <a:off x="995644" y="525735"/>
            <a:ext cx="5430982" cy="655782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Oval 26">
            <a:extLst>
              <a:ext uri="{FF2B5EF4-FFF2-40B4-BE49-F238E27FC236}">
                <a16:creationId xmlns:a16="http://schemas.microsoft.com/office/drawing/2014/main" id="{9904D64F-CA80-1CF5-FB47-02866A340FDA}"/>
              </a:ext>
            </a:extLst>
          </p:cNvPr>
          <p:cNvSpPr>
            <a:spLocks noChangeAspect="1" noChangeArrowheads="1"/>
          </p:cNvSpPr>
          <p:nvPr>
            <p:custDataLst>
              <p:tags r:id="rId12"/>
            </p:custDataLst>
          </p:nvPr>
        </p:nvSpPr>
        <p:spPr bwMode="auto">
          <a:xfrm>
            <a:off x="4583607" y="901946"/>
            <a:ext cx="101000" cy="10100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Times New Roman" panose="02020603050405020304" pitchFamily="18" charset="0"/>
              <a:ea typeface="楷体_GB2312" pitchFamily="1" charset="-122"/>
              <a:cs typeface="+mn-cs"/>
            </a:endParaRPr>
          </a:p>
        </p:txBody>
      </p:sp>
      <p:sp>
        <p:nvSpPr>
          <p:cNvPr id="29" name="Oval 26">
            <a:extLst>
              <a:ext uri="{FF2B5EF4-FFF2-40B4-BE49-F238E27FC236}">
                <a16:creationId xmlns:a16="http://schemas.microsoft.com/office/drawing/2014/main" id="{E3B5A38D-B2AD-235E-272A-435170EDAEB8}"/>
              </a:ext>
            </a:extLst>
          </p:cNvPr>
          <p:cNvSpPr>
            <a:spLocks noChangeAspect="1" noChangeArrowheads="1"/>
          </p:cNvSpPr>
          <p:nvPr>
            <p:custDataLst>
              <p:tags r:id="rId13"/>
            </p:custDataLst>
          </p:nvPr>
        </p:nvSpPr>
        <p:spPr bwMode="auto">
          <a:xfrm>
            <a:off x="3367037" y="890450"/>
            <a:ext cx="101000" cy="10100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Times New Roman" panose="02020603050405020304" pitchFamily="18" charset="0"/>
              <a:ea typeface="楷体_GB2312" pitchFamily="1" charset="-122"/>
              <a:cs typeface="+mn-cs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F77B79F8-E966-C983-4AA3-A50EA0B7B6DB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508525" y="130096"/>
            <a:ext cx="9367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200" kern="1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7A97BB1E-0D9B-262A-AC3E-41982ED8F04E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6190297" y="1286416"/>
            <a:ext cx="9367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S’</a:t>
            </a:r>
          </a:p>
        </p:txBody>
      </p: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A104690E-FAF9-E7A8-371D-4D49E6E36FF9}"/>
              </a:ext>
            </a:extLst>
          </p:cNvPr>
          <p:cNvCxnSpPr/>
          <p:nvPr>
            <p:custDataLst>
              <p:tags r:id="rId16"/>
            </p:custDataLst>
          </p:nvPr>
        </p:nvCxnSpPr>
        <p:spPr bwMode="auto">
          <a:xfrm>
            <a:off x="971522" y="2500252"/>
            <a:ext cx="3620655" cy="0"/>
          </a:xfrm>
          <a:prstGeom prst="straightConnector1">
            <a:avLst/>
          </a:prstGeom>
          <a:solidFill>
            <a:srgbClr val="99CCFF"/>
          </a:solidFill>
          <a:ln w="57150" cap="flat" cmpd="sng" algn="ctr">
            <a:solidFill>
              <a:srgbClr val="A5002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文本框 34">
            <a:extLst>
              <a:ext uri="{FF2B5EF4-FFF2-40B4-BE49-F238E27FC236}">
                <a16:creationId xmlns:a16="http://schemas.microsoft.com/office/drawing/2014/main" id="{CE25852C-A47C-2C42-507A-88D7C2EA20D6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1777063" y="2404357"/>
            <a:ext cx="18669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00" cap="none" spc="0" normalizeH="0" baseline="0" noProof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Times New Roman" panose="02020603050405020304" pitchFamily="18" charset="0"/>
              </a:rPr>
              <a:t>u=30cm</a:t>
            </a:r>
          </a:p>
        </p:txBody>
      </p: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89EBE778-7A42-6117-14F2-73CCCC4924A5}"/>
              </a:ext>
            </a:extLst>
          </p:cNvPr>
          <p:cNvCxnSpPr/>
          <p:nvPr>
            <p:custDataLst>
              <p:tags r:id="rId18"/>
            </p:custDataLst>
          </p:nvPr>
        </p:nvCxnSpPr>
        <p:spPr bwMode="auto">
          <a:xfrm>
            <a:off x="4626753" y="2500252"/>
            <a:ext cx="1801091" cy="28881"/>
          </a:xfrm>
          <a:prstGeom prst="straightConnector1">
            <a:avLst/>
          </a:prstGeom>
          <a:solidFill>
            <a:srgbClr val="99CCFF"/>
          </a:solidFill>
          <a:ln w="57150" cap="flat" cmpd="sng" algn="ctr">
            <a:solidFill>
              <a:srgbClr val="A5002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文本框 36">
            <a:extLst>
              <a:ext uri="{FF2B5EF4-FFF2-40B4-BE49-F238E27FC236}">
                <a16:creationId xmlns:a16="http://schemas.microsoft.com/office/drawing/2014/main" id="{537DA90F-E406-31FB-EE2E-824D1F16A5C0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4715584" y="2419515"/>
            <a:ext cx="17093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00" cap="none" spc="0" normalizeH="0" baseline="0" noProof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Times New Roman" panose="02020603050405020304" pitchFamily="18" charset="0"/>
              </a:rPr>
              <a:t>v=15cm</a:t>
            </a:r>
          </a:p>
        </p:txBody>
      </p: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49232D99-959E-D81B-1B1A-14EE55E3A47A}"/>
              </a:ext>
            </a:extLst>
          </p:cNvPr>
          <p:cNvCxnSpPr>
            <a:cxnSpLocks noChangeShapeType="1"/>
          </p:cNvCxnSpPr>
          <p:nvPr>
            <p:custDataLst>
              <p:tags r:id="rId20"/>
            </p:custDataLst>
          </p:nvPr>
        </p:nvCxnSpPr>
        <p:spPr bwMode="auto">
          <a:xfrm flipH="1" flipV="1">
            <a:off x="4565191" y="523468"/>
            <a:ext cx="1801091" cy="642811"/>
          </a:xfrm>
          <a:prstGeom prst="straightConnector1">
            <a:avLst/>
          </a:prstGeom>
          <a:noFill/>
          <a:ln w="57150" algn="ctr">
            <a:solidFill>
              <a:srgbClr val="FFFF00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" name="Line 19">
            <a:extLst>
              <a:ext uri="{FF2B5EF4-FFF2-40B4-BE49-F238E27FC236}">
                <a16:creationId xmlns:a16="http://schemas.microsoft.com/office/drawing/2014/main" id="{BD2E4D54-4F63-D59C-A1C0-52735BA3BBAB}"/>
              </a:ext>
            </a:extLst>
          </p:cNvPr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 flipH="1" flipV="1">
            <a:off x="5146181" y="740166"/>
            <a:ext cx="243086" cy="78535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 sz="4000"/>
          </a:p>
        </p:txBody>
      </p:sp>
      <p:cxnSp>
        <p:nvCxnSpPr>
          <p:cNvPr id="41" name="直接箭头连接符 40">
            <a:extLst>
              <a:ext uri="{FF2B5EF4-FFF2-40B4-BE49-F238E27FC236}">
                <a16:creationId xmlns:a16="http://schemas.microsoft.com/office/drawing/2014/main" id="{AF8B5D36-2799-2CA0-8562-1B25033F1011}"/>
              </a:ext>
            </a:extLst>
          </p:cNvPr>
          <p:cNvCxnSpPr>
            <a:cxnSpLocks noChangeShapeType="1"/>
          </p:cNvCxnSpPr>
          <p:nvPr>
            <p:custDataLst>
              <p:tags r:id="rId22"/>
            </p:custDataLst>
          </p:nvPr>
        </p:nvCxnSpPr>
        <p:spPr bwMode="auto">
          <a:xfrm>
            <a:off x="980215" y="528319"/>
            <a:ext cx="3610578" cy="5502"/>
          </a:xfrm>
          <a:prstGeom prst="straightConnector1">
            <a:avLst/>
          </a:prstGeom>
          <a:noFill/>
          <a:ln w="57150" algn="ctr">
            <a:solidFill>
              <a:srgbClr val="FFFF00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直接箭头连接符 41">
            <a:extLst>
              <a:ext uri="{FF2B5EF4-FFF2-40B4-BE49-F238E27FC236}">
                <a16:creationId xmlns:a16="http://schemas.microsoft.com/office/drawing/2014/main" id="{6AC95DD5-E679-4A13-1E54-478FD1564796}"/>
              </a:ext>
            </a:extLst>
          </p:cNvPr>
          <p:cNvCxnSpPr>
            <a:cxnSpLocks noChangeShapeType="1"/>
          </p:cNvCxnSpPr>
          <p:nvPr>
            <p:custDataLst>
              <p:tags r:id="rId23"/>
            </p:custDataLst>
          </p:nvPr>
        </p:nvCxnSpPr>
        <p:spPr bwMode="auto">
          <a:xfrm>
            <a:off x="976899" y="524945"/>
            <a:ext cx="5430982" cy="655782"/>
          </a:xfrm>
          <a:prstGeom prst="straightConnector1">
            <a:avLst/>
          </a:prstGeom>
          <a:noFill/>
          <a:ln w="57150" algn="ctr">
            <a:solidFill>
              <a:srgbClr val="FFFF00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" name="Line 19">
            <a:extLst>
              <a:ext uri="{FF2B5EF4-FFF2-40B4-BE49-F238E27FC236}">
                <a16:creationId xmlns:a16="http://schemas.microsoft.com/office/drawing/2014/main" id="{B01C7E62-7A34-C395-AA46-B7492B06748F}"/>
              </a:ext>
            </a:extLst>
          </p:cNvPr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 flipH="1">
            <a:off x="3095261" y="519497"/>
            <a:ext cx="271776" cy="5053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 sz="4000"/>
          </a:p>
        </p:txBody>
      </p:sp>
      <p:sp>
        <p:nvSpPr>
          <p:cNvPr id="44" name="Line 19">
            <a:extLst>
              <a:ext uri="{FF2B5EF4-FFF2-40B4-BE49-F238E27FC236}">
                <a16:creationId xmlns:a16="http://schemas.microsoft.com/office/drawing/2014/main" id="{AFBB3A88-E861-5655-2616-20B590E22049}"/>
              </a:ext>
            </a:extLst>
          </p:cNvPr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 flipH="1" flipV="1">
            <a:off x="5146180" y="1027633"/>
            <a:ext cx="290712" cy="38718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 sz="4000"/>
          </a:p>
        </p:txBody>
      </p:sp>
      <p:sp>
        <p:nvSpPr>
          <p:cNvPr id="45" name="Line 19">
            <a:extLst>
              <a:ext uri="{FF2B5EF4-FFF2-40B4-BE49-F238E27FC236}">
                <a16:creationId xmlns:a16="http://schemas.microsoft.com/office/drawing/2014/main" id="{E6596FC9-3FEF-CBFE-1026-6D8ADAF4F999}"/>
              </a:ext>
            </a:extLst>
          </p:cNvPr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 flipH="1" flipV="1">
            <a:off x="3086569" y="776426"/>
            <a:ext cx="264347" cy="42274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 sz="4000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A62974B2-E9E4-3F83-338C-F45E7540DEB7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9317594" y="740166"/>
            <a:ext cx="27982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3600" b="1" kern="100">
                <a:cs typeface="Times New Roman" panose="02020603050405020304" pitchFamily="18" charset="0"/>
              </a:rPr>
              <a:t>缩小的实像</a:t>
            </a:r>
            <a:endParaRPr lang="en-US" altLang="zh-CN" sz="3600" b="1" kern="100">
              <a:cs typeface="Times New Roman" panose="02020603050405020304" pitchFamily="18" charset="0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6AF9B411-6F08-D8B2-6741-DD8DC2AA8354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9317594" y="3176972"/>
            <a:ext cx="27982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3600" b="1" kern="100">
                <a:solidFill>
                  <a:srgbClr val="006600"/>
                </a:solidFill>
                <a:cs typeface="Times New Roman" panose="02020603050405020304" pitchFamily="18" charset="0"/>
              </a:rPr>
              <a:t>放大的实像</a:t>
            </a:r>
            <a:endParaRPr lang="en-US" altLang="zh-CN" sz="3600" b="1" kern="100">
              <a:solidFill>
                <a:srgbClr val="0066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3"/>
          <a:stretch>
            <a:fillRect/>
          </a:stretch>
        </p:blipFill>
        <p:spPr>
          <a:xfrm flipH="1">
            <a:off x="10909300" y="10236200"/>
            <a:ext cx="0" cy="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06114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2" grpId="0"/>
      <p:bldP spid="33" grpId="0"/>
      <p:bldP spid="40" grpId="0" animBg="1"/>
      <p:bldP spid="38" grpId="0" animBg="1"/>
      <p:bldP spid="44" grpId="0" animBg="1"/>
      <p:bldP spid="4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4061BF-73F8-7BB3-7A55-EDD479206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38BCCAC-A772-D820-E67E-90AB66C72A7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rcRect t="5779"/>
          <a:stretch>
            <a:fillRect/>
          </a:stretch>
        </p:blipFill>
        <p:spPr>
          <a:xfrm>
            <a:off x="5839170" y="3484394"/>
            <a:ext cx="6352830" cy="337360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3B91F74-1430-0682-FF38-0BC08C13A5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rcRect t="11281" b="1392"/>
          <a:stretch>
            <a:fillRect/>
          </a:stretch>
        </p:blipFill>
        <p:spPr>
          <a:xfrm>
            <a:off x="7771680" y="70447"/>
            <a:ext cx="4320479" cy="33736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4651C65-B530-16A1-D8D6-D9328140A78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3819"/>
            <a:ext cx="5852270" cy="5081365"/>
          </a:xfrm>
          <a:prstGeom prst="rect">
            <a:avLst/>
          </a:prstGeom>
          <a:ln>
            <a:solidFill>
              <a:sysClr val="window" lastClr="FFFFFF"/>
            </a:solidFill>
          </a:ln>
          <a:effectLst>
            <a:softEdge rad="31750"/>
          </a:effec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62A74C94-7CFE-5EC0-32A5-26412B64BD35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420320" y="116632"/>
            <a:ext cx="3351360" cy="707886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None/>
              <a:defRPr/>
            </a:pPr>
            <a:r>
              <a:rPr lang="zh-CN" altLang="en-US" sz="4000" b="1" kern="10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各种放大镜</a:t>
            </a:r>
            <a:endParaRPr lang="en-US" altLang="zh-CN" sz="4000" b="1" kern="10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537108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体温计读数的视线角度（强2022）">
            <a:hlinkClick r:id="" action="ppaction://media"/>
            <a:extLst>
              <a:ext uri="{FF2B5EF4-FFF2-40B4-BE49-F238E27FC236}">
                <a16:creationId xmlns:a16="http://schemas.microsoft.com/office/drawing/2014/main" id="{B23D6D6E-27A7-3EDF-7E59-9EF33346C956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9736"/>
            <a:ext cx="12192000" cy="6858000"/>
          </a:xfrm>
          <a:prstGeom prst="rect">
            <a:avLst/>
          </a:prstGeom>
        </p:spPr>
      </p:pic>
      <p:sp>
        <p:nvSpPr>
          <p:cNvPr id="3" name="TextBox 18">
            <a:hlinkClick r:id="rId7" action="ppaction://hlinkfile"/>
            <a:extLst>
              <a:ext uri="{FF2B5EF4-FFF2-40B4-BE49-F238E27FC236}">
                <a16:creationId xmlns:a16="http://schemas.microsoft.com/office/drawing/2014/main" id="{FF39A408-6933-8D03-9077-BE7510F4B04F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5340" y="152636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视频</a:t>
            </a:r>
          </a:p>
        </p:txBody>
      </p:sp>
    </p:spTree>
    <p:extLst>
      <p:ext uri="{BB962C8B-B14F-4D97-AF65-F5344CB8AC3E}">
        <p14:creationId xmlns:p14="http://schemas.microsoft.com/office/powerpoint/2010/main" val="18833649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8EE57EB-15FD-6EEB-0CB9-18C9A442884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1"/>
          <a:stretch>
            <a:fillRect/>
          </a:stretch>
        </p:blipFill>
        <p:spPr>
          <a:xfrm>
            <a:off x="1524000" y="1196752"/>
            <a:ext cx="9144000" cy="566124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601BE6D-E535-7D32-5F07-4D96F4C6EF9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9476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CB7ADCA-2D9A-6C29-36E0-34AAC003E8B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419" y="1196752"/>
            <a:ext cx="1285178" cy="1122202"/>
          </a:xfrm>
          <a:prstGeom prst="rect">
            <a:avLst/>
          </a:prstGeom>
        </p:spPr>
      </p:pic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2A87EC33-F5FF-A4C7-D102-876ADED963A5}"/>
              </a:ext>
            </a:extLst>
          </p:cNvPr>
          <p:cNvCxnSpPr/>
          <p:nvPr>
            <p:custDataLst>
              <p:tags r:id="rId4"/>
            </p:custDataLst>
          </p:nvPr>
        </p:nvCxnSpPr>
        <p:spPr bwMode="auto">
          <a:xfrm flipH="1">
            <a:off x="6168008" y="2318954"/>
            <a:ext cx="0" cy="170842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5031400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1B324B-1176-F9E6-B291-BFA4656B0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948B712C-1CB5-F259-D266-2CDBE24C04AD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250702" y="728700"/>
            <a:ext cx="3690596" cy="1143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END</a:t>
            </a:r>
            <a:endParaRPr kumimoji="0" lang="zh-CN" altLang="en-US" sz="9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等线 Light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D7A40F36-C0FE-2447-28F5-4FFBDEACDEB5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35360" y="3269887"/>
            <a:ext cx="11856640" cy="245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、本系列课件允许在日常课堂上无限制使用，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 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也可以无偿分发传播。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、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禁止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贩卖等商业牟利行为，以及拿去参赛评比等。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838896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B684EC6-3B11-C1F8-A9CF-61E398E14ED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362835" y="0"/>
            <a:ext cx="74663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288916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05637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D866FDAA-9C4E-535B-6DDC-C422273C1EE5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87588" y="2348880"/>
            <a:ext cx="7452828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CN" altLang="en-US" sz="4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凸透镜成像的原理</a:t>
            </a:r>
          </a:p>
        </p:txBody>
      </p:sp>
    </p:spTree>
    <p:extLst>
      <p:ext uri="{BB962C8B-B14F-4D97-AF65-F5344CB8AC3E}">
        <p14:creationId xmlns:p14="http://schemas.microsoft.com/office/powerpoint/2010/main" val="3476495168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6897A-C7F3-D2BF-42E1-550BB25EE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E1B316DE-A071-7B74-8B61-9978B556B6C6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75420" y="1952836"/>
            <a:ext cx="10729192" cy="16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遮挡透镜后的成像问题</a:t>
            </a:r>
          </a:p>
        </p:txBody>
      </p:sp>
    </p:spTree>
    <p:extLst>
      <p:ext uri="{BB962C8B-B14F-4D97-AF65-F5344CB8AC3E}">
        <p14:creationId xmlns:p14="http://schemas.microsoft.com/office/powerpoint/2010/main" val="2950056814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AF707-1E5E-27F0-8A22-72CAF8948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9457">
            <a:extLst>
              <a:ext uri="{FF2B5EF4-FFF2-40B4-BE49-F238E27FC236}">
                <a16:creationId xmlns:a16="http://schemas.microsoft.com/office/drawing/2014/main" id="{D300BB34-077B-29B0-ADE0-DF6D99FA5446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531877" y="2178061"/>
            <a:ext cx="7696200" cy="0"/>
            <a:chOff x="0" y="672"/>
            <a:chExt cx="4848" cy="0"/>
          </a:xfrm>
        </p:grpSpPr>
        <p:sp>
          <p:nvSpPr>
            <p:cNvPr id="6" name="直接连接符 19458">
              <a:extLst>
                <a:ext uri="{FF2B5EF4-FFF2-40B4-BE49-F238E27FC236}">
                  <a16:creationId xmlns:a16="http://schemas.microsoft.com/office/drawing/2014/main" id="{3BA86D80-C45B-57A3-6E7A-FC3D9D7A02C1}"/>
                </a:ext>
              </a:extLst>
            </p:cNvPr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>
              <a:off x="0" y="672"/>
              <a:ext cx="4848" cy="0"/>
            </a:xfrm>
            <a:prstGeom prst="line">
              <a:avLst/>
            </a:prstGeom>
            <a:noFill/>
            <a:ln w="38100">
              <a:solidFill>
                <a:srgbClr val="2F2F00"/>
              </a:solidFill>
              <a:prstDash val="dashDot"/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直接连接符 19460">
              <a:extLst>
                <a:ext uri="{FF2B5EF4-FFF2-40B4-BE49-F238E27FC236}">
                  <a16:creationId xmlns:a16="http://schemas.microsoft.com/office/drawing/2014/main" id="{2B5D161B-78F4-10F4-6F89-79C2F456724F}"/>
                </a:ext>
              </a:extLst>
            </p:cNvPr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>
              <a:off x="1488" y="672"/>
              <a:ext cx="48" cy="0"/>
            </a:xfrm>
            <a:prstGeom prst="line">
              <a:avLst/>
            </a:prstGeom>
            <a:noFill/>
            <a:ln w="92075">
              <a:solidFill>
                <a:srgbClr val="0000FF"/>
              </a:solidFill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直接连接符 19461">
              <a:extLst>
                <a:ext uri="{FF2B5EF4-FFF2-40B4-BE49-F238E27FC236}">
                  <a16:creationId xmlns:a16="http://schemas.microsoft.com/office/drawing/2014/main" id="{1C68A254-9BC7-5AF2-E85D-C6150932B72B}"/>
                </a:ext>
              </a:extLst>
            </p:cNvPr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>
              <a:off x="624" y="672"/>
              <a:ext cx="48" cy="0"/>
            </a:xfrm>
            <a:prstGeom prst="line">
              <a:avLst/>
            </a:prstGeom>
            <a:noFill/>
            <a:ln w="92075">
              <a:solidFill>
                <a:srgbClr val="0000FF"/>
              </a:solidFill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直接连接符 19463">
              <a:extLst>
                <a:ext uri="{FF2B5EF4-FFF2-40B4-BE49-F238E27FC236}">
                  <a16:creationId xmlns:a16="http://schemas.microsoft.com/office/drawing/2014/main" id="{F69CA95C-5440-7C7A-0DB1-A5EFF197261C}"/>
                </a:ext>
              </a:extLst>
            </p:cNvPr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>
              <a:off x="3207" y="672"/>
              <a:ext cx="48" cy="0"/>
            </a:xfrm>
            <a:prstGeom prst="line">
              <a:avLst/>
            </a:prstGeom>
            <a:noFill/>
            <a:ln w="92075">
              <a:solidFill>
                <a:srgbClr val="0000FF"/>
              </a:solidFill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直接连接符 19464">
              <a:extLst>
                <a:ext uri="{FF2B5EF4-FFF2-40B4-BE49-F238E27FC236}">
                  <a16:creationId xmlns:a16="http://schemas.microsoft.com/office/drawing/2014/main" id="{C8065DC3-5CB1-2397-5C00-DAB12FD6649A}"/>
                </a:ext>
              </a:extLst>
            </p:cNvPr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>
              <a:off x="4014" y="672"/>
              <a:ext cx="48" cy="0"/>
            </a:xfrm>
            <a:prstGeom prst="line">
              <a:avLst/>
            </a:prstGeom>
            <a:noFill/>
            <a:ln w="92075">
              <a:solidFill>
                <a:srgbClr val="0000FF"/>
              </a:solidFill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直接连接符 19462">
              <a:extLst>
                <a:ext uri="{FF2B5EF4-FFF2-40B4-BE49-F238E27FC236}">
                  <a16:creationId xmlns:a16="http://schemas.microsoft.com/office/drawing/2014/main" id="{269B3CE4-8AAE-4FDF-FA06-163AC1EC0381}"/>
                </a:ext>
              </a:extLst>
            </p:cNvPr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>
              <a:off x="2352" y="672"/>
              <a:ext cx="48" cy="0"/>
            </a:xfrm>
            <a:prstGeom prst="line">
              <a:avLst/>
            </a:prstGeom>
            <a:noFill/>
            <a:ln w="92075">
              <a:solidFill>
                <a:srgbClr val="0000FF"/>
              </a:solidFill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" name="椭圆 19459">
            <a:extLst>
              <a:ext uri="{FF2B5EF4-FFF2-40B4-BE49-F238E27FC236}">
                <a16:creationId xmlns:a16="http://schemas.microsoft.com/office/drawing/2014/main" id="{63340B25-C40F-9150-DDEB-653ECC7D701A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037077" y="1098119"/>
            <a:ext cx="533400" cy="2209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rgbClr val="2F2F00"/>
            </a:solidFill>
            <a:rou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6788E82A-38D8-8826-51DA-FA5E062CB199}"/>
              </a:ext>
            </a:extLst>
          </p:cNvPr>
          <p:cNvCxnSpPr/>
          <p:nvPr>
            <p:custDataLst>
              <p:tags r:id="rId3"/>
            </p:custDataLst>
          </p:nvPr>
        </p:nvCxnSpPr>
        <p:spPr>
          <a:xfrm>
            <a:off x="3552004" y="1507533"/>
            <a:ext cx="2771158" cy="842369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0F9B6B4A-556E-A62E-CAFE-B80B6D1A59C3}"/>
              </a:ext>
            </a:extLst>
          </p:cNvPr>
          <p:cNvCxnSpPr/>
          <p:nvPr>
            <p:custDataLst>
              <p:tags r:id="rId4"/>
            </p:custDataLst>
          </p:nvPr>
        </p:nvCxnSpPr>
        <p:spPr>
          <a:xfrm>
            <a:off x="3552409" y="1511618"/>
            <a:ext cx="2753995" cy="1323339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E9DFD294-1E02-87A9-569C-48681A84DCAA}"/>
              </a:ext>
            </a:extLst>
          </p:cNvPr>
          <p:cNvCxnSpPr/>
          <p:nvPr>
            <p:custDataLst>
              <p:tags r:id="rId5"/>
            </p:custDataLst>
          </p:nvPr>
        </p:nvCxnSpPr>
        <p:spPr>
          <a:xfrm rot="16200000" flipH="1">
            <a:off x="8621709" y="2494605"/>
            <a:ext cx="648000" cy="1191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CB19E25F-6E79-B121-B39E-D360F212776E}"/>
              </a:ext>
            </a:extLst>
          </p:cNvPr>
          <p:cNvCxnSpPr/>
          <p:nvPr>
            <p:custDataLst>
              <p:tags r:id="rId6"/>
            </p:custDataLst>
          </p:nvPr>
        </p:nvCxnSpPr>
        <p:spPr>
          <a:xfrm flipV="1">
            <a:off x="6291490" y="2824200"/>
            <a:ext cx="2994301" cy="1615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972FA1F7-2E02-A350-40A1-EB66E07E9986}"/>
              </a:ext>
            </a:extLst>
          </p:cNvPr>
          <p:cNvCxnSpPr/>
          <p:nvPr>
            <p:custDataLst>
              <p:tags r:id="rId7"/>
            </p:custDataLst>
          </p:nvPr>
        </p:nvCxnSpPr>
        <p:spPr>
          <a:xfrm>
            <a:off x="6253842" y="2330591"/>
            <a:ext cx="3014857" cy="570521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>
            <a:extLst>
              <a:ext uri="{FF2B5EF4-FFF2-40B4-BE49-F238E27FC236}">
                <a16:creationId xmlns:a16="http://schemas.microsoft.com/office/drawing/2014/main" id="{396C98A9-C9AF-173F-A2F8-FDAC5DC78B3D}"/>
              </a:ext>
            </a:extLst>
          </p:cNvPr>
          <p:cNvCxnSpPr/>
          <p:nvPr>
            <p:custDataLst>
              <p:tags r:id="rId8"/>
            </p:custDataLst>
          </p:nvPr>
        </p:nvCxnSpPr>
        <p:spPr>
          <a:xfrm>
            <a:off x="3568651" y="1493538"/>
            <a:ext cx="2735126" cy="1814381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22">
            <a:extLst>
              <a:ext uri="{FF2B5EF4-FFF2-40B4-BE49-F238E27FC236}">
                <a16:creationId xmlns:a16="http://schemas.microsoft.com/office/drawing/2014/main" id="{EC50A527-FF0B-7EF9-23B1-3862BD07A853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465823" y="2065613"/>
            <a:ext cx="181689" cy="189204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3" name="Oval 122">
            <a:extLst>
              <a:ext uri="{FF2B5EF4-FFF2-40B4-BE49-F238E27FC236}">
                <a16:creationId xmlns:a16="http://schemas.microsoft.com/office/drawing/2014/main" id="{30054D36-02B9-53B7-CB33-D283B19069BC}"/>
              </a:ext>
            </a:extLst>
          </p:cNvPr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811857" y="2081777"/>
            <a:ext cx="181689" cy="189204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50" name="Oval 122">
            <a:extLst>
              <a:ext uri="{FF2B5EF4-FFF2-40B4-BE49-F238E27FC236}">
                <a16:creationId xmlns:a16="http://schemas.microsoft.com/office/drawing/2014/main" id="{0B413F1F-A991-8A24-F857-63694541C8B5}"/>
              </a:ext>
            </a:extLst>
          </p:cNvPr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555348" y="2074684"/>
            <a:ext cx="181689" cy="189204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51" name="Oval 122">
            <a:extLst>
              <a:ext uri="{FF2B5EF4-FFF2-40B4-BE49-F238E27FC236}">
                <a16:creationId xmlns:a16="http://schemas.microsoft.com/office/drawing/2014/main" id="{845D47CD-32E1-15FF-3094-AB1E0B4187BD}"/>
              </a:ext>
            </a:extLst>
          </p:cNvPr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8851357" y="2081777"/>
            <a:ext cx="181689" cy="189204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cxnSp>
        <p:nvCxnSpPr>
          <p:cNvPr id="57" name="直接箭头连接符 56">
            <a:extLst>
              <a:ext uri="{FF2B5EF4-FFF2-40B4-BE49-F238E27FC236}">
                <a16:creationId xmlns:a16="http://schemas.microsoft.com/office/drawing/2014/main" id="{FB6FE431-D5A6-0E64-BE25-23826B0AE2C5}"/>
              </a:ext>
            </a:extLst>
          </p:cNvPr>
          <p:cNvCxnSpPr/>
          <p:nvPr>
            <p:custDataLst>
              <p:tags r:id="rId13"/>
            </p:custDataLst>
          </p:nvPr>
        </p:nvCxnSpPr>
        <p:spPr>
          <a:xfrm flipV="1">
            <a:off x="6303777" y="2790017"/>
            <a:ext cx="2879464" cy="517902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圆角矩形 59">
            <a:extLst>
              <a:ext uri="{FF2B5EF4-FFF2-40B4-BE49-F238E27FC236}">
                <a16:creationId xmlns:a16="http://schemas.microsoft.com/office/drawing/2014/main" id="{E827CAC4-976A-CBA9-5036-948881A12334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5751327" y="961465"/>
            <a:ext cx="254000" cy="120781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 panose="020B0503020204020204" charset="-122"/>
              <a:cs typeface="+mn-cs"/>
            </a:endParaRPr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094C0229-D224-52D3-8F41-7E24260B7683}"/>
              </a:ext>
            </a:extLst>
          </p:cNvPr>
          <p:cNvCxnSpPr/>
          <p:nvPr>
            <p:custDataLst>
              <p:tags r:id="rId15"/>
            </p:custDataLst>
          </p:nvPr>
        </p:nvCxnSpPr>
        <p:spPr>
          <a:xfrm rot="5400000" flipH="1" flipV="1">
            <a:off x="3216369" y="1814300"/>
            <a:ext cx="684000" cy="1191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本框 65">
            <a:extLst>
              <a:ext uri="{FF2B5EF4-FFF2-40B4-BE49-F238E27FC236}">
                <a16:creationId xmlns:a16="http://schemas.microsoft.com/office/drawing/2014/main" id="{AC4D8879-B7B1-2440-E4C9-986FBD057EF8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3036798" y="1102200"/>
            <a:ext cx="549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0" name="文本框 119">
            <a:extLst>
              <a:ext uri="{FF2B5EF4-FFF2-40B4-BE49-F238E27FC236}">
                <a16:creationId xmlns:a16="http://schemas.microsoft.com/office/drawing/2014/main" id="{4B5DCE5A-435C-5E09-01F1-F1F52EF2C9AD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3040037" y="2211549"/>
            <a:ext cx="549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2" name="椭圆 19459">
            <a:extLst>
              <a:ext uri="{FF2B5EF4-FFF2-40B4-BE49-F238E27FC236}">
                <a16:creationId xmlns:a16="http://schemas.microsoft.com/office/drawing/2014/main" id="{794BFCD8-B333-A488-7F5C-7C5857A08DDD}"/>
              </a:ext>
            </a:extLst>
          </p:cNvPr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6072561" y="3670259"/>
            <a:ext cx="533400" cy="2209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rgbClr val="2F2F00"/>
            </a:solidFill>
            <a:rou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103" name="组合 19457">
            <a:extLst>
              <a:ext uri="{FF2B5EF4-FFF2-40B4-BE49-F238E27FC236}">
                <a16:creationId xmlns:a16="http://schemas.microsoft.com/office/drawing/2014/main" id="{1ADB41EB-2764-B2CD-5A23-CE4A9EBF448D}"/>
              </a:ext>
            </a:extLst>
          </p:cNvPr>
          <p:cNvGrpSpPr/>
          <p:nvPr>
            <p:custDataLst>
              <p:tags r:id="rId19"/>
            </p:custDataLst>
          </p:nvPr>
        </p:nvGrpSpPr>
        <p:grpSpPr>
          <a:xfrm>
            <a:off x="2542507" y="4751130"/>
            <a:ext cx="7696200" cy="0"/>
            <a:chOff x="0" y="672"/>
            <a:chExt cx="4848" cy="0"/>
          </a:xfrm>
        </p:grpSpPr>
        <p:sp>
          <p:nvSpPr>
            <p:cNvPr id="104" name="直接连接符 19458">
              <a:extLst>
                <a:ext uri="{FF2B5EF4-FFF2-40B4-BE49-F238E27FC236}">
                  <a16:creationId xmlns:a16="http://schemas.microsoft.com/office/drawing/2014/main" id="{2A4E3FD3-9F01-5C3A-55B1-45A687FCC2F1}"/>
                </a:ext>
              </a:extLst>
            </p:cNvPr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>
              <a:off x="0" y="672"/>
              <a:ext cx="4848" cy="0"/>
            </a:xfrm>
            <a:prstGeom prst="line">
              <a:avLst/>
            </a:prstGeom>
            <a:noFill/>
            <a:ln w="38100">
              <a:solidFill>
                <a:srgbClr val="2F2F00"/>
              </a:solidFill>
              <a:prstDash val="dashDot"/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6" name="直接连接符 19460">
              <a:extLst>
                <a:ext uri="{FF2B5EF4-FFF2-40B4-BE49-F238E27FC236}">
                  <a16:creationId xmlns:a16="http://schemas.microsoft.com/office/drawing/2014/main" id="{18F9C864-C2A8-BA71-A6F2-B0D772050BFE}"/>
                </a:ext>
              </a:extLst>
            </p:cNvPr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>
              <a:off x="1488" y="672"/>
              <a:ext cx="48" cy="0"/>
            </a:xfrm>
            <a:prstGeom prst="line">
              <a:avLst/>
            </a:prstGeom>
            <a:noFill/>
            <a:ln w="92075">
              <a:solidFill>
                <a:srgbClr val="0000FF"/>
              </a:solidFill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7" name="直接连接符 19461">
              <a:extLst>
                <a:ext uri="{FF2B5EF4-FFF2-40B4-BE49-F238E27FC236}">
                  <a16:creationId xmlns:a16="http://schemas.microsoft.com/office/drawing/2014/main" id="{3ADBCF1A-7817-1FAA-065F-33AAC641D122}"/>
                </a:ext>
              </a:extLst>
            </p:cNvPr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>
              <a:off x="624" y="672"/>
              <a:ext cx="48" cy="0"/>
            </a:xfrm>
            <a:prstGeom prst="line">
              <a:avLst/>
            </a:prstGeom>
            <a:noFill/>
            <a:ln w="92075">
              <a:solidFill>
                <a:srgbClr val="0000FF"/>
              </a:solidFill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8" name="直接连接符 19463">
              <a:extLst>
                <a:ext uri="{FF2B5EF4-FFF2-40B4-BE49-F238E27FC236}">
                  <a16:creationId xmlns:a16="http://schemas.microsoft.com/office/drawing/2014/main" id="{5E55FBB4-C149-2BAD-C8B3-B722FCAD1169}"/>
                </a:ext>
              </a:extLst>
            </p:cNvPr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>
              <a:off x="3207" y="672"/>
              <a:ext cx="48" cy="0"/>
            </a:xfrm>
            <a:prstGeom prst="line">
              <a:avLst/>
            </a:prstGeom>
            <a:noFill/>
            <a:ln w="92075">
              <a:solidFill>
                <a:srgbClr val="0000FF"/>
              </a:solidFill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9" name="直接连接符 19464">
              <a:extLst>
                <a:ext uri="{FF2B5EF4-FFF2-40B4-BE49-F238E27FC236}">
                  <a16:creationId xmlns:a16="http://schemas.microsoft.com/office/drawing/2014/main" id="{61CE69E7-31E5-7493-F5DE-6D4B0E65398D}"/>
                </a:ext>
              </a:extLst>
            </p:cNvPr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>
              <a:off x="4014" y="672"/>
              <a:ext cx="48" cy="0"/>
            </a:xfrm>
            <a:prstGeom prst="line">
              <a:avLst/>
            </a:prstGeom>
            <a:noFill/>
            <a:ln w="92075">
              <a:solidFill>
                <a:srgbClr val="0000FF"/>
              </a:solidFill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0" name="直接连接符 19462">
              <a:extLst>
                <a:ext uri="{FF2B5EF4-FFF2-40B4-BE49-F238E27FC236}">
                  <a16:creationId xmlns:a16="http://schemas.microsoft.com/office/drawing/2014/main" id="{446BC365-3BEB-7F7F-2D46-7666C5C35417}"/>
                </a:ext>
              </a:extLst>
            </p:cNvPr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>
              <a:off x="2352" y="672"/>
              <a:ext cx="48" cy="0"/>
            </a:xfrm>
            <a:prstGeom prst="line">
              <a:avLst/>
            </a:prstGeom>
            <a:noFill/>
            <a:ln w="92075">
              <a:solidFill>
                <a:srgbClr val="0000FF"/>
              </a:solidFill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cxnSp>
        <p:nvCxnSpPr>
          <p:cNvPr id="113" name="直接箭头连接符 112">
            <a:extLst>
              <a:ext uri="{FF2B5EF4-FFF2-40B4-BE49-F238E27FC236}">
                <a16:creationId xmlns:a16="http://schemas.microsoft.com/office/drawing/2014/main" id="{DE1B57BC-962B-68BE-FE41-D1BE1F72A50A}"/>
              </a:ext>
            </a:extLst>
          </p:cNvPr>
          <p:cNvCxnSpPr/>
          <p:nvPr>
            <p:custDataLst>
              <p:tags r:id="rId20"/>
            </p:custDataLst>
          </p:nvPr>
        </p:nvCxnSpPr>
        <p:spPr>
          <a:xfrm flipV="1">
            <a:off x="3604135" y="4060784"/>
            <a:ext cx="2774813" cy="13784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直接箭头连接符 113">
            <a:extLst>
              <a:ext uri="{FF2B5EF4-FFF2-40B4-BE49-F238E27FC236}">
                <a16:creationId xmlns:a16="http://schemas.microsoft.com/office/drawing/2014/main" id="{D2B14B67-D30B-6921-DE55-6D25A0930C0D}"/>
              </a:ext>
            </a:extLst>
          </p:cNvPr>
          <p:cNvCxnSpPr/>
          <p:nvPr>
            <p:custDataLst>
              <p:tags r:id="rId21"/>
            </p:custDataLst>
          </p:nvPr>
        </p:nvCxnSpPr>
        <p:spPr>
          <a:xfrm>
            <a:off x="3588705" y="4080184"/>
            <a:ext cx="2793296" cy="75804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直接箭头连接符 133">
            <a:extLst>
              <a:ext uri="{FF2B5EF4-FFF2-40B4-BE49-F238E27FC236}">
                <a16:creationId xmlns:a16="http://schemas.microsoft.com/office/drawing/2014/main" id="{C7EDEA9D-EB1C-5501-0FD9-5907A10BDFE3}"/>
              </a:ext>
            </a:extLst>
          </p:cNvPr>
          <p:cNvCxnSpPr/>
          <p:nvPr>
            <p:custDataLst>
              <p:tags r:id="rId22"/>
            </p:custDataLst>
          </p:nvPr>
        </p:nvCxnSpPr>
        <p:spPr>
          <a:xfrm rot="16200000" flipH="1">
            <a:off x="8657193" y="5066745"/>
            <a:ext cx="648000" cy="1191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接箭头连接符 136">
            <a:extLst>
              <a:ext uri="{FF2B5EF4-FFF2-40B4-BE49-F238E27FC236}">
                <a16:creationId xmlns:a16="http://schemas.microsoft.com/office/drawing/2014/main" id="{27271F06-AD17-2D5F-39D2-A6E5AA9B0DA0}"/>
              </a:ext>
            </a:extLst>
          </p:cNvPr>
          <p:cNvCxnSpPr/>
          <p:nvPr>
            <p:custDataLst>
              <p:tags r:id="rId23"/>
            </p:custDataLst>
          </p:nvPr>
        </p:nvCxnSpPr>
        <p:spPr>
          <a:xfrm>
            <a:off x="6360053" y="4061419"/>
            <a:ext cx="3072446" cy="1563789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直接箭头连接符 142">
            <a:extLst>
              <a:ext uri="{FF2B5EF4-FFF2-40B4-BE49-F238E27FC236}">
                <a16:creationId xmlns:a16="http://schemas.microsoft.com/office/drawing/2014/main" id="{78EECA73-9885-8744-F588-F1AE0401B0CC}"/>
              </a:ext>
            </a:extLst>
          </p:cNvPr>
          <p:cNvCxnSpPr/>
          <p:nvPr>
            <p:custDataLst>
              <p:tags r:id="rId24"/>
            </p:custDataLst>
          </p:nvPr>
        </p:nvCxnSpPr>
        <p:spPr>
          <a:xfrm>
            <a:off x="6359516" y="4838224"/>
            <a:ext cx="2943225" cy="625844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Oval 122">
            <a:extLst>
              <a:ext uri="{FF2B5EF4-FFF2-40B4-BE49-F238E27FC236}">
                <a16:creationId xmlns:a16="http://schemas.microsoft.com/office/drawing/2014/main" id="{797E9CC4-D495-940C-D2B3-26EDA166E156}"/>
              </a:ext>
            </a:extLst>
          </p:cNvPr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3501307" y="4637753"/>
            <a:ext cx="181689" cy="189204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50" name="Oval 122">
            <a:extLst>
              <a:ext uri="{FF2B5EF4-FFF2-40B4-BE49-F238E27FC236}">
                <a16:creationId xmlns:a16="http://schemas.microsoft.com/office/drawing/2014/main" id="{5118E8DA-3184-18C5-2EF1-1B62CB36E198}"/>
              </a:ext>
            </a:extLst>
          </p:cNvPr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4847341" y="4653917"/>
            <a:ext cx="181689" cy="189204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52" name="Oval 122">
            <a:extLst>
              <a:ext uri="{FF2B5EF4-FFF2-40B4-BE49-F238E27FC236}">
                <a16:creationId xmlns:a16="http://schemas.microsoft.com/office/drawing/2014/main" id="{7CB4C7AA-68C9-16CA-83DA-EBA4BE776E64}"/>
              </a:ext>
            </a:extLst>
          </p:cNvPr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7590832" y="4646824"/>
            <a:ext cx="181689" cy="189204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53" name="Oval 122">
            <a:extLst>
              <a:ext uri="{FF2B5EF4-FFF2-40B4-BE49-F238E27FC236}">
                <a16:creationId xmlns:a16="http://schemas.microsoft.com/office/drawing/2014/main" id="{034C0C0D-224E-4074-557B-5A9A4379726C}"/>
              </a:ext>
            </a:extLst>
          </p:cNvPr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8886841" y="4653917"/>
            <a:ext cx="181689" cy="189204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cxnSp>
        <p:nvCxnSpPr>
          <p:cNvPr id="154" name="直接箭头连接符 153">
            <a:extLst>
              <a:ext uri="{FF2B5EF4-FFF2-40B4-BE49-F238E27FC236}">
                <a16:creationId xmlns:a16="http://schemas.microsoft.com/office/drawing/2014/main" id="{AD964295-FE58-2AC9-E58B-896C5718A86E}"/>
              </a:ext>
            </a:extLst>
          </p:cNvPr>
          <p:cNvCxnSpPr/>
          <p:nvPr>
            <p:custDataLst>
              <p:tags r:id="rId29"/>
            </p:custDataLst>
          </p:nvPr>
        </p:nvCxnSpPr>
        <p:spPr>
          <a:xfrm>
            <a:off x="6339261" y="3670259"/>
            <a:ext cx="2676525" cy="1733848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接箭头连接符 155">
            <a:extLst>
              <a:ext uri="{FF2B5EF4-FFF2-40B4-BE49-F238E27FC236}">
                <a16:creationId xmlns:a16="http://schemas.microsoft.com/office/drawing/2014/main" id="{BAE706D2-287B-D91C-5A1D-3C5A3EF0EEF1}"/>
              </a:ext>
            </a:extLst>
          </p:cNvPr>
          <p:cNvCxnSpPr/>
          <p:nvPr>
            <p:custDataLst>
              <p:tags r:id="rId30"/>
            </p:custDataLst>
          </p:nvPr>
        </p:nvCxnSpPr>
        <p:spPr>
          <a:xfrm flipV="1">
            <a:off x="3604922" y="3670259"/>
            <a:ext cx="2734339" cy="425096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直接箭头连接符 159">
            <a:extLst>
              <a:ext uri="{FF2B5EF4-FFF2-40B4-BE49-F238E27FC236}">
                <a16:creationId xmlns:a16="http://schemas.microsoft.com/office/drawing/2014/main" id="{3D8F84F5-D7AD-A3BF-27DC-EAF0631AC220}"/>
              </a:ext>
            </a:extLst>
          </p:cNvPr>
          <p:cNvCxnSpPr/>
          <p:nvPr>
            <p:custDataLst>
              <p:tags r:id="rId31"/>
            </p:custDataLst>
          </p:nvPr>
        </p:nvCxnSpPr>
        <p:spPr>
          <a:xfrm rot="5400000" flipH="1" flipV="1">
            <a:off x="3251853" y="4386440"/>
            <a:ext cx="684000" cy="1191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文本框 162">
            <a:extLst>
              <a:ext uri="{FF2B5EF4-FFF2-40B4-BE49-F238E27FC236}">
                <a16:creationId xmlns:a16="http://schemas.microsoft.com/office/drawing/2014/main" id="{23A45CCA-B6AD-D999-909F-97F707006566}"/>
              </a:ext>
            </a:extLst>
          </p:cNvPr>
          <p:cNvSpPr txBox="1"/>
          <p:nvPr>
            <p:custDataLst>
              <p:tags r:id="rId32"/>
            </p:custDataLst>
          </p:nvPr>
        </p:nvSpPr>
        <p:spPr>
          <a:xfrm>
            <a:off x="3072282" y="3674340"/>
            <a:ext cx="549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4" name="文本框 163">
            <a:extLst>
              <a:ext uri="{FF2B5EF4-FFF2-40B4-BE49-F238E27FC236}">
                <a16:creationId xmlns:a16="http://schemas.microsoft.com/office/drawing/2014/main" id="{49FBA2A8-41A2-3B86-6543-D8F9E71EB1FE}"/>
              </a:ext>
            </a:extLst>
          </p:cNvPr>
          <p:cNvSpPr txBox="1"/>
          <p:nvPr>
            <p:custDataLst>
              <p:tags r:id="rId33"/>
            </p:custDataLst>
          </p:nvPr>
        </p:nvSpPr>
        <p:spPr>
          <a:xfrm>
            <a:off x="3075521" y="4783689"/>
            <a:ext cx="549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5" name="圆角矩形 59">
            <a:extLst>
              <a:ext uri="{FF2B5EF4-FFF2-40B4-BE49-F238E27FC236}">
                <a16:creationId xmlns:a16="http://schemas.microsoft.com/office/drawing/2014/main" id="{7BE80535-FB6E-BED7-207D-ED846D92D74B}"/>
              </a:ext>
            </a:extLst>
          </p:cNvPr>
          <p:cNvSpPr/>
          <p:nvPr>
            <p:custDataLst>
              <p:tags r:id="rId34"/>
            </p:custDataLst>
          </p:nvPr>
        </p:nvSpPr>
        <p:spPr>
          <a:xfrm>
            <a:off x="5779774" y="4744371"/>
            <a:ext cx="254000" cy="122265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 panose="020B0503020204020204" charset="-122"/>
              <a:cs typeface="+mn-cs"/>
            </a:endParaRPr>
          </a:p>
        </p:txBody>
      </p:sp>
      <p:sp>
        <p:nvSpPr>
          <p:cNvPr id="166" name="文本框 165">
            <a:extLst>
              <a:ext uri="{FF2B5EF4-FFF2-40B4-BE49-F238E27FC236}">
                <a16:creationId xmlns:a16="http://schemas.microsoft.com/office/drawing/2014/main" id="{B7852449-2CF9-2581-2AB8-CCA4B1114430}"/>
              </a:ext>
            </a:extLst>
          </p:cNvPr>
          <p:cNvSpPr txBox="1"/>
          <p:nvPr>
            <p:custDataLst>
              <p:tags r:id="rId35"/>
            </p:custDataLst>
          </p:nvPr>
        </p:nvSpPr>
        <p:spPr>
          <a:xfrm>
            <a:off x="8728078" y="2882519"/>
            <a:ext cx="549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A’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7" name="文本框 166">
            <a:extLst>
              <a:ext uri="{FF2B5EF4-FFF2-40B4-BE49-F238E27FC236}">
                <a16:creationId xmlns:a16="http://schemas.microsoft.com/office/drawing/2014/main" id="{7260D4C0-90EE-49A9-F9FB-74B86A220E5D}"/>
              </a:ext>
            </a:extLst>
          </p:cNvPr>
          <p:cNvSpPr txBox="1"/>
          <p:nvPr>
            <p:custDataLst>
              <p:tags r:id="rId36"/>
            </p:custDataLst>
          </p:nvPr>
        </p:nvSpPr>
        <p:spPr>
          <a:xfrm>
            <a:off x="8729800" y="5410866"/>
            <a:ext cx="549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A’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84" name="直接箭头连接符 183">
            <a:extLst>
              <a:ext uri="{FF2B5EF4-FFF2-40B4-BE49-F238E27FC236}">
                <a16:creationId xmlns:a16="http://schemas.microsoft.com/office/drawing/2014/main" id="{354A30CC-BDB3-8490-04D4-56A3249C6774}"/>
              </a:ext>
            </a:extLst>
          </p:cNvPr>
          <p:cNvCxnSpPr/>
          <p:nvPr>
            <p:custDataLst>
              <p:tags r:id="rId37"/>
            </p:custDataLst>
          </p:nvPr>
        </p:nvCxnSpPr>
        <p:spPr>
          <a:xfrm flipV="1">
            <a:off x="3593983" y="3670259"/>
            <a:ext cx="2745278" cy="1046661"/>
          </a:xfrm>
          <a:prstGeom prst="straightConnector1">
            <a:avLst/>
          </a:prstGeom>
          <a:ln w="2222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直接箭头连接符 184">
            <a:extLst>
              <a:ext uri="{FF2B5EF4-FFF2-40B4-BE49-F238E27FC236}">
                <a16:creationId xmlns:a16="http://schemas.microsoft.com/office/drawing/2014/main" id="{B4F5869A-9F23-23EC-555C-C01152A579FF}"/>
              </a:ext>
            </a:extLst>
          </p:cNvPr>
          <p:cNvCxnSpPr/>
          <p:nvPr>
            <p:custDataLst>
              <p:tags r:id="rId38"/>
            </p:custDataLst>
          </p:nvPr>
        </p:nvCxnSpPr>
        <p:spPr>
          <a:xfrm flipV="1">
            <a:off x="3586335" y="4304400"/>
            <a:ext cx="2740543" cy="406408"/>
          </a:xfrm>
          <a:prstGeom prst="straightConnector1">
            <a:avLst/>
          </a:prstGeom>
          <a:ln w="2222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直接箭头连接符 185">
            <a:extLst>
              <a:ext uri="{FF2B5EF4-FFF2-40B4-BE49-F238E27FC236}">
                <a16:creationId xmlns:a16="http://schemas.microsoft.com/office/drawing/2014/main" id="{166DED59-A545-51E6-CA8E-80DE4BA1A22D}"/>
              </a:ext>
            </a:extLst>
          </p:cNvPr>
          <p:cNvCxnSpPr/>
          <p:nvPr>
            <p:custDataLst>
              <p:tags r:id="rId39"/>
            </p:custDataLst>
          </p:nvPr>
        </p:nvCxnSpPr>
        <p:spPr>
          <a:xfrm>
            <a:off x="6339261" y="3670259"/>
            <a:ext cx="2636038" cy="1108004"/>
          </a:xfrm>
          <a:prstGeom prst="straightConnector1">
            <a:avLst/>
          </a:prstGeom>
          <a:ln w="2222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直接箭头连接符 186">
            <a:extLst>
              <a:ext uri="{FF2B5EF4-FFF2-40B4-BE49-F238E27FC236}">
                <a16:creationId xmlns:a16="http://schemas.microsoft.com/office/drawing/2014/main" id="{27ED7E0E-4D55-0787-D9B6-A1777FA3FDA1}"/>
              </a:ext>
            </a:extLst>
          </p:cNvPr>
          <p:cNvCxnSpPr/>
          <p:nvPr>
            <p:custDataLst>
              <p:tags r:id="rId40"/>
            </p:custDataLst>
          </p:nvPr>
        </p:nvCxnSpPr>
        <p:spPr>
          <a:xfrm>
            <a:off x="6307827" y="4323797"/>
            <a:ext cx="2667472" cy="454466"/>
          </a:xfrm>
          <a:prstGeom prst="straightConnector1">
            <a:avLst/>
          </a:prstGeom>
          <a:ln w="2222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文本框 200">
            <a:extLst>
              <a:ext uri="{FF2B5EF4-FFF2-40B4-BE49-F238E27FC236}">
                <a16:creationId xmlns:a16="http://schemas.microsoft.com/office/drawing/2014/main" id="{0CBF1D1C-BE9E-0018-BA54-6E4F6BBC157A}"/>
              </a:ext>
            </a:extLst>
          </p:cNvPr>
          <p:cNvSpPr txBox="1"/>
          <p:nvPr>
            <p:custDataLst>
              <p:tags r:id="rId41"/>
            </p:custDataLst>
          </p:nvPr>
        </p:nvSpPr>
        <p:spPr>
          <a:xfrm>
            <a:off x="8927512" y="1659376"/>
            <a:ext cx="549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B’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2" name="文本框 201">
            <a:extLst>
              <a:ext uri="{FF2B5EF4-FFF2-40B4-BE49-F238E27FC236}">
                <a16:creationId xmlns:a16="http://schemas.microsoft.com/office/drawing/2014/main" id="{155DC6ED-AA12-E834-CA37-36CF3805449B}"/>
              </a:ext>
            </a:extLst>
          </p:cNvPr>
          <p:cNvSpPr txBox="1"/>
          <p:nvPr>
            <p:custDataLst>
              <p:tags r:id="rId42"/>
            </p:custDataLst>
          </p:nvPr>
        </p:nvSpPr>
        <p:spPr>
          <a:xfrm>
            <a:off x="9011309" y="4267736"/>
            <a:ext cx="549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B’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7" name="文本框 206">
            <a:extLst>
              <a:ext uri="{FF2B5EF4-FFF2-40B4-BE49-F238E27FC236}">
                <a16:creationId xmlns:a16="http://schemas.microsoft.com/office/drawing/2014/main" id="{6E1A7BFF-A225-BA85-D336-83A7831C6D1A}"/>
              </a:ext>
            </a:extLst>
          </p:cNvPr>
          <p:cNvSpPr txBox="1"/>
          <p:nvPr>
            <p:custDataLst>
              <p:tags r:id="rId43"/>
            </p:custDataLst>
          </p:nvPr>
        </p:nvSpPr>
        <p:spPr>
          <a:xfrm>
            <a:off x="2720509" y="125359"/>
            <a:ext cx="69737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、遮挡不</a:t>
            </a:r>
            <a:r>
              <a:rPr lang="zh-CN" altLang="en-US" sz="3600" b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了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，还能成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完整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的像。</a:t>
            </a:r>
          </a:p>
        </p:txBody>
      </p:sp>
      <p:cxnSp>
        <p:nvCxnSpPr>
          <p:cNvPr id="173" name="直接箭头连接符 172">
            <a:extLst>
              <a:ext uri="{FF2B5EF4-FFF2-40B4-BE49-F238E27FC236}">
                <a16:creationId xmlns:a16="http://schemas.microsoft.com/office/drawing/2014/main" id="{198C3E8F-A572-2049-2984-2FFF48CF6410}"/>
              </a:ext>
            </a:extLst>
          </p:cNvPr>
          <p:cNvCxnSpPr/>
          <p:nvPr>
            <p:custDataLst>
              <p:tags r:id="rId44"/>
            </p:custDataLst>
          </p:nvPr>
        </p:nvCxnSpPr>
        <p:spPr>
          <a:xfrm>
            <a:off x="3550851" y="2165382"/>
            <a:ext cx="2733856" cy="510521"/>
          </a:xfrm>
          <a:prstGeom prst="straightConnector1">
            <a:avLst/>
          </a:prstGeom>
          <a:ln w="2222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直接箭头连接符 175">
            <a:extLst>
              <a:ext uri="{FF2B5EF4-FFF2-40B4-BE49-F238E27FC236}">
                <a16:creationId xmlns:a16="http://schemas.microsoft.com/office/drawing/2014/main" id="{62B9C072-448C-2345-3F34-8010CAE40BB8}"/>
              </a:ext>
            </a:extLst>
          </p:cNvPr>
          <p:cNvCxnSpPr>
            <a:stCxn id="2" idx="2"/>
          </p:cNvCxnSpPr>
          <p:nvPr>
            <p:custDataLst>
              <p:tags r:id="rId45"/>
            </p:custDataLst>
          </p:nvPr>
        </p:nvCxnSpPr>
        <p:spPr>
          <a:xfrm>
            <a:off x="3465823" y="2160215"/>
            <a:ext cx="2837954" cy="1147704"/>
          </a:xfrm>
          <a:prstGeom prst="straightConnector1">
            <a:avLst/>
          </a:prstGeom>
          <a:ln w="2222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直接箭头连接符 178">
            <a:extLst>
              <a:ext uri="{FF2B5EF4-FFF2-40B4-BE49-F238E27FC236}">
                <a16:creationId xmlns:a16="http://schemas.microsoft.com/office/drawing/2014/main" id="{0172B5CE-7D12-355C-7736-8DA8281B8F19}"/>
              </a:ext>
            </a:extLst>
          </p:cNvPr>
          <p:cNvCxnSpPr/>
          <p:nvPr>
            <p:custDataLst>
              <p:tags r:id="rId46"/>
            </p:custDataLst>
          </p:nvPr>
        </p:nvCxnSpPr>
        <p:spPr>
          <a:xfrm flipV="1">
            <a:off x="6238056" y="2202857"/>
            <a:ext cx="2701759" cy="490304"/>
          </a:xfrm>
          <a:prstGeom prst="straightConnector1">
            <a:avLst/>
          </a:prstGeom>
          <a:ln w="2222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直接箭头连接符 179">
            <a:extLst>
              <a:ext uri="{FF2B5EF4-FFF2-40B4-BE49-F238E27FC236}">
                <a16:creationId xmlns:a16="http://schemas.microsoft.com/office/drawing/2014/main" id="{0BBF8A0C-8DF8-6CCF-586E-45BF415292B8}"/>
              </a:ext>
            </a:extLst>
          </p:cNvPr>
          <p:cNvCxnSpPr/>
          <p:nvPr>
            <p:custDataLst>
              <p:tags r:id="rId47"/>
            </p:custDataLst>
          </p:nvPr>
        </p:nvCxnSpPr>
        <p:spPr>
          <a:xfrm flipV="1">
            <a:off x="6294869" y="2195362"/>
            <a:ext cx="2674927" cy="1102546"/>
          </a:xfrm>
          <a:prstGeom prst="straightConnector1">
            <a:avLst/>
          </a:prstGeom>
          <a:ln w="2222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" name="文本框 212">
            <a:extLst>
              <a:ext uri="{FF2B5EF4-FFF2-40B4-BE49-F238E27FC236}">
                <a16:creationId xmlns:a16="http://schemas.microsoft.com/office/drawing/2014/main" id="{EA733F42-FBD4-820A-A817-FF2B4F5C6A6B}"/>
              </a:ext>
            </a:extLst>
          </p:cNvPr>
          <p:cNvSpPr txBox="1"/>
          <p:nvPr>
            <p:custDataLst>
              <p:tags r:id="rId48"/>
            </p:custDataLst>
          </p:nvPr>
        </p:nvSpPr>
        <p:spPr>
          <a:xfrm>
            <a:off x="4655508" y="779429"/>
            <a:ext cx="1417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挡板</a:t>
            </a:r>
          </a:p>
        </p:txBody>
      </p:sp>
      <p:sp>
        <p:nvSpPr>
          <p:cNvPr id="214" name="文本框 213">
            <a:extLst>
              <a:ext uri="{FF2B5EF4-FFF2-40B4-BE49-F238E27FC236}">
                <a16:creationId xmlns:a16="http://schemas.microsoft.com/office/drawing/2014/main" id="{03B79199-0B87-5725-AB61-3DF514006CEF}"/>
              </a:ext>
            </a:extLst>
          </p:cNvPr>
          <p:cNvSpPr txBox="1"/>
          <p:nvPr>
            <p:custDataLst>
              <p:tags r:id="rId49"/>
            </p:custDataLst>
          </p:nvPr>
        </p:nvSpPr>
        <p:spPr>
          <a:xfrm>
            <a:off x="583341" y="981685"/>
            <a:ext cx="28379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点燃的蜡烛</a:t>
            </a:r>
          </a:p>
        </p:txBody>
      </p:sp>
    </p:spTree>
    <p:extLst>
      <p:ext uri="{BB962C8B-B14F-4D97-AF65-F5344CB8AC3E}">
        <p14:creationId xmlns:p14="http://schemas.microsoft.com/office/powerpoint/2010/main" val="22708979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49" grpId="0" animBg="1"/>
      <p:bldP spid="150" grpId="0" animBg="1"/>
      <p:bldP spid="152" grpId="0" animBg="1"/>
      <p:bldP spid="153" grpId="0" animBg="1"/>
      <p:bldP spid="163" grpId="0"/>
      <p:bldP spid="164" grpId="0"/>
      <p:bldP spid="165" grpId="0" animBg="1"/>
      <p:bldP spid="166" grpId="0"/>
      <p:bldP spid="167" grpId="0"/>
      <p:bldP spid="201" grpId="0"/>
      <p:bldP spid="202" grpId="0"/>
      <p:bldP spid="20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9" name="直接箭头连接符 158">
            <a:extLst>
              <a:ext uri="{FF2B5EF4-FFF2-40B4-BE49-F238E27FC236}">
                <a16:creationId xmlns:a16="http://schemas.microsoft.com/office/drawing/2014/main" id="{989A34A6-7E5E-4110-667A-518DD42E51DC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8710826" y="5297701"/>
            <a:ext cx="5884" cy="402344"/>
          </a:xfrm>
          <a:prstGeom prst="straightConnector1">
            <a:avLst/>
          </a:prstGeom>
          <a:ln w="57150" cmpd="sng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椭圆 19459">
            <a:extLst>
              <a:ext uri="{FF2B5EF4-FFF2-40B4-BE49-F238E27FC236}">
                <a16:creationId xmlns:a16="http://schemas.microsoft.com/office/drawing/2014/main" id="{817F45F4-DD0C-8262-8659-D73C2079163D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921520" y="1181453"/>
            <a:ext cx="533400" cy="2209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rgbClr val="2F2F00"/>
            </a:solidFill>
            <a:rou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5" name="组合 19457">
            <a:extLst>
              <a:ext uri="{FF2B5EF4-FFF2-40B4-BE49-F238E27FC236}">
                <a16:creationId xmlns:a16="http://schemas.microsoft.com/office/drawing/2014/main" id="{A008C361-BED2-AAA7-8785-722B712D22A1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2416320" y="1181453"/>
            <a:ext cx="7696200" cy="2209800"/>
            <a:chOff x="0" y="0"/>
            <a:chExt cx="4848" cy="1392"/>
          </a:xfrm>
        </p:grpSpPr>
        <p:sp>
          <p:nvSpPr>
            <p:cNvPr id="6" name="直接连接符 19458">
              <a:extLst>
                <a:ext uri="{FF2B5EF4-FFF2-40B4-BE49-F238E27FC236}">
                  <a16:creationId xmlns:a16="http://schemas.microsoft.com/office/drawing/2014/main" id="{E4CA0F8B-9BAE-13D3-D5BA-B9AF77B83E95}"/>
                </a:ext>
              </a:extLst>
            </p:cNvPr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>
              <a:off x="0" y="672"/>
              <a:ext cx="4848" cy="0"/>
            </a:xfrm>
            <a:prstGeom prst="line">
              <a:avLst/>
            </a:prstGeom>
            <a:noFill/>
            <a:ln w="38100">
              <a:solidFill>
                <a:srgbClr val="2F2F00"/>
              </a:solidFill>
              <a:prstDash val="dashDot"/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椭圆 19459">
              <a:extLst>
                <a:ext uri="{FF2B5EF4-FFF2-40B4-BE49-F238E27FC236}">
                  <a16:creationId xmlns:a16="http://schemas.microsoft.com/office/drawing/2014/main" id="{C3A0C2D8-819C-42D1-B8C1-8B7A5BC01728}"/>
                </a:ext>
              </a:extLst>
            </p:cNvPr>
            <p:cNvSpPr>
              <a:spLocks noChangeArrowheads="1"/>
            </p:cNvSpPr>
            <p:nvPr>
              <p:custDataLst>
                <p:tags r:id="rId53"/>
              </p:custDataLst>
            </p:nvPr>
          </p:nvSpPr>
          <p:spPr bwMode="auto">
            <a:xfrm>
              <a:off x="2208" y="0"/>
              <a:ext cx="336" cy="139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>
              <a:solidFill>
                <a:srgbClr val="2F2F00"/>
              </a:solidFill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8" name="直接连接符 19460">
              <a:extLst>
                <a:ext uri="{FF2B5EF4-FFF2-40B4-BE49-F238E27FC236}">
                  <a16:creationId xmlns:a16="http://schemas.microsoft.com/office/drawing/2014/main" id="{7C8FFF27-4DF6-EEC1-4C7B-F66EAABEFECB}"/>
                </a:ext>
              </a:extLst>
            </p:cNvPr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>
              <a:off x="1488" y="672"/>
              <a:ext cx="48" cy="0"/>
            </a:xfrm>
            <a:prstGeom prst="line">
              <a:avLst/>
            </a:prstGeom>
            <a:noFill/>
            <a:ln w="92075">
              <a:solidFill>
                <a:srgbClr val="0000FF"/>
              </a:solidFill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直接连接符 19461">
              <a:extLst>
                <a:ext uri="{FF2B5EF4-FFF2-40B4-BE49-F238E27FC236}">
                  <a16:creationId xmlns:a16="http://schemas.microsoft.com/office/drawing/2014/main" id="{E0CBFD9A-086A-BB95-24DA-8722F72B348C}"/>
                </a:ext>
              </a:extLst>
            </p:cNvPr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>
              <a:off x="624" y="672"/>
              <a:ext cx="48" cy="0"/>
            </a:xfrm>
            <a:prstGeom prst="line">
              <a:avLst/>
            </a:prstGeom>
            <a:noFill/>
            <a:ln w="92075">
              <a:solidFill>
                <a:srgbClr val="0000FF"/>
              </a:solidFill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直接连接符 19463">
              <a:extLst>
                <a:ext uri="{FF2B5EF4-FFF2-40B4-BE49-F238E27FC236}">
                  <a16:creationId xmlns:a16="http://schemas.microsoft.com/office/drawing/2014/main" id="{13F714D3-7B72-2BF2-B164-2BACEB30C50B}"/>
                </a:ext>
              </a:extLst>
            </p:cNvPr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>
              <a:off x="3207" y="672"/>
              <a:ext cx="48" cy="0"/>
            </a:xfrm>
            <a:prstGeom prst="line">
              <a:avLst/>
            </a:prstGeom>
            <a:noFill/>
            <a:ln w="92075">
              <a:solidFill>
                <a:srgbClr val="0000FF"/>
              </a:solidFill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直接连接符 19464">
              <a:extLst>
                <a:ext uri="{FF2B5EF4-FFF2-40B4-BE49-F238E27FC236}">
                  <a16:creationId xmlns:a16="http://schemas.microsoft.com/office/drawing/2014/main" id="{F4734A50-26B8-1427-9511-F189FD767B5F}"/>
                </a:ext>
              </a:extLst>
            </p:cNvPr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>
              <a:off x="4014" y="672"/>
              <a:ext cx="48" cy="0"/>
            </a:xfrm>
            <a:prstGeom prst="line">
              <a:avLst/>
            </a:prstGeom>
            <a:noFill/>
            <a:ln w="92075">
              <a:solidFill>
                <a:srgbClr val="0000FF"/>
              </a:solidFill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直接连接符 19462">
              <a:extLst>
                <a:ext uri="{FF2B5EF4-FFF2-40B4-BE49-F238E27FC236}">
                  <a16:creationId xmlns:a16="http://schemas.microsoft.com/office/drawing/2014/main" id="{F3461C36-CB9C-D416-2CE7-A13C1F9A2FF9}"/>
                </a:ext>
              </a:extLst>
            </p:cNvPr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>
              <a:off x="2352" y="672"/>
              <a:ext cx="48" cy="0"/>
            </a:xfrm>
            <a:prstGeom prst="line">
              <a:avLst/>
            </a:prstGeom>
            <a:noFill/>
            <a:ln w="92075">
              <a:solidFill>
                <a:srgbClr val="0000FF"/>
              </a:solidFill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602E5ADD-DC35-A2D7-E940-C1C7C74AA58F}"/>
              </a:ext>
            </a:extLst>
          </p:cNvPr>
          <p:cNvCxnSpPr/>
          <p:nvPr>
            <p:custDataLst>
              <p:tags r:id="rId4"/>
            </p:custDataLst>
          </p:nvPr>
        </p:nvCxnSpPr>
        <p:spPr>
          <a:xfrm flipV="1">
            <a:off x="3453094" y="1571978"/>
            <a:ext cx="2774813" cy="13784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62C66103-7A2D-D2D5-1EE6-CF3CE61EAE05}"/>
              </a:ext>
            </a:extLst>
          </p:cNvPr>
          <p:cNvCxnSpPr/>
          <p:nvPr>
            <p:custDataLst>
              <p:tags r:id="rId5"/>
            </p:custDataLst>
          </p:nvPr>
        </p:nvCxnSpPr>
        <p:spPr>
          <a:xfrm>
            <a:off x="3437664" y="1591378"/>
            <a:ext cx="2733970" cy="661399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5E7DAB60-44E9-E73E-54A1-801A64335881}"/>
              </a:ext>
            </a:extLst>
          </p:cNvPr>
          <p:cNvCxnSpPr/>
          <p:nvPr>
            <p:custDataLst>
              <p:tags r:id="rId6"/>
            </p:custDataLst>
          </p:nvPr>
        </p:nvCxnSpPr>
        <p:spPr>
          <a:xfrm>
            <a:off x="3442537" y="1590867"/>
            <a:ext cx="2765068" cy="153158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F1F7FEA6-8C05-77F1-FFFB-A6A133DF0115}"/>
              </a:ext>
            </a:extLst>
          </p:cNvPr>
          <p:cNvCxnSpPr/>
          <p:nvPr>
            <p:custDataLst>
              <p:tags r:id="rId7"/>
            </p:custDataLst>
          </p:nvPr>
        </p:nvCxnSpPr>
        <p:spPr>
          <a:xfrm>
            <a:off x="3442537" y="1587039"/>
            <a:ext cx="2765068" cy="32929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1B700CD1-1830-0EE6-BA60-B2B7702389D9}"/>
              </a:ext>
            </a:extLst>
          </p:cNvPr>
          <p:cNvCxnSpPr/>
          <p:nvPr>
            <p:custDataLst>
              <p:tags r:id="rId8"/>
            </p:custDataLst>
          </p:nvPr>
        </p:nvCxnSpPr>
        <p:spPr>
          <a:xfrm>
            <a:off x="3436447" y="1590867"/>
            <a:ext cx="2771158" cy="44033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63AC337B-F594-5E19-A1B7-9FE77C225F45}"/>
              </a:ext>
            </a:extLst>
          </p:cNvPr>
          <p:cNvCxnSpPr/>
          <p:nvPr>
            <p:custDataLst>
              <p:tags r:id="rId9"/>
            </p:custDataLst>
          </p:nvPr>
        </p:nvCxnSpPr>
        <p:spPr>
          <a:xfrm>
            <a:off x="3436447" y="1590867"/>
            <a:ext cx="2771158" cy="842369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7BAF0373-54E5-FEE4-6BB9-1388C11E79FB}"/>
              </a:ext>
            </a:extLst>
          </p:cNvPr>
          <p:cNvCxnSpPr/>
          <p:nvPr>
            <p:custDataLst>
              <p:tags r:id="rId10"/>
            </p:custDataLst>
          </p:nvPr>
        </p:nvCxnSpPr>
        <p:spPr>
          <a:xfrm>
            <a:off x="3436852" y="1594952"/>
            <a:ext cx="2753995" cy="1323339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4623103C-AAC3-92EE-610F-CC9367B23663}"/>
              </a:ext>
            </a:extLst>
          </p:cNvPr>
          <p:cNvCxnSpPr/>
          <p:nvPr>
            <p:custDataLst>
              <p:tags r:id="rId11"/>
            </p:custDataLst>
          </p:nvPr>
        </p:nvCxnSpPr>
        <p:spPr>
          <a:xfrm>
            <a:off x="3436447" y="1594697"/>
            <a:ext cx="2771158" cy="1010844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>
            <a:extLst>
              <a:ext uri="{FF2B5EF4-FFF2-40B4-BE49-F238E27FC236}">
                <a16:creationId xmlns:a16="http://schemas.microsoft.com/office/drawing/2014/main" id="{8D0626C2-E4C7-CF79-2A0A-C03D751814C2}"/>
              </a:ext>
            </a:extLst>
          </p:cNvPr>
          <p:cNvCxnSpPr>
            <a:endCxn id="7" idx="4"/>
          </p:cNvCxnSpPr>
          <p:nvPr>
            <p:custDataLst>
              <p:tags r:id="rId12"/>
            </p:custDataLst>
          </p:nvPr>
        </p:nvCxnSpPr>
        <p:spPr>
          <a:xfrm>
            <a:off x="3453094" y="1576872"/>
            <a:ext cx="2735126" cy="1814381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22">
            <a:extLst>
              <a:ext uri="{FF2B5EF4-FFF2-40B4-BE49-F238E27FC236}">
                <a16:creationId xmlns:a16="http://schemas.microsoft.com/office/drawing/2014/main" id="{883E25B9-F9B7-20C9-1FFB-1185EDD0EF99}"/>
              </a:ext>
            </a:extLst>
          </p:cNvPr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350266" y="2148947"/>
            <a:ext cx="181689" cy="189204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3" name="Oval 122">
            <a:extLst>
              <a:ext uri="{FF2B5EF4-FFF2-40B4-BE49-F238E27FC236}">
                <a16:creationId xmlns:a16="http://schemas.microsoft.com/office/drawing/2014/main" id="{7E6A4201-807D-A95C-DFD0-9FBED8F4287E}"/>
              </a:ext>
            </a:extLst>
          </p:cNvPr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696300" y="2165111"/>
            <a:ext cx="181689" cy="189204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50" name="Oval 122">
            <a:extLst>
              <a:ext uri="{FF2B5EF4-FFF2-40B4-BE49-F238E27FC236}">
                <a16:creationId xmlns:a16="http://schemas.microsoft.com/office/drawing/2014/main" id="{6A533B56-F490-D2E1-0241-980304FCDCE6}"/>
              </a:ext>
            </a:extLst>
          </p:cNvPr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7439791" y="2158018"/>
            <a:ext cx="181689" cy="189204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51" name="Oval 122">
            <a:extLst>
              <a:ext uri="{FF2B5EF4-FFF2-40B4-BE49-F238E27FC236}">
                <a16:creationId xmlns:a16="http://schemas.microsoft.com/office/drawing/2014/main" id="{65177755-4C4D-B990-D674-A18EF374650D}"/>
              </a:ext>
            </a:extLst>
          </p:cNvPr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8735800" y="2165111"/>
            <a:ext cx="181689" cy="189204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cxnSp>
        <p:nvCxnSpPr>
          <p:cNvPr id="60" name="直接箭头连接符 59">
            <a:extLst>
              <a:ext uri="{FF2B5EF4-FFF2-40B4-BE49-F238E27FC236}">
                <a16:creationId xmlns:a16="http://schemas.microsoft.com/office/drawing/2014/main" id="{B0A41C12-331F-3AF1-2BB6-92FC17C106C4}"/>
              </a:ext>
            </a:extLst>
          </p:cNvPr>
          <p:cNvCxnSpPr>
            <a:endCxn id="7" idx="0"/>
          </p:cNvCxnSpPr>
          <p:nvPr>
            <p:custDataLst>
              <p:tags r:id="rId17"/>
            </p:custDataLst>
          </p:nvPr>
        </p:nvCxnSpPr>
        <p:spPr>
          <a:xfrm flipV="1">
            <a:off x="3443955" y="1181453"/>
            <a:ext cx="2744265" cy="390973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圆角矩形 59">
            <a:extLst>
              <a:ext uri="{FF2B5EF4-FFF2-40B4-BE49-F238E27FC236}">
                <a16:creationId xmlns:a16="http://schemas.microsoft.com/office/drawing/2014/main" id="{1E118DED-DA11-5A54-FBD7-2B512B4D20D2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5628733" y="1157543"/>
            <a:ext cx="254000" cy="1971824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 panose="020B0503020204020204" charset="-122"/>
              <a:cs typeface="+mn-cs"/>
            </a:endParaRPr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25F01DD5-5AA6-1AA5-DAC4-D2F2CAC4FA65}"/>
              </a:ext>
            </a:extLst>
          </p:cNvPr>
          <p:cNvCxnSpPr/>
          <p:nvPr>
            <p:custDataLst>
              <p:tags r:id="rId19"/>
            </p:custDataLst>
          </p:nvPr>
        </p:nvCxnSpPr>
        <p:spPr>
          <a:xfrm rot="5400000" flipH="1" flipV="1">
            <a:off x="3100812" y="1897634"/>
            <a:ext cx="684000" cy="1191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本框 65">
            <a:extLst>
              <a:ext uri="{FF2B5EF4-FFF2-40B4-BE49-F238E27FC236}">
                <a16:creationId xmlns:a16="http://schemas.microsoft.com/office/drawing/2014/main" id="{2D60BDAD-CFCB-DEE6-9338-A177FA8F5C35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2921241" y="1185534"/>
            <a:ext cx="549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2" name="圆角矩形 59">
            <a:extLst>
              <a:ext uri="{FF2B5EF4-FFF2-40B4-BE49-F238E27FC236}">
                <a16:creationId xmlns:a16="http://schemas.microsoft.com/office/drawing/2014/main" id="{934F5ADC-50E7-D759-5830-B0B6212D514C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5486707" y="4116371"/>
            <a:ext cx="254000" cy="1955821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 panose="020B0503020204020204" charset="-122"/>
              <a:cs typeface="+mn-cs"/>
            </a:endParaRPr>
          </a:p>
        </p:txBody>
      </p:sp>
      <p:sp>
        <p:nvSpPr>
          <p:cNvPr id="115" name="文本框 114">
            <a:extLst>
              <a:ext uri="{FF2B5EF4-FFF2-40B4-BE49-F238E27FC236}">
                <a16:creationId xmlns:a16="http://schemas.microsoft.com/office/drawing/2014/main" id="{3F17D816-696B-3C2F-B65D-AE9C89180922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2893283" y="4155696"/>
            <a:ext cx="549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0" name="文本框 119">
            <a:extLst>
              <a:ext uri="{FF2B5EF4-FFF2-40B4-BE49-F238E27FC236}">
                <a16:creationId xmlns:a16="http://schemas.microsoft.com/office/drawing/2014/main" id="{9DE5584A-BC91-730B-A6CE-88B4D3AB9377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2924480" y="2294883"/>
            <a:ext cx="549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1" name="文本框 120">
            <a:extLst>
              <a:ext uri="{FF2B5EF4-FFF2-40B4-BE49-F238E27FC236}">
                <a16:creationId xmlns:a16="http://schemas.microsoft.com/office/drawing/2014/main" id="{EF9CDA19-6B10-0143-4241-53F0AA5A2247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2893282" y="5316532"/>
            <a:ext cx="549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2" name="文本框 121">
            <a:extLst>
              <a:ext uri="{FF2B5EF4-FFF2-40B4-BE49-F238E27FC236}">
                <a16:creationId xmlns:a16="http://schemas.microsoft.com/office/drawing/2014/main" id="{FD55050F-8BD0-2F24-1D9A-977E8080134D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3406920" y="4452816"/>
            <a:ext cx="549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27" name="直接箭头连接符 126">
            <a:extLst>
              <a:ext uri="{FF2B5EF4-FFF2-40B4-BE49-F238E27FC236}">
                <a16:creationId xmlns:a16="http://schemas.microsoft.com/office/drawing/2014/main" id="{48B1F458-A44E-169E-8E58-2DB3316F0060}"/>
              </a:ext>
            </a:extLst>
          </p:cNvPr>
          <p:cNvCxnSpPr/>
          <p:nvPr>
            <p:custDataLst>
              <p:tags r:id="rId26"/>
            </p:custDataLst>
          </p:nvPr>
        </p:nvCxnSpPr>
        <p:spPr>
          <a:xfrm>
            <a:off x="3330972" y="4917293"/>
            <a:ext cx="5382614" cy="783164"/>
          </a:xfrm>
          <a:prstGeom prst="straightConnector1">
            <a:avLst/>
          </a:prstGeom>
          <a:ln w="38100">
            <a:solidFill>
              <a:srgbClr val="9900FF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文本框 129">
            <a:extLst>
              <a:ext uri="{FF2B5EF4-FFF2-40B4-BE49-F238E27FC236}">
                <a16:creationId xmlns:a16="http://schemas.microsoft.com/office/drawing/2014/main" id="{A1EA22B2-1622-62FF-8CE9-3D670E5F1E20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8819468" y="5468070"/>
            <a:ext cx="549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C’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1" name="文本框 160">
            <a:extLst>
              <a:ext uri="{FF2B5EF4-FFF2-40B4-BE49-F238E27FC236}">
                <a16:creationId xmlns:a16="http://schemas.microsoft.com/office/drawing/2014/main" id="{4CDAA6ED-0407-5A8F-DF9B-A66B611099B7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8817287" y="4666435"/>
            <a:ext cx="549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B’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70" name="直接箭头连接符 169">
            <a:extLst>
              <a:ext uri="{FF2B5EF4-FFF2-40B4-BE49-F238E27FC236}">
                <a16:creationId xmlns:a16="http://schemas.microsoft.com/office/drawing/2014/main" id="{F942FEDD-3C1C-9183-69C9-98302BA2B80E}"/>
              </a:ext>
            </a:extLst>
          </p:cNvPr>
          <p:cNvCxnSpPr/>
          <p:nvPr>
            <p:custDataLst>
              <p:tags r:id="rId29"/>
            </p:custDataLst>
          </p:nvPr>
        </p:nvCxnSpPr>
        <p:spPr>
          <a:xfrm>
            <a:off x="8826644" y="2276437"/>
            <a:ext cx="3" cy="340738"/>
          </a:xfrm>
          <a:prstGeom prst="straightConnector1">
            <a:avLst/>
          </a:prstGeom>
          <a:ln w="57150" cmpd="sng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文本框 170">
            <a:extLst>
              <a:ext uri="{FF2B5EF4-FFF2-40B4-BE49-F238E27FC236}">
                <a16:creationId xmlns:a16="http://schemas.microsoft.com/office/drawing/2014/main" id="{41604531-98D2-4E0B-4151-5A08E43DF394}"/>
              </a:ext>
            </a:extLst>
          </p:cNvPr>
          <p:cNvSpPr txBox="1"/>
          <p:nvPr>
            <p:custDataLst>
              <p:tags r:id="rId30"/>
            </p:custDataLst>
          </p:nvPr>
        </p:nvSpPr>
        <p:spPr>
          <a:xfrm>
            <a:off x="8866926" y="2518645"/>
            <a:ext cx="549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C’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2" name="文本框 171">
            <a:extLst>
              <a:ext uri="{FF2B5EF4-FFF2-40B4-BE49-F238E27FC236}">
                <a16:creationId xmlns:a16="http://schemas.microsoft.com/office/drawing/2014/main" id="{393755E9-1272-577E-565C-CDC9F69E1EF1}"/>
              </a:ext>
            </a:extLst>
          </p:cNvPr>
          <p:cNvSpPr txBox="1"/>
          <p:nvPr>
            <p:custDataLst>
              <p:tags r:id="rId31"/>
            </p:custDataLst>
          </p:nvPr>
        </p:nvSpPr>
        <p:spPr>
          <a:xfrm>
            <a:off x="8864745" y="1717010"/>
            <a:ext cx="549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B’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4" name="文本框 173">
            <a:extLst>
              <a:ext uri="{FF2B5EF4-FFF2-40B4-BE49-F238E27FC236}">
                <a16:creationId xmlns:a16="http://schemas.microsoft.com/office/drawing/2014/main" id="{138A382B-3342-6E1E-6B3D-0A9657E501E1}"/>
              </a:ext>
            </a:extLst>
          </p:cNvPr>
          <p:cNvSpPr txBox="1"/>
          <p:nvPr>
            <p:custDataLst>
              <p:tags r:id="rId32"/>
            </p:custDataLst>
          </p:nvPr>
        </p:nvSpPr>
        <p:spPr>
          <a:xfrm>
            <a:off x="2723117" y="64424"/>
            <a:ext cx="70826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、部分遮挡，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能成完整的像。</a:t>
            </a:r>
          </a:p>
        </p:txBody>
      </p: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B746C1CB-B577-EC4C-59FF-AE4EC3483FCF}"/>
              </a:ext>
            </a:extLst>
          </p:cNvPr>
          <p:cNvGrpSpPr/>
          <p:nvPr>
            <p:custDataLst>
              <p:tags r:id="rId33"/>
            </p:custDataLst>
          </p:nvPr>
        </p:nvGrpSpPr>
        <p:grpSpPr>
          <a:xfrm>
            <a:off x="2265161" y="4196167"/>
            <a:ext cx="7696200" cy="2209800"/>
            <a:chOff x="1062385" y="6510561"/>
            <a:chExt cx="7696200" cy="2209800"/>
          </a:xfrm>
        </p:grpSpPr>
        <p:sp>
          <p:nvSpPr>
            <p:cNvPr id="48" name="椭圆 19459">
              <a:extLst>
                <a:ext uri="{FF2B5EF4-FFF2-40B4-BE49-F238E27FC236}">
                  <a16:creationId xmlns:a16="http://schemas.microsoft.com/office/drawing/2014/main" id="{B1F61991-4C0F-4FFA-00BE-6E4B4C0DD026}"/>
                </a:ext>
              </a:extLst>
            </p:cNvPr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4554696" y="6510561"/>
              <a:ext cx="533400" cy="22098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>
              <a:solidFill>
                <a:srgbClr val="2F2F00"/>
              </a:solidFill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grpSp>
          <p:nvGrpSpPr>
            <p:cNvPr id="31" name="组合 19457">
              <a:extLst>
                <a:ext uri="{FF2B5EF4-FFF2-40B4-BE49-F238E27FC236}">
                  <a16:creationId xmlns:a16="http://schemas.microsoft.com/office/drawing/2014/main" id="{A677C927-86E8-0EC5-52B8-93D1129B6F0B}"/>
                </a:ext>
              </a:extLst>
            </p:cNvPr>
            <p:cNvGrpSpPr/>
            <p:nvPr>
              <p:custDataLst>
                <p:tags r:id="rId39"/>
              </p:custDataLst>
            </p:nvPr>
          </p:nvGrpSpPr>
          <p:grpSpPr>
            <a:xfrm>
              <a:off x="1062385" y="7615461"/>
              <a:ext cx="7696200" cy="0"/>
              <a:chOff x="0" y="672"/>
              <a:chExt cx="4848" cy="0"/>
            </a:xfrm>
          </p:grpSpPr>
          <p:sp>
            <p:nvSpPr>
              <p:cNvPr id="32" name="直接连接符 19458">
                <a:extLst>
                  <a:ext uri="{FF2B5EF4-FFF2-40B4-BE49-F238E27FC236}">
                    <a16:creationId xmlns:a16="http://schemas.microsoft.com/office/drawing/2014/main" id="{A55AB408-7AB1-97D2-0872-A675C6D7BC59}"/>
                  </a:ext>
                </a:extLst>
              </p:cNvPr>
              <p:cNvSpPr>
                <a:spLocks noChangeShapeType="1"/>
              </p:cNvSpPr>
              <p:nvPr>
                <p:custDataLst>
                  <p:tags r:id="rId46"/>
                </p:custDataLst>
              </p:nvPr>
            </p:nvSpPr>
            <p:spPr bwMode="auto">
              <a:xfrm>
                <a:off x="0" y="672"/>
                <a:ext cx="4848" cy="0"/>
              </a:xfrm>
              <a:prstGeom prst="line">
                <a:avLst/>
              </a:prstGeom>
              <a:noFill/>
              <a:ln w="38100">
                <a:solidFill>
                  <a:srgbClr val="2F2F00"/>
                </a:solidFill>
                <a:prstDash val="dashDot"/>
                <a:rou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直接连接符 19460">
                <a:extLst>
                  <a:ext uri="{FF2B5EF4-FFF2-40B4-BE49-F238E27FC236}">
                    <a16:creationId xmlns:a16="http://schemas.microsoft.com/office/drawing/2014/main" id="{8CA8F4D2-D93C-BC52-F623-779A8B75EAEF}"/>
                  </a:ext>
                </a:extLst>
              </p:cNvPr>
              <p:cNvSpPr>
                <a:spLocks noChangeShapeType="1"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1488" y="672"/>
                <a:ext cx="48" cy="0"/>
              </a:xfrm>
              <a:prstGeom prst="line">
                <a:avLst/>
              </a:prstGeom>
              <a:noFill/>
              <a:ln w="92075">
                <a:solidFill>
                  <a:srgbClr val="0000FF"/>
                </a:solidFill>
                <a:rou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4" name="直接连接符 19461">
                <a:extLst>
                  <a:ext uri="{FF2B5EF4-FFF2-40B4-BE49-F238E27FC236}">
                    <a16:creationId xmlns:a16="http://schemas.microsoft.com/office/drawing/2014/main" id="{A2BD7A44-9472-54DB-C0C4-69DE7A0ACF91}"/>
                  </a:ext>
                </a:extLst>
              </p:cNvPr>
              <p:cNvSpPr>
                <a:spLocks noChangeShapeType="1"/>
              </p:cNvSpPr>
              <p:nvPr>
                <p:custDataLst>
                  <p:tags r:id="rId48"/>
                </p:custDataLst>
              </p:nvPr>
            </p:nvSpPr>
            <p:spPr bwMode="auto">
              <a:xfrm>
                <a:off x="624" y="672"/>
                <a:ext cx="48" cy="0"/>
              </a:xfrm>
              <a:prstGeom prst="line">
                <a:avLst/>
              </a:prstGeom>
              <a:noFill/>
              <a:ln w="92075">
                <a:solidFill>
                  <a:srgbClr val="0000FF"/>
                </a:solidFill>
                <a:rou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5" name="直接连接符 19463">
                <a:extLst>
                  <a:ext uri="{FF2B5EF4-FFF2-40B4-BE49-F238E27FC236}">
                    <a16:creationId xmlns:a16="http://schemas.microsoft.com/office/drawing/2014/main" id="{819ACE2C-7878-C824-1EB0-5E43F111F21D}"/>
                  </a:ext>
                </a:extLst>
              </p:cNvPr>
              <p:cNvSpPr>
                <a:spLocks noChangeShapeType="1"/>
              </p:cNvSpPr>
              <p:nvPr>
                <p:custDataLst>
                  <p:tags r:id="rId49"/>
                </p:custDataLst>
              </p:nvPr>
            </p:nvSpPr>
            <p:spPr bwMode="auto">
              <a:xfrm>
                <a:off x="3207" y="672"/>
                <a:ext cx="48" cy="0"/>
              </a:xfrm>
              <a:prstGeom prst="line">
                <a:avLst/>
              </a:prstGeom>
              <a:noFill/>
              <a:ln w="92075">
                <a:solidFill>
                  <a:srgbClr val="0000FF"/>
                </a:solidFill>
                <a:rou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6" name="直接连接符 19464">
                <a:extLst>
                  <a:ext uri="{FF2B5EF4-FFF2-40B4-BE49-F238E27FC236}">
                    <a16:creationId xmlns:a16="http://schemas.microsoft.com/office/drawing/2014/main" id="{01936E33-8CE3-DF9C-D6BF-EFD15A9EFFF8}"/>
                  </a:ext>
                </a:extLst>
              </p:cNvPr>
              <p:cNvSpPr>
                <a:spLocks noChangeShapeType="1"/>
              </p:cNvSpPr>
              <p:nvPr>
                <p:custDataLst>
                  <p:tags r:id="rId50"/>
                </p:custDataLst>
              </p:nvPr>
            </p:nvSpPr>
            <p:spPr bwMode="auto">
              <a:xfrm>
                <a:off x="4014" y="672"/>
                <a:ext cx="48" cy="0"/>
              </a:xfrm>
              <a:prstGeom prst="line">
                <a:avLst/>
              </a:prstGeom>
              <a:noFill/>
              <a:ln w="92075">
                <a:solidFill>
                  <a:srgbClr val="0000FF"/>
                </a:solidFill>
                <a:rou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7" name="直接连接符 19462">
                <a:extLst>
                  <a:ext uri="{FF2B5EF4-FFF2-40B4-BE49-F238E27FC236}">
                    <a16:creationId xmlns:a16="http://schemas.microsoft.com/office/drawing/2014/main" id="{3F6125E0-D9A3-ECF0-80A3-30EF5A47A57F}"/>
                  </a:ext>
                </a:extLst>
              </p:cNvPr>
              <p:cNvSpPr>
                <a:spLocks noChangeShapeType="1"/>
              </p:cNvSpPr>
              <p:nvPr>
                <p:custDataLst>
                  <p:tags r:id="rId51"/>
                </p:custDataLst>
              </p:nvPr>
            </p:nvSpPr>
            <p:spPr bwMode="auto">
              <a:xfrm>
                <a:off x="2352" y="672"/>
                <a:ext cx="48" cy="0"/>
              </a:xfrm>
              <a:prstGeom prst="line">
                <a:avLst/>
              </a:prstGeom>
              <a:noFill/>
              <a:ln w="92075">
                <a:solidFill>
                  <a:srgbClr val="0000FF"/>
                </a:solidFill>
                <a:rou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38" name="Oval 122">
              <a:extLst>
                <a:ext uri="{FF2B5EF4-FFF2-40B4-BE49-F238E27FC236}">
                  <a16:creationId xmlns:a16="http://schemas.microsoft.com/office/drawing/2014/main" id="{C5DBE633-3700-BB44-44FD-8C2424363E01}"/>
                </a:ext>
              </a:extLst>
            </p:cNvPr>
            <p:cNvSpPr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3367219" y="7520859"/>
              <a:ext cx="181689" cy="189204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  <p:sp>
          <p:nvSpPr>
            <p:cNvPr id="39" name="Oval 122">
              <a:extLst>
                <a:ext uri="{FF2B5EF4-FFF2-40B4-BE49-F238E27FC236}">
                  <a16:creationId xmlns:a16="http://schemas.microsoft.com/office/drawing/2014/main" id="{4D8D292B-146C-908F-35E2-673D624D8557}"/>
                </a:ext>
              </a:extLst>
            </p:cNvPr>
            <p:cNvSpPr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6110710" y="7520859"/>
              <a:ext cx="181689" cy="189204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  <p:sp>
          <p:nvSpPr>
            <p:cNvPr id="41" name="Oval 122">
              <a:extLst>
                <a:ext uri="{FF2B5EF4-FFF2-40B4-BE49-F238E27FC236}">
                  <a16:creationId xmlns:a16="http://schemas.microsoft.com/office/drawing/2014/main" id="{EC4F3BAE-8610-AD8B-35A5-2036E151467F}"/>
                </a:ext>
              </a:extLst>
            </p:cNvPr>
            <p:cNvSpPr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7406719" y="7520859"/>
              <a:ext cx="181689" cy="189204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  <p:cxnSp>
          <p:nvCxnSpPr>
            <p:cNvPr id="43" name="直接箭头连接符 42">
              <a:extLst>
                <a:ext uri="{FF2B5EF4-FFF2-40B4-BE49-F238E27FC236}">
                  <a16:creationId xmlns:a16="http://schemas.microsoft.com/office/drawing/2014/main" id="{72F9B3F1-8E83-63CE-2FF3-4D0FA106E39C}"/>
                </a:ext>
              </a:extLst>
            </p:cNvPr>
            <p:cNvCxnSpPr/>
            <p:nvPr>
              <p:custDataLst>
                <p:tags r:id="rId43"/>
              </p:custDataLst>
            </p:nvPr>
          </p:nvCxnSpPr>
          <p:spPr>
            <a:xfrm rot="5400000" flipH="1" flipV="1">
              <a:off x="1770539" y="7272865"/>
              <a:ext cx="684000" cy="1191"/>
            </a:xfrm>
            <a:prstGeom prst="straightConnector1">
              <a:avLst/>
            </a:prstGeom>
            <a:ln w="57150" cmpd="sng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122">
              <a:extLst>
                <a:ext uri="{FF2B5EF4-FFF2-40B4-BE49-F238E27FC236}">
                  <a16:creationId xmlns:a16="http://schemas.microsoft.com/office/drawing/2014/main" id="{9E5D34C7-76A3-303C-8E5F-BDFB76136D02}"/>
                </a:ext>
              </a:extLst>
            </p:cNvPr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2022290" y="7520859"/>
              <a:ext cx="181689" cy="189204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  <p:sp>
          <p:nvSpPr>
            <p:cNvPr id="47" name="Oval 122">
              <a:extLst>
                <a:ext uri="{FF2B5EF4-FFF2-40B4-BE49-F238E27FC236}">
                  <a16:creationId xmlns:a16="http://schemas.microsoft.com/office/drawing/2014/main" id="{C1ED9998-6822-F928-89DF-0F7B7C6EE4EF}"/>
                </a:ext>
              </a:extLst>
            </p:cNvPr>
            <p:cNvSpPr>
              <a:spLocks noChangeArrowheads="1"/>
            </p:cNvSpPr>
            <p:nvPr>
              <p:custDataLst>
                <p:tags r:id="rId45"/>
              </p:custDataLst>
            </p:nvPr>
          </p:nvSpPr>
          <p:spPr bwMode="auto">
            <a:xfrm>
              <a:off x="4738964" y="7520859"/>
              <a:ext cx="181689" cy="189204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</p:grpSp>
      <p:cxnSp>
        <p:nvCxnSpPr>
          <p:cNvPr id="100" name="直接箭头连接符 99">
            <a:extLst>
              <a:ext uri="{FF2B5EF4-FFF2-40B4-BE49-F238E27FC236}">
                <a16:creationId xmlns:a16="http://schemas.microsoft.com/office/drawing/2014/main" id="{62ACB0C2-847F-893B-4FFD-ECC0C9190DB9}"/>
              </a:ext>
            </a:extLst>
          </p:cNvPr>
          <p:cNvCxnSpPr/>
          <p:nvPr>
            <p:custDataLst>
              <p:tags r:id="rId34"/>
            </p:custDataLst>
          </p:nvPr>
        </p:nvCxnSpPr>
        <p:spPr>
          <a:xfrm>
            <a:off x="3330972" y="4906295"/>
            <a:ext cx="2763605" cy="1493024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接箭头连接符 134">
            <a:extLst>
              <a:ext uri="{FF2B5EF4-FFF2-40B4-BE49-F238E27FC236}">
                <a16:creationId xmlns:a16="http://schemas.microsoft.com/office/drawing/2014/main" id="{9BFC5763-FA56-6027-B4ED-FEA096EAF403}"/>
              </a:ext>
            </a:extLst>
          </p:cNvPr>
          <p:cNvCxnSpPr/>
          <p:nvPr>
            <p:custDataLst>
              <p:tags r:id="rId35"/>
            </p:custDataLst>
          </p:nvPr>
        </p:nvCxnSpPr>
        <p:spPr>
          <a:xfrm>
            <a:off x="3330972" y="5266907"/>
            <a:ext cx="2737868" cy="1024998"/>
          </a:xfrm>
          <a:prstGeom prst="straightConnector1">
            <a:avLst/>
          </a:prstGeom>
          <a:ln w="2222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接箭头连接符 150">
            <a:extLst>
              <a:ext uri="{FF2B5EF4-FFF2-40B4-BE49-F238E27FC236}">
                <a16:creationId xmlns:a16="http://schemas.microsoft.com/office/drawing/2014/main" id="{A753D497-B18F-E925-B3A6-685CEEC9027D}"/>
              </a:ext>
            </a:extLst>
          </p:cNvPr>
          <p:cNvCxnSpPr/>
          <p:nvPr>
            <p:custDataLst>
              <p:tags r:id="rId36"/>
            </p:custDataLst>
          </p:nvPr>
        </p:nvCxnSpPr>
        <p:spPr>
          <a:xfrm flipV="1">
            <a:off x="5998961" y="5351489"/>
            <a:ext cx="2590403" cy="940416"/>
          </a:xfrm>
          <a:prstGeom prst="straightConnector1">
            <a:avLst/>
          </a:prstGeom>
          <a:ln w="2222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直接箭头连接符 131">
            <a:extLst>
              <a:ext uri="{FF2B5EF4-FFF2-40B4-BE49-F238E27FC236}">
                <a16:creationId xmlns:a16="http://schemas.microsoft.com/office/drawing/2014/main" id="{3337856B-4485-1832-2835-BED381CD7AAC}"/>
              </a:ext>
            </a:extLst>
          </p:cNvPr>
          <p:cNvCxnSpPr>
            <a:stCxn id="48" idx="4"/>
          </p:cNvCxnSpPr>
          <p:nvPr>
            <p:custDataLst>
              <p:tags r:id="rId37"/>
            </p:custDataLst>
          </p:nvPr>
        </p:nvCxnSpPr>
        <p:spPr>
          <a:xfrm flipV="1">
            <a:off x="6024172" y="5682953"/>
            <a:ext cx="2658355" cy="723014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6444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115" grpId="0"/>
      <p:bldP spid="121" grpId="0"/>
      <p:bldP spid="122" grpId="0"/>
      <p:bldP spid="130" grpId="0"/>
      <p:bldP spid="161" grpId="0"/>
      <p:bldP spid="171" grpId="0"/>
      <p:bldP spid="172" grpId="0"/>
      <p:bldP spid="17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19459">
            <a:extLst>
              <a:ext uri="{FF2B5EF4-FFF2-40B4-BE49-F238E27FC236}">
                <a16:creationId xmlns:a16="http://schemas.microsoft.com/office/drawing/2014/main" id="{14F2381F-C91A-0822-EE76-52A367C85D11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951678" y="890487"/>
            <a:ext cx="533400" cy="2209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rgbClr val="2F2F00"/>
            </a:solidFill>
            <a:rou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5" name="组合 19457">
            <a:extLst>
              <a:ext uri="{FF2B5EF4-FFF2-40B4-BE49-F238E27FC236}">
                <a16:creationId xmlns:a16="http://schemas.microsoft.com/office/drawing/2014/main" id="{A8A6FCCB-E59A-ABA8-77EC-4F504E56587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2446478" y="890487"/>
            <a:ext cx="7696200" cy="2209800"/>
            <a:chOff x="0" y="0"/>
            <a:chExt cx="4848" cy="1392"/>
          </a:xfrm>
        </p:grpSpPr>
        <p:sp>
          <p:nvSpPr>
            <p:cNvPr id="6" name="直接连接符 19458">
              <a:extLst>
                <a:ext uri="{FF2B5EF4-FFF2-40B4-BE49-F238E27FC236}">
                  <a16:creationId xmlns:a16="http://schemas.microsoft.com/office/drawing/2014/main" id="{BA5287C5-3D69-3722-E3CE-288F903A5787}"/>
                </a:ext>
              </a:extLst>
            </p:cNvPr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0" y="672"/>
              <a:ext cx="4848" cy="0"/>
            </a:xfrm>
            <a:prstGeom prst="line">
              <a:avLst/>
            </a:prstGeom>
            <a:noFill/>
            <a:ln w="38100">
              <a:solidFill>
                <a:srgbClr val="2F2F00"/>
              </a:solidFill>
              <a:prstDash val="dashDot"/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椭圆 19459">
              <a:extLst>
                <a:ext uri="{FF2B5EF4-FFF2-40B4-BE49-F238E27FC236}">
                  <a16:creationId xmlns:a16="http://schemas.microsoft.com/office/drawing/2014/main" id="{91883169-DCA7-48F4-6D06-E63FADC9552C}"/>
                </a:ext>
              </a:extLst>
            </p:cNvPr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2208" y="0"/>
              <a:ext cx="336" cy="139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>
              <a:solidFill>
                <a:srgbClr val="2F2F00"/>
              </a:solidFill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8" name="直接连接符 19460">
              <a:extLst>
                <a:ext uri="{FF2B5EF4-FFF2-40B4-BE49-F238E27FC236}">
                  <a16:creationId xmlns:a16="http://schemas.microsoft.com/office/drawing/2014/main" id="{4A599A97-48C0-F8BA-E86C-67A8DD99202E}"/>
                </a:ext>
              </a:extLst>
            </p:cNvPr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1488" y="672"/>
              <a:ext cx="48" cy="0"/>
            </a:xfrm>
            <a:prstGeom prst="line">
              <a:avLst/>
            </a:prstGeom>
            <a:noFill/>
            <a:ln w="92075">
              <a:solidFill>
                <a:srgbClr val="0000FF"/>
              </a:solidFill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直接连接符 19461">
              <a:extLst>
                <a:ext uri="{FF2B5EF4-FFF2-40B4-BE49-F238E27FC236}">
                  <a16:creationId xmlns:a16="http://schemas.microsoft.com/office/drawing/2014/main" id="{7B0C5427-7B43-2743-2FEA-0AC1B763C161}"/>
                </a:ext>
              </a:extLst>
            </p:cNvPr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624" y="672"/>
              <a:ext cx="48" cy="0"/>
            </a:xfrm>
            <a:prstGeom prst="line">
              <a:avLst/>
            </a:prstGeom>
            <a:noFill/>
            <a:ln w="92075">
              <a:solidFill>
                <a:srgbClr val="0000FF"/>
              </a:solidFill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直接连接符 19463">
              <a:extLst>
                <a:ext uri="{FF2B5EF4-FFF2-40B4-BE49-F238E27FC236}">
                  <a16:creationId xmlns:a16="http://schemas.microsoft.com/office/drawing/2014/main" id="{B1787B86-C618-52D5-1D49-632EFC19D88D}"/>
                </a:ext>
              </a:extLst>
            </p:cNvPr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3207" y="672"/>
              <a:ext cx="48" cy="0"/>
            </a:xfrm>
            <a:prstGeom prst="line">
              <a:avLst/>
            </a:prstGeom>
            <a:noFill/>
            <a:ln w="92075">
              <a:solidFill>
                <a:srgbClr val="0000FF"/>
              </a:solidFill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直接连接符 19464">
              <a:extLst>
                <a:ext uri="{FF2B5EF4-FFF2-40B4-BE49-F238E27FC236}">
                  <a16:creationId xmlns:a16="http://schemas.microsoft.com/office/drawing/2014/main" id="{A62A3FE1-5B31-B110-EE38-5DD348321091}"/>
                </a:ext>
              </a:extLst>
            </p:cNvPr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>
              <a:off x="4014" y="672"/>
              <a:ext cx="48" cy="0"/>
            </a:xfrm>
            <a:prstGeom prst="line">
              <a:avLst/>
            </a:prstGeom>
            <a:noFill/>
            <a:ln w="92075">
              <a:solidFill>
                <a:srgbClr val="0000FF"/>
              </a:solidFill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直接连接符 19462">
              <a:extLst>
                <a:ext uri="{FF2B5EF4-FFF2-40B4-BE49-F238E27FC236}">
                  <a16:creationId xmlns:a16="http://schemas.microsoft.com/office/drawing/2014/main" id="{8B4A16CF-5D7A-03BA-5756-10DC335C5879}"/>
                </a:ext>
              </a:extLst>
            </p:cNvPr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2352" y="672"/>
              <a:ext cx="48" cy="0"/>
            </a:xfrm>
            <a:prstGeom prst="line">
              <a:avLst/>
            </a:prstGeom>
            <a:noFill/>
            <a:ln w="92075">
              <a:solidFill>
                <a:srgbClr val="0000FF"/>
              </a:solidFill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2" name="Oval 122">
            <a:extLst>
              <a:ext uri="{FF2B5EF4-FFF2-40B4-BE49-F238E27FC236}">
                <a16:creationId xmlns:a16="http://schemas.microsoft.com/office/drawing/2014/main" id="{A02C62FA-F762-C4A6-9777-3B1ABB2FC1FD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380424" y="1857981"/>
            <a:ext cx="181689" cy="189204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3" name="Oval 122">
            <a:extLst>
              <a:ext uri="{FF2B5EF4-FFF2-40B4-BE49-F238E27FC236}">
                <a16:creationId xmlns:a16="http://schemas.microsoft.com/office/drawing/2014/main" id="{8D56872F-8C6E-BA99-7137-E0DDA15DFB93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726458" y="1874145"/>
            <a:ext cx="181689" cy="189204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4" name="Oval 122">
            <a:extLst>
              <a:ext uri="{FF2B5EF4-FFF2-40B4-BE49-F238E27FC236}">
                <a16:creationId xmlns:a16="http://schemas.microsoft.com/office/drawing/2014/main" id="{531501B0-D916-F09E-27C4-57CEB2C090AE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469949" y="1867052"/>
            <a:ext cx="181689" cy="189204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5" name="Oval 122">
            <a:extLst>
              <a:ext uri="{FF2B5EF4-FFF2-40B4-BE49-F238E27FC236}">
                <a16:creationId xmlns:a16="http://schemas.microsoft.com/office/drawing/2014/main" id="{59973287-9662-F836-A4B1-EC82E3BF4823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765958" y="1844824"/>
            <a:ext cx="181689" cy="189204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cxnSp>
        <p:nvCxnSpPr>
          <p:cNvPr id="48" name="直接箭头连接符 47">
            <a:extLst>
              <a:ext uri="{FF2B5EF4-FFF2-40B4-BE49-F238E27FC236}">
                <a16:creationId xmlns:a16="http://schemas.microsoft.com/office/drawing/2014/main" id="{9578186D-5423-3E3E-CB3E-EB4E5C8E5D60}"/>
              </a:ext>
            </a:extLst>
          </p:cNvPr>
          <p:cNvCxnSpPr>
            <a:endCxn id="7" idx="0"/>
          </p:cNvCxnSpPr>
          <p:nvPr>
            <p:custDataLst>
              <p:tags r:id="rId7"/>
            </p:custDataLst>
          </p:nvPr>
        </p:nvCxnSpPr>
        <p:spPr>
          <a:xfrm flipV="1">
            <a:off x="3500928" y="890487"/>
            <a:ext cx="2717450" cy="67246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箭头连接符 49">
            <a:extLst>
              <a:ext uri="{FF2B5EF4-FFF2-40B4-BE49-F238E27FC236}">
                <a16:creationId xmlns:a16="http://schemas.microsoft.com/office/drawing/2014/main" id="{9D4EF965-313E-F3B9-603A-2928A8B0F638}"/>
              </a:ext>
            </a:extLst>
          </p:cNvPr>
          <p:cNvCxnSpPr/>
          <p:nvPr>
            <p:custDataLst>
              <p:tags r:id="rId8"/>
            </p:custDataLst>
          </p:nvPr>
        </p:nvCxnSpPr>
        <p:spPr>
          <a:xfrm rot="5400000" flipH="1" flipV="1">
            <a:off x="3130970" y="1606668"/>
            <a:ext cx="684000" cy="1191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箭头连接符 54">
            <a:extLst>
              <a:ext uri="{FF2B5EF4-FFF2-40B4-BE49-F238E27FC236}">
                <a16:creationId xmlns:a16="http://schemas.microsoft.com/office/drawing/2014/main" id="{959198E5-65C9-83AD-DC25-F2DA3727BC07}"/>
              </a:ext>
            </a:extLst>
          </p:cNvPr>
          <p:cNvCxnSpPr>
            <a:endCxn id="7" idx="4"/>
          </p:cNvCxnSpPr>
          <p:nvPr>
            <p:custDataLst>
              <p:tags r:id="rId9"/>
            </p:custDataLst>
          </p:nvPr>
        </p:nvCxnSpPr>
        <p:spPr>
          <a:xfrm>
            <a:off x="3471268" y="1788483"/>
            <a:ext cx="2747110" cy="1311804"/>
          </a:xfrm>
          <a:prstGeom prst="straightConnector1">
            <a:avLst/>
          </a:prstGeom>
          <a:ln w="2222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圆角矩形 59">
            <a:extLst>
              <a:ext uri="{FF2B5EF4-FFF2-40B4-BE49-F238E27FC236}">
                <a16:creationId xmlns:a16="http://schemas.microsoft.com/office/drawing/2014/main" id="{5D846BCC-3D92-017E-E4B5-B9BC563A1D48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5225513" y="1146638"/>
            <a:ext cx="254000" cy="1484994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 panose="020B0503020204020204" charset="-122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3D82746-CCF2-9C28-179F-27647408025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451484" y="3325823"/>
            <a:ext cx="106685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是否能成完整的像，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关键在于看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哪些发光点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的入射光线被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全部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挡住？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4B6C1CE-6D86-093B-8D05-4A9CC444A725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3035354" y="1406647"/>
            <a:ext cx="5495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</a:t>
            </a:r>
            <a:endParaRPr kumimoji="0" lang="zh-CN" altLang="en-US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079AF87-98A6-FEE3-EC57-105148E6482F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028673" y="1644460"/>
            <a:ext cx="5495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D</a:t>
            </a:r>
            <a:endParaRPr kumimoji="0" lang="zh-CN" altLang="en-US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" name="Oval 26">
            <a:extLst>
              <a:ext uri="{FF2B5EF4-FFF2-40B4-BE49-F238E27FC236}">
                <a16:creationId xmlns:a16="http://schemas.microsoft.com/office/drawing/2014/main" id="{AEB78116-9A21-08F2-8742-22F0750B86A3}"/>
              </a:ext>
            </a:extLst>
          </p:cNvPr>
          <p:cNvSpPr>
            <a:spLocks noChangeAspect="1" noChangeArrowheads="1"/>
          </p:cNvSpPr>
          <p:nvPr>
            <p:custDataLst>
              <p:tags r:id="rId14"/>
            </p:custDataLst>
          </p:nvPr>
        </p:nvSpPr>
        <p:spPr bwMode="auto">
          <a:xfrm>
            <a:off x="3404547" y="1721280"/>
            <a:ext cx="119523" cy="125444"/>
          </a:xfrm>
          <a:prstGeom prst="ellipse">
            <a:avLst/>
          </a:prstGeom>
          <a:solidFill>
            <a:srgbClr val="FF0000"/>
          </a:solidFill>
          <a:ln w="9525">
            <a:solidFill>
              <a:srgbClr val="9900FF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800">
              <a:ea typeface="楷体_GB2312" pitchFamily="1" charset="-122"/>
            </a:endParaRPr>
          </a:p>
        </p:txBody>
      </p:sp>
      <p:sp>
        <p:nvSpPr>
          <p:cNvPr id="17" name="Oval 26">
            <a:extLst>
              <a:ext uri="{FF2B5EF4-FFF2-40B4-BE49-F238E27FC236}">
                <a16:creationId xmlns:a16="http://schemas.microsoft.com/office/drawing/2014/main" id="{27887585-244E-5092-7C11-6203D3FFB671}"/>
              </a:ext>
            </a:extLst>
          </p:cNvPr>
          <p:cNvSpPr>
            <a:spLocks noChangeAspect="1" noChangeArrowheads="1"/>
          </p:cNvSpPr>
          <p:nvPr>
            <p:custDataLst>
              <p:tags r:id="rId15"/>
            </p:custDataLst>
          </p:nvPr>
        </p:nvSpPr>
        <p:spPr bwMode="auto">
          <a:xfrm>
            <a:off x="3411506" y="1511816"/>
            <a:ext cx="119523" cy="125444"/>
          </a:xfrm>
          <a:prstGeom prst="ellipse">
            <a:avLst/>
          </a:prstGeom>
          <a:solidFill>
            <a:srgbClr val="FF0000"/>
          </a:solidFill>
          <a:ln w="9525">
            <a:solidFill>
              <a:srgbClr val="9900FF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800">
              <a:ea typeface="楷体_GB2312" pitchFamily="1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A33552CC-7CBD-7881-7964-6F39BB6E2DB6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8924515" y="2247213"/>
            <a:ext cx="5495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C’</a:t>
            </a:r>
            <a:endParaRPr kumimoji="0" lang="zh-CN" altLang="en-US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4A7AC944-AF34-CD99-E15B-3934A7E9949D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8903174" y="1934386"/>
            <a:ext cx="5495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D’</a:t>
            </a:r>
            <a:endParaRPr kumimoji="0" lang="zh-CN" altLang="en-US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E2166415-B9D8-AA28-9B93-D18D844C5AD0}"/>
              </a:ext>
            </a:extLst>
          </p:cNvPr>
          <p:cNvCxnSpPr/>
          <p:nvPr>
            <p:custDataLst>
              <p:tags r:id="rId18"/>
            </p:custDataLst>
          </p:nvPr>
        </p:nvCxnSpPr>
        <p:spPr>
          <a:xfrm>
            <a:off x="6219003" y="890143"/>
            <a:ext cx="2604775" cy="1409411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72419851-BC0C-464A-0E92-894339B54648}"/>
              </a:ext>
            </a:extLst>
          </p:cNvPr>
          <p:cNvCxnSpPr/>
          <p:nvPr>
            <p:custDataLst>
              <p:tags r:id="rId19"/>
            </p:custDataLst>
          </p:nvPr>
        </p:nvCxnSpPr>
        <p:spPr>
          <a:xfrm flipV="1">
            <a:off x="6204012" y="2121108"/>
            <a:ext cx="2625195" cy="980085"/>
          </a:xfrm>
          <a:prstGeom prst="straightConnector1">
            <a:avLst/>
          </a:prstGeom>
          <a:ln w="2222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>
            <a:extLst>
              <a:ext uri="{FF2B5EF4-FFF2-40B4-BE49-F238E27FC236}">
                <a16:creationId xmlns:a16="http://schemas.microsoft.com/office/drawing/2014/main" id="{26FEDDD5-F197-48B2-AE09-9AC9B5D6344F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2711624" y="59975"/>
            <a:ext cx="70826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、部分遮挡，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能成完整的像。</a:t>
            </a:r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91D779F2-FE89-C96B-7FA4-472877BFA3BA}"/>
              </a:ext>
            </a:extLst>
          </p:cNvPr>
          <p:cNvGrpSpPr/>
          <p:nvPr>
            <p:custDataLst>
              <p:tags r:id="rId21"/>
            </p:custDataLst>
          </p:nvPr>
        </p:nvGrpSpPr>
        <p:grpSpPr>
          <a:xfrm>
            <a:off x="8866208" y="1963439"/>
            <a:ext cx="2099" cy="648000"/>
            <a:chOff x="8866208" y="1963439"/>
            <a:chExt cx="2099" cy="648000"/>
          </a:xfrm>
        </p:grpSpPr>
        <p:cxnSp>
          <p:nvCxnSpPr>
            <p:cNvPr id="40" name="直接箭头连接符 39">
              <a:extLst>
                <a:ext uri="{FF2B5EF4-FFF2-40B4-BE49-F238E27FC236}">
                  <a16:creationId xmlns:a16="http://schemas.microsoft.com/office/drawing/2014/main" id="{550C5E1F-43A4-6DEF-EE72-C0C59222B473}"/>
                </a:ext>
              </a:extLst>
            </p:cNvPr>
            <p:cNvCxnSpPr/>
            <p:nvPr>
              <p:custDataLst>
                <p:tags r:id="rId22"/>
              </p:custDataLst>
            </p:nvPr>
          </p:nvCxnSpPr>
          <p:spPr>
            <a:xfrm rot="16200000" flipH="1">
              <a:off x="8543712" y="2286843"/>
              <a:ext cx="648000" cy="1191"/>
            </a:xfrm>
            <a:prstGeom prst="straightConnector1">
              <a:avLst/>
            </a:prstGeom>
            <a:ln w="57150" cmpd="sng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箭头连接符 18">
              <a:extLst>
                <a:ext uri="{FF2B5EF4-FFF2-40B4-BE49-F238E27FC236}">
                  <a16:creationId xmlns:a16="http://schemas.microsoft.com/office/drawing/2014/main" id="{3AEDC058-579F-DB19-98D4-EE0EE7A6F1B7}"/>
                </a:ext>
              </a:extLst>
            </p:cNvPr>
            <p:cNvCxnSpPr/>
            <p:nvPr>
              <p:custDataLst>
                <p:tags r:id="rId23"/>
              </p:custDataLst>
            </p:nvPr>
          </p:nvCxnSpPr>
          <p:spPr>
            <a:xfrm flipV="1">
              <a:off x="8866208" y="2113613"/>
              <a:ext cx="474" cy="185941"/>
            </a:xfrm>
            <a:prstGeom prst="straightConnector1">
              <a:avLst/>
            </a:prstGeom>
            <a:ln w="57150" cmpd="sng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697005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 animBg="1"/>
      <p:bldP spid="17" grpId="0" animBg="1"/>
      <p:bldP spid="28" grpId="0"/>
      <p:bldP spid="29" grpId="0"/>
      <p:bldP spid="3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19459">
            <a:extLst>
              <a:ext uri="{FF2B5EF4-FFF2-40B4-BE49-F238E27FC236}">
                <a16:creationId xmlns:a16="http://schemas.microsoft.com/office/drawing/2014/main" id="{14F2381F-C91A-0822-EE76-52A367C85D11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617722" y="1898047"/>
            <a:ext cx="533400" cy="2209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rgbClr val="2F2F00"/>
            </a:solidFill>
            <a:rou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5" name="组合 19457">
            <a:extLst>
              <a:ext uri="{FF2B5EF4-FFF2-40B4-BE49-F238E27FC236}">
                <a16:creationId xmlns:a16="http://schemas.microsoft.com/office/drawing/2014/main" id="{A8A6FCCB-E59A-ABA8-77EC-4F504E56587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112522" y="1898047"/>
            <a:ext cx="7696200" cy="2209800"/>
            <a:chOff x="0" y="0"/>
            <a:chExt cx="4848" cy="1392"/>
          </a:xfrm>
        </p:grpSpPr>
        <p:sp>
          <p:nvSpPr>
            <p:cNvPr id="6" name="直接连接符 19458">
              <a:extLst>
                <a:ext uri="{FF2B5EF4-FFF2-40B4-BE49-F238E27FC236}">
                  <a16:creationId xmlns:a16="http://schemas.microsoft.com/office/drawing/2014/main" id="{BA5287C5-3D69-3722-E3CE-288F903A5787}"/>
                </a:ext>
              </a:extLst>
            </p:cNvPr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>
              <a:off x="0" y="672"/>
              <a:ext cx="4848" cy="0"/>
            </a:xfrm>
            <a:prstGeom prst="line">
              <a:avLst/>
            </a:prstGeom>
            <a:noFill/>
            <a:ln w="38100">
              <a:solidFill>
                <a:srgbClr val="2F2F00"/>
              </a:solidFill>
              <a:prstDash val="dashDot"/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椭圆 19459">
              <a:extLst>
                <a:ext uri="{FF2B5EF4-FFF2-40B4-BE49-F238E27FC236}">
                  <a16:creationId xmlns:a16="http://schemas.microsoft.com/office/drawing/2014/main" id="{91883169-DCA7-48F4-6D06-E63FADC9552C}"/>
                </a:ext>
              </a:extLst>
            </p:cNvPr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2208" y="0"/>
              <a:ext cx="336" cy="139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>
              <a:solidFill>
                <a:srgbClr val="2F2F00"/>
              </a:solidFill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8" name="直接连接符 19460">
              <a:extLst>
                <a:ext uri="{FF2B5EF4-FFF2-40B4-BE49-F238E27FC236}">
                  <a16:creationId xmlns:a16="http://schemas.microsoft.com/office/drawing/2014/main" id="{4A599A97-48C0-F8BA-E86C-67A8DD99202E}"/>
                </a:ext>
              </a:extLst>
            </p:cNvPr>
            <p:cNvSpPr>
              <a:spLocks noChangeShapeType="1"/>
            </p:cNvSpPr>
            <p:nvPr>
              <p:custDataLst>
                <p:tags r:id="rId40"/>
              </p:custDataLst>
            </p:nvPr>
          </p:nvSpPr>
          <p:spPr bwMode="auto">
            <a:xfrm>
              <a:off x="1488" y="672"/>
              <a:ext cx="48" cy="0"/>
            </a:xfrm>
            <a:prstGeom prst="line">
              <a:avLst/>
            </a:prstGeom>
            <a:noFill/>
            <a:ln w="92075">
              <a:solidFill>
                <a:srgbClr val="0000FF"/>
              </a:solidFill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直接连接符 19461">
              <a:extLst>
                <a:ext uri="{FF2B5EF4-FFF2-40B4-BE49-F238E27FC236}">
                  <a16:creationId xmlns:a16="http://schemas.microsoft.com/office/drawing/2014/main" id="{7B0C5427-7B43-2743-2FEA-0AC1B763C161}"/>
                </a:ext>
              </a:extLst>
            </p:cNvPr>
            <p:cNvSpPr>
              <a:spLocks noChangeShapeType="1"/>
            </p:cNvSpPr>
            <p:nvPr>
              <p:custDataLst>
                <p:tags r:id="rId41"/>
              </p:custDataLst>
            </p:nvPr>
          </p:nvSpPr>
          <p:spPr bwMode="auto">
            <a:xfrm>
              <a:off x="624" y="672"/>
              <a:ext cx="48" cy="0"/>
            </a:xfrm>
            <a:prstGeom prst="line">
              <a:avLst/>
            </a:prstGeom>
            <a:noFill/>
            <a:ln w="92075">
              <a:solidFill>
                <a:srgbClr val="0000FF"/>
              </a:solidFill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直接连接符 19463">
              <a:extLst>
                <a:ext uri="{FF2B5EF4-FFF2-40B4-BE49-F238E27FC236}">
                  <a16:creationId xmlns:a16="http://schemas.microsoft.com/office/drawing/2014/main" id="{B1787B86-C618-52D5-1D49-632EFC19D88D}"/>
                </a:ext>
              </a:extLst>
            </p:cNvPr>
            <p:cNvSpPr>
              <a:spLocks noChangeShapeType="1"/>
            </p:cNvSpPr>
            <p:nvPr>
              <p:custDataLst>
                <p:tags r:id="rId42"/>
              </p:custDataLst>
            </p:nvPr>
          </p:nvSpPr>
          <p:spPr bwMode="auto">
            <a:xfrm>
              <a:off x="3207" y="672"/>
              <a:ext cx="48" cy="0"/>
            </a:xfrm>
            <a:prstGeom prst="line">
              <a:avLst/>
            </a:prstGeom>
            <a:noFill/>
            <a:ln w="92075">
              <a:solidFill>
                <a:srgbClr val="0000FF"/>
              </a:solidFill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直接连接符 19464">
              <a:extLst>
                <a:ext uri="{FF2B5EF4-FFF2-40B4-BE49-F238E27FC236}">
                  <a16:creationId xmlns:a16="http://schemas.microsoft.com/office/drawing/2014/main" id="{A62A3FE1-5B31-B110-EE38-5DD348321091}"/>
                </a:ext>
              </a:extLst>
            </p:cNvPr>
            <p:cNvSpPr>
              <a:spLocks noChangeShapeType="1"/>
            </p:cNvSpPr>
            <p:nvPr>
              <p:custDataLst>
                <p:tags r:id="rId43"/>
              </p:custDataLst>
            </p:nvPr>
          </p:nvSpPr>
          <p:spPr bwMode="auto">
            <a:xfrm>
              <a:off x="4014" y="672"/>
              <a:ext cx="48" cy="0"/>
            </a:xfrm>
            <a:prstGeom prst="line">
              <a:avLst/>
            </a:prstGeom>
            <a:noFill/>
            <a:ln w="92075">
              <a:solidFill>
                <a:srgbClr val="0000FF"/>
              </a:solidFill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直接连接符 19462">
              <a:extLst>
                <a:ext uri="{FF2B5EF4-FFF2-40B4-BE49-F238E27FC236}">
                  <a16:creationId xmlns:a16="http://schemas.microsoft.com/office/drawing/2014/main" id="{8B4A16CF-5D7A-03BA-5756-10DC335C5879}"/>
                </a:ext>
              </a:extLst>
            </p:cNvPr>
            <p:cNvSpPr>
              <a:spLocks noChangeShapeType="1"/>
            </p:cNvSpPr>
            <p:nvPr>
              <p:custDataLst>
                <p:tags r:id="rId44"/>
              </p:custDataLst>
            </p:nvPr>
          </p:nvSpPr>
          <p:spPr bwMode="auto">
            <a:xfrm>
              <a:off x="2352" y="672"/>
              <a:ext cx="48" cy="0"/>
            </a:xfrm>
            <a:prstGeom prst="line">
              <a:avLst/>
            </a:prstGeom>
            <a:noFill/>
            <a:ln w="92075">
              <a:solidFill>
                <a:srgbClr val="0000FF"/>
              </a:solidFill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2" name="Oval 122">
            <a:extLst>
              <a:ext uri="{FF2B5EF4-FFF2-40B4-BE49-F238E27FC236}">
                <a16:creationId xmlns:a16="http://schemas.microsoft.com/office/drawing/2014/main" id="{A02C62FA-F762-C4A6-9777-3B1ABB2FC1FD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046468" y="2865541"/>
            <a:ext cx="181689" cy="189204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3" name="Oval 122">
            <a:extLst>
              <a:ext uri="{FF2B5EF4-FFF2-40B4-BE49-F238E27FC236}">
                <a16:creationId xmlns:a16="http://schemas.microsoft.com/office/drawing/2014/main" id="{8D56872F-8C6E-BA99-7137-E0DDA15DFB93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392502" y="2881705"/>
            <a:ext cx="181689" cy="189204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4" name="Oval 122">
            <a:extLst>
              <a:ext uri="{FF2B5EF4-FFF2-40B4-BE49-F238E27FC236}">
                <a16:creationId xmlns:a16="http://schemas.microsoft.com/office/drawing/2014/main" id="{531501B0-D916-F09E-27C4-57CEB2C090AE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135993" y="2874612"/>
            <a:ext cx="181689" cy="189204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5" name="Oval 122">
            <a:extLst>
              <a:ext uri="{FF2B5EF4-FFF2-40B4-BE49-F238E27FC236}">
                <a16:creationId xmlns:a16="http://schemas.microsoft.com/office/drawing/2014/main" id="{59973287-9662-F836-A4B1-EC82E3BF4823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432002" y="2881705"/>
            <a:ext cx="181689" cy="189204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cxnSp>
        <p:nvCxnSpPr>
          <p:cNvPr id="50" name="直接箭头连接符 49">
            <a:extLst>
              <a:ext uri="{FF2B5EF4-FFF2-40B4-BE49-F238E27FC236}">
                <a16:creationId xmlns:a16="http://schemas.microsoft.com/office/drawing/2014/main" id="{9D4EF965-313E-F3B9-603A-2928A8B0F638}"/>
              </a:ext>
            </a:extLst>
          </p:cNvPr>
          <p:cNvCxnSpPr/>
          <p:nvPr>
            <p:custDataLst>
              <p:tags r:id="rId7"/>
            </p:custDataLst>
          </p:nvPr>
        </p:nvCxnSpPr>
        <p:spPr>
          <a:xfrm rot="5400000" flipH="1" flipV="1">
            <a:off x="3797014" y="2614228"/>
            <a:ext cx="684000" cy="1191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文本框 69">
            <a:extLst>
              <a:ext uri="{FF2B5EF4-FFF2-40B4-BE49-F238E27FC236}">
                <a16:creationId xmlns:a16="http://schemas.microsoft.com/office/drawing/2014/main" id="{BDDDFAFB-AAB9-1DB5-7BFE-14C3496847E1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3445239" y="1281553"/>
            <a:ext cx="6108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、全部遮挡，不能成像。</a:t>
            </a:r>
          </a:p>
        </p:txBody>
      </p:sp>
      <p:sp>
        <p:nvSpPr>
          <p:cNvPr id="13" name="椭圆 19459">
            <a:extLst>
              <a:ext uri="{FF2B5EF4-FFF2-40B4-BE49-F238E27FC236}">
                <a16:creationId xmlns:a16="http://schemas.microsoft.com/office/drawing/2014/main" id="{82868337-1F16-22FB-A2D6-F994D09156B5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264155" y="4625917"/>
            <a:ext cx="533400" cy="2209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rgbClr val="2F2F00"/>
            </a:solidFill>
            <a:rou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14" name="组合 19457">
            <a:extLst>
              <a:ext uri="{FF2B5EF4-FFF2-40B4-BE49-F238E27FC236}">
                <a16:creationId xmlns:a16="http://schemas.microsoft.com/office/drawing/2014/main" id="{C6997EBC-C414-7FDD-228F-26EC19EEC17A}"/>
              </a:ext>
            </a:extLst>
          </p:cNvPr>
          <p:cNvGrpSpPr/>
          <p:nvPr>
            <p:custDataLst>
              <p:tags r:id="rId10"/>
            </p:custDataLst>
          </p:nvPr>
        </p:nvGrpSpPr>
        <p:grpSpPr>
          <a:xfrm>
            <a:off x="2747628" y="5693175"/>
            <a:ext cx="7696200" cy="0"/>
            <a:chOff x="0" y="672"/>
            <a:chExt cx="4848" cy="0"/>
          </a:xfrm>
        </p:grpSpPr>
        <p:sp>
          <p:nvSpPr>
            <p:cNvPr id="15" name="直接连接符 19458">
              <a:extLst>
                <a:ext uri="{FF2B5EF4-FFF2-40B4-BE49-F238E27FC236}">
                  <a16:creationId xmlns:a16="http://schemas.microsoft.com/office/drawing/2014/main" id="{24CF9616-8290-806D-5D16-24997258739C}"/>
                </a:ext>
              </a:extLst>
            </p:cNvPr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0" y="672"/>
              <a:ext cx="4848" cy="0"/>
            </a:xfrm>
            <a:prstGeom prst="line">
              <a:avLst/>
            </a:prstGeom>
            <a:noFill/>
            <a:ln w="38100">
              <a:solidFill>
                <a:srgbClr val="2F2F00"/>
              </a:solidFill>
              <a:prstDash val="dashDot"/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直接连接符 19460">
              <a:extLst>
                <a:ext uri="{FF2B5EF4-FFF2-40B4-BE49-F238E27FC236}">
                  <a16:creationId xmlns:a16="http://schemas.microsoft.com/office/drawing/2014/main" id="{62031A86-2798-9ED2-FFED-6D7714468924}"/>
                </a:ext>
              </a:extLst>
            </p:cNvPr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>
              <a:off x="1488" y="672"/>
              <a:ext cx="48" cy="0"/>
            </a:xfrm>
            <a:prstGeom prst="line">
              <a:avLst/>
            </a:prstGeom>
            <a:noFill/>
            <a:ln w="92075">
              <a:solidFill>
                <a:srgbClr val="0000FF"/>
              </a:solidFill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直接连接符 19461">
              <a:extLst>
                <a:ext uri="{FF2B5EF4-FFF2-40B4-BE49-F238E27FC236}">
                  <a16:creationId xmlns:a16="http://schemas.microsoft.com/office/drawing/2014/main" id="{301CDED3-D290-44AA-CE6C-75595847074D}"/>
                </a:ext>
              </a:extLst>
            </p:cNvPr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624" y="672"/>
              <a:ext cx="48" cy="0"/>
            </a:xfrm>
            <a:prstGeom prst="line">
              <a:avLst/>
            </a:prstGeom>
            <a:noFill/>
            <a:ln w="92075">
              <a:solidFill>
                <a:srgbClr val="0000FF"/>
              </a:solidFill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直接连接符 19463">
              <a:extLst>
                <a:ext uri="{FF2B5EF4-FFF2-40B4-BE49-F238E27FC236}">
                  <a16:creationId xmlns:a16="http://schemas.microsoft.com/office/drawing/2014/main" id="{20BE3323-1DE8-61B4-46C3-C36FCD2DE382}"/>
                </a:ext>
              </a:extLst>
            </p:cNvPr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>
              <a:off x="3207" y="672"/>
              <a:ext cx="48" cy="0"/>
            </a:xfrm>
            <a:prstGeom prst="line">
              <a:avLst/>
            </a:prstGeom>
            <a:noFill/>
            <a:ln w="92075">
              <a:solidFill>
                <a:srgbClr val="0000FF"/>
              </a:solidFill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直接连接符 19464">
              <a:extLst>
                <a:ext uri="{FF2B5EF4-FFF2-40B4-BE49-F238E27FC236}">
                  <a16:creationId xmlns:a16="http://schemas.microsoft.com/office/drawing/2014/main" id="{65FBF7AA-B344-440D-5FAF-9318CB4B110D}"/>
                </a:ext>
              </a:extLst>
            </p:cNvPr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>
              <a:off x="4014" y="672"/>
              <a:ext cx="48" cy="0"/>
            </a:xfrm>
            <a:prstGeom prst="line">
              <a:avLst/>
            </a:prstGeom>
            <a:noFill/>
            <a:ln w="92075">
              <a:solidFill>
                <a:srgbClr val="0000FF"/>
              </a:solidFill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直接连接符 19462">
              <a:extLst>
                <a:ext uri="{FF2B5EF4-FFF2-40B4-BE49-F238E27FC236}">
                  <a16:creationId xmlns:a16="http://schemas.microsoft.com/office/drawing/2014/main" id="{11DB86D7-A48E-3A18-35A3-AD88C18BD450}"/>
                </a:ext>
              </a:extLst>
            </p:cNvPr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2352" y="672"/>
              <a:ext cx="48" cy="0"/>
            </a:xfrm>
            <a:prstGeom prst="line">
              <a:avLst/>
            </a:prstGeom>
            <a:noFill/>
            <a:ln w="92075">
              <a:solidFill>
                <a:srgbClr val="0000FF"/>
              </a:solidFill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Oval 122">
            <a:extLst>
              <a:ext uri="{FF2B5EF4-FFF2-40B4-BE49-F238E27FC236}">
                <a16:creationId xmlns:a16="http://schemas.microsoft.com/office/drawing/2014/main" id="{7BE191F4-6C62-9938-C34D-BC70D9B0EC38}"/>
              </a:ext>
            </a:extLst>
          </p:cNvPr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692901" y="5593411"/>
            <a:ext cx="181689" cy="189204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23" name="Oval 122">
            <a:extLst>
              <a:ext uri="{FF2B5EF4-FFF2-40B4-BE49-F238E27FC236}">
                <a16:creationId xmlns:a16="http://schemas.microsoft.com/office/drawing/2014/main" id="{BAB219A9-2466-491F-2B1C-4695EE5DF917}"/>
              </a:ext>
            </a:extLst>
          </p:cNvPr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038935" y="5609575"/>
            <a:ext cx="181689" cy="189204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24" name="Oval 122">
            <a:extLst>
              <a:ext uri="{FF2B5EF4-FFF2-40B4-BE49-F238E27FC236}">
                <a16:creationId xmlns:a16="http://schemas.microsoft.com/office/drawing/2014/main" id="{EAC5EBC3-1D9F-EB7C-D5BC-033B7FE6948E}"/>
              </a:ext>
            </a:extLst>
          </p:cNvPr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7782426" y="5602482"/>
            <a:ext cx="181689" cy="189204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25" name="Oval 122">
            <a:extLst>
              <a:ext uri="{FF2B5EF4-FFF2-40B4-BE49-F238E27FC236}">
                <a16:creationId xmlns:a16="http://schemas.microsoft.com/office/drawing/2014/main" id="{101D7246-5929-15BA-8251-56BC840DAB81}"/>
              </a:ext>
            </a:extLst>
          </p:cNvPr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9078435" y="5609575"/>
            <a:ext cx="181689" cy="189204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6C546A0B-FB20-8E82-F8C2-DA3D7D7039B7}"/>
              </a:ext>
            </a:extLst>
          </p:cNvPr>
          <p:cNvCxnSpPr/>
          <p:nvPr>
            <p:custDataLst>
              <p:tags r:id="rId15"/>
            </p:custDataLst>
          </p:nvPr>
        </p:nvCxnSpPr>
        <p:spPr>
          <a:xfrm rot="5400000" flipH="1" flipV="1">
            <a:off x="3443447" y="5342098"/>
            <a:ext cx="684000" cy="1191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D5F8EBD5-E7B4-33A3-E5F8-8633AACCAC69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3325061" y="4644813"/>
            <a:ext cx="549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893F50CB-464B-BA4E-C578-01D8D49C7FF4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3303924" y="5693175"/>
            <a:ext cx="549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1BEC9402-29D4-5613-B82A-386EC84424F8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3218913" y="4024730"/>
            <a:ext cx="715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、遮挡不了，还能成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完整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的像。</a:t>
            </a:r>
          </a:p>
        </p:txBody>
      </p:sp>
      <p:sp>
        <p:nvSpPr>
          <p:cNvPr id="32" name="圆角矩形 59">
            <a:extLst>
              <a:ext uri="{FF2B5EF4-FFF2-40B4-BE49-F238E27FC236}">
                <a16:creationId xmlns:a16="http://schemas.microsoft.com/office/drawing/2014/main" id="{BB9F87FC-8E8F-120B-F521-70D22715DC27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5681595" y="4891608"/>
            <a:ext cx="254000" cy="1484994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 panose="020B0503020204020204" charset="-122"/>
              <a:cs typeface="+mn-cs"/>
            </a:endParaRPr>
          </a:p>
        </p:txBody>
      </p: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C2691C68-BDE3-5DDD-8170-2F63D78A9E94}"/>
              </a:ext>
            </a:extLst>
          </p:cNvPr>
          <p:cNvCxnSpPr/>
          <p:nvPr>
            <p:custDataLst>
              <p:tags r:id="rId20"/>
            </p:custDataLst>
          </p:nvPr>
        </p:nvCxnSpPr>
        <p:spPr>
          <a:xfrm flipV="1">
            <a:off x="3950790" y="4625917"/>
            <a:ext cx="2580065" cy="777620"/>
          </a:xfrm>
          <a:prstGeom prst="straightConnector1">
            <a:avLst/>
          </a:prstGeom>
          <a:ln w="38100">
            <a:solidFill>
              <a:srgbClr val="9900FF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箭头连接符 46">
            <a:extLst>
              <a:ext uri="{FF2B5EF4-FFF2-40B4-BE49-F238E27FC236}">
                <a16:creationId xmlns:a16="http://schemas.microsoft.com/office/drawing/2014/main" id="{E81D1FE5-2EAD-C586-AFB4-552F3C3B4D00}"/>
              </a:ext>
            </a:extLst>
          </p:cNvPr>
          <p:cNvCxnSpPr/>
          <p:nvPr>
            <p:custDataLst>
              <p:tags r:id="rId21"/>
            </p:custDataLst>
          </p:nvPr>
        </p:nvCxnSpPr>
        <p:spPr>
          <a:xfrm>
            <a:off x="3966540" y="5403537"/>
            <a:ext cx="2564315" cy="1432180"/>
          </a:xfrm>
          <a:prstGeom prst="straightConnector1">
            <a:avLst/>
          </a:prstGeom>
          <a:ln w="38100">
            <a:solidFill>
              <a:srgbClr val="9900FF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箭头连接符 55">
            <a:extLst>
              <a:ext uri="{FF2B5EF4-FFF2-40B4-BE49-F238E27FC236}">
                <a16:creationId xmlns:a16="http://schemas.microsoft.com/office/drawing/2014/main" id="{D54EEBDC-E992-3943-C372-38498B12622B}"/>
              </a:ext>
            </a:extLst>
          </p:cNvPr>
          <p:cNvCxnSpPr/>
          <p:nvPr>
            <p:custDataLst>
              <p:tags r:id="rId22"/>
            </p:custDataLst>
          </p:nvPr>
        </p:nvCxnSpPr>
        <p:spPr>
          <a:xfrm rot="16200000" flipH="1">
            <a:off x="8848042" y="6008099"/>
            <a:ext cx="648000" cy="1191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文本框 56">
            <a:extLst>
              <a:ext uri="{FF2B5EF4-FFF2-40B4-BE49-F238E27FC236}">
                <a16:creationId xmlns:a16="http://schemas.microsoft.com/office/drawing/2014/main" id="{D3BD1EDB-8EE6-AD84-F4EB-4A03233897EF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9186187" y="6071085"/>
            <a:ext cx="549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A’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167DD0B4-6FFE-F0DA-424E-346882525532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9186187" y="5172870"/>
            <a:ext cx="549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B’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78" name="直接箭头连接符 77">
            <a:extLst>
              <a:ext uri="{FF2B5EF4-FFF2-40B4-BE49-F238E27FC236}">
                <a16:creationId xmlns:a16="http://schemas.microsoft.com/office/drawing/2014/main" id="{3EE6B295-698E-9597-A8F3-7850C618A07F}"/>
              </a:ext>
            </a:extLst>
          </p:cNvPr>
          <p:cNvCxnSpPr/>
          <p:nvPr>
            <p:custDataLst>
              <p:tags r:id="rId25"/>
            </p:custDataLst>
          </p:nvPr>
        </p:nvCxnSpPr>
        <p:spPr>
          <a:xfrm flipV="1">
            <a:off x="2126292" y="1897186"/>
            <a:ext cx="4784828" cy="539414"/>
          </a:xfrm>
          <a:prstGeom prst="straightConnector1">
            <a:avLst/>
          </a:prstGeom>
          <a:ln w="38100">
            <a:solidFill>
              <a:srgbClr val="9900FF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箭头连接符 80">
            <a:extLst>
              <a:ext uri="{FF2B5EF4-FFF2-40B4-BE49-F238E27FC236}">
                <a16:creationId xmlns:a16="http://schemas.microsoft.com/office/drawing/2014/main" id="{59B036A0-D493-E223-B8FF-0E3558A7CB40}"/>
              </a:ext>
            </a:extLst>
          </p:cNvPr>
          <p:cNvCxnSpPr>
            <a:endCxn id="7" idx="4"/>
          </p:cNvCxnSpPr>
          <p:nvPr>
            <p:custDataLst>
              <p:tags r:id="rId26"/>
            </p:custDataLst>
          </p:nvPr>
        </p:nvCxnSpPr>
        <p:spPr>
          <a:xfrm>
            <a:off x="2126292" y="2439670"/>
            <a:ext cx="4758130" cy="1668177"/>
          </a:xfrm>
          <a:prstGeom prst="straightConnector1">
            <a:avLst/>
          </a:prstGeom>
          <a:ln w="38100">
            <a:solidFill>
              <a:srgbClr val="9900FF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圆角矩形 59">
            <a:extLst>
              <a:ext uri="{FF2B5EF4-FFF2-40B4-BE49-F238E27FC236}">
                <a16:creationId xmlns:a16="http://schemas.microsoft.com/office/drawing/2014/main" id="{73F45480-3334-20AA-3605-D3DDD6E79B99}"/>
              </a:ext>
            </a:extLst>
          </p:cNvPr>
          <p:cNvSpPr/>
          <p:nvPr>
            <p:custDataLst>
              <p:tags r:id="rId27"/>
            </p:custDataLst>
          </p:nvPr>
        </p:nvSpPr>
        <p:spPr>
          <a:xfrm>
            <a:off x="5199510" y="2077022"/>
            <a:ext cx="254000" cy="1484994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 panose="020B0503020204020204" charset="-122"/>
              <a:cs typeface="+mn-cs"/>
            </a:endParaRP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DB1A1FE6-05C6-72AB-DAF5-4E54C36842DB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4273582" y="2138446"/>
            <a:ext cx="549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4FA87862-3120-3F3E-59ED-733A32E22159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4273582" y="2698533"/>
            <a:ext cx="549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F63F53B-CEC8-854D-B29A-8C203D8A6D0E}"/>
              </a:ext>
            </a:extLst>
          </p:cNvPr>
          <p:cNvSpPr txBox="1"/>
          <p:nvPr>
            <p:custDataLst>
              <p:tags r:id="rId30"/>
            </p:custDataLst>
          </p:nvPr>
        </p:nvSpPr>
        <p:spPr>
          <a:xfrm>
            <a:off x="1667508" y="1717"/>
            <a:ext cx="94471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两条紫色虚线包围的就是被遮挡的区域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6C9539E8-5E85-2F2D-207C-209B596FA2C1}"/>
              </a:ext>
            </a:extLst>
          </p:cNvPr>
          <p:cNvSpPr txBox="1"/>
          <p:nvPr>
            <p:custDataLst>
              <p:tags r:id="rId31"/>
            </p:custDataLst>
          </p:nvPr>
        </p:nvSpPr>
        <p:spPr>
          <a:xfrm>
            <a:off x="2023391" y="641727"/>
            <a:ext cx="93678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00050"/>
            <a:r>
              <a:rPr lang="zh-CN" altLang="zh-CN" sz="3600" b="1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不仅实像</a:t>
            </a:r>
            <a:r>
              <a:rPr lang="zh-CN" altLang="en-US" sz="3600" b="1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如此</a:t>
            </a:r>
            <a:r>
              <a:rPr lang="zh-CN" altLang="zh-CN" sz="3600" b="1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，虚像</a:t>
            </a:r>
            <a:r>
              <a:rPr lang="zh-CN" altLang="en-US" sz="3600" b="1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亦然</a:t>
            </a:r>
            <a:r>
              <a:rPr lang="zh-CN" altLang="zh-CN" sz="3600" b="1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1041495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13" grpId="0" animBg="1"/>
      <p:bldP spid="22" grpId="0" animBg="1"/>
      <p:bldP spid="23" grpId="0" animBg="1"/>
      <p:bldP spid="24" grpId="0" animBg="1"/>
      <p:bldP spid="25" grpId="0" animBg="1"/>
      <p:bldP spid="28" grpId="0"/>
      <p:bldP spid="29" grpId="0"/>
      <p:bldP spid="31" grpId="0"/>
      <p:bldP spid="32" grpId="0" animBg="1"/>
      <p:bldP spid="57" grpId="0"/>
      <p:bldP spid="58" grpId="0"/>
      <p:bldP spid="2" grpId="0"/>
      <p:bldP spid="3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9457">
            <a:extLst>
              <a:ext uri="{FF2B5EF4-FFF2-40B4-BE49-F238E27FC236}">
                <a16:creationId xmlns:a16="http://schemas.microsoft.com/office/drawing/2014/main" id="{BF462272-8677-0952-965A-68235AA7AA3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255808" y="2380022"/>
            <a:ext cx="7696200" cy="0"/>
            <a:chOff x="0" y="672"/>
            <a:chExt cx="4848" cy="0"/>
          </a:xfrm>
        </p:grpSpPr>
        <p:sp>
          <p:nvSpPr>
            <p:cNvPr id="5" name="直接连接符 19458">
              <a:extLst>
                <a:ext uri="{FF2B5EF4-FFF2-40B4-BE49-F238E27FC236}">
                  <a16:creationId xmlns:a16="http://schemas.microsoft.com/office/drawing/2014/main" id="{49B0FCBA-3156-4358-D245-22D48018F8AA}"/>
                </a:ext>
              </a:extLst>
            </p:cNvPr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>
              <a:off x="0" y="672"/>
              <a:ext cx="4848" cy="0"/>
            </a:xfrm>
            <a:prstGeom prst="line">
              <a:avLst/>
            </a:prstGeom>
            <a:noFill/>
            <a:ln w="38100">
              <a:solidFill>
                <a:srgbClr val="2F2F00"/>
              </a:solidFill>
              <a:prstDash val="dashDot"/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直接连接符 19460">
              <a:extLst>
                <a:ext uri="{FF2B5EF4-FFF2-40B4-BE49-F238E27FC236}">
                  <a16:creationId xmlns:a16="http://schemas.microsoft.com/office/drawing/2014/main" id="{BCF85125-3EEF-6389-D6CD-F342187A7DC2}"/>
                </a:ext>
              </a:extLst>
            </p:cNvPr>
            <p:cNvSpPr>
              <a:spLocks noChangeShapeType="1"/>
            </p:cNvSpPr>
            <p:nvPr>
              <p:custDataLst>
                <p:tags r:id="rId40"/>
              </p:custDataLst>
            </p:nvPr>
          </p:nvSpPr>
          <p:spPr bwMode="auto">
            <a:xfrm>
              <a:off x="1488" y="672"/>
              <a:ext cx="48" cy="0"/>
            </a:xfrm>
            <a:prstGeom prst="line">
              <a:avLst/>
            </a:prstGeom>
            <a:noFill/>
            <a:ln w="92075">
              <a:solidFill>
                <a:srgbClr val="0000FF"/>
              </a:solidFill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直接连接符 19461">
              <a:extLst>
                <a:ext uri="{FF2B5EF4-FFF2-40B4-BE49-F238E27FC236}">
                  <a16:creationId xmlns:a16="http://schemas.microsoft.com/office/drawing/2014/main" id="{649160AA-9593-A826-51C8-605F666EC8A4}"/>
                </a:ext>
              </a:extLst>
            </p:cNvPr>
            <p:cNvSpPr>
              <a:spLocks noChangeShapeType="1"/>
            </p:cNvSpPr>
            <p:nvPr>
              <p:custDataLst>
                <p:tags r:id="rId41"/>
              </p:custDataLst>
            </p:nvPr>
          </p:nvSpPr>
          <p:spPr bwMode="auto">
            <a:xfrm>
              <a:off x="624" y="672"/>
              <a:ext cx="48" cy="0"/>
            </a:xfrm>
            <a:prstGeom prst="line">
              <a:avLst/>
            </a:prstGeom>
            <a:noFill/>
            <a:ln w="92075">
              <a:solidFill>
                <a:srgbClr val="0000FF"/>
              </a:solidFill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直接连接符 19463">
              <a:extLst>
                <a:ext uri="{FF2B5EF4-FFF2-40B4-BE49-F238E27FC236}">
                  <a16:creationId xmlns:a16="http://schemas.microsoft.com/office/drawing/2014/main" id="{9AA00F82-377A-59B3-D6B2-5A35546F836A}"/>
                </a:ext>
              </a:extLst>
            </p:cNvPr>
            <p:cNvSpPr>
              <a:spLocks noChangeShapeType="1"/>
            </p:cNvSpPr>
            <p:nvPr>
              <p:custDataLst>
                <p:tags r:id="rId42"/>
              </p:custDataLst>
            </p:nvPr>
          </p:nvSpPr>
          <p:spPr bwMode="auto">
            <a:xfrm>
              <a:off x="3207" y="672"/>
              <a:ext cx="48" cy="0"/>
            </a:xfrm>
            <a:prstGeom prst="line">
              <a:avLst/>
            </a:prstGeom>
            <a:noFill/>
            <a:ln w="92075">
              <a:solidFill>
                <a:srgbClr val="0000FF"/>
              </a:solidFill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直接连接符 19464">
              <a:extLst>
                <a:ext uri="{FF2B5EF4-FFF2-40B4-BE49-F238E27FC236}">
                  <a16:creationId xmlns:a16="http://schemas.microsoft.com/office/drawing/2014/main" id="{8CFC8E53-D68E-3429-0984-B99CD31B1C6B}"/>
                </a:ext>
              </a:extLst>
            </p:cNvPr>
            <p:cNvSpPr>
              <a:spLocks noChangeShapeType="1"/>
            </p:cNvSpPr>
            <p:nvPr>
              <p:custDataLst>
                <p:tags r:id="rId43"/>
              </p:custDataLst>
            </p:nvPr>
          </p:nvSpPr>
          <p:spPr bwMode="auto">
            <a:xfrm>
              <a:off x="4014" y="672"/>
              <a:ext cx="48" cy="0"/>
            </a:xfrm>
            <a:prstGeom prst="line">
              <a:avLst/>
            </a:prstGeom>
            <a:noFill/>
            <a:ln w="92075">
              <a:solidFill>
                <a:srgbClr val="0000FF"/>
              </a:solidFill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直接连接符 19462">
              <a:extLst>
                <a:ext uri="{FF2B5EF4-FFF2-40B4-BE49-F238E27FC236}">
                  <a16:creationId xmlns:a16="http://schemas.microsoft.com/office/drawing/2014/main" id="{F146D356-EFA5-91F1-605F-7101B90CC7F8}"/>
                </a:ext>
              </a:extLst>
            </p:cNvPr>
            <p:cNvSpPr>
              <a:spLocks noChangeShapeType="1"/>
            </p:cNvSpPr>
            <p:nvPr>
              <p:custDataLst>
                <p:tags r:id="rId44"/>
              </p:custDataLst>
            </p:nvPr>
          </p:nvSpPr>
          <p:spPr bwMode="auto">
            <a:xfrm>
              <a:off x="2352" y="672"/>
              <a:ext cx="48" cy="0"/>
            </a:xfrm>
            <a:prstGeom prst="line">
              <a:avLst/>
            </a:prstGeom>
            <a:noFill/>
            <a:ln w="92075">
              <a:solidFill>
                <a:srgbClr val="0000FF"/>
              </a:solidFill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1" name="椭圆 19459">
            <a:extLst>
              <a:ext uri="{FF2B5EF4-FFF2-40B4-BE49-F238E27FC236}">
                <a16:creationId xmlns:a16="http://schemas.microsoft.com/office/drawing/2014/main" id="{E6BE9732-210A-F1CF-D7E8-B3B8B1CB2561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761008" y="1300080"/>
            <a:ext cx="533400" cy="2209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rgbClr val="2F2F00"/>
            </a:solidFill>
            <a:rou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CE3F0770-CCD9-BDAE-C489-9D01E612E5AA}"/>
              </a:ext>
            </a:extLst>
          </p:cNvPr>
          <p:cNvCxnSpPr/>
          <p:nvPr>
            <p:custDataLst>
              <p:tags r:id="rId3"/>
            </p:custDataLst>
          </p:nvPr>
        </p:nvCxnSpPr>
        <p:spPr>
          <a:xfrm rot="16200000" flipH="1">
            <a:off x="8345640" y="2696566"/>
            <a:ext cx="648000" cy="1191"/>
          </a:xfrm>
          <a:prstGeom prst="straightConnector1">
            <a:avLst/>
          </a:prstGeom>
          <a:ln w="57150" cmpd="sng">
            <a:solidFill>
              <a:srgbClr val="33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22">
            <a:extLst>
              <a:ext uri="{FF2B5EF4-FFF2-40B4-BE49-F238E27FC236}">
                <a16:creationId xmlns:a16="http://schemas.microsoft.com/office/drawing/2014/main" id="{C13BF702-8645-0A6B-F7A2-284F56C1D035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189754" y="2267574"/>
            <a:ext cx="181689" cy="189204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9" name="Oval 122">
            <a:extLst>
              <a:ext uri="{FF2B5EF4-FFF2-40B4-BE49-F238E27FC236}">
                <a16:creationId xmlns:a16="http://schemas.microsoft.com/office/drawing/2014/main" id="{6502BE31-D27A-E7B2-037C-978F8357372C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535788" y="2283738"/>
            <a:ext cx="181689" cy="189204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20" name="Oval 122">
            <a:extLst>
              <a:ext uri="{FF2B5EF4-FFF2-40B4-BE49-F238E27FC236}">
                <a16:creationId xmlns:a16="http://schemas.microsoft.com/office/drawing/2014/main" id="{EB64E60D-CC77-48D9-BF66-9554D2C7EBCA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279279" y="2276645"/>
            <a:ext cx="181689" cy="189204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21" name="Oval 122">
            <a:extLst>
              <a:ext uri="{FF2B5EF4-FFF2-40B4-BE49-F238E27FC236}">
                <a16:creationId xmlns:a16="http://schemas.microsoft.com/office/drawing/2014/main" id="{53190D61-C04C-CC76-B1EF-CB831114C62E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8575288" y="2283738"/>
            <a:ext cx="181689" cy="189204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07E63FC0-885C-D7D8-C0E1-6EACE64FA93B}"/>
              </a:ext>
            </a:extLst>
          </p:cNvPr>
          <p:cNvCxnSpPr/>
          <p:nvPr>
            <p:custDataLst>
              <p:tags r:id="rId8"/>
            </p:custDataLst>
          </p:nvPr>
        </p:nvCxnSpPr>
        <p:spPr>
          <a:xfrm rot="5400000" flipH="1" flipV="1">
            <a:off x="2940300" y="2016261"/>
            <a:ext cx="684000" cy="1191"/>
          </a:xfrm>
          <a:prstGeom prst="straightConnector1">
            <a:avLst/>
          </a:prstGeom>
          <a:ln w="57150" cmpd="sng">
            <a:solidFill>
              <a:srgbClr val="33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文本框 70">
            <a:extLst>
              <a:ext uri="{FF2B5EF4-FFF2-40B4-BE49-F238E27FC236}">
                <a16:creationId xmlns:a16="http://schemas.microsoft.com/office/drawing/2014/main" id="{49644917-0847-A2D7-0BEB-EC0EBB6153FF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668732" y="2667106"/>
            <a:ext cx="1417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手指</a:t>
            </a: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A3BCBD11-1B23-D242-34D2-A81172166150}"/>
              </a:ext>
            </a:extLst>
          </p:cNvPr>
          <p:cNvGrpSpPr/>
          <p:nvPr>
            <p:custDataLst>
              <p:tags r:id="rId10"/>
            </p:custDataLst>
          </p:nvPr>
        </p:nvGrpSpPr>
        <p:grpSpPr>
          <a:xfrm>
            <a:off x="8149688" y="1791347"/>
            <a:ext cx="1038711" cy="1718533"/>
            <a:chOff x="7872612" y="1219967"/>
            <a:chExt cx="1038711" cy="1718533"/>
          </a:xfrm>
        </p:grpSpPr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F986E4E5-B084-35BE-F7A5-A7DE507BE175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7872612" y="1219967"/>
              <a:ext cx="1038711" cy="1319232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id="{DE5BAD90-1837-C1D4-287B-F65DEAC270D5}"/>
                </a:ext>
              </a:extLst>
            </p:cNvPr>
            <p:cNvCxnSpPr>
              <a:endCxn id="31" idx="2"/>
            </p:cNvCxnSpPr>
            <p:nvPr>
              <p:custDataLst>
                <p:tags r:id="rId38"/>
              </p:custDataLst>
            </p:nvPr>
          </p:nvCxnSpPr>
          <p:spPr>
            <a:xfrm flipH="1" flipV="1">
              <a:off x="8391968" y="2539199"/>
              <a:ext cx="0" cy="39930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id="{4F6A434E-E89C-971F-E904-206B5B3EE8E9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243481" y="1637407"/>
            <a:ext cx="1417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光屏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C0296B40-7723-23C3-7BE1-2C11BABA4E15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307468" y="80628"/>
            <a:ext cx="997387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6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、光屏在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2F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处时，成完整的像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A’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。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 光屏无论移到哪里，都不会呈现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清晰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的手指黑影。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4503A6FB-36D3-4B6B-150B-0E8D5D259E14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2722387" y="1753425"/>
            <a:ext cx="549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D4DBDBB6-8179-A05C-B561-346D3EBDB8F0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8741294" y="2383000"/>
            <a:ext cx="549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A’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5BCE86-7028-3EC3-DB00-FC6E01910B5A}"/>
              </a:ext>
            </a:extLst>
          </p:cNvPr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91" t="40853" r="7544" b="48353"/>
          <a:stretch>
            <a:fillRect/>
          </a:stretch>
        </p:blipFill>
        <p:spPr bwMode="auto">
          <a:xfrm rot="16200000">
            <a:off x="4905675" y="1867367"/>
            <a:ext cx="695186" cy="32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9457">
            <a:extLst>
              <a:ext uri="{FF2B5EF4-FFF2-40B4-BE49-F238E27FC236}">
                <a16:creationId xmlns:a16="http://schemas.microsoft.com/office/drawing/2014/main" id="{BF462272-8677-0952-965A-68235AA7AA34}"/>
              </a:ext>
            </a:extLst>
          </p:cNvPr>
          <p:cNvGrpSpPr/>
          <p:nvPr>
            <p:custDataLst>
              <p:tags r:id="rId16"/>
            </p:custDataLst>
          </p:nvPr>
        </p:nvGrpSpPr>
        <p:grpSpPr>
          <a:xfrm>
            <a:off x="2467792" y="5400241"/>
            <a:ext cx="7696200" cy="0"/>
            <a:chOff x="0" y="672"/>
            <a:chExt cx="4848" cy="0"/>
          </a:xfrm>
        </p:grpSpPr>
        <p:sp>
          <p:nvSpPr>
            <p:cNvPr id="13" name="直接连接符 19458">
              <a:extLst>
                <a:ext uri="{FF2B5EF4-FFF2-40B4-BE49-F238E27FC236}">
                  <a16:creationId xmlns:a16="http://schemas.microsoft.com/office/drawing/2014/main" id="{49B0FCBA-3156-4358-D245-22D48018F8AA}"/>
                </a:ext>
              </a:extLst>
            </p:cNvPr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>
              <a:off x="0" y="672"/>
              <a:ext cx="4848" cy="0"/>
            </a:xfrm>
            <a:prstGeom prst="line">
              <a:avLst/>
            </a:prstGeom>
            <a:noFill/>
            <a:ln w="38100">
              <a:solidFill>
                <a:srgbClr val="2F2F00"/>
              </a:solidFill>
              <a:prstDash val="dashDot"/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直接连接符 19460">
              <a:extLst>
                <a:ext uri="{FF2B5EF4-FFF2-40B4-BE49-F238E27FC236}">
                  <a16:creationId xmlns:a16="http://schemas.microsoft.com/office/drawing/2014/main" id="{BCF85125-3EEF-6389-D6CD-F342187A7DC2}"/>
                </a:ext>
              </a:extLst>
            </p:cNvPr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1488" y="672"/>
              <a:ext cx="48" cy="0"/>
            </a:xfrm>
            <a:prstGeom prst="line">
              <a:avLst/>
            </a:prstGeom>
            <a:noFill/>
            <a:ln w="92075">
              <a:solidFill>
                <a:srgbClr val="0000FF"/>
              </a:solidFill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直接连接符 19461">
              <a:extLst>
                <a:ext uri="{FF2B5EF4-FFF2-40B4-BE49-F238E27FC236}">
                  <a16:creationId xmlns:a16="http://schemas.microsoft.com/office/drawing/2014/main" id="{649160AA-9593-A826-51C8-605F666EC8A4}"/>
                </a:ext>
              </a:extLst>
            </p:cNvPr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>
              <a:off x="624" y="672"/>
              <a:ext cx="48" cy="0"/>
            </a:xfrm>
            <a:prstGeom prst="line">
              <a:avLst/>
            </a:prstGeom>
            <a:noFill/>
            <a:ln w="92075">
              <a:solidFill>
                <a:srgbClr val="0000FF"/>
              </a:solidFill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直接连接符 19463">
              <a:extLst>
                <a:ext uri="{FF2B5EF4-FFF2-40B4-BE49-F238E27FC236}">
                  <a16:creationId xmlns:a16="http://schemas.microsoft.com/office/drawing/2014/main" id="{9AA00F82-377A-59B3-D6B2-5A35546F836A}"/>
                </a:ext>
              </a:extLst>
            </p:cNvPr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3207" y="672"/>
              <a:ext cx="48" cy="0"/>
            </a:xfrm>
            <a:prstGeom prst="line">
              <a:avLst/>
            </a:prstGeom>
            <a:noFill/>
            <a:ln w="92075">
              <a:solidFill>
                <a:srgbClr val="0000FF"/>
              </a:solidFill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直接连接符 19464">
              <a:extLst>
                <a:ext uri="{FF2B5EF4-FFF2-40B4-BE49-F238E27FC236}">
                  <a16:creationId xmlns:a16="http://schemas.microsoft.com/office/drawing/2014/main" id="{8CFC8E53-D68E-3429-0984-B99CD31B1C6B}"/>
                </a:ext>
              </a:extLst>
            </p:cNvPr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>
              <a:off x="4014" y="672"/>
              <a:ext cx="48" cy="0"/>
            </a:xfrm>
            <a:prstGeom prst="line">
              <a:avLst/>
            </a:prstGeom>
            <a:noFill/>
            <a:ln w="92075">
              <a:solidFill>
                <a:srgbClr val="0000FF"/>
              </a:solidFill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直接连接符 19462">
              <a:extLst>
                <a:ext uri="{FF2B5EF4-FFF2-40B4-BE49-F238E27FC236}">
                  <a16:creationId xmlns:a16="http://schemas.microsoft.com/office/drawing/2014/main" id="{F146D356-EFA5-91F1-605F-7101B90CC7F8}"/>
                </a:ext>
              </a:extLst>
            </p:cNvPr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>
              <a:off x="2352" y="672"/>
              <a:ext cx="48" cy="0"/>
            </a:xfrm>
            <a:prstGeom prst="line">
              <a:avLst/>
            </a:prstGeom>
            <a:noFill/>
            <a:ln w="92075">
              <a:solidFill>
                <a:srgbClr val="0000FF"/>
              </a:solidFill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5" name="椭圆 19459">
            <a:extLst>
              <a:ext uri="{FF2B5EF4-FFF2-40B4-BE49-F238E27FC236}">
                <a16:creationId xmlns:a16="http://schemas.microsoft.com/office/drawing/2014/main" id="{E6BE9732-210A-F1CF-D7E8-B3B8B1CB2561}"/>
              </a:ext>
            </a:extLst>
          </p:cNvPr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972992" y="4320299"/>
            <a:ext cx="533400" cy="2209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rgbClr val="2F2F00"/>
            </a:solidFill>
            <a:rou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CE3F0770-CCD9-BDAE-C489-9D01E612E5AA}"/>
              </a:ext>
            </a:extLst>
          </p:cNvPr>
          <p:cNvCxnSpPr/>
          <p:nvPr>
            <p:custDataLst>
              <p:tags r:id="rId18"/>
            </p:custDataLst>
          </p:nvPr>
        </p:nvCxnSpPr>
        <p:spPr>
          <a:xfrm rot="16200000" flipH="1">
            <a:off x="8557624" y="5716785"/>
            <a:ext cx="648000" cy="1191"/>
          </a:xfrm>
          <a:prstGeom prst="straightConnector1">
            <a:avLst/>
          </a:prstGeom>
          <a:ln w="57150" cmpd="sng">
            <a:solidFill>
              <a:srgbClr val="33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122">
            <a:extLst>
              <a:ext uri="{FF2B5EF4-FFF2-40B4-BE49-F238E27FC236}">
                <a16:creationId xmlns:a16="http://schemas.microsoft.com/office/drawing/2014/main" id="{C13BF702-8645-0A6B-F7A2-284F56C1D035}"/>
              </a:ext>
            </a:extLst>
          </p:cNvPr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3401738" y="5287793"/>
            <a:ext cx="181689" cy="189204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28" name="Oval 122">
            <a:extLst>
              <a:ext uri="{FF2B5EF4-FFF2-40B4-BE49-F238E27FC236}">
                <a16:creationId xmlns:a16="http://schemas.microsoft.com/office/drawing/2014/main" id="{6502BE31-D27A-E7B2-037C-978F8357372C}"/>
              </a:ext>
            </a:extLst>
          </p:cNvPr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4747772" y="5303957"/>
            <a:ext cx="181689" cy="189204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29" name="Oval 122">
            <a:extLst>
              <a:ext uri="{FF2B5EF4-FFF2-40B4-BE49-F238E27FC236}">
                <a16:creationId xmlns:a16="http://schemas.microsoft.com/office/drawing/2014/main" id="{EB64E60D-CC77-48D9-BF66-9554D2C7EBCA}"/>
              </a:ext>
            </a:extLst>
          </p:cNvPr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7491263" y="5296864"/>
            <a:ext cx="181689" cy="189204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30" name="Oval 122">
            <a:extLst>
              <a:ext uri="{FF2B5EF4-FFF2-40B4-BE49-F238E27FC236}">
                <a16:creationId xmlns:a16="http://schemas.microsoft.com/office/drawing/2014/main" id="{53190D61-C04C-CC76-B1EF-CB831114C62E}"/>
              </a:ext>
            </a:extLst>
          </p:cNvPr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8787272" y="5303957"/>
            <a:ext cx="181689" cy="189204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07E63FC0-885C-D7D8-C0E1-6EACE64FA93B}"/>
              </a:ext>
            </a:extLst>
          </p:cNvPr>
          <p:cNvCxnSpPr/>
          <p:nvPr>
            <p:custDataLst>
              <p:tags r:id="rId23"/>
            </p:custDataLst>
          </p:nvPr>
        </p:nvCxnSpPr>
        <p:spPr>
          <a:xfrm rot="5400000" flipH="1" flipV="1">
            <a:off x="3152284" y="5036480"/>
            <a:ext cx="684000" cy="1191"/>
          </a:xfrm>
          <a:prstGeom prst="straightConnector1">
            <a:avLst/>
          </a:prstGeom>
          <a:ln w="57150" cmpd="sng">
            <a:solidFill>
              <a:srgbClr val="33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>
            <a:extLst>
              <a:ext uri="{FF2B5EF4-FFF2-40B4-BE49-F238E27FC236}">
                <a16:creationId xmlns:a16="http://schemas.microsoft.com/office/drawing/2014/main" id="{ADF067A2-7FB2-BA69-2767-A9B444DD7E76}"/>
              </a:ext>
            </a:extLst>
          </p:cNvPr>
          <p:cNvPicPr>
            <a:picLocks noChangeAspect="1" noChangeArrowheads="1"/>
          </p:cNvPicPr>
          <p:nvPr>
            <p:custDataLst>
              <p:tags r:id="rId24"/>
            </p:custDataLst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91" t="40853" r="7544" b="48353"/>
          <a:stretch>
            <a:fillRect/>
          </a:stretch>
        </p:blipFill>
        <p:spPr bwMode="auto">
          <a:xfrm rot="16200000">
            <a:off x="3816524" y="4872426"/>
            <a:ext cx="695186" cy="32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组合 39">
            <a:extLst>
              <a:ext uri="{FF2B5EF4-FFF2-40B4-BE49-F238E27FC236}">
                <a16:creationId xmlns:a16="http://schemas.microsoft.com/office/drawing/2014/main" id="{A3BCBD11-1B23-D242-34D2-A81172166150}"/>
              </a:ext>
            </a:extLst>
          </p:cNvPr>
          <p:cNvGrpSpPr/>
          <p:nvPr>
            <p:custDataLst>
              <p:tags r:id="rId25"/>
            </p:custDataLst>
          </p:nvPr>
        </p:nvGrpSpPr>
        <p:grpSpPr>
          <a:xfrm>
            <a:off x="8361672" y="4811566"/>
            <a:ext cx="1038711" cy="1718533"/>
            <a:chOff x="7872612" y="1219967"/>
            <a:chExt cx="1038711" cy="1718533"/>
          </a:xfrm>
        </p:grpSpPr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F986E4E5-B084-35BE-F7A5-A7DE507BE175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7872612" y="1219967"/>
              <a:ext cx="1038711" cy="1319232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2" name="直接连接符 1">
              <a:extLst>
                <a:ext uri="{FF2B5EF4-FFF2-40B4-BE49-F238E27FC236}">
                  <a16:creationId xmlns:a16="http://schemas.microsoft.com/office/drawing/2014/main" id="{DE5BAD90-1837-C1D4-287B-F65DEAC270D5}"/>
                </a:ext>
              </a:extLst>
            </p:cNvPr>
            <p:cNvCxnSpPr>
              <a:endCxn id="41" idx="2"/>
            </p:cNvCxnSpPr>
            <p:nvPr>
              <p:custDataLst>
                <p:tags r:id="rId30"/>
              </p:custDataLst>
            </p:nvPr>
          </p:nvCxnSpPr>
          <p:spPr>
            <a:xfrm flipH="1" flipV="1">
              <a:off x="8391968" y="2539199"/>
              <a:ext cx="0" cy="39930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文本框 41">
            <a:extLst>
              <a:ext uri="{FF2B5EF4-FFF2-40B4-BE49-F238E27FC236}">
                <a16:creationId xmlns:a16="http://schemas.microsoft.com/office/drawing/2014/main" id="{4503A6FB-36D3-4B6B-150B-0E8D5D259E14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2913932" y="4764573"/>
            <a:ext cx="549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D4DBDBB6-8179-A05C-B561-346D3EBDB8F0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8901612" y="5462332"/>
            <a:ext cx="549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A’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C0296B40-7723-23C3-7BE1-2C11BABA4E15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1045225" y="3703297"/>
            <a:ext cx="109223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7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、光屏上仍成完整的像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A’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，还是没有清晰的手指黑影。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2374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8" grpId="0" animBg="1"/>
      <p:bldP spid="29" grpId="0" animBg="1"/>
      <p:bldP spid="30" grpId="0" animBg="1"/>
      <p:bldP spid="42" grpId="0"/>
      <p:bldP spid="43" grpId="0"/>
      <p:bldP spid="4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组合 19457">
            <a:extLst>
              <a:ext uri="{FF2B5EF4-FFF2-40B4-BE49-F238E27FC236}">
                <a16:creationId xmlns:a16="http://schemas.microsoft.com/office/drawing/2014/main" id="{4779C6E4-E107-5662-23AC-A6C8E7A795A8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703512" y="2390895"/>
            <a:ext cx="7696200" cy="0"/>
            <a:chOff x="0" y="672"/>
            <a:chExt cx="4848" cy="0"/>
          </a:xfrm>
        </p:grpSpPr>
        <p:sp>
          <p:nvSpPr>
            <p:cNvPr id="43" name="直接连接符 19458">
              <a:extLst>
                <a:ext uri="{FF2B5EF4-FFF2-40B4-BE49-F238E27FC236}">
                  <a16:creationId xmlns:a16="http://schemas.microsoft.com/office/drawing/2014/main" id="{BF7803D4-4DCD-4EED-3B29-64FF20E07E81}"/>
                </a:ext>
              </a:extLst>
            </p:cNvPr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0" y="672"/>
              <a:ext cx="4848" cy="0"/>
            </a:xfrm>
            <a:prstGeom prst="line">
              <a:avLst/>
            </a:prstGeom>
            <a:noFill/>
            <a:ln w="38100">
              <a:solidFill>
                <a:srgbClr val="2F2F00"/>
              </a:solidFill>
              <a:prstDash val="dashDot"/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直接连接符 19460">
              <a:extLst>
                <a:ext uri="{FF2B5EF4-FFF2-40B4-BE49-F238E27FC236}">
                  <a16:creationId xmlns:a16="http://schemas.microsoft.com/office/drawing/2014/main" id="{E714CD03-102D-9A81-7109-462F19A04B2F}"/>
                </a:ext>
              </a:extLst>
            </p:cNvPr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1488" y="672"/>
              <a:ext cx="48" cy="0"/>
            </a:xfrm>
            <a:prstGeom prst="line">
              <a:avLst/>
            </a:prstGeom>
            <a:noFill/>
            <a:ln w="92075">
              <a:solidFill>
                <a:srgbClr val="0000FF"/>
              </a:solidFill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直接连接符 19461">
              <a:extLst>
                <a:ext uri="{FF2B5EF4-FFF2-40B4-BE49-F238E27FC236}">
                  <a16:creationId xmlns:a16="http://schemas.microsoft.com/office/drawing/2014/main" id="{761D171F-C682-94CF-BE82-EFD2EC4D81D9}"/>
                </a:ext>
              </a:extLst>
            </p:cNvPr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624" y="672"/>
              <a:ext cx="48" cy="0"/>
            </a:xfrm>
            <a:prstGeom prst="line">
              <a:avLst/>
            </a:prstGeom>
            <a:noFill/>
            <a:ln w="92075">
              <a:solidFill>
                <a:srgbClr val="0000FF"/>
              </a:solidFill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直接连接符 19463">
              <a:extLst>
                <a:ext uri="{FF2B5EF4-FFF2-40B4-BE49-F238E27FC236}">
                  <a16:creationId xmlns:a16="http://schemas.microsoft.com/office/drawing/2014/main" id="{2B43EDF2-3B29-A648-B1A6-F9DF6B0266BA}"/>
                </a:ext>
              </a:extLst>
            </p:cNvPr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3207" y="672"/>
              <a:ext cx="48" cy="0"/>
            </a:xfrm>
            <a:prstGeom prst="line">
              <a:avLst/>
            </a:prstGeom>
            <a:noFill/>
            <a:ln w="92075">
              <a:solidFill>
                <a:srgbClr val="0000FF"/>
              </a:solidFill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直接连接符 19464">
              <a:extLst>
                <a:ext uri="{FF2B5EF4-FFF2-40B4-BE49-F238E27FC236}">
                  <a16:creationId xmlns:a16="http://schemas.microsoft.com/office/drawing/2014/main" id="{ED1D6A9A-FD62-1FD6-6412-E3DA8D443E26}"/>
                </a:ext>
              </a:extLst>
            </p:cNvPr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4014" y="672"/>
              <a:ext cx="48" cy="0"/>
            </a:xfrm>
            <a:prstGeom prst="line">
              <a:avLst/>
            </a:prstGeom>
            <a:noFill/>
            <a:ln w="92075">
              <a:solidFill>
                <a:srgbClr val="0000FF"/>
              </a:solidFill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直接连接符 19462">
              <a:extLst>
                <a:ext uri="{FF2B5EF4-FFF2-40B4-BE49-F238E27FC236}">
                  <a16:creationId xmlns:a16="http://schemas.microsoft.com/office/drawing/2014/main" id="{5651779C-9438-2B98-CFDB-8424D3C5F9A7}"/>
                </a:ext>
              </a:extLst>
            </p:cNvPr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2352" y="672"/>
              <a:ext cx="48" cy="0"/>
            </a:xfrm>
            <a:prstGeom prst="line">
              <a:avLst/>
            </a:prstGeom>
            <a:noFill/>
            <a:ln w="92075">
              <a:solidFill>
                <a:srgbClr val="0000FF"/>
              </a:solidFill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9" name="椭圆 19459">
            <a:extLst>
              <a:ext uri="{FF2B5EF4-FFF2-40B4-BE49-F238E27FC236}">
                <a16:creationId xmlns:a16="http://schemas.microsoft.com/office/drawing/2014/main" id="{99B50051-6745-0263-5D3F-9115072D933F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208712" y="1310953"/>
            <a:ext cx="533400" cy="2209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rgbClr val="2F2F00"/>
            </a:solidFill>
            <a:rou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51" name="Oval 122">
            <a:extLst>
              <a:ext uri="{FF2B5EF4-FFF2-40B4-BE49-F238E27FC236}">
                <a16:creationId xmlns:a16="http://schemas.microsoft.com/office/drawing/2014/main" id="{591DBEC1-C97A-29F7-8222-DB0A5461A5AB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637458" y="2278447"/>
            <a:ext cx="181689" cy="189204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52" name="Oval 122">
            <a:extLst>
              <a:ext uri="{FF2B5EF4-FFF2-40B4-BE49-F238E27FC236}">
                <a16:creationId xmlns:a16="http://schemas.microsoft.com/office/drawing/2014/main" id="{033B0C9E-094A-4F90-7DF5-CDF49EDA79CC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983492" y="2294611"/>
            <a:ext cx="181689" cy="189204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53" name="Oval 122">
            <a:extLst>
              <a:ext uri="{FF2B5EF4-FFF2-40B4-BE49-F238E27FC236}">
                <a16:creationId xmlns:a16="http://schemas.microsoft.com/office/drawing/2014/main" id="{77F13D35-7E8A-C846-5C86-C327298E8F97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726983" y="2287518"/>
            <a:ext cx="181689" cy="189204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54" name="Oval 122">
            <a:extLst>
              <a:ext uri="{FF2B5EF4-FFF2-40B4-BE49-F238E27FC236}">
                <a16:creationId xmlns:a16="http://schemas.microsoft.com/office/drawing/2014/main" id="{495A1650-B037-97CC-0D8E-33365595B385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022992" y="2294611"/>
            <a:ext cx="181689" cy="189204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cxnSp>
        <p:nvCxnSpPr>
          <p:cNvPr id="55" name="直接箭头连接符 54">
            <a:extLst>
              <a:ext uri="{FF2B5EF4-FFF2-40B4-BE49-F238E27FC236}">
                <a16:creationId xmlns:a16="http://schemas.microsoft.com/office/drawing/2014/main" id="{831D2359-6D62-31A2-AE79-C2D145BAFA2B}"/>
              </a:ext>
            </a:extLst>
          </p:cNvPr>
          <p:cNvCxnSpPr/>
          <p:nvPr>
            <p:custDataLst>
              <p:tags r:id="rId7"/>
            </p:custDataLst>
          </p:nvPr>
        </p:nvCxnSpPr>
        <p:spPr>
          <a:xfrm rot="5400000" flipH="1" flipV="1">
            <a:off x="2388004" y="2027134"/>
            <a:ext cx="684000" cy="1191"/>
          </a:xfrm>
          <a:prstGeom prst="straightConnector1">
            <a:avLst/>
          </a:prstGeom>
          <a:ln w="57150" cmpd="sng">
            <a:solidFill>
              <a:srgbClr val="33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2">
            <a:extLst>
              <a:ext uri="{FF2B5EF4-FFF2-40B4-BE49-F238E27FC236}">
                <a16:creationId xmlns:a16="http://schemas.microsoft.com/office/drawing/2014/main" id="{CCCA0E8F-01A4-BB28-1992-0EC8FEE57733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91" t="40853" r="7544" b="48353"/>
          <a:stretch>
            <a:fillRect/>
          </a:stretch>
        </p:blipFill>
        <p:spPr bwMode="auto">
          <a:xfrm rot="16200000">
            <a:off x="3050912" y="1872586"/>
            <a:ext cx="705166" cy="33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" name="组合 56">
            <a:extLst>
              <a:ext uri="{FF2B5EF4-FFF2-40B4-BE49-F238E27FC236}">
                <a16:creationId xmlns:a16="http://schemas.microsoft.com/office/drawing/2014/main" id="{E9934A57-E083-8550-00E5-59AA8B3FC1A4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8994657" y="2319795"/>
            <a:ext cx="1038711" cy="1871300"/>
            <a:chOff x="7872612" y="1219967"/>
            <a:chExt cx="1038711" cy="1718533"/>
          </a:xfrm>
        </p:grpSpPr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D03B85AC-B2A3-B360-576F-9C4D2AD9DB81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7872612" y="1219967"/>
              <a:ext cx="1038711" cy="1319232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59" name="直接连接符 58">
              <a:extLst>
                <a:ext uri="{FF2B5EF4-FFF2-40B4-BE49-F238E27FC236}">
                  <a16:creationId xmlns:a16="http://schemas.microsoft.com/office/drawing/2014/main" id="{52C8EC40-565B-5481-FAEB-4F8DA37EE400}"/>
                </a:ext>
              </a:extLst>
            </p:cNvPr>
            <p:cNvCxnSpPr>
              <a:endCxn id="58" idx="2"/>
            </p:cNvCxnSpPr>
            <p:nvPr>
              <p:custDataLst>
                <p:tags r:id="rId21"/>
              </p:custDataLst>
            </p:nvPr>
          </p:nvCxnSpPr>
          <p:spPr>
            <a:xfrm flipH="1" flipV="1">
              <a:off x="8391968" y="2539199"/>
              <a:ext cx="0" cy="39930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文本框 59">
            <a:extLst>
              <a:ext uri="{FF2B5EF4-FFF2-40B4-BE49-F238E27FC236}">
                <a16:creationId xmlns:a16="http://schemas.microsoft.com/office/drawing/2014/main" id="{1DED451D-B01B-CA80-FE63-1F3C1D4A8D17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947428" y="87441"/>
            <a:ext cx="1092233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8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、当光屏移到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3F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处时，呈现清晰的放大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倍的手指黑影。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200" b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3200" b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黑影轮廓的线条清晰、分明，不是模糊、渐进的。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78522960-576C-DC8D-ECE5-47441431CD53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110284" y="1621084"/>
            <a:ext cx="549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8" name="图片 67">
            <a:extLst>
              <a:ext uri="{FF2B5EF4-FFF2-40B4-BE49-F238E27FC236}">
                <a16:creationId xmlns:a16="http://schemas.microsoft.com/office/drawing/2014/main" id="{F0F180FC-C23A-29D7-F360-6D021A4B8EEC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0"/>
          <a:stretch>
            <a:fillRect/>
          </a:stretch>
        </p:blipFill>
        <p:spPr>
          <a:xfrm rot="10800000">
            <a:off x="9334700" y="2383950"/>
            <a:ext cx="400353" cy="119092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487863EA-511A-5416-5031-04233C29D629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153815" y="1217626"/>
            <a:ext cx="549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0D182BF-252A-7A0E-8CD0-CD529AD482E2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9594639" y="3339616"/>
            <a:ext cx="7787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B’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428A969-620C-2B09-BD0B-1C956BA5603B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587388" y="4344048"/>
            <a:ext cx="1147716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这是由于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掠过手指外沿的光线等效于构成光点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（如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点）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在光屏上形成清晰的像点（</a:t>
            </a:r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B’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），从而形成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轮廓清晰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黑影。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2" name="直接箭头连接符 1">
            <a:extLst>
              <a:ext uri="{FF2B5EF4-FFF2-40B4-BE49-F238E27FC236}">
                <a16:creationId xmlns:a16="http://schemas.microsoft.com/office/drawing/2014/main" id="{3BE64DA2-EB35-16C9-D416-0255B8F177B1}"/>
              </a:ext>
            </a:extLst>
          </p:cNvPr>
          <p:cNvCxnSpPr/>
          <p:nvPr>
            <p:custDataLst>
              <p:tags r:id="rId16"/>
            </p:custDataLst>
          </p:nvPr>
        </p:nvCxnSpPr>
        <p:spPr>
          <a:xfrm flipV="1">
            <a:off x="2732049" y="1657437"/>
            <a:ext cx="2782060" cy="4866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箭头连接符 2">
            <a:extLst>
              <a:ext uri="{FF2B5EF4-FFF2-40B4-BE49-F238E27FC236}">
                <a16:creationId xmlns:a16="http://schemas.microsoft.com/office/drawing/2014/main" id="{CD517DB3-7D9A-679E-8D2E-A213BB685F91}"/>
              </a:ext>
            </a:extLst>
          </p:cNvPr>
          <p:cNvCxnSpPr/>
          <p:nvPr>
            <p:custDataLst>
              <p:tags r:id="rId17"/>
            </p:custDataLst>
          </p:nvPr>
        </p:nvCxnSpPr>
        <p:spPr>
          <a:xfrm flipV="1">
            <a:off x="2732049" y="1326956"/>
            <a:ext cx="2776653" cy="468351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B4C3CADE-BB91-B869-499E-C57F978882FF}"/>
              </a:ext>
            </a:extLst>
          </p:cNvPr>
          <p:cNvCxnSpPr/>
          <p:nvPr>
            <p:custDataLst>
              <p:tags r:id="rId18"/>
            </p:custDataLst>
          </p:nvPr>
        </p:nvCxnSpPr>
        <p:spPr>
          <a:xfrm>
            <a:off x="5486400" y="1650341"/>
            <a:ext cx="4048476" cy="1923254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0F88413A-F069-A876-2F00-4747B7373ACE}"/>
              </a:ext>
            </a:extLst>
          </p:cNvPr>
          <p:cNvCxnSpPr/>
          <p:nvPr>
            <p:custDataLst>
              <p:tags r:id="rId19"/>
            </p:custDataLst>
          </p:nvPr>
        </p:nvCxnSpPr>
        <p:spPr>
          <a:xfrm>
            <a:off x="5486400" y="1326956"/>
            <a:ext cx="4003288" cy="2230243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92679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A307FFBB-B4B5-05C6-E7F8-E2C1ADB6D01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25370" y="260648"/>
            <a:ext cx="1134126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3600" b="1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对于这个遮挡问题，由于我们常常只能点到为止，没有讲到真正的关键点上。</a:t>
            </a:r>
          </a:p>
          <a:p>
            <a:r>
              <a:rPr lang="zh-CN" altLang="zh-CN" sz="3600" b="1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这样会导致学生误以为：当全挡住透镜时才能不成像，否则就成完整的像，不存在残缺的像的情况，也不会在光屏上形成清晰的手指黑影。</a:t>
            </a:r>
          </a:p>
          <a:p>
            <a:r>
              <a:rPr lang="zh-CN" altLang="zh-CN" sz="3600" b="1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所以，我个人建议教材、考试等最好删除相关内容</a:t>
            </a:r>
            <a:r>
              <a:rPr lang="zh-CN" altLang="en-US" sz="3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lang="zh-CN" altLang="zh-CN" sz="3600" b="1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干脆不要讲授这个问题为好。</a:t>
            </a:r>
          </a:p>
        </p:txBody>
      </p:sp>
    </p:spTree>
    <p:extLst>
      <p:ext uri="{BB962C8B-B14F-4D97-AF65-F5344CB8AC3E}">
        <p14:creationId xmlns:p14="http://schemas.microsoft.com/office/powerpoint/2010/main" val="4011444931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CE0FD11D-9F1D-61CD-2675-06C5263C767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58852" y="260648"/>
            <a:ext cx="1167429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3600" b="1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凸透镜成像中，有些习题以及老师在教学中会出现“眼睛直接观察实像”的情况。</a:t>
            </a:r>
          </a:p>
          <a:p>
            <a:r>
              <a:rPr lang="zh-CN" altLang="zh-CN" sz="3600" b="1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殊不知，在许多时候，由于眼睛本身也是一个凸透镜，直接观察实像时容易出现错误的视觉。</a:t>
            </a:r>
          </a:p>
          <a:p>
            <a:r>
              <a:rPr lang="zh-CN" altLang="zh-CN" sz="3600" b="1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详情见于《</a:t>
            </a:r>
            <a:r>
              <a:rPr lang="zh-CN" altLang="zh-CN" sz="3600" b="1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眼睛直接观察凸透镜成像时的各种问题</a:t>
            </a:r>
            <a:r>
              <a:rPr lang="zh-CN" altLang="zh-CN" sz="3600" b="1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》：</a:t>
            </a:r>
          </a:p>
          <a:p>
            <a:r>
              <a:rPr lang="en-US" altLang="zh-CN" sz="3600" b="1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https://zhuanlan.zhihu.com/p/585692833</a:t>
            </a:r>
            <a:endParaRPr lang="zh-CN" altLang="zh-CN" sz="3600" b="1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39366883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518FE97-0EA7-A9BD-DA3D-BC127C6E94F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66656" y="728700"/>
            <a:ext cx="8258688" cy="61293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96CCB88-E84C-FF32-69C4-6A6CA139643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711624" y="0"/>
            <a:ext cx="7277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凸透镜两个分界面反射形成的像</a:t>
            </a:r>
            <a:endParaRPr lang="zh-CN" altLang="zh-CN" sz="3600" b="1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602AAFB-18B1-CBFD-6B2F-D2CCD392ED1E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530916" y="3104964"/>
            <a:ext cx="3661084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CN" altLang="en-US" sz="2800" b="1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前界面是凸面镜成像，</a:t>
            </a:r>
            <a:endParaRPr lang="en-US" altLang="zh-CN" sz="2800" b="1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sz="2800" b="1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成正立缩小虚像。</a:t>
            </a:r>
            <a:endParaRPr lang="zh-CN" altLang="zh-CN" sz="2800" b="1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6C50885-6EC6-EEFB-C120-6B6C6F5CAF2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63352" y="2493631"/>
            <a:ext cx="3816424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CN" altLang="en-US" sz="2800" b="1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后界面是凹面镜成像，</a:t>
            </a:r>
            <a:endParaRPr lang="en-US" altLang="zh-CN" sz="2800" b="1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sz="2800" b="1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成倒立缩小实像。</a:t>
            </a:r>
            <a:endParaRPr lang="zh-CN" altLang="zh-CN" sz="2800" b="1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45D83CB0-B6F1-CE4C-79C7-F8193CAA5806}"/>
              </a:ext>
            </a:extLst>
          </p:cNvPr>
          <p:cNvCxnSpPr/>
          <p:nvPr>
            <p:custDataLst>
              <p:tags r:id="rId5"/>
            </p:custDataLst>
          </p:nvPr>
        </p:nvCxnSpPr>
        <p:spPr>
          <a:xfrm flipH="1" flipV="1">
            <a:off x="7644172" y="3302986"/>
            <a:ext cx="886744" cy="126014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D23C1A06-3AF4-EB13-8FAA-AD2206C1D3E8}"/>
              </a:ext>
            </a:extLst>
          </p:cNvPr>
          <p:cNvCxnSpPr/>
          <p:nvPr>
            <p:custDataLst>
              <p:tags r:id="rId6"/>
            </p:custDataLst>
          </p:nvPr>
        </p:nvCxnSpPr>
        <p:spPr>
          <a:xfrm>
            <a:off x="3827748" y="2970684"/>
            <a:ext cx="2376264" cy="62272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17728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041BE1ED-6218-0E3E-8F05-232A7879306C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180256" y="686657"/>
            <a:ext cx="8744597" cy="2094271"/>
            <a:chOff x="2180256" y="686657"/>
            <a:chExt cx="8744597" cy="2094271"/>
          </a:xfrm>
        </p:grpSpPr>
        <p:sp>
          <p:nvSpPr>
            <p:cNvPr id="12" name="Line 3">
              <a:extLst>
                <a:ext uri="{FF2B5EF4-FFF2-40B4-BE49-F238E27FC236}">
                  <a16:creationId xmlns:a16="http://schemas.microsoft.com/office/drawing/2014/main" id="{B0052371-CBBB-5941-A0C0-B2C723AB951B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2180256" y="1719181"/>
              <a:ext cx="8744597" cy="29222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lgDashDot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</a:endParaRPr>
            </a:p>
          </p:txBody>
        </p:sp>
        <p:sp>
          <p:nvSpPr>
            <p:cNvPr id="13" name="xjhgx2" descr="浅色上对角线">
              <a:extLst>
                <a:ext uri="{FF2B5EF4-FFF2-40B4-BE49-F238E27FC236}">
                  <a16:creationId xmlns:a16="http://schemas.microsoft.com/office/drawing/2014/main" id="{40BCDFA6-29E7-1188-3882-E8208A8D49BB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6251667" y="686657"/>
              <a:ext cx="313105" cy="2094271"/>
            </a:xfrm>
            <a:custGeom>
              <a:avLst/>
              <a:gdLst/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</a:cxnLst>
              <a:rect l="0" t="0" r="0" b="0"/>
              <a:pathLst>
                <a:path w="620" h="4408">
                  <a:moveTo>
                    <a:pt x="310" y="0"/>
                  </a:moveTo>
                  <a:lnTo>
                    <a:pt x="237" y="270"/>
                  </a:lnTo>
                  <a:lnTo>
                    <a:pt x="175" y="542"/>
                  </a:lnTo>
                  <a:lnTo>
                    <a:pt x="121" y="816"/>
                  </a:lnTo>
                  <a:lnTo>
                    <a:pt x="78" y="1091"/>
                  </a:lnTo>
                  <a:lnTo>
                    <a:pt x="44" y="1368"/>
                  </a:lnTo>
                  <a:lnTo>
                    <a:pt x="19" y="1646"/>
                  </a:lnTo>
                  <a:lnTo>
                    <a:pt x="5" y="1925"/>
                  </a:lnTo>
                  <a:lnTo>
                    <a:pt x="0" y="2204"/>
                  </a:lnTo>
                  <a:lnTo>
                    <a:pt x="5" y="2483"/>
                  </a:lnTo>
                  <a:lnTo>
                    <a:pt x="19" y="2762"/>
                  </a:lnTo>
                  <a:lnTo>
                    <a:pt x="44" y="3040"/>
                  </a:lnTo>
                  <a:lnTo>
                    <a:pt x="78" y="3317"/>
                  </a:lnTo>
                  <a:lnTo>
                    <a:pt x="121" y="3592"/>
                  </a:lnTo>
                  <a:lnTo>
                    <a:pt x="175" y="3866"/>
                  </a:lnTo>
                  <a:lnTo>
                    <a:pt x="237" y="4138"/>
                  </a:lnTo>
                  <a:lnTo>
                    <a:pt x="310" y="4408"/>
                  </a:lnTo>
                  <a:lnTo>
                    <a:pt x="383" y="4138"/>
                  </a:lnTo>
                  <a:lnTo>
                    <a:pt x="445" y="3866"/>
                  </a:lnTo>
                  <a:lnTo>
                    <a:pt x="499" y="3592"/>
                  </a:lnTo>
                  <a:lnTo>
                    <a:pt x="542" y="3317"/>
                  </a:lnTo>
                  <a:lnTo>
                    <a:pt x="576" y="3040"/>
                  </a:lnTo>
                  <a:lnTo>
                    <a:pt x="601" y="2762"/>
                  </a:lnTo>
                  <a:lnTo>
                    <a:pt x="615" y="2483"/>
                  </a:lnTo>
                  <a:lnTo>
                    <a:pt x="620" y="2204"/>
                  </a:lnTo>
                  <a:lnTo>
                    <a:pt x="615" y="1925"/>
                  </a:lnTo>
                  <a:lnTo>
                    <a:pt x="601" y="1646"/>
                  </a:lnTo>
                  <a:lnTo>
                    <a:pt x="576" y="1368"/>
                  </a:lnTo>
                  <a:lnTo>
                    <a:pt x="542" y="1091"/>
                  </a:lnTo>
                  <a:lnTo>
                    <a:pt x="499" y="816"/>
                  </a:lnTo>
                  <a:lnTo>
                    <a:pt x="445" y="542"/>
                  </a:lnTo>
                  <a:lnTo>
                    <a:pt x="383" y="270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2EA2CF"/>
            </a:solidFill>
            <a:ln w="19050" cap="flat" cmpd="sng">
              <a:solidFill>
                <a:srgbClr val="4472C4">
                  <a:lumMod val="60000"/>
                  <a:lumOff val="4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</a:endParaRPr>
            </a:p>
          </p:txBody>
        </p:sp>
        <p:sp>
          <p:nvSpPr>
            <p:cNvPr id="14" name="Oval 26">
              <a:extLst>
                <a:ext uri="{FF2B5EF4-FFF2-40B4-BE49-F238E27FC236}">
                  <a16:creationId xmlns:a16="http://schemas.microsoft.com/office/drawing/2014/main" id="{1ED5C960-CDF8-FB39-EF3F-62EC30088BD1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48"/>
              </p:custDataLst>
            </p:nvPr>
          </p:nvSpPr>
          <p:spPr bwMode="auto">
            <a:xfrm>
              <a:off x="6348458" y="1671070"/>
              <a:ext cx="119523" cy="1254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rgbClr val="990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  <p:sp>
          <p:nvSpPr>
            <p:cNvPr id="15" name="Oval 26">
              <a:extLst>
                <a:ext uri="{FF2B5EF4-FFF2-40B4-BE49-F238E27FC236}">
                  <a16:creationId xmlns:a16="http://schemas.microsoft.com/office/drawing/2014/main" id="{C595BD53-91E7-3759-5A1D-BE9AD46876B9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49"/>
              </p:custDataLst>
            </p:nvPr>
          </p:nvSpPr>
          <p:spPr bwMode="auto">
            <a:xfrm>
              <a:off x="7841896" y="1671070"/>
              <a:ext cx="119523" cy="1254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rgbClr val="990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  <p:sp>
          <p:nvSpPr>
            <p:cNvPr id="19" name="Oval 26">
              <a:extLst>
                <a:ext uri="{FF2B5EF4-FFF2-40B4-BE49-F238E27FC236}">
                  <a16:creationId xmlns:a16="http://schemas.microsoft.com/office/drawing/2014/main" id="{A7D445C9-912F-04B6-EAC2-A2BC8B87D656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50"/>
              </p:custDataLst>
            </p:nvPr>
          </p:nvSpPr>
          <p:spPr bwMode="auto">
            <a:xfrm>
              <a:off x="9335334" y="1671070"/>
              <a:ext cx="119523" cy="1254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rgbClr val="990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  <p:sp>
          <p:nvSpPr>
            <p:cNvPr id="20" name="Oval 26">
              <a:extLst>
                <a:ext uri="{FF2B5EF4-FFF2-40B4-BE49-F238E27FC236}">
                  <a16:creationId xmlns:a16="http://schemas.microsoft.com/office/drawing/2014/main" id="{D1A29776-3416-8A72-54D7-035F21961F6D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51"/>
              </p:custDataLst>
            </p:nvPr>
          </p:nvSpPr>
          <p:spPr bwMode="auto">
            <a:xfrm>
              <a:off x="4855020" y="1671070"/>
              <a:ext cx="119523" cy="1254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rgbClr val="990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  <p:sp>
          <p:nvSpPr>
            <p:cNvPr id="21" name="Oval 26">
              <a:extLst>
                <a:ext uri="{FF2B5EF4-FFF2-40B4-BE49-F238E27FC236}">
                  <a16:creationId xmlns:a16="http://schemas.microsoft.com/office/drawing/2014/main" id="{12703F3F-68E6-1398-F8CA-1408F47A849B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52"/>
              </p:custDataLst>
            </p:nvPr>
          </p:nvSpPr>
          <p:spPr bwMode="auto">
            <a:xfrm>
              <a:off x="3359736" y="1671070"/>
              <a:ext cx="119523" cy="1254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rgbClr val="990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2B79AF39-16CF-45B6-93DC-4DAEF474E4E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927350" y="40544"/>
            <a:ext cx="63373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zh-CN" sz="3600" b="1" kern="100">
                <a:cs typeface="Times New Roman" panose="02020603050405020304" pitchFamily="18" charset="0"/>
              </a:rPr>
              <a:t>凸透镜成像的原理（</a:t>
            </a:r>
            <a:r>
              <a:rPr lang="zh-CN" altLang="zh-CN" sz="3600" b="1" kern="100">
                <a:solidFill>
                  <a:srgbClr val="FF0000"/>
                </a:solidFill>
                <a:cs typeface="Times New Roman" panose="02020603050405020304" pitchFamily="18" charset="0"/>
              </a:rPr>
              <a:t>光路</a:t>
            </a:r>
            <a:r>
              <a:rPr lang="zh-CN" altLang="zh-CN" sz="3600" b="1" kern="100">
                <a:cs typeface="Times New Roman" panose="02020603050405020304" pitchFamily="18" charset="0"/>
              </a:rPr>
              <a:t>图</a:t>
            </a:r>
            <a:r>
              <a:rPr lang="zh-CN" altLang="en-US" sz="3600" b="1" kern="100">
                <a:cs typeface="Times New Roman" panose="02020603050405020304" pitchFamily="18" charset="0"/>
              </a:rPr>
              <a:t>）</a:t>
            </a:r>
            <a:endParaRPr lang="zh-CN" altLang="en-US" sz="3600" b="1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8FC786DE-6A12-456E-9BCD-9CE16606D66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562944" y="2973922"/>
            <a:ext cx="9789640" cy="14271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zh-CN" altLang="en-US" sz="3600" b="1" kern="100">
                <a:cs typeface="Times New Roman" panose="02020603050405020304" pitchFamily="18" charset="0"/>
              </a:rPr>
              <a:t>物距</a:t>
            </a:r>
            <a:r>
              <a:rPr lang="en-US" altLang="zh-CN" sz="3600" b="1" kern="100">
                <a:cs typeface="Times New Roman" panose="02020603050405020304" pitchFamily="18" charset="0"/>
              </a:rPr>
              <a:t>:u&gt;2f</a:t>
            </a:r>
            <a:r>
              <a:rPr lang="zh-CN" altLang="en-US" sz="3600" b="1" kern="100">
                <a:cs typeface="Times New Roman" panose="02020603050405020304" pitchFamily="18" charset="0"/>
              </a:rPr>
              <a:t>，像距</a:t>
            </a:r>
            <a:r>
              <a:rPr lang="en-US" altLang="zh-CN" sz="3600" b="1" kern="100">
                <a:cs typeface="Times New Roman" panose="02020603050405020304" pitchFamily="18" charset="0"/>
              </a:rPr>
              <a:t>:_________</a:t>
            </a:r>
            <a:r>
              <a:rPr lang="zh-CN" altLang="en-US" sz="3600" b="1" kern="100">
                <a:cs typeface="Times New Roman" panose="02020603050405020304" pitchFamily="18" charset="0"/>
              </a:rPr>
              <a:t>，像距</a:t>
            </a:r>
            <a:r>
              <a:rPr lang="en-US" altLang="zh-CN" sz="3600" b="1" kern="100">
                <a:cs typeface="Times New Roman" panose="02020603050405020304" pitchFamily="18" charset="0"/>
              </a:rPr>
              <a:t>v___</a:t>
            </a:r>
            <a:r>
              <a:rPr lang="zh-CN" altLang="en-US" sz="3600" b="1" kern="100">
                <a:cs typeface="Times New Roman" panose="02020603050405020304" pitchFamily="18" charset="0"/>
              </a:rPr>
              <a:t>物距</a:t>
            </a:r>
            <a:r>
              <a:rPr lang="en-US" altLang="zh-CN" sz="3600" b="1" kern="100">
                <a:cs typeface="Times New Roman" panose="02020603050405020304" pitchFamily="18" charset="0"/>
              </a:rPr>
              <a:t>u</a:t>
            </a:r>
            <a:r>
              <a:rPr lang="zh-CN" altLang="en-US" sz="3600" b="1" kern="100">
                <a:cs typeface="Times New Roman" panose="02020603050405020304" pitchFamily="18" charset="0"/>
              </a:rPr>
              <a:t>，</a:t>
            </a:r>
          </a:p>
          <a:p>
            <a:pPr>
              <a:lnSpc>
                <a:spcPct val="125000"/>
              </a:lnSpc>
              <a:defRPr/>
            </a:pPr>
            <a:r>
              <a:rPr lang="zh-CN" altLang="en-US" sz="3600" b="1" kern="100">
                <a:cs typeface="Times New Roman" panose="02020603050405020304" pitchFamily="18" charset="0"/>
              </a:rPr>
              <a:t>成</a:t>
            </a:r>
            <a:r>
              <a:rPr lang="en-US" altLang="zh-CN" sz="3600" b="1" kern="100">
                <a:cs typeface="Times New Roman" panose="02020603050405020304" pitchFamily="18" charset="0"/>
              </a:rPr>
              <a:t>_____</a:t>
            </a:r>
            <a:r>
              <a:rPr lang="zh-CN" altLang="en-US" sz="3600" b="1" kern="100">
                <a:cs typeface="Times New Roman" panose="02020603050405020304" pitchFamily="18" charset="0"/>
              </a:rPr>
              <a:t>、</a:t>
            </a:r>
            <a:r>
              <a:rPr lang="en-US" altLang="zh-CN" sz="3600" b="1" kern="100">
                <a:cs typeface="Times New Roman" panose="02020603050405020304" pitchFamily="18" charset="0"/>
              </a:rPr>
              <a:t> _____</a:t>
            </a:r>
            <a:r>
              <a:rPr lang="zh-CN" altLang="en-US" sz="3600" b="1" kern="100">
                <a:cs typeface="Times New Roman" panose="02020603050405020304" pitchFamily="18" charset="0"/>
              </a:rPr>
              <a:t>、</a:t>
            </a:r>
            <a:r>
              <a:rPr lang="en-US" altLang="zh-CN" sz="3600" b="1" kern="100">
                <a:cs typeface="Times New Roman" panose="02020603050405020304" pitchFamily="18" charset="0"/>
              </a:rPr>
              <a:t>___</a:t>
            </a:r>
            <a:r>
              <a:rPr lang="zh-CN" altLang="en-US" sz="3600" b="1" kern="100">
                <a:cs typeface="Times New Roman" panose="02020603050405020304" pitchFamily="18" charset="0"/>
              </a:rPr>
              <a:t>像，应用</a:t>
            </a:r>
            <a:r>
              <a:rPr lang="en-US" altLang="zh-CN" sz="3600" b="1" kern="100">
                <a:cs typeface="Times New Roman" panose="02020603050405020304" pitchFamily="18" charset="0"/>
              </a:rPr>
              <a:t>:_______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B5389F00-7012-417D-B305-CB935BB3FB8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203453" y="3008591"/>
            <a:ext cx="1890712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600" b="1" kern="100">
                <a:solidFill>
                  <a:srgbClr val="FF0000"/>
                </a:solidFill>
                <a:cs typeface="Times New Roman" panose="02020603050405020304" pitchFamily="18" charset="0"/>
              </a:rPr>
              <a:t>2f &gt; v &gt; f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C59EB610-C0E3-4951-B88D-E09219BE3F1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137822" y="3705704"/>
            <a:ext cx="1341437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3600" b="1" kern="100">
                <a:solidFill>
                  <a:srgbClr val="FF0000"/>
                </a:solidFill>
                <a:cs typeface="Times New Roman" panose="02020603050405020304" pitchFamily="18" charset="0"/>
              </a:rPr>
              <a:t>倒立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8953D5F1-5752-4CF8-A70C-B57D62EE2F3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797865" y="3026342"/>
            <a:ext cx="75565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600" b="1" kern="100">
                <a:solidFill>
                  <a:srgbClr val="FF0000"/>
                </a:solidFill>
                <a:cs typeface="Times New Roman" panose="02020603050405020304" pitchFamily="18" charset="0"/>
              </a:rPr>
              <a:t>&lt;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50F3E6B-BD30-4348-B53F-CA82697FB28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807956" y="3701222"/>
            <a:ext cx="1341437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3600" b="1" kern="100">
                <a:solidFill>
                  <a:srgbClr val="FF0000"/>
                </a:solidFill>
                <a:cs typeface="Times New Roman" panose="02020603050405020304" pitchFamily="18" charset="0"/>
              </a:rPr>
              <a:t>缩小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0194974-1D86-4273-A35D-B9F7FFDAA8AD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440001" y="3711903"/>
            <a:ext cx="1341437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3600" b="1" kern="100">
                <a:solidFill>
                  <a:srgbClr val="FF0000"/>
                </a:solidFill>
                <a:cs typeface="Times New Roman" panose="02020603050405020304" pitchFamily="18" charset="0"/>
              </a:rPr>
              <a:t>实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E9F0AE86-56B2-46F1-BF09-6028E78A5D7A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8054974" y="3701222"/>
            <a:ext cx="20621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3600" b="1" kern="100">
                <a:solidFill>
                  <a:srgbClr val="FF0000"/>
                </a:solidFill>
                <a:cs typeface="Times New Roman" panose="02020603050405020304" pitchFamily="18" charset="0"/>
              </a:rPr>
              <a:t>照相机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  <p:grpSp>
        <p:nvGrpSpPr>
          <p:cNvPr id="7223" name="Group 9">
            <a:extLst>
              <a:ext uri="{FF2B5EF4-FFF2-40B4-BE49-F238E27FC236}">
                <a16:creationId xmlns:a16="http://schemas.microsoft.com/office/drawing/2014/main" id="{AB929541-2A8C-95FD-B051-82B78DF28A75}"/>
              </a:ext>
            </a:extLst>
          </p:cNvPr>
          <p:cNvGrpSpPr>
            <a:grpSpLocks noChangeAspect="1"/>
          </p:cNvGrpSpPr>
          <p:nvPr>
            <p:custDataLst>
              <p:tags r:id="rId10"/>
            </p:custDataLst>
          </p:nvPr>
        </p:nvGrpSpPr>
        <p:grpSpPr>
          <a:xfrm>
            <a:off x="2269390" y="897563"/>
            <a:ext cx="168936" cy="825072"/>
            <a:chOff x="0" y="0"/>
            <a:chExt cx="426" cy="2551"/>
          </a:xfrm>
        </p:grpSpPr>
        <p:grpSp>
          <p:nvGrpSpPr>
            <p:cNvPr id="7224" name="Group 10">
              <a:extLst>
                <a:ext uri="{FF2B5EF4-FFF2-40B4-BE49-F238E27FC236}">
                  <a16:creationId xmlns:a16="http://schemas.microsoft.com/office/drawing/2014/main" id="{35E7603D-8753-72D1-44B3-64E1EBF2FFB3}"/>
                </a:ext>
              </a:extLst>
            </p:cNvPr>
            <p:cNvGrpSpPr>
              <a:grpSpLocks noChangeAspect="1"/>
            </p:cNvGrpSpPr>
            <p:nvPr>
              <p:custDataLst>
                <p:tags r:id="rId41"/>
              </p:custDataLst>
            </p:nvPr>
          </p:nvGrpSpPr>
          <p:grpSpPr>
            <a:xfrm>
              <a:off x="20" y="0"/>
              <a:ext cx="406" cy="1042"/>
              <a:chOff x="0" y="0"/>
              <a:chExt cx="811" cy="2081"/>
            </a:xfrm>
          </p:grpSpPr>
          <p:sp>
            <p:nvSpPr>
              <p:cNvPr id="7227" name="Freeform 11">
                <a:extLst>
                  <a:ext uri="{FF2B5EF4-FFF2-40B4-BE49-F238E27FC236}">
                    <a16:creationId xmlns:a16="http://schemas.microsoft.com/office/drawing/2014/main" id="{257FED19-4BAC-C873-7E17-AF2A6A5FFCC0}"/>
                  </a:ext>
                </a:extLst>
              </p:cNvPr>
              <p:cNvSpPr>
                <a:spLocks noChangeAspect="1"/>
              </p:cNvSpPr>
              <p:nvPr>
                <p:custDataLst>
                  <p:tags r:id="rId44"/>
                </p:custDataLst>
              </p:nvPr>
            </p:nvSpPr>
            <p:spPr>
              <a:xfrm rot="5700000">
                <a:off x="-635" y="635"/>
                <a:ext cx="2081" cy="81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0" b="0"/>
                <a:pathLst>
                  <a:path w="8000" h="3154">
                    <a:moveTo>
                      <a:pt x="8000" y="1577"/>
                    </a:moveTo>
                    <a:cubicBezTo>
                      <a:pt x="8000" y="1818"/>
                      <a:pt x="7931" y="2087"/>
                      <a:pt x="7804" y="2300"/>
                    </a:cubicBezTo>
                    <a:cubicBezTo>
                      <a:pt x="7677" y="2513"/>
                      <a:pt x="7478" y="2717"/>
                      <a:pt x="7236" y="2853"/>
                    </a:cubicBezTo>
                    <a:cubicBezTo>
                      <a:pt x="6994" y="2989"/>
                      <a:pt x="6684" y="3082"/>
                      <a:pt x="6351" y="3118"/>
                    </a:cubicBezTo>
                    <a:cubicBezTo>
                      <a:pt x="6018" y="3154"/>
                      <a:pt x="5628" y="3128"/>
                      <a:pt x="5236" y="3071"/>
                    </a:cubicBezTo>
                    <a:cubicBezTo>
                      <a:pt x="4844" y="3014"/>
                      <a:pt x="4412" y="2895"/>
                      <a:pt x="4000" y="2777"/>
                    </a:cubicBezTo>
                    <a:cubicBezTo>
                      <a:pt x="3588" y="2659"/>
                      <a:pt x="3156" y="2499"/>
                      <a:pt x="2764" y="2366"/>
                    </a:cubicBezTo>
                    <a:cubicBezTo>
                      <a:pt x="2372" y="2233"/>
                      <a:pt x="1982" y="2086"/>
                      <a:pt x="1649" y="1977"/>
                    </a:cubicBezTo>
                    <a:cubicBezTo>
                      <a:pt x="1316" y="1868"/>
                      <a:pt x="1006" y="1776"/>
                      <a:pt x="764" y="1712"/>
                    </a:cubicBezTo>
                    <a:cubicBezTo>
                      <a:pt x="522" y="1648"/>
                      <a:pt x="323" y="1617"/>
                      <a:pt x="196" y="1595"/>
                    </a:cubicBezTo>
                    <a:cubicBezTo>
                      <a:pt x="69" y="1573"/>
                      <a:pt x="0" y="1571"/>
                      <a:pt x="0" y="1577"/>
                    </a:cubicBezTo>
                    <a:cubicBezTo>
                      <a:pt x="0" y="1583"/>
                      <a:pt x="69" y="1581"/>
                      <a:pt x="196" y="1559"/>
                    </a:cubicBezTo>
                    <a:cubicBezTo>
                      <a:pt x="323" y="1537"/>
                      <a:pt x="522" y="1506"/>
                      <a:pt x="764" y="1442"/>
                    </a:cubicBezTo>
                    <a:cubicBezTo>
                      <a:pt x="1006" y="1378"/>
                      <a:pt x="1316" y="1286"/>
                      <a:pt x="1649" y="1177"/>
                    </a:cubicBezTo>
                    <a:cubicBezTo>
                      <a:pt x="1982" y="1068"/>
                      <a:pt x="2372" y="921"/>
                      <a:pt x="2764" y="788"/>
                    </a:cubicBezTo>
                    <a:cubicBezTo>
                      <a:pt x="3156" y="655"/>
                      <a:pt x="3588" y="495"/>
                      <a:pt x="4000" y="377"/>
                    </a:cubicBezTo>
                    <a:cubicBezTo>
                      <a:pt x="4412" y="259"/>
                      <a:pt x="4844" y="140"/>
                      <a:pt x="5236" y="83"/>
                    </a:cubicBezTo>
                    <a:cubicBezTo>
                      <a:pt x="5628" y="26"/>
                      <a:pt x="6018" y="0"/>
                      <a:pt x="6351" y="36"/>
                    </a:cubicBezTo>
                    <a:cubicBezTo>
                      <a:pt x="6684" y="72"/>
                      <a:pt x="6994" y="165"/>
                      <a:pt x="7236" y="301"/>
                    </a:cubicBezTo>
                    <a:cubicBezTo>
                      <a:pt x="7478" y="437"/>
                      <a:pt x="7677" y="641"/>
                      <a:pt x="7804" y="854"/>
                    </a:cubicBezTo>
                    <a:cubicBezTo>
                      <a:pt x="7931" y="1067"/>
                      <a:pt x="8000" y="1336"/>
                      <a:pt x="8000" y="157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BF02E"/>
                  </a:gs>
                  <a:gs pos="100000">
                    <a:srgbClr val="FF9900"/>
                  </a:gs>
                </a:gsLst>
                <a:lin ang="5400000" scaled="1"/>
              </a:gradFill>
              <a:ln w="9525">
                <a:noFill/>
              </a:ln>
            </p:spPr>
            <p:txBody>
              <a:bodyPr/>
              <a:lstStyle/>
              <a:p>
                <a:pPr defTabSz="457200"/>
                <a:endParaRPr lang="zh-CN" altLang="en-US">
                  <a:solidFill>
                    <a:prstClr val="black"/>
                  </a:solidFill>
                  <a:latin typeface="Times New Roman" panose="02020603050405020304"/>
                </a:endParaRPr>
              </a:p>
            </p:txBody>
          </p:sp>
          <p:sp>
            <p:nvSpPr>
              <p:cNvPr id="7228" name="Freeform 12">
                <a:extLst>
                  <a:ext uri="{FF2B5EF4-FFF2-40B4-BE49-F238E27FC236}">
                    <a16:creationId xmlns:a16="http://schemas.microsoft.com/office/drawing/2014/main" id="{82DC43D3-FB47-6F37-20FC-1C0EC80F3C52}"/>
                  </a:ext>
                </a:extLst>
              </p:cNvPr>
              <p:cNvSpPr>
                <a:spLocks noChangeAspect="1"/>
              </p:cNvSpPr>
              <p:nvPr>
                <p:custDataLst>
                  <p:tags r:id="rId45"/>
                </p:custDataLst>
              </p:nvPr>
            </p:nvSpPr>
            <p:spPr>
              <a:xfrm rot="5700000">
                <a:off x="-156" y="1304"/>
                <a:ext cx="1102" cy="4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8000" h="3154">
                    <a:moveTo>
                      <a:pt x="8000" y="1577"/>
                    </a:moveTo>
                    <a:cubicBezTo>
                      <a:pt x="8000" y="1818"/>
                      <a:pt x="7931" y="2087"/>
                      <a:pt x="7804" y="2300"/>
                    </a:cubicBezTo>
                    <a:cubicBezTo>
                      <a:pt x="7677" y="2513"/>
                      <a:pt x="7478" y="2717"/>
                      <a:pt x="7236" y="2853"/>
                    </a:cubicBezTo>
                    <a:cubicBezTo>
                      <a:pt x="6994" y="2989"/>
                      <a:pt x="6684" y="3082"/>
                      <a:pt x="6351" y="3118"/>
                    </a:cubicBezTo>
                    <a:cubicBezTo>
                      <a:pt x="6018" y="3154"/>
                      <a:pt x="5628" y="3128"/>
                      <a:pt x="5236" y="3071"/>
                    </a:cubicBezTo>
                    <a:cubicBezTo>
                      <a:pt x="4844" y="3014"/>
                      <a:pt x="4412" y="2895"/>
                      <a:pt x="4000" y="2777"/>
                    </a:cubicBezTo>
                    <a:cubicBezTo>
                      <a:pt x="3588" y="2659"/>
                      <a:pt x="3156" y="2499"/>
                      <a:pt x="2764" y="2366"/>
                    </a:cubicBezTo>
                    <a:cubicBezTo>
                      <a:pt x="2372" y="2233"/>
                      <a:pt x="1982" y="2086"/>
                      <a:pt x="1649" y="1977"/>
                    </a:cubicBezTo>
                    <a:cubicBezTo>
                      <a:pt x="1316" y="1868"/>
                      <a:pt x="1006" y="1776"/>
                      <a:pt x="764" y="1712"/>
                    </a:cubicBezTo>
                    <a:cubicBezTo>
                      <a:pt x="522" y="1648"/>
                      <a:pt x="323" y="1617"/>
                      <a:pt x="196" y="1595"/>
                    </a:cubicBezTo>
                    <a:cubicBezTo>
                      <a:pt x="69" y="1573"/>
                      <a:pt x="0" y="1571"/>
                      <a:pt x="0" y="1577"/>
                    </a:cubicBezTo>
                    <a:cubicBezTo>
                      <a:pt x="0" y="1583"/>
                      <a:pt x="69" y="1581"/>
                      <a:pt x="196" y="1559"/>
                    </a:cubicBezTo>
                    <a:cubicBezTo>
                      <a:pt x="323" y="1537"/>
                      <a:pt x="522" y="1506"/>
                      <a:pt x="764" y="1442"/>
                    </a:cubicBezTo>
                    <a:cubicBezTo>
                      <a:pt x="1006" y="1378"/>
                      <a:pt x="1316" y="1286"/>
                      <a:pt x="1649" y="1177"/>
                    </a:cubicBezTo>
                    <a:cubicBezTo>
                      <a:pt x="1982" y="1068"/>
                      <a:pt x="2372" y="921"/>
                      <a:pt x="2764" y="788"/>
                    </a:cubicBezTo>
                    <a:cubicBezTo>
                      <a:pt x="3156" y="655"/>
                      <a:pt x="3588" y="495"/>
                      <a:pt x="4000" y="377"/>
                    </a:cubicBezTo>
                    <a:cubicBezTo>
                      <a:pt x="4412" y="259"/>
                      <a:pt x="4844" y="140"/>
                      <a:pt x="5236" y="83"/>
                    </a:cubicBezTo>
                    <a:cubicBezTo>
                      <a:pt x="5628" y="26"/>
                      <a:pt x="6018" y="0"/>
                      <a:pt x="6351" y="36"/>
                    </a:cubicBezTo>
                    <a:cubicBezTo>
                      <a:pt x="6684" y="72"/>
                      <a:pt x="6994" y="165"/>
                      <a:pt x="7236" y="301"/>
                    </a:cubicBezTo>
                    <a:cubicBezTo>
                      <a:pt x="7478" y="437"/>
                      <a:pt x="7677" y="641"/>
                      <a:pt x="7804" y="854"/>
                    </a:cubicBezTo>
                    <a:cubicBezTo>
                      <a:pt x="7931" y="1067"/>
                      <a:pt x="8000" y="1336"/>
                      <a:pt x="8000" y="157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9900"/>
                  </a:gs>
                  <a:gs pos="100000">
                    <a:srgbClr val="993300"/>
                  </a:gs>
                </a:gsLst>
                <a:lin ang="5400000" scaled="1"/>
              </a:gradFill>
              <a:ln w="9525">
                <a:noFill/>
              </a:ln>
            </p:spPr>
            <p:txBody>
              <a:bodyPr/>
              <a:lstStyle/>
              <a:p>
                <a:pPr defTabSz="457200"/>
                <a:endParaRPr lang="zh-CN" altLang="en-US">
                  <a:solidFill>
                    <a:prstClr val="black"/>
                  </a:solidFill>
                  <a:latin typeface="Times New Roman" panose="02020603050405020304"/>
                </a:endParaRPr>
              </a:p>
            </p:txBody>
          </p:sp>
        </p:grpSp>
        <p:sp>
          <p:nvSpPr>
            <p:cNvPr id="7225" name="Rectangle 13">
              <a:extLst>
                <a:ext uri="{FF2B5EF4-FFF2-40B4-BE49-F238E27FC236}">
                  <a16:creationId xmlns:a16="http://schemas.microsoft.com/office/drawing/2014/main" id="{1269106D-65D4-922C-4809-788A8601CA3C}"/>
                </a:ext>
              </a:extLst>
            </p:cNvPr>
            <p:cNvSpPr>
              <a:spLocks noChangeAspect="1"/>
            </p:cNvSpPr>
            <p:nvPr>
              <p:custDataLst>
                <p:tags r:id="rId42"/>
              </p:custDataLst>
            </p:nvPr>
          </p:nvSpPr>
          <p:spPr>
            <a:xfrm>
              <a:off x="180" y="896"/>
              <a:ext cx="35" cy="242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FFCC"/>
                </a:gs>
              </a:gsLst>
              <a:lin ang="5400000" scaled="1"/>
            </a:gra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pPr defTabSz="457200">
                <a:buFont typeface="Arial" panose="020B0604020202020204" pitchFamily="34" charset="0"/>
                <a:buNone/>
              </a:pPr>
              <a:endParaRPr lang="zh-CN" altLang="zh-CN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226" name="Rectangle 14">
              <a:extLst>
                <a:ext uri="{FF2B5EF4-FFF2-40B4-BE49-F238E27FC236}">
                  <a16:creationId xmlns:a16="http://schemas.microsoft.com/office/drawing/2014/main" id="{1339453A-4B3C-3EA7-4240-4984DBE66D40}"/>
                </a:ext>
              </a:extLst>
            </p:cNvPr>
            <p:cNvSpPr>
              <a:spLocks noChangeAspect="1"/>
            </p:cNvSpPr>
            <p:nvPr>
              <p:custDataLst>
                <p:tags r:id="rId43"/>
              </p:custDataLst>
            </p:nvPr>
          </p:nvSpPr>
          <p:spPr>
            <a:xfrm>
              <a:off x="0" y="1068"/>
              <a:ext cx="406" cy="1483"/>
            </a:xfrm>
            <a:prstGeom prst="rect">
              <a:avLst/>
            </a:prstGeom>
            <a:solidFill>
              <a:srgbClr val="FF0000"/>
            </a:solidFill>
            <a:ln w="9525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pPr defTabSz="457200">
                <a:buFont typeface="Arial" panose="020B0604020202020204" pitchFamily="34" charset="0"/>
                <a:buNone/>
              </a:pPr>
              <a:endParaRPr lang="zh-CN" altLang="zh-CN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7229" name="Group 18">
            <a:extLst>
              <a:ext uri="{FF2B5EF4-FFF2-40B4-BE49-F238E27FC236}">
                <a16:creationId xmlns:a16="http://schemas.microsoft.com/office/drawing/2014/main" id="{D5A025BB-6B03-5A1A-5E84-7B5CA86A3538}"/>
              </a:ext>
            </a:extLst>
          </p:cNvPr>
          <p:cNvGrpSpPr>
            <a:grpSpLocks noChangeAspect="1"/>
          </p:cNvGrpSpPr>
          <p:nvPr>
            <p:custDataLst>
              <p:tags r:id="rId11"/>
            </p:custDataLst>
          </p:nvPr>
        </p:nvGrpSpPr>
        <p:grpSpPr>
          <a:xfrm>
            <a:off x="8707068" y="1722631"/>
            <a:ext cx="119523" cy="455860"/>
            <a:chOff x="0" y="0"/>
            <a:chExt cx="173" cy="1132"/>
          </a:xfrm>
        </p:grpSpPr>
        <p:grpSp>
          <p:nvGrpSpPr>
            <p:cNvPr id="7230" name="Group 19">
              <a:extLst>
                <a:ext uri="{FF2B5EF4-FFF2-40B4-BE49-F238E27FC236}">
                  <a16:creationId xmlns:a16="http://schemas.microsoft.com/office/drawing/2014/main" id="{FB069BD9-13B6-8891-524F-C17F91C98701}"/>
                </a:ext>
              </a:extLst>
            </p:cNvPr>
            <p:cNvGrpSpPr>
              <a:grpSpLocks noChangeAspect="1"/>
            </p:cNvGrpSpPr>
            <p:nvPr>
              <p:custDataLst>
                <p:tags r:id="rId36"/>
              </p:custDataLst>
            </p:nvPr>
          </p:nvGrpSpPr>
          <p:grpSpPr>
            <a:xfrm rot="10800000">
              <a:off x="0" y="669"/>
              <a:ext cx="173" cy="463"/>
              <a:chOff x="0" y="0"/>
              <a:chExt cx="811" cy="2081"/>
            </a:xfrm>
          </p:grpSpPr>
          <p:sp>
            <p:nvSpPr>
              <p:cNvPr id="7233" name="Freeform 26">
                <a:extLst>
                  <a:ext uri="{FF2B5EF4-FFF2-40B4-BE49-F238E27FC236}">
                    <a16:creationId xmlns:a16="http://schemas.microsoft.com/office/drawing/2014/main" id="{BEE2E899-D5A5-41B4-D991-26249E89BCAA}"/>
                  </a:ext>
                </a:extLst>
              </p:cNvPr>
              <p:cNvSpPr>
                <a:spLocks noChangeAspect="1"/>
              </p:cNvSpPr>
              <p:nvPr>
                <p:custDataLst>
                  <p:tags r:id="rId39"/>
                </p:custDataLst>
              </p:nvPr>
            </p:nvSpPr>
            <p:spPr>
              <a:xfrm rot="5700000">
                <a:off x="-635" y="635"/>
                <a:ext cx="2081" cy="81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0" b="0"/>
                <a:pathLst>
                  <a:path w="8000" h="3154">
                    <a:moveTo>
                      <a:pt x="8000" y="1577"/>
                    </a:moveTo>
                    <a:cubicBezTo>
                      <a:pt x="8000" y="1818"/>
                      <a:pt x="7931" y="2087"/>
                      <a:pt x="7804" y="2300"/>
                    </a:cubicBezTo>
                    <a:cubicBezTo>
                      <a:pt x="7677" y="2513"/>
                      <a:pt x="7478" y="2717"/>
                      <a:pt x="7236" y="2853"/>
                    </a:cubicBezTo>
                    <a:cubicBezTo>
                      <a:pt x="6994" y="2989"/>
                      <a:pt x="6684" y="3082"/>
                      <a:pt x="6351" y="3118"/>
                    </a:cubicBezTo>
                    <a:cubicBezTo>
                      <a:pt x="6018" y="3154"/>
                      <a:pt x="5628" y="3128"/>
                      <a:pt x="5236" y="3071"/>
                    </a:cubicBezTo>
                    <a:cubicBezTo>
                      <a:pt x="4844" y="3014"/>
                      <a:pt x="4412" y="2895"/>
                      <a:pt x="4000" y="2777"/>
                    </a:cubicBezTo>
                    <a:cubicBezTo>
                      <a:pt x="3588" y="2659"/>
                      <a:pt x="3156" y="2499"/>
                      <a:pt x="2764" y="2366"/>
                    </a:cubicBezTo>
                    <a:cubicBezTo>
                      <a:pt x="2372" y="2233"/>
                      <a:pt x="1982" y="2086"/>
                      <a:pt x="1649" y="1977"/>
                    </a:cubicBezTo>
                    <a:cubicBezTo>
                      <a:pt x="1316" y="1868"/>
                      <a:pt x="1006" y="1776"/>
                      <a:pt x="764" y="1712"/>
                    </a:cubicBezTo>
                    <a:cubicBezTo>
                      <a:pt x="522" y="1648"/>
                      <a:pt x="323" y="1617"/>
                      <a:pt x="196" y="1595"/>
                    </a:cubicBezTo>
                    <a:cubicBezTo>
                      <a:pt x="69" y="1573"/>
                      <a:pt x="0" y="1571"/>
                      <a:pt x="0" y="1577"/>
                    </a:cubicBezTo>
                    <a:cubicBezTo>
                      <a:pt x="0" y="1583"/>
                      <a:pt x="69" y="1581"/>
                      <a:pt x="196" y="1559"/>
                    </a:cubicBezTo>
                    <a:cubicBezTo>
                      <a:pt x="323" y="1537"/>
                      <a:pt x="522" y="1506"/>
                      <a:pt x="764" y="1442"/>
                    </a:cubicBezTo>
                    <a:cubicBezTo>
                      <a:pt x="1006" y="1378"/>
                      <a:pt x="1316" y="1286"/>
                      <a:pt x="1649" y="1177"/>
                    </a:cubicBezTo>
                    <a:cubicBezTo>
                      <a:pt x="1982" y="1068"/>
                      <a:pt x="2372" y="921"/>
                      <a:pt x="2764" y="788"/>
                    </a:cubicBezTo>
                    <a:cubicBezTo>
                      <a:pt x="3156" y="655"/>
                      <a:pt x="3588" y="495"/>
                      <a:pt x="4000" y="377"/>
                    </a:cubicBezTo>
                    <a:cubicBezTo>
                      <a:pt x="4412" y="259"/>
                      <a:pt x="4844" y="140"/>
                      <a:pt x="5236" y="83"/>
                    </a:cubicBezTo>
                    <a:cubicBezTo>
                      <a:pt x="5628" y="26"/>
                      <a:pt x="6018" y="0"/>
                      <a:pt x="6351" y="36"/>
                    </a:cubicBezTo>
                    <a:cubicBezTo>
                      <a:pt x="6684" y="72"/>
                      <a:pt x="6994" y="165"/>
                      <a:pt x="7236" y="301"/>
                    </a:cubicBezTo>
                    <a:cubicBezTo>
                      <a:pt x="7478" y="437"/>
                      <a:pt x="7677" y="641"/>
                      <a:pt x="7804" y="854"/>
                    </a:cubicBezTo>
                    <a:cubicBezTo>
                      <a:pt x="7931" y="1067"/>
                      <a:pt x="8000" y="1336"/>
                      <a:pt x="8000" y="157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BF02E"/>
                  </a:gs>
                  <a:gs pos="100000">
                    <a:srgbClr val="FF9900"/>
                  </a:gs>
                </a:gsLst>
                <a:lin ang="5400000" scaled="1"/>
              </a:gradFill>
              <a:ln w="9525">
                <a:noFill/>
              </a:ln>
            </p:spPr>
            <p:txBody>
              <a:bodyPr/>
              <a:lstStyle/>
              <a:p>
                <a:pPr defTabSz="457200"/>
                <a:endParaRPr lang="zh-CN" altLang="en-US">
                  <a:solidFill>
                    <a:prstClr val="black"/>
                  </a:solidFill>
                  <a:latin typeface="Times New Roman" panose="02020603050405020304"/>
                </a:endParaRPr>
              </a:p>
            </p:txBody>
          </p:sp>
          <p:sp>
            <p:nvSpPr>
              <p:cNvPr id="7234" name="Freeform 27">
                <a:extLst>
                  <a:ext uri="{FF2B5EF4-FFF2-40B4-BE49-F238E27FC236}">
                    <a16:creationId xmlns:a16="http://schemas.microsoft.com/office/drawing/2014/main" id="{807CCF87-81C7-504C-38DF-39FB4C1DB4AC}"/>
                  </a:ext>
                </a:extLst>
              </p:cNvPr>
              <p:cNvSpPr>
                <a:spLocks noChangeAspect="1"/>
              </p:cNvSpPr>
              <p:nvPr>
                <p:custDataLst>
                  <p:tags r:id="rId40"/>
                </p:custDataLst>
              </p:nvPr>
            </p:nvSpPr>
            <p:spPr>
              <a:xfrm rot="5700000">
                <a:off x="-156" y="1304"/>
                <a:ext cx="1102" cy="4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8000" h="3154">
                    <a:moveTo>
                      <a:pt x="8000" y="1577"/>
                    </a:moveTo>
                    <a:cubicBezTo>
                      <a:pt x="8000" y="1818"/>
                      <a:pt x="7931" y="2087"/>
                      <a:pt x="7804" y="2300"/>
                    </a:cubicBezTo>
                    <a:cubicBezTo>
                      <a:pt x="7677" y="2513"/>
                      <a:pt x="7478" y="2717"/>
                      <a:pt x="7236" y="2853"/>
                    </a:cubicBezTo>
                    <a:cubicBezTo>
                      <a:pt x="6994" y="2989"/>
                      <a:pt x="6684" y="3082"/>
                      <a:pt x="6351" y="3118"/>
                    </a:cubicBezTo>
                    <a:cubicBezTo>
                      <a:pt x="6018" y="3154"/>
                      <a:pt x="5628" y="3128"/>
                      <a:pt x="5236" y="3071"/>
                    </a:cubicBezTo>
                    <a:cubicBezTo>
                      <a:pt x="4844" y="3014"/>
                      <a:pt x="4412" y="2895"/>
                      <a:pt x="4000" y="2777"/>
                    </a:cubicBezTo>
                    <a:cubicBezTo>
                      <a:pt x="3588" y="2659"/>
                      <a:pt x="3156" y="2499"/>
                      <a:pt x="2764" y="2366"/>
                    </a:cubicBezTo>
                    <a:cubicBezTo>
                      <a:pt x="2372" y="2233"/>
                      <a:pt x="1982" y="2086"/>
                      <a:pt x="1649" y="1977"/>
                    </a:cubicBezTo>
                    <a:cubicBezTo>
                      <a:pt x="1316" y="1868"/>
                      <a:pt x="1006" y="1776"/>
                      <a:pt x="764" y="1712"/>
                    </a:cubicBezTo>
                    <a:cubicBezTo>
                      <a:pt x="522" y="1648"/>
                      <a:pt x="323" y="1617"/>
                      <a:pt x="196" y="1595"/>
                    </a:cubicBezTo>
                    <a:cubicBezTo>
                      <a:pt x="69" y="1573"/>
                      <a:pt x="0" y="1571"/>
                      <a:pt x="0" y="1577"/>
                    </a:cubicBezTo>
                    <a:cubicBezTo>
                      <a:pt x="0" y="1583"/>
                      <a:pt x="69" y="1581"/>
                      <a:pt x="196" y="1559"/>
                    </a:cubicBezTo>
                    <a:cubicBezTo>
                      <a:pt x="323" y="1537"/>
                      <a:pt x="522" y="1506"/>
                      <a:pt x="764" y="1442"/>
                    </a:cubicBezTo>
                    <a:cubicBezTo>
                      <a:pt x="1006" y="1378"/>
                      <a:pt x="1316" y="1286"/>
                      <a:pt x="1649" y="1177"/>
                    </a:cubicBezTo>
                    <a:cubicBezTo>
                      <a:pt x="1982" y="1068"/>
                      <a:pt x="2372" y="921"/>
                      <a:pt x="2764" y="788"/>
                    </a:cubicBezTo>
                    <a:cubicBezTo>
                      <a:pt x="3156" y="655"/>
                      <a:pt x="3588" y="495"/>
                      <a:pt x="4000" y="377"/>
                    </a:cubicBezTo>
                    <a:cubicBezTo>
                      <a:pt x="4412" y="259"/>
                      <a:pt x="4844" y="140"/>
                      <a:pt x="5236" y="83"/>
                    </a:cubicBezTo>
                    <a:cubicBezTo>
                      <a:pt x="5628" y="26"/>
                      <a:pt x="6018" y="0"/>
                      <a:pt x="6351" y="36"/>
                    </a:cubicBezTo>
                    <a:cubicBezTo>
                      <a:pt x="6684" y="72"/>
                      <a:pt x="6994" y="165"/>
                      <a:pt x="7236" y="301"/>
                    </a:cubicBezTo>
                    <a:cubicBezTo>
                      <a:pt x="7478" y="437"/>
                      <a:pt x="7677" y="641"/>
                      <a:pt x="7804" y="854"/>
                    </a:cubicBezTo>
                    <a:cubicBezTo>
                      <a:pt x="7931" y="1067"/>
                      <a:pt x="8000" y="1336"/>
                      <a:pt x="8000" y="157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9900"/>
                  </a:gs>
                  <a:gs pos="100000">
                    <a:srgbClr val="993300"/>
                  </a:gs>
                </a:gsLst>
                <a:lin ang="5400000" scaled="1"/>
              </a:gradFill>
              <a:ln w="9525">
                <a:noFill/>
              </a:ln>
            </p:spPr>
            <p:txBody>
              <a:bodyPr/>
              <a:lstStyle/>
              <a:p>
                <a:pPr defTabSz="457200"/>
                <a:endParaRPr lang="zh-CN" altLang="en-US">
                  <a:solidFill>
                    <a:prstClr val="black"/>
                  </a:solidFill>
                  <a:latin typeface="Times New Roman" panose="02020603050405020304"/>
                </a:endParaRPr>
              </a:p>
            </p:txBody>
          </p:sp>
        </p:grpSp>
        <p:sp>
          <p:nvSpPr>
            <p:cNvPr id="7231" name="Rectangle 28">
              <a:extLst>
                <a:ext uri="{FF2B5EF4-FFF2-40B4-BE49-F238E27FC236}">
                  <a16:creationId xmlns:a16="http://schemas.microsoft.com/office/drawing/2014/main" id="{0C6E4806-95E6-8F84-D436-9B1E88C7F542}"/>
                </a:ext>
              </a:extLst>
            </p:cNvPr>
            <p:cNvSpPr>
              <a:spLocks noChangeAspect="1"/>
            </p:cNvSpPr>
            <p:nvPr>
              <p:custDataLst>
                <p:tags r:id="rId37"/>
              </p:custDataLst>
            </p:nvPr>
          </p:nvSpPr>
          <p:spPr>
            <a:xfrm rot="10800000">
              <a:off x="90" y="627"/>
              <a:ext cx="15" cy="108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FFCC"/>
                </a:gs>
              </a:gsLst>
              <a:lin ang="5400000" scaled="1"/>
            </a:gra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pPr defTabSz="457200">
                <a:buFont typeface="Arial" panose="020B0604020202020204" pitchFamily="34" charset="0"/>
                <a:buNone/>
              </a:pPr>
              <a:endParaRPr lang="zh-CN" altLang="zh-CN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232" name="Rectangle 29">
              <a:extLst>
                <a:ext uri="{FF2B5EF4-FFF2-40B4-BE49-F238E27FC236}">
                  <a16:creationId xmlns:a16="http://schemas.microsoft.com/office/drawing/2014/main" id="{9ABDFE62-7A22-03A5-498F-55DDD4EC9D4E}"/>
                </a:ext>
              </a:extLst>
            </p:cNvPr>
            <p:cNvSpPr>
              <a:spLocks noChangeAspect="1"/>
            </p:cNvSpPr>
            <p:nvPr>
              <p:custDataLst>
                <p:tags r:id="rId38"/>
              </p:custDataLst>
            </p:nvPr>
          </p:nvSpPr>
          <p:spPr>
            <a:xfrm rot="10800000">
              <a:off x="0" y="0"/>
              <a:ext cx="173" cy="659"/>
            </a:xfrm>
            <a:prstGeom prst="rect">
              <a:avLst/>
            </a:prstGeom>
            <a:solidFill>
              <a:srgbClr val="FF0000"/>
            </a:solidFill>
            <a:ln w="9525">
              <a:noFill/>
            </a:ln>
          </p:spPr>
          <p:txBody>
            <a:bodyPr anchor="t"/>
            <a:lstStyle/>
            <a:p>
              <a:pPr defTabSz="457200">
                <a:buFont typeface="Arial" panose="020B0604020202020204" pitchFamily="34" charset="0"/>
                <a:buNone/>
              </a:pPr>
              <a:endParaRPr lang="zh-CN" altLang="zh-CN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7248" name="Text Box 27">
            <a:extLst>
              <a:ext uri="{FF2B5EF4-FFF2-40B4-BE49-F238E27FC236}">
                <a16:creationId xmlns:a16="http://schemas.microsoft.com/office/drawing/2014/main" id="{003D3CFA-69DE-5D6A-B451-07C8F9B3924A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746951" y="1281034"/>
            <a:ext cx="361951" cy="42088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buFont typeface="Arial" panose="020B0604020202020204" pitchFamily="34" charset="0"/>
              <a:buNone/>
              <a:defRPr sz="1600" b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135" i="1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  <a:endParaRPr kumimoji="0" lang="zh-CN" altLang="zh-CN" sz="2135" i="1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249" name="Text Box 27">
            <a:extLst>
              <a:ext uri="{FF2B5EF4-FFF2-40B4-BE49-F238E27FC236}">
                <a16:creationId xmlns:a16="http://schemas.microsoft.com/office/drawing/2014/main" id="{1B507109-A641-2F07-57E7-D5B68715BE3B}"/>
              </a:ext>
            </a:extLst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9140988" y="1295067"/>
            <a:ext cx="825053" cy="42088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buFont typeface="Arial" panose="020B0604020202020204" pitchFamily="34" charset="0"/>
              <a:buNone/>
              <a:defRPr sz="1600" b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135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kumimoji="0" lang="en-US" altLang="zh-CN" sz="2135" i="1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  <a:endParaRPr kumimoji="0" lang="zh-CN" altLang="zh-CN" sz="2135" i="1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261" name="Text Box 27">
            <a:extLst>
              <a:ext uri="{FF2B5EF4-FFF2-40B4-BE49-F238E27FC236}">
                <a16:creationId xmlns:a16="http://schemas.microsoft.com/office/drawing/2014/main" id="{5BB5D5E9-A53B-77EB-35B6-3B1AFDA6C610}"/>
              </a:ext>
            </a:extLst>
          </p:cNvPr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643368" y="1365777"/>
            <a:ext cx="361951" cy="42088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buFont typeface="Arial" panose="020B0604020202020204" pitchFamily="34" charset="0"/>
              <a:buNone/>
              <a:defRPr sz="1600" b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135" i="1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  <a:endParaRPr kumimoji="0" lang="zh-CN" altLang="zh-CN" sz="2135" i="1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262" name="Text Box 27">
            <a:extLst>
              <a:ext uri="{FF2B5EF4-FFF2-40B4-BE49-F238E27FC236}">
                <a16:creationId xmlns:a16="http://schemas.microsoft.com/office/drawing/2014/main" id="{A3B575F2-AD9F-C860-3361-BDCCAD1BCD6D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212529" y="1312908"/>
            <a:ext cx="698827" cy="42088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buFont typeface="Arial" panose="020B0604020202020204" pitchFamily="34" charset="0"/>
              <a:buNone/>
              <a:defRPr sz="2000" b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135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kumimoji="0" lang="en-US" altLang="zh-CN" sz="2135" i="1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  <a:endParaRPr kumimoji="0" lang="zh-CN" altLang="zh-CN" sz="2135" i="1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7287" name="直接箭头连接符 7286">
            <a:extLst>
              <a:ext uri="{FF2B5EF4-FFF2-40B4-BE49-F238E27FC236}">
                <a16:creationId xmlns:a16="http://schemas.microsoft.com/office/drawing/2014/main" id="{02F12ED2-6010-7F6F-A096-9E4601DC2458}"/>
              </a:ext>
            </a:extLst>
          </p:cNvPr>
          <p:cNvCxnSpPr>
            <a:cxnSpLocks noChangeShapeType="1"/>
          </p:cNvCxnSpPr>
          <p:nvPr>
            <p:custDataLst>
              <p:tags r:id="rId16"/>
            </p:custDataLst>
          </p:nvPr>
        </p:nvCxnSpPr>
        <p:spPr bwMode="auto">
          <a:xfrm>
            <a:off x="2365429" y="922402"/>
            <a:ext cx="4036835" cy="23851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290" name="直接箭头连接符 7289">
            <a:extLst>
              <a:ext uri="{FF2B5EF4-FFF2-40B4-BE49-F238E27FC236}">
                <a16:creationId xmlns:a16="http://schemas.microsoft.com/office/drawing/2014/main" id="{2299869F-FC93-DD73-CF8A-396E410BE79A}"/>
              </a:ext>
            </a:extLst>
          </p:cNvPr>
          <p:cNvCxnSpPr>
            <a:cxnSpLocks noChangeShapeType="1"/>
          </p:cNvCxnSpPr>
          <p:nvPr>
            <p:custDataLst>
              <p:tags r:id="rId17"/>
            </p:custDataLst>
          </p:nvPr>
        </p:nvCxnSpPr>
        <p:spPr bwMode="auto">
          <a:xfrm>
            <a:off x="6402264" y="943476"/>
            <a:ext cx="2683791" cy="1414761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294" name="直接箭头连接符 7293">
            <a:extLst>
              <a:ext uri="{FF2B5EF4-FFF2-40B4-BE49-F238E27FC236}">
                <a16:creationId xmlns:a16="http://schemas.microsoft.com/office/drawing/2014/main" id="{18D50CFF-583D-C170-1234-3DEAAACC82FC}"/>
              </a:ext>
            </a:extLst>
          </p:cNvPr>
          <p:cNvCxnSpPr>
            <a:cxnSpLocks noChangeShapeType="1"/>
          </p:cNvCxnSpPr>
          <p:nvPr>
            <p:custDataLst>
              <p:tags r:id="rId18"/>
            </p:custDataLst>
          </p:nvPr>
        </p:nvCxnSpPr>
        <p:spPr bwMode="auto">
          <a:xfrm>
            <a:off x="2375941" y="929390"/>
            <a:ext cx="4037559" cy="810510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298" name="Line 19">
            <a:extLst>
              <a:ext uri="{FF2B5EF4-FFF2-40B4-BE49-F238E27FC236}">
                <a16:creationId xmlns:a16="http://schemas.microsoft.com/office/drawing/2014/main" id="{65F3CF43-46E4-5FB4-5748-84DA0B3C05E7}"/>
              </a:ext>
            </a:extLst>
          </p:cNvPr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4824342" y="943476"/>
            <a:ext cx="19386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 sz="4000"/>
          </a:p>
        </p:txBody>
      </p:sp>
      <p:sp>
        <p:nvSpPr>
          <p:cNvPr id="7299" name="Line 19">
            <a:extLst>
              <a:ext uri="{FF2B5EF4-FFF2-40B4-BE49-F238E27FC236}">
                <a16:creationId xmlns:a16="http://schemas.microsoft.com/office/drawing/2014/main" id="{F8A8C404-5C9B-F6D2-0008-97350C95B0DD}"/>
              </a:ext>
            </a:extLst>
          </p:cNvPr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7094165" y="1307506"/>
            <a:ext cx="225427" cy="11548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 sz="4000"/>
          </a:p>
        </p:txBody>
      </p:sp>
      <p:sp>
        <p:nvSpPr>
          <p:cNvPr id="7300" name="Line 19">
            <a:extLst>
              <a:ext uri="{FF2B5EF4-FFF2-40B4-BE49-F238E27FC236}">
                <a16:creationId xmlns:a16="http://schemas.microsoft.com/office/drawing/2014/main" id="{ECCD095E-CD21-6273-EB14-76C994E78733}"/>
              </a:ext>
            </a:extLst>
          </p:cNvPr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4272896" y="1307507"/>
            <a:ext cx="205099" cy="4272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 sz="4000"/>
          </a:p>
        </p:txBody>
      </p:sp>
      <p:sp>
        <p:nvSpPr>
          <p:cNvPr id="7302" name="文本框 7301">
            <a:extLst>
              <a:ext uri="{FF2B5EF4-FFF2-40B4-BE49-F238E27FC236}">
                <a16:creationId xmlns:a16="http://schemas.microsoft.com/office/drawing/2014/main" id="{3B70295C-8DAA-6EE7-32BA-B7594D217400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8841540" y="1730037"/>
            <a:ext cx="504825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200" b="1" kern="100">
                <a:solidFill>
                  <a:srgbClr val="FF0000"/>
                </a:solidFill>
                <a:cs typeface="Times New Roman" panose="02020603050405020304" pitchFamily="18" charset="0"/>
              </a:rPr>
              <a:t>A’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  <p:sp>
        <p:nvSpPr>
          <p:cNvPr id="7303" name="文本框 7302">
            <a:extLst>
              <a:ext uri="{FF2B5EF4-FFF2-40B4-BE49-F238E27FC236}">
                <a16:creationId xmlns:a16="http://schemas.microsoft.com/office/drawing/2014/main" id="{57295D83-2456-27B3-AF91-D1D653A0AA14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1877033" y="536071"/>
            <a:ext cx="504825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200" b="1" kern="100">
                <a:solidFill>
                  <a:srgbClr val="FF0000"/>
                </a:solidFill>
                <a:cs typeface="Times New Roman" panose="02020603050405020304" pitchFamily="18" charset="0"/>
              </a:rPr>
              <a:t>A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  <p:pic>
        <p:nvPicPr>
          <p:cNvPr id="7307" name="图片 7306">
            <a:extLst>
              <a:ext uri="{FF2B5EF4-FFF2-40B4-BE49-F238E27FC236}">
                <a16:creationId xmlns:a16="http://schemas.microsoft.com/office/drawing/2014/main" id="{C3CE0E5C-A432-8A87-86B4-6560F39D1DE4}"/>
              </a:ext>
            </a:extLst>
          </p:cNvPr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54"/>
          <a:stretch>
            <a:fillRect/>
          </a:stretch>
        </p:blipFill>
        <p:spPr>
          <a:xfrm>
            <a:off x="-167837" y="4357796"/>
            <a:ext cx="6175699" cy="2213491"/>
          </a:xfrm>
          <a:prstGeom prst="rect">
            <a:avLst/>
          </a:prstGeom>
        </p:spPr>
      </p:pic>
      <p:sp>
        <p:nvSpPr>
          <p:cNvPr id="7308" name="Rectangle 3">
            <a:extLst>
              <a:ext uri="{FF2B5EF4-FFF2-40B4-BE49-F238E27FC236}">
                <a16:creationId xmlns:a16="http://schemas.microsoft.com/office/drawing/2014/main" id="{C41E231C-90CB-E6B1-8B7C-8EB7EB05DE47}"/>
              </a:ext>
            </a:extLst>
          </p:cNvPr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6184139" y="4532649"/>
            <a:ext cx="588008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600" b="1">
                <a:latin typeface="宋体" panose="02010600030101010101" pitchFamily="2" charset="-122"/>
              </a:rPr>
              <a:t>实像：由</a:t>
            </a:r>
            <a:r>
              <a:rPr lang="zh-CN" altLang="en-US" sz="3600" b="1">
                <a:solidFill>
                  <a:srgbClr val="FF0000"/>
                </a:solidFill>
                <a:latin typeface="宋体" panose="02010600030101010101" pitchFamily="2" charset="-122"/>
              </a:rPr>
              <a:t>真实光线</a:t>
            </a:r>
            <a:r>
              <a:rPr lang="zh-CN" altLang="en-US" sz="3600" b="1">
                <a:latin typeface="宋体" panose="02010600030101010101" pitchFamily="2" charset="-122"/>
              </a:rPr>
              <a:t>形成的像</a:t>
            </a:r>
            <a:endParaRPr lang="en-US" altLang="zh-CN" sz="3600" b="1">
              <a:latin typeface="宋体" panose="02010600030101010101" pitchFamily="2" charset="-122"/>
            </a:endParaRPr>
          </a:p>
        </p:txBody>
      </p:sp>
      <p:sp>
        <p:nvSpPr>
          <p:cNvPr id="7309" name="Rectangle 3">
            <a:extLst>
              <a:ext uri="{FF2B5EF4-FFF2-40B4-BE49-F238E27FC236}">
                <a16:creationId xmlns:a16="http://schemas.microsoft.com/office/drawing/2014/main" id="{8BFDAE0E-BD8B-FB06-459F-CA38E6D7DD5E}"/>
              </a:ext>
            </a:extLst>
          </p:cNvPr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6184139" y="5171296"/>
            <a:ext cx="498821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600" b="1">
                <a:latin typeface="宋体" panose="02010600030101010101" pitchFamily="2" charset="-122"/>
              </a:rPr>
              <a:t>实像能在光屏上呈现</a:t>
            </a:r>
            <a:endParaRPr lang="en-US" altLang="zh-CN" sz="3600" b="1">
              <a:latin typeface="宋体" panose="02010600030101010101" pitchFamily="2" charset="-122"/>
            </a:endParaRPr>
          </a:p>
        </p:txBody>
      </p:sp>
      <p:cxnSp>
        <p:nvCxnSpPr>
          <p:cNvPr id="3" name="直接箭头连接符 2">
            <a:extLst>
              <a:ext uri="{FF2B5EF4-FFF2-40B4-BE49-F238E27FC236}">
                <a16:creationId xmlns:a16="http://schemas.microsoft.com/office/drawing/2014/main" id="{9941C8A8-15C7-F5B9-3566-9975ABDFF6BB}"/>
              </a:ext>
            </a:extLst>
          </p:cNvPr>
          <p:cNvCxnSpPr>
            <a:cxnSpLocks noChangeShapeType="1"/>
          </p:cNvCxnSpPr>
          <p:nvPr>
            <p:custDataLst>
              <p:tags r:id="rId27"/>
            </p:custDataLst>
          </p:nvPr>
        </p:nvCxnSpPr>
        <p:spPr bwMode="auto">
          <a:xfrm>
            <a:off x="6316156" y="1713515"/>
            <a:ext cx="2788320" cy="530133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301" name="Line 19">
            <a:extLst>
              <a:ext uri="{FF2B5EF4-FFF2-40B4-BE49-F238E27FC236}">
                <a16:creationId xmlns:a16="http://schemas.microsoft.com/office/drawing/2014/main" id="{79198269-8203-8EBA-3664-5DF9F69E37B8}"/>
              </a:ext>
            </a:extLst>
          </p:cNvPr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>
            <a:off x="7563028" y="1956987"/>
            <a:ext cx="234848" cy="4823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 sz="4000"/>
          </a:p>
        </p:txBody>
      </p:sp>
      <p:sp>
        <p:nvSpPr>
          <p:cNvPr id="10" name="Oval 26">
            <a:extLst>
              <a:ext uri="{FF2B5EF4-FFF2-40B4-BE49-F238E27FC236}">
                <a16:creationId xmlns:a16="http://schemas.microsoft.com/office/drawing/2014/main" id="{2956AD4D-4CCA-8276-C8BD-D3B08FFDC33D}"/>
              </a:ext>
            </a:extLst>
          </p:cNvPr>
          <p:cNvSpPr>
            <a:spLocks noChangeAspect="1" noChangeArrowheads="1"/>
          </p:cNvSpPr>
          <p:nvPr>
            <p:custDataLst>
              <p:tags r:id="rId29"/>
            </p:custDataLst>
          </p:nvPr>
        </p:nvSpPr>
        <p:spPr bwMode="auto">
          <a:xfrm>
            <a:off x="8696503" y="2127449"/>
            <a:ext cx="119523" cy="125444"/>
          </a:xfrm>
          <a:prstGeom prst="ellipse">
            <a:avLst/>
          </a:prstGeom>
          <a:solidFill>
            <a:srgbClr val="FF0000"/>
          </a:solidFill>
          <a:ln w="9525">
            <a:solidFill>
              <a:srgbClr val="CC33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800">
              <a:ea typeface="楷体_GB2312" pitchFamily="1" charset="-122"/>
            </a:endParaRPr>
          </a:p>
        </p:txBody>
      </p:sp>
      <p:cxnSp>
        <p:nvCxnSpPr>
          <p:cNvPr id="2" name="直接箭头连接符 1">
            <a:extLst>
              <a:ext uri="{FF2B5EF4-FFF2-40B4-BE49-F238E27FC236}">
                <a16:creationId xmlns:a16="http://schemas.microsoft.com/office/drawing/2014/main" id="{077EB7AE-3A2D-4B6E-D353-426C24B14EF5}"/>
              </a:ext>
            </a:extLst>
          </p:cNvPr>
          <p:cNvCxnSpPr/>
          <p:nvPr>
            <p:custDataLst>
              <p:tags r:id="rId30"/>
            </p:custDataLst>
          </p:nvPr>
        </p:nvCxnSpPr>
        <p:spPr>
          <a:xfrm flipH="1">
            <a:off x="2411917" y="2422565"/>
            <a:ext cx="3792095" cy="10209"/>
          </a:xfrm>
          <a:prstGeom prst="straightConnector1">
            <a:avLst/>
          </a:prstGeom>
          <a:ln w="57150">
            <a:solidFill>
              <a:srgbClr val="0066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7724A070-2E34-5B4C-F3F7-521318375FA8}"/>
              </a:ext>
            </a:extLst>
          </p:cNvPr>
          <p:cNvCxnSpPr/>
          <p:nvPr>
            <p:custDataLst>
              <p:tags r:id="rId31"/>
            </p:custDataLst>
          </p:nvPr>
        </p:nvCxnSpPr>
        <p:spPr>
          <a:xfrm flipV="1">
            <a:off x="2338848" y="2243648"/>
            <a:ext cx="1923" cy="386314"/>
          </a:xfrm>
          <a:prstGeom prst="straightConnector1">
            <a:avLst/>
          </a:prstGeom>
          <a:ln w="57150">
            <a:solidFill>
              <a:srgbClr val="0066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A80628B1-CB57-8D73-A272-5A71B6F81DAA}"/>
              </a:ext>
            </a:extLst>
          </p:cNvPr>
          <p:cNvCxnSpPr/>
          <p:nvPr>
            <p:custDataLst>
              <p:tags r:id="rId32"/>
            </p:custDataLst>
          </p:nvPr>
        </p:nvCxnSpPr>
        <p:spPr>
          <a:xfrm flipH="1">
            <a:off x="6587436" y="2420531"/>
            <a:ext cx="2100852" cy="17741"/>
          </a:xfrm>
          <a:prstGeom prst="straightConnector1">
            <a:avLst/>
          </a:prstGeom>
          <a:ln w="57150">
            <a:solidFill>
              <a:srgbClr val="0066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B3741A5F-37A0-BB98-4FD7-AA4826F89A37}"/>
              </a:ext>
            </a:extLst>
          </p:cNvPr>
          <p:cNvCxnSpPr/>
          <p:nvPr>
            <p:custDataLst>
              <p:tags r:id="rId33"/>
            </p:custDataLst>
          </p:nvPr>
        </p:nvCxnSpPr>
        <p:spPr>
          <a:xfrm flipV="1">
            <a:off x="8765900" y="2308532"/>
            <a:ext cx="228" cy="246019"/>
          </a:xfrm>
          <a:prstGeom prst="straightConnector1">
            <a:avLst/>
          </a:prstGeom>
          <a:ln w="57150">
            <a:solidFill>
              <a:srgbClr val="0066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>
            <a:extLst>
              <a:ext uri="{FF2B5EF4-FFF2-40B4-BE49-F238E27FC236}">
                <a16:creationId xmlns:a16="http://schemas.microsoft.com/office/drawing/2014/main" id="{986736B5-9941-ADE3-8C68-7826704DA36D}"/>
              </a:ext>
            </a:extLst>
          </p:cNvPr>
          <p:cNvSpPr txBox="1"/>
          <p:nvPr>
            <p:custDataLst>
              <p:tags r:id="rId34"/>
            </p:custDataLst>
          </p:nvPr>
        </p:nvSpPr>
        <p:spPr>
          <a:xfrm>
            <a:off x="3824787" y="2431557"/>
            <a:ext cx="13563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006600"/>
                </a:solidFill>
              </a:rPr>
              <a:t>物距</a:t>
            </a:r>
            <a:r>
              <a:rPr lang="en-US" altLang="zh-CN" sz="2400" b="1">
                <a:solidFill>
                  <a:srgbClr val="006600"/>
                </a:solidFill>
              </a:rPr>
              <a:t>u</a:t>
            </a:r>
            <a:endParaRPr lang="zh-CN" altLang="en-US" sz="2400" b="1">
              <a:solidFill>
                <a:srgbClr val="006600"/>
              </a:solidFill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08E9E4D4-D2DC-BCC7-3A5F-7B577A00979A}"/>
              </a:ext>
            </a:extLst>
          </p:cNvPr>
          <p:cNvSpPr txBox="1"/>
          <p:nvPr>
            <p:custDataLst>
              <p:tags r:id="rId35"/>
            </p:custDataLst>
          </p:nvPr>
        </p:nvSpPr>
        <p:spPr>
          <a:xfrm>
            <a:off x="7274575" y="2431557"/>
            <a:ext cx="12705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006600"/>
                </a:solidFill>
              </a:rPr>
              <a:t>像距</a:t>
            </a:r>
            <a:r>
              <a:rPr lang="en-US" altLang="zh-CN" sz="2400" b="1">
                <a:solidFill>
                  <a:srgbClr val="006600"/>
                </a:solidFill>
              </a:rPr>
              <a:t>v</a:t>
            </a:r>
            <a:endParaRPr lang="zh-CN" altLang="en-US" sz="2400" b="1">
              <a:solidFill>
                <a:srgbClr val="0066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3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3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3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3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3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2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2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2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2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2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2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2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2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7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7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7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  <p:bldP spid="29" grpId="0"/>
      <p:bldP spid="16" grpId="0"/>
      <p:bldP spid="17" grpId="0"/>
      <p:bldP spid="18" grpId="0"/>
      <p:bldP spid="7298" grpId="0" animBg="1"/>
      <p:bldP spid="7299" grpId="0" animBg="1"/>
      <p:bldP spid="7300" grpId="0" animBg="1"/>
      <p:bldP spid="7302" grpId="0"/>
      <p:bldP spid="7308" grpId="0"/>
      <p:bldP spid="7309" grpId="0"/>
      <p:bldP spid="7301" grpId="0" animBg="1"/>
      <p:bldP spid="10" grpId="0" animBg="1"/>
      <p:bldP spid="38" grpId="0"/>
      <p:bldP spid="3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1617358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4B8B19-CCEF-A543-5BB9-EA91E89F9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882101-8188-DF50-0E0C-28681EB273F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9" b="8195"/>
          <a:stretch>
            <a:fillRect/>
          </a:stretch>
        </p:blipFill>
        <p:spPr>
          <a:xfrm>
            <a:off x="6218233" y="-15478"/>
            <a:ext cx="5973767" cy="3538904"/>
          </a:xfrm>
          <a:prstGeom prst="rect">
            <a:avLst/>
          </a:prstGeom>
          <a:ln>
            <a:solidFill>
              <a:sysClr val="window" lastClr="FFFFFF"/>
            </a:solidFill>
          </a:ln>
          <a:effectLst>
            <a:glow rad="63500">
              <a:srgbClr val="A5A5A5">
                <a:satMod val="175000"/>
                <a:alpha val="40000"/>
              </a:srgbClr>
            </a:glo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C37A4F7-9298-7DF4-15C6-1FD393E2EB9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3" t="13816" r="13900" b="15020"/>
          <a:stretch>
            <a:fillRect/>
          </a:stretch>
        </p:blipFill>
        <p:spPr>
          <a:xfrm>
            <a:off x="-2543" y="-15478"/>
            <a:ext cx="5954527" cy="3538905"/>
          </a:xfrm>
          <a:prstGeom prst="rect">
            <a:avLst/>
          </a:prstGeom>
          <a:ln>
            <a:solidFill>
              <a:sysClr val="window" lastClr="FFFFFF"/>
            </a:solidFill>
          </a:ln>
          <a:effectLst>
            <a:glow rad="63500">
              <a:srgbClr val="A5A5A5">
                <a:satMod val="175000"/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93260311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30D4DA1-EF0E-D197-C257-61BB9F66178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031813" y="-1427"/>
            <a:ext cx="8744597" cy="2094271"/>
            <a:chOff x="2180256" y="686657"/>
            <a:chExt cx="8744597" cy="2094271"/>
          </a:xfrm>
        </p:grpSpPr>
        <p:sp>
          <p:nvSpPr>
            <p:cNvPr id="4" name="Line 3">
              <a:extLst>
                <a:ext uri="{FF2B5EF4-FFF2-40B4-BE49-F238E27FC236}">
                  <a16:creationId xmlns:a16="http://schemas.microsoft.com/office/drawing/2014/main" id="{5F2E8905-D73D-BEC7-62B0-F98FB9DBE2B8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2180256" y="1719181"/>
              <a:ext cx="8744597" cy="29222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lgDashDot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</a:endParaRPr>
            </a:p>
          </p:txBody>
        </p:sp>
        <p:sp>
          <p:nvSpPr>
            <p:cNvPr id="5" name="xjhgx2" descr="浅色上对角线">
              <a:extLst>
                <a:ext uri="{FF2B5EF4-FFF2-40B4-BE49-F238E27FC236}">
                  <a16:creationId xmlns:a16="http://schemas.microsoft.com/office/drawing/2014/main" id="{BF140800-C171-3EE7-E187-09640D2DC127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6251667" y="686657"/>
              <a:ext cx="313105" cy="2094271"/>
            </a:xfrm>
            <a:custGeom>
              <a:avLst/>
              <a:gdLst/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</a:cxnLst>
              <a:rect l="0" t="0" r="0" b="0"/>
              <a:pathLst>
                <a:path w="620" h="4408">
                  <a:moveTo>
                    <a:pt x="310" y="0"/>
                  </a:moveTo>
                  <a:lnTo>
                    <a:pt x="237" y="270"/>
                  </a:lnTo>
                  <a:lnTo>
                    <a:pt x="175" y="542"/>
                  </a:lnTo>
                  <a:lnTo>
                    <a:pt x="121" y="816"/>
                  </a:lnTo>
                  <a:lnTo>
                    <a:pt x="78" y="1091"/>
                  </a:lnTo>
                  <a:lnTo>
                    <a:pt x="44" y="1368"/>
                  </a:lnTo>
                  <a:lnTo>
                    <a:pt x="19" y="1646"/>
                  </a:lnTo>
                  <a:lnTo>
                    <a:pt x="5" y="1925"/>
                  </a:lnTo>
                  <a:lnTo>
                    <a:pt x="0" y="2204"/>
                  </a:lnTo>
                  <a:lnTo>
                    <a:pt x="5" y="2483"/>
                  </a:lnTo>
                  <a:lnTo>
                    <a:pt x="19" y="2762"/>
                  </a:lnTo>
                  <a:lnTo>
                    <a:pt x="44" y="3040"/>
                  </a:lnTo>
                  <a:lnTo>
                    <a:pt x="78" y="3317"/>
                  </a:lnTo>
                  <a:lnTo>
                    <a:pt x="121" y="3592"/>
                  </a:lnTo>
                  <a:lnTo>
                    <a:pt x="175" y="3866"/>
                  </a:lnTo>
                  <a:lnTo>
                    <a:pt x="237" y="4138"/>
                  </a:lnTo>
                  <a:lnTo>
                    <a:pt x="310" y="4408"/>
                  </a:lnTo>
                  <a:lnTo>
                    <a:pt x="383" y="4138"/>
                  </a:lnTo>
                  <a:lnTo>
                    <a:pt x="445" y="3866"/>
                  </a:lnTo>
                  <a:lnTo>
                    <a:pt x="499" y="3592"/>
                  </a:lnTo>
                  <a:lnTo>
                    <a:pt x="542" y="3317"/>
                  </a:lnTo>
                  <a:lnTo>
                    <a:pt x="576" y="3040"/>
                  </a:lnTo>
                  <a:lnTo>
                    <a:pt x="601" y="2762"/>
                  </a:lnTo>
                  <a:lnTo>
                    <a:pt x="615" y="2483"/>
                  </a:lnTo>
                  <a:lnTo>
                    <a:pt x="620" y="2204"/>
                  </a:lnTo>
                  <a:lnTo>
                    <a:pt x="615" y="1925"/>
                  </a:lnTo>
                  <a:lnTo>
                    <a:pt x="601" y="1646"/>
                  </a:lnTo>
                  <a:lnTo>
                    <a:pt x="576" y="1368"/>
                  </a:lnTo>
                  <a:lnTo>
                    <a:pt x="542" y="1091"/>
                  </a:lnTo>
                  <a:lnTo>
                    <a:pt x="499" y="816"/>
                  </a:lnTo>
                  <a:lnTo>
                    <a:pt x="445" y="542"/>
                  </a:lnTo>
                  <a:lnTo>
                    <a:pt x="383" y="270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2EA2CF"/>
            </a:solidFill>
            <a:ln w="19050" cap="flat" cmpd="sng">
              <a:solidFill>
                <a:srgbClr val="4472C4">
                  <a:lumMod val="60000"/>
                  <a:lumOff val="4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</a:endParaRPr>
            </a:p>
          </p:txBody>
        </p:sp>
        <p:sp>
          <p:nvSpPr>
            <p:cNvPr id="6" name="Oval 26">
              <a:extLst>
                <a:ext uri="{FF2B5EF4-FFF2-40B4-BE49-F238E27FC236}">
                  <a16:creationId xmlns:a16="http://schemas.microsoft.com/office/drawing/2014/main" id="{3D2DDA17-93B7-CB93-1360-383E476D7178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47"/>
              </p:custDataLst>
            </p:nvPr>
          </p:nvSpPr>
          <p:spPr bwMode="auto">
            <a:xfrm>
              <a:off x="6348458" y="1671070"/>
              <a:ext cx="119523" cy="1254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rgbClr val="990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  <p:sp>
          <p:nvSpPr>
            <p:cNvPr id="7" name="Oval 26">
              <a:extLst>
                <a:ext uri="{FF2B5EF4-FFF2-40B4-BE49-F238E27FC236}">
                  <a16:creationId xmlns:a16="http://schemas.microsoft.com/office/drawing/2014/main" id="{7BE79B85-EB78-1B07-A5A2-683C74762682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48"/>
              </p:custDataLst>
            </p:nvPr>
          </p:nvSpPr>
          <p:spPr bwMode="auto">
            <a:xfrm>
              <a:off x="7841896" y="1671070"/>
              <a:ext cx="119523" cy="1254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rgbClr val="990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  <p:sp>
          <p:nvSpPr>
            <p:cNvPr id="8" name="Oval 26">
              <a:extLst>
                <a:ext uri="{FF2B5EF4-FFF2-40B4-BE49-F238E27FC236}">
                  <a16:creationId xmlns:a16="http://schemas.microsoft.com/office/drawing/2014/main" id="{F3300C57-4505-956D-1C58-58D9E85A88BB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49"/>
              </p:custDataLst>
            </p:nvPr>
          </p:nvSpPr>
          <p:spPr bwMode="auto">
            <a:xfrm>
              <a:off x="9335334" y="1671070"/>
              <a:ext cx="119523" cy="1254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rgbClr val="990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  <p:sp>
          <p:nvSpPr>
            <p:cNvPr id="16" name="Oval 26">
              <a:extLst>
                <a:ext uri="{FF2B5EF4-FFF2-40B4-BE49-F238E27FC236}">
                  <a16:creationId xmlns:a16="http://schemas.microsoft.com/office/drawing/2014/main" id="{3F168CB9-972E-21C7-7C50-F5D56621DE76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50"/>
              </p:custDataLst>
            </p:nvPr>
          </p:nvSpPr>
          <p:spPr bwMode="auto">
            <a:xfrm>
              <a:off x="4855020" y="1671070"/>
              <a:ext cx="119523" cy="1254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rgbClr val="990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  <p:sp>
          <p:nvSpPr>
            <p:cNvPr id="17" name="Oval 26">
              <a:extLst>
                <a:ext uri="{FF2B5EF4-FFF2-40B4-BE49-F238E27FC236}">
                  <a16:creationId xmlns:a16="http://schemas.microsoft.com/office/drawing/2014/main" id="{8BF72895-FB02-4AE1-A41C-843D178DB142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51"/>
              </p:custDataLst>
            </p:nvPr>
          </p:nvSpPr>
          <p:spPr bwMode="auto">
            <a:xfrm>
              <a:off x="3359736" y="1671070"/>
              <a:ext cx="119523" cy="1254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rgbClr val="990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</p:grpSp>
      <p:pic>
        <p:nvPicPr>
          <p:cNvPr id="8211" name="图片 8210">
            <a:extLst>
              <a:ext uri="{FF2B5EF4-FFF2-40B4-BE49-F238E27FC236}">
                <a16:creationId xmlns:a16="http://schemas.microsoft.com/office/drawing/2014/main" id="{EF751572-D086-510E-4BED-D8E2523D382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3"/>
          <a:stretch>
            <a:fillRect/>
          </a:stretch>
        </p:blipFill>
        <p:spPr>
          <a:xfrm>
            <a:off x="-624" y="4463212"/>
            <a:ext cx="6258017" cy="232337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03014F0-F2F8-4DAB-9CCA-FC8F5481975E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658907" y="3116121"/>
            <a:ext cx="9398000" cy="14271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zh-CN" altLang="en-US" sz="3600" b="1" kern="100">
                <a:cs typeface="Times New Roman" panose="02020603050405020304" pitchFamily="18" charset="0"/>
              </a:rPr>
              <a:t>物距</a:t>
            </a:r>
            <a:r>
              <a:rPr lang="en-US" altLang="zh-CN" sz="3600" b="1" kern="100">
                <a:cs typeface="Times New Roman" panose="02020603050405020304" pitchFamily="18" charset="0"/>
              </a:rPr>
              <a:t>:2f &gt;u&gt;f</a:t>
            </a:r>
            <a:r>
              <a:rPr lang="zh-CN" altLang="en-US" sz="3600" b="1" kern="100">
                <a:cs typeface="Times New Roman" panose="02020603050405020304" pitchFamily="18" charset="0"/>
              </a:rPr>
              <a:t>，像距</a:t>
            </a:r>
            <a:r>
              <a:rPr lang="en-US" altLang="zh-CN" sz="3600" b="1" kern="100">
                <a:cs typeface="Times New Roman" panose="02020603050405020304" pitchFamily="18" charset="0"/>
              </a:rPr>
              <a:t>:______</a:t>
            </a:r>
            <a:r>
              <a:rPr lang="zh-CN" altLang="en-US" sz="3600" b="1" kern="100">
                <a:cs typeface="Times New Roman" panose="02020603050405020304" pitchFamily="18" charset="0"/>
              </a:rPr>
              <a:t>，像距</a:t>
            </a:r>
            <a:r>
              <a:rPr lang="en-US" altLang="zh-CN" sz="3600" b="1" kern="100">
                <a:cs typeface="Times New Roman" panose="02020603050405020304" pitchFamily="18" charset="0"/>
              </a:rPr>
              <a:t>v___</a:t>
            </a:r>
            <a:r>
              <a:rPr lang="zh-CN" altLang="en-US" sz="3600" b="1" kern="100">
                <a:cs typeface="Times New Roman" panose="02020603050405020304" pitchFamily="18" charset="0"/>
              </a:rPr>
              <a:t>物距</a:t>
            </a:r>
            <a:r>
              <a:rPr lang="en-US" altLang="zh-CN" sz="3600" b="1" kern="100">
                <a:cs typeface="Times New Roman" panose="02020603050405020304" pitchFamily="18" charset="0"/>
              </a:rPr>
              <a:t>u</a:t>
            </a:r>
            <a:r>
              <a:rPr lang="zh-CN" altLang="en-US" sz="3600" b="1" kern="100">
                <a:cs typeface="Times New Roman" panose="02020603050405020304" pitchFamily="18" charset="0"/>
              </a:rPr>
              <a:t>，</a:t>
            </a:r>
          </a:p>
          <a:p>
            <a:pPr>
              <a:lnSpc>
                <a:spcPct val="125000"/>
              </a:lnSpc>
              <a:defRPr/>
            </a:pPr>
            <a:r>
              <a:rPr lang="zh-CN" altLang="en-US" sz="3600" b="1" kern="100">
                <a:cs typeface="Times New Roman" panose="02020603050405020304" pitchFamily="18" charset="0"/>
              </a:rPr>
              <a:t>成</a:t>
            </a:r>
            <a:r>
              <a:rPr lang="en-US" altLang="zh-CN" sz="3600" b="1" kern="100">
                <a:cs typeface="Times New Roman" panose="02020603050405020304" pitchFamily="18" charset="0"/>
              </a:rPr>
              <a:t>_____</a:t>
            </a:r>
            <a:r>
              <a:rPr lang="zh-CN" altLang="en-US" sz="3600" b="1" kern="100">
                <a:cs typeface="Times New Roman" panose="02020603050405020304" pitchFamily="18" charset="0"/>
              </a:rPr>
              <a:t>、</a:t>
            </a:r>
            <a:r>
              <a:rPr lang="en-US" altLang="zh-CN" sz="3600" b="1" kern="100">
                <a:cs typeface="Times New Roman" panose="02020603050405020304" pitchFamily="18" charset="0"/>
              </a:rPr>
              <a:t> _____</a:t>
            </a:r>
            <a:r>
              <a:rPr lang="zh-CN" altLang="en-US" sz="3600" b="1" kern="100">
                <a:cs typeface="Times New Roman" panose="02020603050405020304" pitchFamily="18" charset="0"/>
              </a:rPr>
              <a:t>、</a:t>
            </a:r>
            <a:r>
              <a:rPr lang="en-US" altLang="zh-CN" sz="3600" b="1" kern="100">
                <a:cs typeface="Times New Roman" panose="02020603050405020304" pitchFamily="18" charset="0"/>
              </a:rPr>
              <a:t>___</a:t>
            </a:r>
            <a:r>
              <a:rPr lang="zh-CN" altLang="en-US" sz="3600" b="1" kern="100">
                <a:cs typeface="Times New Roman" panose="02020603050405020304" pitchFamily="18" charset="0"/>
              </a:rPr>
              <a:t>像，应用</a:t>
            </a:r>
            <a:r>
              <a:rPr lang="en-US" altLang="zh-CN" sz="3600" b="1" kern="100">
                <a:cs typeface="Times New Roman" panose="02020603050405020304" pitchFamily="18" charset="0"/>
              </a:rPr>
              <a:t>:_______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BE758DA-A68D-4009-9A06-B7DE7232454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761092" y="3159719"/>
            <a:ext cx="1890712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600" b="1" kern="100">
                <a:solidFill>
                  <a:srgbClr val="FF0000"/>
                </a:solidFill>
                <a:cs typeface="Times New Roman" panose="02020603050405020304" pitchFamily="18" charset="0"/>
              </a:rPr>
              <a:t>v&gt;2 f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CF04831-F7B6-4797-9D04-ACEB0FD0BBC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193275" y="3826569"/>
            <a:ext cx="1341437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3600" b="1" kern="100">
                <a:solidFill>
                  <a:srgbClr val="FF0000"/>
                </a:solidFill>
                <a:cs typeface="Times New Roman" panose="02020603050405020304" pitchFamily="18" charset="0"/>
              </a:rPr>
              <a:t>倒立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181FCEC-C679-4433-A5E7-EFCB7F8559B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709779" y="3179399"/>
            <a:ext cx="75565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600" b="1" kern="100">
                <a:solidFill>
                  <a:srgbClr val="FF0000"/>
                </a:solidFill>
                <a:cs typeface="Times New Roman" panose="02020603050405020304" pitchFamily="18" charset="0"/>
              </a:rPr>
              <a:t>&gt;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F2C8B11-9A43-4221-940E-1266994B91D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938882" y="3829714"/>
            <a:ext cx="1341437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3600" b="1" kern="100">
                <a:solidFill>
                  <a:srgbClr val="FF0000"/>
                </a:solidFill>
                <a:cs typeface="Times New Roman" panose="02020603050405020304" pitchFamily="18" charset="0"/>
              </a:rPr>
              <a:t>放大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CBB0666-225F-4E67-9672-9BFA7AD033B1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512543" y="3824873"/>
            <a:ext cx="1341437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3600" b="1" kern="100">
                <a:solidFill>
                  <a:srgbClr val="FF0000"/>
                </a:solidFill>
                <a:cs typeface="Times New Roman" panose="02020603050405020304" pitchFamily="18" charset="0"/>
              </a:rPr>
              <a:t>实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DA28717-2E92-49DC-8CDE-6025D0303FE3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8176128" y="3842125"/>
            <a:ext cx="20621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3600" b="1" kern="100">
                <a:solidFill>
                  <a:srgbClr val="FF0000"/>
                </a:solidFill>
                <a:cs typeface="Times New Roman" panose="02020603050405020304" pitchFamily="18" charset="0"/>
              </a:rPr>
              <a:t>投影仪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  <p:grpSp>
        <p:nvGrpSpPr>
          <p:cNvPr id="29" name="Group 9">
            <a:extLst>
              <a:ext uri="{FF2B5EF4-FFF2-40B4-BE49-F238E27FC236}">
                <a16:creationId xmlns:a16="http://schemas.microsoft.com/office/drawing/2014/main" id="{84E6FD7B-BB59-C98C-604E-962915F751AD}"/>
              </a:ext>
            </a:extLst>
          </p:cNvPr>
          <p:cNvGrpSpPr>
            <a:grpSpLocks noChangeAspect="1"/>
          </p:cNvGrpSpPr>
          <p:nvPr>
            <p:custDataLst>
              <p:tags r:id="rId10"/>
            </p:custDataLst>
          </p:nvPr>
        </p:nvGrpSpPr>
        <p:grpSpPr>
          <a:xfrm>
            <a:off x="2901244" y="261308"/>
            <a:ext cx="163209" cy="797101"/>
            <a:chOff x="0" y="0"/>
            <a:chExt cx="426" cy="2551"/>
          </a:xfrm>
        </p:grpSpPr>
        <p:grpSp>
          <p:nvGrpSpPr>
            <p:cNvPr id="30" name="Group 10">
              <a:extLst>
                <a:ext uri="{FF2B5EF4-FFF2-40B4-BE49-F238E27FC236}">
                  <a16:creationId xmlns:a16="http://schemas.microsoft.com/office/drawing/2014/main" id="{977BA5BD-6720-D5E7-CAC1-A6AD841B6198}"/>
                </a:ext>
              </a:extLst>
            </p:cNvPr>
            <p:cNvGrpSpPr>
              <a:grpSpLocks noChangeAspect="1"/>
            </p:cNvGrpSpPr>
            <p:nvPr>
              <p:custDataLst>
                <p:tags r:id="rId40"/>
              </p:custDataLst>
            </p:nvPr>
          </p:nvGrpSpPr>
          <p:grpSpPr>
            <a:xfrm>
              <a:off x="20" y="0"/>
              <a:ext cx="406" cy="1042"/>
              <a:chOff x="0" y="0"/>
              <a:chExt cx="811" cy="2081"/>
            </a:xfrm>
          </p:grpSpPr>
          <p:sp>
            <p:nvSpPr>
              <p:cNvPr id="33" name="Freeform 11">
                <a:extLst>
                  <a:ext uri="{FF2B5EF4-FFF2-40B4-BE49-F238E27FC236}">
                    <a16:creationId xmlns:a16="http://schemas.microsoft.com/office/drawing/2014/main" id="{9614E4B5-120C-7285-687C-D12D3EF5521D}"/>
                  </a:ext>
                </a:extLst>
              </p:cNvPr>
              <p:cNvSpPr>
                <a:spLocks noChangeAspect="1"/>
              </p:cNvSpPr>
              <p:nvPr>
                <p:custDataLst>
                  <p:tags r:id="rId43"/>
                </p:custDataLst>
              </p:nvPr>
            </p:nvSpPr>
            <p:spPr>
              <a:xfrm rot="5700000">
                <a:off x="-635" y="635"/>
                <a:ext cx="2081" cy="81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0" b="0"/>
                <a:pathLst>
                  <a:path w="8000" h="3154">
                    <a:moveTo>
                      <a:pt x="8000" y="1577"/>
                    </a:moveTo>
                    <a:cubicBezTo>
                      <a:pt x="8000" y="1818"/>
                      <a:pt x="7931" y="2087"/>
                      <a:pt x="7804" y="2300"/>
                    </a:cubicBezTo>
                    <a:cubicBezTo>
                      <a:pt x="7677" y="2513"/>
                      <a:pt x="7478" y="2717"/>
                      <a:pt x="7236" y="2853"/>
                    </a:cubicBezTo>
                    <a:cubicBezTo>
                      <a:pt x="6994" y="2989"/>
                      <a:pt x="6684" y="3082"/>
                      <a:pt x="6351" y="3118"/>
                    </a:cubicBezTo>
                    <a:cubicBezTo>
                      <a:pt x="6018" y="3154"/>
                      <a:pt x="5628" y="3128"/>
                      <a:pt x="5236" y="3071"/>
                    </a:cubicBezTo>
                    <a:cubicBezTo>
                      <a:pt x="4844" y="3014"/>
                      <a:pt x="4412" y="2895"/>
                      <a:pt x="4000" y="2777"/>
                    </a:cubicBezTo>
                    <a:cubicBezTo>
                      <a:pt x="3588" y="2659"/>
                      <a:pt x="3156" y="2499"/>
                      <a:pt x="2764" y="2366"/>
                    </a:cubicBezTo>
                    <a:cubicBezTo>
                      <a:pt x="2372" y="2233"/>
                      <a:pt x="1982" y="2086"/>
                      <a:pt x="1649" y="1977"/>
                    </a:cubicBezTo>
                    <a:cubicBezTo>
                      <a:pt x="1316" y="1868"/>
                      <a:pt x="1006" y="1776"/>
                      <a:pt x="764" y="1712"/>
                    </a:cubicBezTo>
                    <a:cubicBezTo>
                      <a:pt x="522" y="1648"/>
                      <a:pt x="323" y="1617"/>
                      <a:pt x="196" y="1595"/>
                    </a:cubicBezTo>
                    <a:cubicBezTo>
                      <a:pt x="69" y="1573"/>
                      <a:pt x="0" y="1571"/>
                      <a:pt x="0" y="1577"/>
                    </a:cubicBezTo>
                    <a:cubicBezTo>
                      <a:pt x="0" y="1583"/>
                      <a:pt x="69" y="1581"/>
                      <a:pt x="196" y="1559"/>
                    </a:cubicBezTo>
                    <a:cubicBezTo>
                      <a:pt x="323" y="1537"/>
                      <a:pt x="522" y="1506"/>
                      <a:pt x="764" y="1442"/>
                    </a:cubicBezTo>
                    <a:cubicBezTo>
                      <a:pt x="1006" y="1378"/>
                      <a:pt x="1316" y="1286"/>
                      <a:pt x="1649" y="1177"/>
                    </a:cubicBezTo>
                    <a:cubicBezTo>
                      <a:pt x="1982" y="1068"/>
                      <a:pt x="2372" y="921"/>
                      <a:pt x="2764" y="788"/>
                    </a:cubicBezTo>
                    <a:cubicBezTo>
                      <a:pt x="3156" y="655"/>
                      <a:pt x="3588" y="495"/>
                      <a:pt x="4000" y="377"/>
                    </a:cubicBezTo>
                    <a:cubicBezTo>
                      <a:pt x="4412" y="259"/>
                      <a:pt x="4844" y="140"/>
                      <a:pt x="5236" y="83"/>
                    </a:cubicBezTo>
                    <a:cubicBezTo>
                      <a:pt x="5628" y="26"/>
                      <a:pt x="6018" y="0"/>
                      <a:pt x="6351" y="36"/>
                    </a:cubicBezTo>
                    <a:cubicBezTo>
                      <a:pt x="6684" y="72"/>
                      <a:pt x="6994" y="165"/>
                      <a:pt x="7236" y="301"/>
                    </a:cubicBezTo>
                    <a:cubicBezTo>
                      <a:pt x="7478" y="437"/>
                      <a:pt x="7677" y="641"/>
                      <a:pt x="7804" y="854"/>
                    </a:cubicBezTo>
                    <a:cubicBezTo>
                      <a:pt x="7931" y="1067"/>
                      <a:pt x="8000" y="1336"/>
                      <a:pt x="8000" y="157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BF02E"/>
                  </a:gs>
                  <a:gs pos="100000">
                    <a:srgbClr val="FF9900"/>
                  </a:gs>
                </a:gsLst>
                <a:lin ang="5400000" scaled="1"/>
              </a:gradFill>
              <a:ln w="9525">
                <a:noFill/>
              </a:ln>
            </p:spPr>
            <p:txBody>
              <a:bodyPr/>
              <a:lstStyle/>
              <a:p>
                <a:pPr defTabSz="457200"/>
                <a:endParaRPr lang="zh-CN" altLang="en-US">
                  <a:solidFill>
                    <a:prstClr val="black"/>
                  </a:solidFill>
                  <a:latin typeface="Times New Roman" panose="02020603050405020304"/>
                </a:endParaRPr>
              </a:p>
            </p:txBody>
          </p:sp>
          <p:sp>
            <p:nvSpPr>
              <p:cNvPr id="34" name="Freeform 12">
                <a:extLst>
                  <a:ext uri="{FF2B5EF4-FFF2-40B4-BE49-F238E27FC236}">
                    <a16:creationId xmlns:a16="http://schemas.microsoft.com/office/drawing/2014/main" id="{4A8BC627-0D15-BF01-2893-F54F10FA7E7C}"/>
                  </a:ext>
                </a:extLst>
              </p:cNvPr>
              <p:cNvSpPr>
                <a:spLocks noChangeAspect="1"/>
              </p:cNvSpPr>
              <p:nvPr>
                <p:custDataLst>
                  <p:tags r:id="rId44"/>
                </p:custDataLst>
              </p:nvPr>
            </p:nvSpPr>
            <p:spPr>
              <a:xfrm rot="5700000">
                <a:off x="-156" y="1304"/>
                <a:ext cx="1102" cy="4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8000" h="3154">
                    <a:moveTo>
                      <a:pt x="8000" y="1577"/>
                    </a:moveTo>
                    <a:cubicBezTo>
                      <a:pt x="8000" y="1818"/>
                      <a:pt x="7931" y="2087"/>
                      <a:pt x="7804" y="2300"/>
                    </a:cubicBezTo>
                    <a:cubicBezTo>
                      <a:pt x="7677" y="2513"/>
                      <a:pt x="7478" y="2717"/>
                      <a:pt x="7236" y="2853"/>
                    </a:cubicBezTo>
                    <a:cubicBezTo>
                      <a:pt x="6994" y="2989"/>
                      <a:pt x="6684" y="3082"/>
                      <a:pt x="6351" y="3118"/>
                    </a:cubicBezTo>
                    <a:cubicBezTo>
                      <a:pt x="6018" y="3154"/>
                      <a:pt x="5628" y="3128"/>
                      <a:pt x="5236" y="3071"/>
                    </a:cubicBezTo>
                    <a:cubicBezTo>
                      <a:pt x="4844" y="3014"/>
                      <a:pt x="4412" y="2895"/>
                      <a:pt x="4000" y="2777"/>
                    </a:cubicBezTo>
                    <a:cubicBezTo>
                      <a:pt x="3588" y="2659"/>
                      <a:pt x="3156" y="2499"/>
                      <a:pt x="2764" y="2366"/>
                    </a:cubicBezTo>
                    <a:cubicBezTo>
                      <a:pt x="2372" y="2233"/>
                      <a:pt x="1982" y="2086"/>
                      <a:pt x="1649" y="1977"/>
                    </a:cubicBezTo>
                    <a:cubicBezTo>
                      <a:pt x="1316" y="1868"/>
                      <a:pt x="1006" y="1776"/>
                      <a:pt x="764" y="1712"/>
                    </a:cubicBezTo>
                    <a:cubicBezTo>
                      <a:pt x="522" y="1648"/>
                      <a:pt x="323" y="1617"/>
                      <a:pt x="196" y="1595"/>
                    </a:cubicBezTo>
                    <a:cubicBezTo>
                      <a:pt x="69" y="1573"/>
                      <a:pt x="0" y="1571"/>
                      <a:pt x="0" y="1577"/>
                    </a:cubicBezTo>
                    <a:cubicBezTo>
                      <a:pt x="0" y="1583"/>
                      <a:pt x="69" y="1581"/>
                      <a:pt x="196" y="1559"/>
                    </a:cubicBezTo>
                    <a:cubicBezTo>
                      <a:pt x="323" y="1537"/>
                      <a:pt x="522" y="1506"/>
                      <a:pt x="764" y="1442"/>
                    </a:cubicBezTo>
                    <a:cubicBezTo>
                      <a:pt x="1006" y="1378"/>
                      <a:pt x="1316" y="1286"/>
                      <a:pt x="1649" y="1177"/>
                    </a:cubicBezTo>
                    <a:cubicBezTo>
                      <a:pt x="1982" y="1068"/>
                      <a:pt x="2372" y="921"/>
                      <a:pt x="2764" y="788"/>
                    </a:cubicBezTo>
                    <a:cubicBezTo>
                      <a:pt x="3156" y="655"/>
                      <a:pt x="3588" y="495"/>
                      <a:pt x="4000" y="377"/>
                    </a:cubicBezTo>
                    <a:cubicBezTo>
                      <a:pt x="4412" y="259"/>
                      <a:pt x="4844" y="140"/>
                      <a:pt x="5236" y="83"/>
                    </a:cubicBezTo>
                    <a:cubicBezTo>
                      <a:pt x="5628" y="26"/>
                      <a:pt x="6018" y="0"/>
                      <a:pt x="6351" y="36"/>
                    </a:cubicBezTo>
                    <a:cubicBezTo>
                      <a:pt x="6684" y="72"/>
                      <a:pt x="6994" y="165"/>
                      <a:pt x="7236" y="301"/>
                    </a:cubicBezTo>
                    <a:cubicBezTo>
                      <a:pt x="7478" y="437"/>
                      <a:pt x="7677" y="641"/>
                      <a:pt x="7804" y="854"/>
                    </a:cubicBezTo>
                    <a:cubicBezTo>
                      <a:pt x="7931" y="1067"/>
                      <a:pt x="8000" y="1336"/>
                      <a:pt x="8000" y="157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9900"/>
                  </a:gs>
                  <a:gs pos="100000">
                    <a:srgbClr val="993300"/>
                  </a:gs>
                </a:gsLst>
                <a:lin ang="5400000" scaled="1"/>
              </a:gradFill>
              <a:ln w="9525">
                <a:noFill/>
              </a:ln>
            </p:spPr>
            <p:txBody>
              <a:bodyPr/>
              <a:lstStyle/>
              <a:p>
                <a:pPr defTabSz="457200"/>
                <a:endParaRPr lang="zh-CN" altLang="en-US">
                  <a:solidFill>
                    <a:prstClr val="black"/>
                  </a:solidFill>
                  <a:latin typeface="Times New Roman" panose="02020603050405020304"/>
                </a:endParaRPr>
              </a:p>
            </p:txBody>
          </p:sp>
        </p:grpSp>
        <p:sp>
          <p:nvSpPr>
            <p:cNvPr id="31" name="Rectangle 13">
              <a:extLst>
                <a:ext uri="{FF2B5EF4-FFF2-40B4-BE49-F238E27FC236}">
                  <a16:creationId xmlns:a16="http://schemas.microsoft.com/office/drawing/2014/main" id="{51E37D8A-BD4A-FDFC-98EC-F56A30511D66}"/>
                </a:ext>
              </a:extLst>
            </p:cNvPr>
            <p:cNvSpPr>
              <a:spLocks noChangeAspect="1"/>
            </p:cNvSpPr>
            <p:nvPr>
              <p:custDataLst>
                <p:tags r:id="rId41"/>
              </p:custDataLst>
            </p:nvPr>
          </p:nvSpPr>
          <p:spPr>
            <a:xfrm>
              <a:off x="180" y="896"/>
              <a:ext cx="35" cy="242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FFCC"/>
                </a:gs>
              </a:gsLst>
              <a:lin ang="5400000" scaled="1"/>
            </a:gra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pPr defTabSz="457200">
                <a:buFont typeface="Arial" panose="020B0604020202020204" pitchFamily="34" charset="0"/>
                <a:buNone/>
              </a:pPr>
              <a:endParaRPr lang="zh-CN" altLang="zh-CN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2" name="Rectangle 14">
              <a:extLst>
                <a:ext uri="{FF2B5EF4-FFF2-40B4-BE49-F238E27FC236}">
                  <a16:creationId xmlns:a16="http://schemas.microsoft.com/office/drawing/2014/main" id="{BE04AA16-8F64-234C-1062-0360405CD4AC}"/>
                </a:ext>
              </a:extLst>
            </p:cNvPr>
            <p:cNvSpPr>
              <a:spLocks noChangeAspect="1"/>
            </p:cNvSpPr>
            <p:nvPr>
              <p:custDataLst>
                <p:tags r:id="rId42"/>
              </p:custDataLst>
            </p:nvPr>
          </p:nvSpPr>
          <p:spPr>
            <a:xfrm>
              <a:off x="0" y="1068"/>
              <a:ext cx="406" cy="1483"/>
            </a:xfrm>
            <a:prstGeom prst="rect">
              <a:avLst/>
            </a:prstGeom>
            <a:solidFill>
              <a:srgbClr val="FF0000"/>
            </a:solidFill>
            <a:ln w="9525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pPr defTabSz="457200">
                <a:buFont typeface="Arial" panose="020B0604020202020204" pitchFamily="34" charset="0"/>
                <a:buNone/>
              </a:pPr>
              <a:endParaRPr lang="zh-CN" altLang="zh-CN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41" name="Text Box 27">
            <a:extLst>
              <a:ext uri="{FF2B5EF4-FFF2-40B4-BE49-F238E27FC236}">
                <a16:creationId xmlns:a16="http://schemas.microsoft.com/office/drawing/2014/main" id="{E7C4C0E9-2602-E3A2-6E46-7F459E2C7695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617859" y="1065361"/>
            <a:ext cx="361951" cy="42088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buFont typeface="Arial" panose="020B0604020202020204" pitchFamily="34" charset="0"/>
              <a:buNone/>
              <a:defRPr sz="1600" b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135" i="1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  <a:endParaRPr kumimoji="0" lang="zh-CN" altLang="zh-CN" sz="2135" i="1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2" name="Text Box 27">
            <a:extLst>
              <a:ext uri="{FF2B5EF4-FFF2-40B4-BE49-F238E27FC236}">
                <a16:creationId xmlns:a16="http://schemas.microsoft.com/office/drawing/2014/main" id="{68924647-2BEE-736E-B6ED-EF36793C2C12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8032261" y="1097001"/>
            <a:ext cx="825053" cy="42088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buFont typeface="Arial" panose="020B0604020202020204" pitchFamily="34" charset="0"/>
              <a:buNone/>
              <a:defRPr sz="1600" b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135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kumimoji="0" lang="en-US" altLang="zh-CN" sz="2135" i="1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  <a:endParaRPr kumimoji="0" lang="zh-CN" altLang="zh-CN" sz="2135" i="1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3" name="Text Box 27">
            <a:extLst>
              <a:ext uri="{FF2B5EF4-FFF2-40B4-BE49-F238E27FC236}">
                <a16:creationId xmlns:a16="http://schemas.microsoft.com/office/drawing/2014/main" id="{3B5A9B58-E5EE-49D6-7A9C-BD1C5D4075B9}"/>
              </a:ext>
            </a:extLst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634881" y="1090059"/>
            <a:ext cx="361951" cy="42088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buFont typeface="Arial" panose="020B0604020202020204" pitchFamily="34" charset="0"/>
              <a:buNone/>
              <a:defRPr sz="1600" b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135" i="1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  <a:endParaRPr kumimoji="0" lang="zh-CN" altLang="zh-CN" sz="2135" i="1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4" name="Text Box 27">
            <a:extLst>
              <a:ext uri="{FF2B5EF4-FFF2-40B4-BE49-F238E27FC236}">
                <a16:creationId xmlns:a16="http://schemas.microsoft.com/office/drawing/2014/main" id="{8DF2D2D9-AC57-06A6-CF21-057FE232BE1D}"/>
              </a:ext>
            </a:extLst>
          </p:cNvPr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078593" y="1092915"/>
            <a:ext cx="698827" cy="42088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buFont typeface="Arial" panose="020B0604020202020204" pitchFamily="34" charset="0"/>
              <a:buNone/>
              <a:defRPr sz="2000" b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135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kumimoji="0" lang="en-US" altLang="zh-CN" sz="2135" i="1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  <a:endParaRPr kumimoji="0" lang="zh-CN" altLang="zh-CN" sz="2135" i="1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45" name="直接箭头连接符 44">
            <a:extLst>
              <a:ext uri="{FF2B5EF4-FFF2-40B4-BE49-F238E27FC236}">
                <a16:creationId xmlns:a16="http://schemas.microsoft.com/office/drawing/2014/main" id="{D41D86BF-B7BD-75E9-3A4D-69B601441FC2}"/>
              </a:ext>
            </a:extLst>
          </p:cNvPr>
          <p:cNvCxnSpPr>
            <a:cxnSpLocks noChangeShapeType="1"/>
          </p:cNvCxnSpPr>
          <p:nvPr>
            <p:custDataLst>
              <p:tags r:id="rId15"/>
            </p:custDataLst>
          </p:nvPr>
        </p:nvCxnSpPr>
        <p:spPr bwMode="auto">
          <a:xfrm>
            <a:off x="3001389" y="271510"/>
            <a:ext cx="2289418" cy="1992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666C3BBD-5A04-AC50-AC72-815499F86352}"/>
              </a:ext>
            </a:extLst>
          </p:cNvPr>
          <p:cNvCxnSpPr>
            <a:cxnSpLocks noChangeShapeType="1"/>
          </p:cNvCxnSpPr>
          <p:nvPr>
            <p:custDataLst>
              <p:tags r:id="rId16"/>
            </p:custDataLst>
          </p:nvPr>
        </p:nvCxnSpPr>
        <p:spPr bwMode="auto">
          <a:xfrm>
            <a:off x="5287082" y="273287"/>
            <a:ext cx="4852123" cy="2534809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直接箭头连接符 46">
            <a:extLst>
              <a:ext uri="{FF2B5EF4-FFF2-40B4-BE49-F238E27FC236}">
                <a16:creationId xmlns:a16="http://schemas.microsoft.com/office/drawing/2014/main" id="{402C6BB6-03D8-FC4A-2D08-C9176F8C933F}"/>
              </a:ext>
            </a:extLst>
          </p:cNvPr>
          <p:cNvCxnSpPr>
            <a:cxnSpLocks noChangeShapeType="1"/>
          </p:cNvCxnSpPr>
          <p:nvPr>
            <p:custDataLst>
              <p:tags r:id="rId17"/>
            </p:custDataLst>
          </p:nvPr>
        </p:nvCxnSpPr>
        <p:spPr bwMode="auto">
          <a:xfrm>
            <a:off x="5273007" y="1057592"/>
            <a:ext cx="4946333" cy="1706669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8" name="Line 19">
            <a:extLst>
              <a:ext uri="{FF2B5EF4-FFF2-40B4-BE49-F238E27FC236}">
                <a16:creationId xmlns:a16="http://schemas.microsoft.com/office/drawing/2014/main" id="{168A9E67-61EF-B55B-6EA0-3730C3ACF4A2}"/>
              </a:ext>
            </a:extLst>
          </p:cNvPr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4358893" y="271916"/>
            <a:ext cx="19386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 sz="4000"/>
          </a:p>
        </p:txBody>
      </p:sp>
      <p:sp>
        <p:nvSpPr>
          <p:cNvPr id="49" name="Line 19">
            <a:extLst>
              <a:ext uri="{FF2B5EF4-FFF2-40B4-BE49-F238E27FC236}">
                <a16:creationId xmlns:a16="http://schemas.microsoft.com/office/drawing/2014/main" id="{2AE8FB76-E9C5-5CFA-DD62-73794CA6CA31}"/>
              </a:ext>
            </a:extLst>
          </p:cNvPr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7766361" y="1554461"/>
            <a:ext cx="191233" cy="10875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 sz="4000"/>
          </a:p>
        </p:txBody>
      </p:sp>
      <p:grpSp>
        <p:nvGrpSpPr>
          <p:cNvPr id="61" name="Group 9">
            <a:extLst>
              <a:ext uri="{FF2B5EF4-FFF2-40B4-BE49-F238E27FC236}">
                <a16:creationId xmlns:a16="http://schemas.microsoft.com/office/drawing/2014/main" id="{DA44EDAB-2D06-E329-B95A-E141B6EBA58E}"/>
              </a:ext>
            </a:extLst>
          </p:cNvPr>
          <p:cNvGrpSpPr>
            <a:grpSpLocks noChangeAspect="1"/>
          </p:cNvGrpSpPr>
          <p:nvPr>
            <p:custDataLst>
              <p:tags r:id="rId20"/>
            </p:custDataLst>
          </p:nvPr>
        </p:nvGrpSpPr>
        <p:grpSpPr>
          <a:xfrm flipV="1">
            <a:off x="9552420" y="1058409"/>
            <a:ext cx="313105" cy="1529182"/>
            <a:chOff x="0" y="0"/>
            <a:chExt cx="426" cy="2551"/>
          </a:xfrm>
        </p:grpSpPr>
        <p:grpSp>
          <p:nvGrpSpPr>
            <p:cNvPr id="62" name="Group 10">
              <a:extLst>
                <a:ext uri="{FF2B5EF4-FFF2-40B4-BE49-F238E27FC236}">
                  <a16:creationId xmlns:a16="http://schemas.microsoft.com/office/drawing/2014/main" id="{F23B389D-DD17-1E36-0B39-CBFED415CD1E}"/>
                </a:ext>
              </a:extLst>
            </p:cNvPr>
            <p:cNvGrpSpPr>
              <a:grpSpLocks noChangeAspect="1"/>
            </p:cNvGrpSpPr>
            <p:nvPr>
              <p:custDataLst>
                <p:tags r:id="rId35"/>
              </p:custDataLst>
            </p:nvPr>
          </p:nvGrpSpPr>
          <p:grpSpPr>
            <a:xfrm>
              <a:off x="20" y="0"/>
              <a:ext cx="406" cy="1042"/>
              <a:chOff x="0" y="0"/>
              <a:chExt cx="811" cy="2081"/>
            </a:xfrm>
          </p:grpSpPr>
          <p:sp>
            <p:nvSpPr>
              <p:cNvPr id="8193" name="Freeform 11">
                <a:extLst>
                  <a:ext uri="{FF2B5EF4-FFF2-40B4-BE49-F238E27FC236}">
                    <a16:creationId xmlns:a16="http://schemas.microsoft.com/office/drawing/2014/main" id="{71E05147-9AD6-890A-EC06-2DF904C3B7B6}"/>
                  </a:ext>
                </a:extLst>
              </p:cNvPr>
              <p:cNvSpPr>
                <a:spLocks noChangeAspect="1"/>
              </p:cNvSpPr>
              <p:nvPr>
                <p:custDataLst>
                  <p:tags r:id="rId38"/>
                </p:custDataLst>
              </p:nvPr>
            </p:nvSpPr>
            <p:spPr>
              <a:xfrm rot="5700000">
                <a:off x="-635" y="635"/>
                <a:ext cx="2081" cy="81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0" b="0"/>
                <a:pathLst>
                  <a:path w="8000" h="3154">
                    <a:moveTo>
                      <a:pt x="8000" y="1577"/>
                    </a:moveTo>
                    <a:cubicBezTo>
                      <a:pt x="8000" y="1818"/>
                      <a:pt x="7931" y="2087"/>
                      <a:pt x="7804" y="2300"/>
                    </a:cubicBezTo>
                    <a:cubicBezTo>
                      <a:pt x="7677" y="2513"/>
                      <a:pt x="7478" y="2717"/>
                      <a:pt x="7236" y="2853"/>
                    </a:cubicBezTo>
                    <a:cubicBezTo>
                      <a:pt x="6994" y="2989"/>
                      <a:pt x="6684" y="3082"/>
                      <a:pt x="6351" y="3118"/>
                    </a:cubicBezTo>
                    <a:cubicBezTo>
                      <a:pt x="6018" y="3154"/>
                      <a:pt x="5628" y="3128"/>
                      <a:pt x="5236" y="3071"/>
                    </a:cubicBezTo>
                    <a:cubicBezTo>
                      <a:pt x="4844" y="3014"/>
                      <a:pt x="4412" y="2895"/>
                      <a:pt x="4000" y="2777"/>
                    </a:cubicBezTo>
                    <a:cubicBezTo>
                      <a:pt x="3588" y="2659"/>
                      <a:pt x="3156" y="2499"/>
                      <a:pt x="2764" y="2366"/>
                    </a:cubicBezTo>
                    <a:cubicBezTo>
                      <a:pt x="2372" y="2233"/>
                      <a:pt x="1982" y="2086"/>
                      <a:pt x="1649" y="1977"/>
                    </a:cubicBezTo>
                    <a:cubicBezTo>
                      <a:pt x="1316" y="1868"/>
                      <a:pt x="1006" y="1776"/>
                      <a:pt x="764" y="1712"/>
                    </a:cubicBezTo>
                    <a:cubicBezTo>
                      <a:pt x="522" y="1648"/>
                      <a:pt x="323" y="1617"/>
                      <a:pt x="196" y="1595"/>
                    </a:cubicBezTo>
                    <a:cubicBezTo>
                      <a:pt x="69" y="1573"/>
                      <a:pt x="0" y="1571"/>
                      <a:pt x="0" y="1577"/>
                    </a:cubicBezTo>
                    <a:cubicBezTo>
                      <a:pt x="0" y="1583"/>
                      <a:pt x="69" y="1581"/>
                      <a:pt x="196" y="1559"/>
                    </a:cubicBezTo>
                    <a:cubicBezTo>
                      <a:pt x="323" y="1537"/>
                      <a:pt x="522" y="1506"/>
                      <a:pt x="764" y="1442"/>
                    </a:cubicBezTo>
                    <a:cubicBezTo>
                      <a:pt x="1006" y="1378"/>
                      <a:pt x="1316" y="1286"/>
                      <a:pt x="1649" y="1177"/>
                    </a:cubicBezTo>
                    <a:cubicBezTo>
                      <a:pt x="1982" y="1068"/>
                      <a:pt x="2372" y="921"/>
                      <a:pt x="2764" y="788"/>
                    </a:cubicBezTo>
                    <a:cubicBezTo>
                      <a:pt x="3156" y="655"/>
                      <a:pt x="3588" y="495"/>
                      <a:pt x="4000" y="377"/>
                    </a:cubicBezTo>
                    <a:cubicBezTo>
                      <a:pt x="4412" y="259"/>
                      <a:pt x="4844" y="140"/>
                      <a:pt x="5236" y="83"/>
                    </a:cubicBezTo>
                    <a:cubicBezTo>
                      <a:pt x="5628" y="26"/>
                      <a:pt x="6018" y="0"/>
                      <a:pt x="6351" y="36"/>
                    </a:cubicBezTo>
                    <a:cubicBezTo>
                      <a:pt x="6684" y="72"/>
                      <a:pt x="6994" y="165"/>
                      <a:pt x="7236" y="301"/>
                    </a:cubicBezTo>
                    <a:cubicBezTo>
                      <a:pt x="7478" y="437"/>
                      <a:pt x="7677" y="641"/>
                      <a:pt x="7804" y="854"/>
                    </a:cubicBezTo>
                    <a:cubicBezTo>
                      <a:pt x="7931" y="1067"/>
                      <a:pt x="8000" y="1336"/>
                      <a:pt x="8000" y="157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BF02E"/>
                  </a:gs>
                  <a:gs pos="100000">
                    <a:srgbClr val="FF9900"/>
                  </a:gs>
                </a:gsLst>
                <a:lin ang="5400000" scaled="1"/>
              </a:gradFill>
              <a:ln w="9525">
                <a:noFill/>
              </a:ln>
            </p:spPr>
            <p:txBody>
              <a:bodyPr/>
              <a:lstStyle/>
              <a:p>
                <a:pPr defTabSz="457200"/>
                <a:endParaRPr lang="zh-CN" altLang="en-US">
                  <a:solidFill>
                    <a:prstClr val="black"/>
                  </a:solidFill>
                  <a:latin typeface="Times New Roman" panose="02020603050405020304"/>
                </a:endParaRPr>
              </a:p>
            </p:txBody>
          </p:sp>
          <p:sp>
            <p:nvSpPr>
              <p:cNvPr id="8195" name="Freeform 12">
                <a:extLst>
                  <a:ext uri="{FF2B5EF4-FFF2-40B4-BE49-F238E27FC236}">
                    <a16:creationId xmlns:a16="http://schemas.microsoft.com/office/drawing/2014/main" id="{8087E53B-2BAC-5F78-7947-96088366D6DF}"/>
                  </a:ext>
                </a:extLst>
              </p:cNvPr>
              <p:cNvSpPr>
                <a:spLocks noChangeAspect="1"/>
              </p:cNvSpPr>
              <p:nvPr>
                <p:custDataLst>
                  <p:tags r:id="rId39"/>
                </p:custDataLst>
              </p:nvPr>
            </p:nvSpPr>
            <p:spPr>
              <a:xfrm rot="5700000">
                <a:off x="-156" y="1304"/>
                <a:ext cx="1102" cy="4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8000" h="3154">
                    <a:moveTo>
                      <a:pt x="8000" y="1577"/>
                    </a:moveTo>
                    <a:cubicBezTo>
                      <a:pt x="8000" y="1818"/>
                      <a:pt x="7931" y="2087"/>
                      <a:pt x="7804" y="2300"/>
                    </a:cubicBezTo>
                    <a:cubicBezTo>
                      <a:pt x="7677" y="2513"/>
                      <a:pt x="7478" y="2717"/>
                      <a:pt x="7236" y="2853"/>
                    </a:cubicBezTo>
                    <a:cubicBezTo>
                      <a:pt x="6994" y="2989"/>
                      <a:pt x="6684" y="3082"/>
                      <a:pt x="6351" y="3118"/>
                    </a:cubicBezTo>
                    <a:cubicBezTo>
                      <a:pt x="6018" y="3154"/>
                      <a:pt x="5628" y="3128"/>
                      <a:pt x="5236" y="3071"/>
                    </a:cubicBezTo>
                    <a:cubicBezTo>
                      <a:pt x="4844" y="3014"/>
                      <a:pt x="4412" y="2895"/>
                      <a:pt x="4000" y="2777"/>
                    </a:cubicBezTo>
                    <a:cubicBezTo>
                      <a:pt x="3588" y="2659"/>
                      <a:pt x="3156" y="2499"/>
                      <a:pt x="2764" y="2366"/>
                    </a:cubicBezTo>
                    <a:cubicBezTo>
                      <a:pt x="2372" y="2233"/>
                      <a:pt x="1982" y="2086"/>
                      <a:pt x="1649" y="1977"/>
                    </a:cubicBezTo>
                    <a:cubicBezTo>
                      <a:pt x="1316" y="1868"/>
                      <a:pt x="1006" y="1776"/>
                      <a:pt x="764" y="1712"/>
                    </a:cubicBezTo>
                    <a:cubicBezTo>
                      <a:pt x="522" y="1648"/>
                      <a:pt x="323" y="1617"/>
                      <a:pt x="196" y="1595"/>
                    </a:cubicBezTo>
                    <a:cubicBezTo>
                      <a:pt x="69" y="1573"/>
                      <a:pt x="0" y="1571"/>
                      <a:pt x="0" y="1577"/>
                    </a:cubicBezTo>
                    <a:cubicBezTo>
                      <a:pt x="0" y="1583"/>
                      <a:pt x="69" y="1581"/>
                      <a:pt x="196" y="1559"/>
                    </a:cubicBezTo>
                    <a:cubicBezTo>
                      <a:pt x="323" y="1537"/>
                      <a:pt x="522" y="1506"/>
                      <a:pt x="764" y="1442"/>
                    </a:cubicBezTo>
                    <a:cubicBezTo>
                      <a:pt x="1006" y="1378"/>
                      <a:pt x="1316" y="1286"/>
                      <a:pt x="1649" y="1177"/>
                    </a:cubicBezTo>
                    <a:cubicBezTo>
                      <a:pt x="1982" y="1068"/>
                      <a:pt x="2372" y="921"/>
                      <a:pt x="2764" y="788"/>
                    </a:cubicBezTo>
                    <a:cubicBezTo>
                      <a:pt x="3156" y="655"/>
                      <a:pt x="3588" y="495"/>
                      <a:pt x="4000" y="377"/>
                    </a:cubicBezTo>
                    <a:cubicBezTo>
                      <a:pt x="4412" y="259"/>
                      <a:pt x="4844" y="140"/>
                      <a:pt x="5236" y="83"/>
                    </a:cubicBezTo>
                    <a:cubicBezTo>
                      <a:pt x="5628" y="26"/>
                      <a:pt x="6018" y="0"/>
                      <a:pt x="6351" y="36"/>
                    </a:cubicBezTo>
                    <a:cubicBezTo>
                      <a:pt x="6684" y="72"/>
                      <a:pt x="6994" y="165"/>
                      <a:pt x="7236" y="301"/>
                    </a:cubicBezTo>
                    <a:cubicBezTo>
                      <a:pt x="7478" y="437"/>
                      <a:pt x="7677" y="641"/>
                      <a:pt x="7804" y="854"/>
                    </a:cubicBezTo>
                    <a:cubicBezTo>
                      <a:pt x="7931" y="1067"/>
                      <a:pt x="8000" y="1336"/>
                      <a:pt x="8000" y="157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9900"/>
                  </a:gs>
                  <a:gs pos="100000">
                    <a:srgbClr val="993300"/>
                  </a:gs>
                </a:gsLst>
                <a:lin ang="5400000" scaled="1"/>
              </a:gradFill>
              <a:ln w="9525">
                <a:noFill/>
              </a:ln>
            </p:spPr>
            <p:txBody>
              <a:bodyPr/>
              <a:lstStyle/>
              <a:p>
                <a:pPr defTabSz="457200"/>
                <a:endParaRPr lang="zh-CN" altLang="en-US">
                  <a:solidFill>
                    <a:prstClr val="black"/>
                  </a:solidFill>
                  <a:latin typeface="Times New Roman" panose="02020603050405020304"/>
                </a:endParaRPr>
              </a:p>
            </p:txBody>
          </p:sp>
        </p:grpSp>
        <p:sp>
          <p:nvSpPr>
            <p:cNvPr id="63" name="Rectangle 13">
              <a:extLst>
                <a:ext uri="{FF2B5EF4-FFF2-40B4-BE49-F238E27FC236}">
                  <a16:creationId xmlns:a16="http://schemas.microsoft.com/office/drawing/2014/main" id="{2C5E6018-4BB3-037B-B9A2-BA2DAD8743BD}"/>
                </a:ext>
              </a:extLst>
            </p:cNvPr>
            <p:cNvSpPr>
              <a:spLocks noChangeAspect="1"/>
            </p:cNvSpPr>
            <p:nvPr>
              <p:custDataLst>
                <p:tags r:id="rId36"/>
              </p:custDataLst>
            </p:nvPr>
          </p:nvSpPr>
          <p:spPr>
            <a:xfrm>
              <a:off x="180" y="896"/>
              <a:ext cx="35" cy="242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FFCC"/>
                </a:gs>
              </a:gsLst>
              <a:lin ang="5400000" scaled="1"/>
            </a:gra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pPr defTabSz="457200">
                <a:buFont typeface="Arial" panose="020B0604020202020204" pitchFamily="34" charset="0"/>
                <a:buNone/>
              </a:pPr>
              <a:endParaRPr lang="zh-CN" altLang="zh-CN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8192" name="Rectangle 14">
              <a:extLst>
                <a:ext uri="{FF2B5EF4-FFF2-40B4-BE49-F238E27FC236}">
                  <a16:creationId xmlns:a16="http://schemas.microsoft.com/office/drawing/2014/main" id="{5A3787A5-8B9E-3A14-BCCB-962EE1BFBBEE}"/>
                </a:ext>
              </a:extLst>
            </p:cNvPr>
            <p:cNvSpPr>
              <a:spLocks noChangeAspect="1"/>
            </p:cNvSpPr>
            <p:nvPr>
              <p:custDataLst>
                <p:tags r:id="rId37"/>
              </p:custDataLst>
            </p:nvPr>
          </p:nvSpPr>
          <p:spPr>
            <a:xfrm>
              <a:off x="0" y="1068"/>
              <a:ext cx="406" cy="1483"/>
            </a:xfrm>
            <a:prstGeom prst="rect">
              <a:avLst/>
            </a:prstGeom>
            <a:solidFill>
              <a:srgbClr val="FF0000"/>
            </a:solidFill>
            <a:ln w="9525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pPr defTabSz="457200">
                <a:buFont typeface="Arial" panose="020B0604020202020204" pitchFamily="34" charset="0"/>
                <a:buNone/>
              </a:pPr>
              <a:endParaRPr lang="zh-CN" altLang="zh-CN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8197" name="文本框 8196">
            <a:extLst>
              <a:ext uri="{FF2B5EF4-FFF2-40B4-BE49-F238E27FC236}">
                <a16:creationId xmlns:a16="http://schemas.microsoft.com/office/drawing/2014/main" id="{F113E959-96D2-1B7B-8CC5-EAC528B2ECB0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9866419" y="2116237"/>
            <a:ext cx="504825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200" b="1" kern="100">
                <a:solidFill>
                  <a:srgbClr val="FF0000"/>
                </a:solidFill>
                <a:cs typeface="Times New Roman" panose="02020603050405020304" pitchFamily="18" charset="0"/>
              </a:rPr>
              <a:t>A’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  <p:sp>
        <p:nvSpPr>
          <p:cNvPr id="8198" name="文本框 8197">
            <a:extLst>
              <a:ext uri="{FF2B5EF4-FFF2-40B4-BE49-F238E27FC236}">
                <a16:creationId xmlns:a16="http://schemas.microsoft.com/office/drawing/2014/main" id="{7BB9A78F-8AB3-6FB3-7C14-9EC995AD8D84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2489069" y="9265"/>
            <a:ext cx="504825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200" b="1" kern="100">
                <a:solidFill>
                  <a:srgbClr val="FF0000"/>
                </a:solidFill>
                <a:cs typeface="Times New Roman" panose="02020603050405020304" pitchFamily="18" charset="0"/>
              </a:rPr>
              <a:t>A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  <p:sp>
        <p:nvSpPr>
          <p:cNvPr id="8209" name="Line 19">
            <a:extLst>
              <a:ext uri="{FF2B5EF4-FFF2-40B4-BE49-F238E27FC236}">
                <a16:creationId xmlns:a16="http://schemas.microsoft.com/office/drawing/2014/main" id="{03B0CC55-DD72-F7D3-4E74-FFD9A67A9BA6}"/>
              </a:ext>
            </a:extLst>
          </p:cNvPr>
          <p:cNvSpPr>
            <a:spLocks noChangeShapeType="1"/>
          </p:cNvSpPr>
          <p:nvPr>
            <p:custDataLst>
              <p:tags r:id="rId23"/>
            </p:custDataLst>
          </p:nvPr>
        </p:nvSpPr>
        <p:spPr bwMode="auto">
          <a:xfrm>
            <a:off x="6695407" y="1540191"/>
            <a:ext cx="228601" cy="7620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 sz="4000"/>
          </a:p>
        </p:txBody>
      </p:sp>
      <p:sp>
        <p:nvSpPr>
          <p:cNvPr id="8212" name="Rectangle 3">
            <a:extLst>
              <a:ext uri="{FF2B5EF4-FFF2-40B4-BE49-F238E27FC236}">
                <a16:creationId xmlns:a16="http://schemas.microsoft.com/office/drawing/2014/main" id="{59588D21-D95B-478C-D57E-58BFA31C571A}"/>
              </a:ext>
            </a:extLst>
          </p:cNvPr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6341895" y="4586905"/>
            <a:ext cx="588008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600" b="1">
                <a:latin typeface="宋体" panose="02010600030101010101" pitchFamily="2" charset="-122"/>
              </a:rPr>
              <a:t>实像：由</a:t>
            </a:r>
            <a:r>
              <a:rPr lang="zh-CN" altLang="en-US" sz="3600" b="1">
                <a:solidFill>
                  <a:srgbClr val="FF0000"/>
                </a:solidFill>
                <a:latin typeface="宋体" panose="02010600030101010101" pitchFamily="2" charset="-122"/>
              </a:rPr>
              <a:t>真实光线</a:t>
            </a:r>
            <a:r>
              <a:rPr lang="zh-CN" altLang="en-US" sz="3600" b="1">
                <a:latin typeface="宋体" panose="02010600030101010101" pitchFamily="2" charset="-122"/>
              </a:rPr>
              <a:t>形成的像</a:t>
            </a:r>
            <a:endParaRPr lang="en-US" altLang="zh-CN" sz="3600" b="1">
              <a:latin typeface="宋体" panose="02010600030101010101" pitchFamily="2" charset="-122"/>
            </a:endParaRPr>
          </a:p>
        </p:txBody>
      </p:sp>
      <p:sp>
        <p:nvSpPr>
          <p:cNvPr id="8213" name="Rectangle 3">
            <a:extLst>
              <a:ext uri="{FF2B5EF4-FFF2-40B4-BE49-F238E27FC236}">
                <a16:creationId xmlns:a16="http://schemas.microsoft.com/office/drawing/2014/main" id="{6CF3258A-5A8A-9F9F-E437-28A6B3A52872}"/>
              </a:ext>
            </a:extLst>
          </p:cNvPr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6341895" y="5225552"/>
            <a:ext cx="498821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600" b="1">
                <a:latin typeface="宋体" panose="02010600030101010101" pitchFamily="2" charset="-122"/>
              </a:rPr>
              <a:t>实像能在光屏上呈现</a:t>
            </a:r>
            <a:endParaRPr lang="en-US" altLang="zh-CN" sz="3600" b="1">
              <a:latin typeface="宋体" panose="02010600030101010101" pitchFamily="2" charset="-122"/>
            </a:endParaRPr>
          </a:p>
        </p:txBody>
      </p: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1B4DAD44-E8A9-9A20-6DB8-F7744F269B58}"/>
              </a:ext>
            </a:extLst>
          </p:cNvPr>
          <p:cNvCxnSpPr>
            <a:cxnSpLocks noChangeShapeType="1"/>
          </p:cNvCxnSpPr>
          <p:nvPr>
            <p:custDataLst>
              <p:tags r:id="rId26"/>
            </p:custDataLst>
          </p:nvPr>
        </p:nvCxnSpPr>
        <p:spPr bwMode="auto">
          <a:xfrm>
            <a:off x="3003679" y="268285"/>
            <a:ext cx="2269328" cy="786082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0" name="Line 19">
            <a:extLst>
              <a:ext uri="{FF2B5EF4-FFF2-40B4-BE49-F238E27FC236}">
                <a16:creationId xmlns:a16="http://schemas.microsoft.com/office/drawing/2014/main" id="{B4768464-B032-6A53-A59D-449882DCE0F5}"/>
              </a:ext>
            </a:extLst>
          </p:cNvPr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>
            <a:off x="4279678" y="708427"/>
            <a:ext cx="196516" cy="7281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 sz="4000"/>
          </a:p>
        </p:txBody>
      </p:sp>
      <p:cxnSp>
        <p:nvCxnSpPr>
          <p:cNvPr id="3" name="直接箭头连接符 2">
            <a:extLst>
              <a:ext uri="{FF2B5EF4-FFF2-40B4-BE49-F238E27FC236}">
                <a16:creationId xmlns:a16="http://schemas.microsoft.com/office/drawing/2014/main" id="{D4E39103-46CB-96D7-0E93-4767760E1F1C}"/>
              </a:ext>
            </a:extLst>
          </p:cNvPr>
          <p:cNvCxnSpPr/>
          <p:nvPr>
            <p:custDataLst>
              <p:tags r:id="rId28"/>
            </p:custDataLst>
          </p:nvPr>
        </p:nvCxnSpPr>
        <p:spPr>
          <a:xfrm flipH="1">
            <a:off x="3080638" y="2835636"/>
            <a:ext cx="2102786" cy="3078"/>
          </a:xfrm>
          <a:prstGeom prst="straightConnector1">
            <a:avLst/>
          </a:prstGeom>
          <a:ln w="57150">
            <a:solidFill>
              <a:srgbClr val="0066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88B27474-AD0C-6A2E-D29E-64FD9F1DF772}"/>
              </a:ext>
            </a:extLst>
          </p:cNvPr>
          <p:cNvCxnSpPr/>
          <p:nvPr>
            <p:custDataLst>
              <p:tags r:id="rId29"/>
            </p:custDataLst>
          </p:nvPr>
        </p:nvCxnSpPr>
        <p:spPr>
          <a:xfrm flipH="1" flipV="1">
            <a:off x="2969991" y="2597795"/>
            <a:ext cx="0" cy="449228"/>
          </a:xfrm>
          <a:prstGeom prst="straightConnector1">
            <a:avLst/>
          </a:prstGeom>
          <a:ln w="57150">
            <a:solidFill>
              <a:srgbClr val="0066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77EBD390-78A1-F042-8CF9-24DE19BC7731}"/>
              </a:ext>
            </a:extLst>
          </p:cNvPr>
          <p:cNvCxnSpPr/>
          <p:nvPr>
            <p:custDataLst>
              <p:tags r:id="rId30"/>
            </p:custDataLst>
          </p:nvPr>
        </p:nvCxnSpPr>
        <p:spPr>
          <a:xfrm flipH="1">
            <a:off x="5411924" y="2806708"/>
            <a:ext cx="4279077" cy="28928"/>
          </a:xfrm>
          <a:prstGeom prst="straightConnector1">
            <a:avLst/>
          </a:prstGeom>
          <a:ln w="57150">
            <a:solidFill>
              <a:srgbClr val="0066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AF61F91F-55EC-BE15-6013-0E6D077A5EF4}"/>
              </a:ext>
            </a:extLst>
          </p:cNvPr>
          <p:cNvCxnSpPr/>
          <p:nvPr>
            <p:custDataLst>
              <p:tags r:id="rId31"/>
            </p:custDataLst>
          </p:nvPr>
        </p:nvCxnSpPr>
        <p:spPr>
          <a:xfrm flipV="1">
            <a:off x="9760800" y="2674303"/>
            <a:ext cx="228" cy="246019"/>
          </a:xfrm>
          <a:prstGeom prst="straightConnector1">
            <a:avLst/>
          </a:prstGeom>
          <a:ln w="57150">
            <a:solidFill>
              <a:srgbClr val="0066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30086955-3013-08ED-DA81-7463370F1F16}"/>
              </a:ext>
            </a:extLst>
          </p:cNvPr>
          <p:cNvSpPr txBox="1"/>
          <p:nvPr>
            <p:custDataLst>
              <p:tags r:id="rId32"/>
            </p:custDataLst>
          </p:nvPr>
        </p:nvSpPr>
        <p:spPr>
          <a:xfrm>
            <a:off x="3582804" y="2387189"/>
            <a:ext cx="13563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006600"/>
                </a:solidFill>
              </a:rPr>
              <a:t>物距</a:t>
            </a:r>
            <a:r>
              <a:rPr lang="en-US" altLang="zh-CN" sz="2400" b="1">
                <a:solidFill>
                  <a:srgbClr val="006600"/>
                </a:solidFill>
              </a:rPr>
              <a:t>u</a:t>
            </a:r>
            <a:endParaRPr lang="zh-CN" altLang="en-US" sz="2400" b="1">
              <a:solidFill>
                <a:srgbClr val="006600"/>
              </a:solidFill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F8A9D60-8380-3F1D-125A-218A78547B15}"/>
              </a:ext>
            </a:extLst>
          </p:cNvPr>
          <p:cNvSpPr txBox="1"/>
          <p:nvPr>
            <p:custDataLst>
              <p:tags r:id="rId33"/>
            </p:custDataLst>
          </p:nvPr>
        </p:nvSpPr>
        <p:spPr>
          <a:xfrm>
            <a:off x="6986003" y="2387189"/>
            <a:ext cx="12705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006600"/>
                </a:solidFill>
              </a:rPr>
              <a:t>像距</a:t>
            </a:r>
            <a:r>
              <a:rPr lang="en-US" altLang="zh-CN" sz="2400" b="1">
                <a:solidFill>
                  <a:srgbClr val="006600"/>
                </a:solidFill>
              </a:rPr>
              <a:t>v</a:t>
            </a:r>
            <a:endParaRPr lang="zh-CN" altLang="en-US" sz="2400" b="1">
              <a:solidFill>
                <a:srgbClr val="006600"/>
              </a:solidFill>
            </a:endParaRPr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C3E78807-57C8-2CEC-EE6F-88FFFDFBFF4C}"/>
              </a:ext>
            </a:extLst>
          </p:cNvPr>
          <p:cNvCxnSpPr/>
          <p:nvPr>
            <p:custDataLst>
              <p:tags r:id="rId34"/>
            </p:custDataLst>
          </p:nvPr>
        </p:nvCxnSpPr>
        <p:spPr>
          <a:xfrm flipH="1" flipV="1">
            <a:off x="5288815" y="2597795"/>
            <a:ext cx="0" cy="459113"/>
          </a:xfrm>
          <a:prstGeom prst="straightConnector1">
            <a:avLst/>
          </a:prstGeom>
          <a:ln w="57150">
            <a:solidFill>
              <a:srgbClr val="0066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48" grpId="0" animBg="1"/>
      <p:bldP spid="49" grpId="0" animBg="1"/>
      <p:bldP spid="8197" grpId="0"/>
      <p:bldP spid="8209" grpId="0" animBg="1"/>
      <p:bldP spid="8212" grpId="0"/>
      <p:bldP spid="8213" grpId="0"/>
      <p:bldP spid="50" grpId="0" animBg="1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7E5BD88-F6E8-4A3B-AA62-73F3DB8101B2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106027" y="1370733"/>
            <a:ext cx="8744597" cy="2094271"/>
            <a:chOff x="2180256" y="686657"/>
            <a:chExt cx="8744597" cy="2094271"/>
          </a:xfrm>
        </p:grpSpPr>
        <p:sp>
          <p:nvSpPr>
            <p:cNvPr id="4" name="Line 3">
              <a:extLst>
                <a:ext uri="{FF2B5EF4-FFF2-40B4-BE49-F238E27FC236}">
                  <a16:creationId xmlns:a16="http://schemas.microsoft.com/office/drawing/2014/main" id="{032E0F34-DEF3-F497-9024-5905666C15D9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2180256" y="1719181"/>
              <a:ext cx="8744597" cy="29222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lgDashDot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</a:endParaRPr>
            </a:p>
          </p:txBody>
        </p:sp>
        <p:sp>
          <p:nvSpPr>
            <p:cNvPr id="5" name="xjhgx2" descr="浅色上对角线">
              <a:extLst>
                <a:ext uri="{FF2B5EF4-FFF2-40B4-BE49-F238E27FC236}">
                  <a16:creationId xmlns:a16="http://schemas.microsoft.com/office/drawing/2014/main" id="{5734885A-FCA8-2E3E-6237-91E052A71AEE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6251667" y="686657"/>
              <a:ext cx="313105" cy="2094271"/>
            </a:xfrm>
            <a:custGeom>
              <a:avLst/>
              <a:gdLst/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</a:cxnLst>
              <a:rect l="0" t="0" r="0" b="0"/>
              <a:pathLst>
                <a:path w="620" h="4408">
                  <a:moveTo>
                    <a:pt x="310" y="0"/>
                  </a:moveTo>
                  <a:lnTo>
                    <a:pt x="237" y="270"/>
                  </a:lnTo>
                  <a:lnTo>
                    <a:pt x="175" y="542"/>
                  </a:lnTo>
                  <a:lnTo>
                    <a:pt x="121" y="816"/>
                  </a:lnTo>
                  <a:lnTo>
                    <a:pt x="78" y="1091"/>
                  </a:lnTo>
                  <a:lnTo>
                    <a:pt x="44" y="1368"/>
                  </a:lnTo>
                  <a:lnTo>
                    <a:pt x="19" y="1646"/>
                  </a:lnTo>
                  <a:lnTo>
                    <a:pt x="5" y="1925"/>
                  </a:lnTo>
                  <a:lnTo>
                    <a:pt x="0" y="2204"/>
                  </a:lnTo>
                  <a:lnTo>
                    <a:pt x="5" y="2483"/>
                  </a:lnTo>
                  <a:lnTo>
                    <a:pt x="19" y="2762"/>
                  </a:lnTo>
                  <a:lnTo>
                    <a:pt x="44" y="3040"/>
                  </a:lnTo>
                  <a:lnTo>
                    <a:pt x="78" y="3317"/>
                  </a:lnTo>
                  <a:lnTo>
                    <a:pt x="121" y="3592"/>
                  </a:lnTo>
                  <a:lnTo>
                    <a:pt x="175" y="3866"/>
                  </a:lnTo>
                  <a:lnTo>
                    <a:pt x="237" y="4138"/>
                  </a:lnTo>
                  <a:lnTo>
                    <a:pt x="310" y="4408"/>
                  </a:lnTo>
                  <a:lnTo>
                    <a:pt x="383" y="4138"/>
                  </a:lnTo>
                  <a:lnTo>
                    <a:pt x="445" y="3866"/>
                  </a:lnTo>
                  <a:lnTo>
                    <a:pt x="499" y="3592"/>
                  </a:lnTo>
                  <a:lnTo>
                    <a:pt x="542" y="3317"/>
                  </a:lnTo>
                  <a:lnTo>
                    <a:pt x="576" y="3040"/>
                  </a:lnTo>
                  <a:lnTo>
                    <a:pt x="601" y="2762"/>
                  </a:lnTo>
                  <a:lnTo>
                    <a:pt x="615" y="2483"/>
                  </a:lnTo>
                  <a:lnTo>
                    <a:pt x="620" y="2204"/>
                  </a:lnTo>
                  <a:lnTo>
                    <a:pt x="615" y="1925"/>
                  </a:lnTo>
                  <a:lnTo>
                    <a:pt x="601" y="1646"/>
                  </a:lnTo>
                  <a:lnTo>
                    <a:pt x="576" y="1368"/>
                  </a:lnTo>
                  <a:lnTo>
                    <a:pt x="542" y="1091"/>
                  </a:lnTo>
                  <a:lnTo>
                    <a:pt x="499" y="816"/>
                  </a:lnTo>
                  <a:lnTo>
                    <a:pt x="445" y="542"/>
                  </a:lnTo>
                  <a:lnTo>
                    <a:pt x="383" y="270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2EA2CF"/>
            </a:solidFill>
            <a:ln w="19050" cap="flat" cmpd="sng">
              <a:solidFill>
                <a:srgbClr val="4472C4">
                  <a:lumMod val="60000"/>
                  <a:lumOff val="4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</a:endParaRPr>
            </a:p>
          </p:txBody>
        </p:sp>
        <p:sp>
          <p:nvSpPr>
            <p:cNvPr id="6" name="Oval 26">
              <a:extLst>
                <a:ext uri="{FF2B5EF4-FFF2-40B4-BE49-F238E27FC236}">
                  <a16:creationId xmlns:a16="http://schemas.microsoft.com/office/drawing/2014/main" id="{C3DC9925-6F31-F3C1-81AF-D52A1499FD51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6348458" y="1671070"/>
              <a:ext cx="119523" cy="1254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rgbClr val="990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  <p:sp>
          <p:nvSpPr>
            <p:cNvPr id="7" name="Oval 26">
              <a:extLst>
                <a:ext uri="{FF2B5EF4-FFF2-40B4-BE49-F238E27FC236}">
                  <a16:creationId xmlns:a16="http://schemas.microsoft.com/office/drawing/2014/main" id="{B5858BB1-3A95-B137-0B2E-7A9CD1E9CF73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7841896" y="1671070"/>
              <a:ext cx="119523" cy="1254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rgbClr val="990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  <p:sp>
          <p:nvSpPr>
            <p:cNvPr id="8" name="Oval 26">
              <a:extLst>
                <a:ext uri="{FF2B5EF4-FFF2-40B4-BE49-F238E27FC236}">
                  <a16:creationId xmlns:a16="http://schemas.microsoft.com/office/drawing/2014/main" id="{6E72D25E-9CD8-E305-D1F0-4594F74DFB2D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9335334" y="1671070"/>
              <a:ext cx="119523" cy="1254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rgbClr val="990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  <p:sp>
          <p:nvSpPr>
            <p:cNvPr id="9" name="Oval 26">
              <a:extLst>
                <a:ext uri="{FF2B5EF4-FFF2-40B4-BE49-F238E27FC236}">
                  <a16:creationId xmlns:a16="http://schemas.microsoft.com/office/drawing/2014/main" id="{F5BAC527-CF71-17FE-079F-AB9D3F4E162F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4855020" y="1671070"/>
              <a:ext cx="119523" cy="1254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rgbClr val="990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  <p:sp>
          <p:nvSpPr>
            <p:cNvPr id="10" name="Oval 26">
              <a:extLst>
                <a:ext uri="{FF2B5EF4-FFF2-40B4-BE49-F238E27FC236}">
                  <a16:creationId xmlns:a16="http://schemas.microsoft.com/office/drawing/2014/main" id="{897A63B8-9E94-6010-2484-FF0725639023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3359736" y="1671070"/>
              <a:ext cx="119523" cy="1254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rgbClr val="990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</p:grpSp>
      <p:pic>
        <p:nvPicPr>
          <p:cNvPr id="9239" name="图片 9238">
            <a:extLst>
              <a:ext uri="{FF2B5EF4-FFF2-40B4-BE49-F238E27FC236}">
                <a16:creationId xmlns:a16="http://schemas.microsoft.com/office/drawing/2014/main" id="{3AD1A7D5-2045-0393-1F0C-F8E37A2CA16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-13248" y="4110973"/>
            <a:ext cx="5986874" cy="2216933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9DC9CD6E-5C47-44A7-8582-05EF93B1654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02268" y="3406275"/>
            <a:ext cx="11125236" cy="734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zh-CN" altLang="en-US" sz="3600" b="1" kern="100">
                <a:cs typeface="Times New Roman" panose="02020603050405020304" pitchFamily="18" charset="0"/>
              </a:rPr>
              <a:t>物距</a:t>
            </a:r>
            <a:r>
              <a:rPr lang="en-US" altLang="zh-CN" sz="3600" b="1" kern="100">
                <a:cs typeface="Times New Roman" panose="02020603050405020304" pitchFamily="18" charset="0"/>
              </a:rPr>
              <a:t>:u&lt;f</a:t>
            </a:r>
            <a:r>
              <a:rPr lang="zh-CN" altLang="en-US" sz="3600" b="1" kern="100">
                <a:cs typeface="Times New Roman" panose="02020603050405020304" pitchFamily="18" charset="0"/>
              </a:rPr>
              <a:t>，成</a:t>
            </a:r>
            <a:r>
              <a:rPr lang="en-US" altLang="zh-CN" sz="3600" b="1" kern="100">
                <a:cs typeface="Times New Roman" panose="02020603050405020304" pitchFamily="18" charset="0"/>
              </a:rPr>
              <a:t>_____</a:t>
            </a:r>
            <a:r>
              <a:rPr lang="zh-CN" altLang="en-US" sz="3600" b="1" kern="100">
                <a:cs typeface="Times New Roman" panose="02020603050405020304" pitchFamily="18" charset="0"/>
              </a:rPr>
              <a:t>、</a:t>
            </a:r>
            <a:r>
              <a:rPr lang="en-US" altLang="zh-CN" sz="3600" b="1" kern="100">
                <a:cs typeface="Times New Roman" panose="02020603050405020304" pitchFamily="18" charset="0"/>
              </a:rPr>
              <a:t> _____</a:t>
            </a:r>
            <a:r>
              <a:rPr lang="zh-CN" altLang="en-US" sz="3600" b="1" kern="100">
                <a:cs typeface="Times New Roman" panose="02020603050405020304" pitchFamily="18" charset="0"/>
              </a:rPr>
              <a:t>、</a:t>
            </a:r>
            <a:r>
              <a:rPr lang="en-US" altLang="zh-CN" sz="3600" b="1" kern="100">
                <a:cs typeface="Times New Roman" panose="02020603050405020304" pitchFamily="18" charset="0"/>
              </a:rPr>
              <a:t>___</a:t>
            </a:r>
            <a:r>
              <a:rPr lang="zh-CN" altLang="en-US" sz="3600" b="1" kern="100">
                <a:cs typeface="Times New Roman" panose="02020603050405020304" pitchFamily="18" charset="0"/>
              </a:rPr>
              <a:t>像，应用</a:t>
            </a:r>
            <a:r>
              <a:rPr lang="en-US" altLang="zh-CN" sz="3600" b="1" kern="100">
                <a:cs typeface="Times New Roman" panose="02020603050405020304" pitchFamily="18" charset="0"/>
              </a:rPr>
              <a:t>:_______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7430AEC-8C9C-44F6-A74C-D1C1B7F3A67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751855" y="3414669"/>
            <a:ext cx="1341437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3600" b="1" kern="100">
                <a:solidFill>
                  <a:srgbClr val="FF0000"/>
                </a:solidFill>
                <a:cs typeface="Times New Roman" panose="02020603050405020304" pitchFamily="18" charset="0"/>
              </a:rPr>
              <a:t>正立 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2397617-C2AF-489B-BE04-895A98E3EDA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405620" y="3425326"/>
            <a:ext cx="1341437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3600" b="1" kern="100">
                <a:solidFill>
                  <a:srgbClr val="FF0000"/>
                </a:solidFill>
                <a:cs typeface="Times New Roman" panose="02020603050405020304" pitchFamily="18" charset="0"/>
              </a:rPr>
              <a:t>放大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414CC4D-2A3B-4B71-8290-F9638B90547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954439" y="3426535"/>
            <a:ext cx="1341437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3600" b="1" kern="100">
                <a:solidFill>
                  <a:srgbClr val="FF0000"/>
                </a:solidFill>
                <a:cs typeface="Times New Roman" panose="02020603050405020304" pitchFamily="18" charset="0"/>
              </a:rPr>
              <a:t>虚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29033A7-4374-4356-9E69-698F4EF7221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9643228" y="3435311"/>
            <a:ext cx="20621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3600" b="1" kern="100">
                <a:solidFill>
                  <a:srgbClr val="FF0000"/>
                </a:solidFill>
                <a:cs typeface="Times New Roman" panose="02020603050405020304" pitchFamily="18" charset="0"/>
              </a:rPr>
              <a:t>放大镜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  <p:grpSp>
        <p:nvGrpSpPr>
          <p:cNvPr id="27" name="Group 9">
            <a:extLst>
              <a:ext uri="{FF2B5EF4-FFF2-40B4-BE49-F238E27FC236}">
                <a16:creationId xmlns:a16="http://schemas.microsoft.com/office/drawing/2014/main" id="{0736CC06-F190-6E76-3369-4D21DE951D36}"/>
              </a:ext>
            </a:extLst>
          </p:cNvPr>
          <p:cNvGrpSpPr>
            <a:grpSpLocks noChangeAspect="1"/>
          </p:cNvGrpSpPr>
          <p:nvPr>
            <p:custDataLst>
              <p:tags r:id="rId8"/>
            </p:custDataLst>
          </p:nvPr>
        </p:nvGrpSpPr>
        <p:grpSpPr>
          <a:xfrm>
            <a:off x="5393015" y="1616164"/>
            <a:ext cx="163209" cy="797101"/>
            <a:chOff x="0" y="0"/>
            <a:chExt cx="426" cy="2551"/>
          </a:xfrm>
        </p:grpSpPr>
        <p:grpSp>
          <p:nvGrpSpPr>
            <p:cNvPr id="28" name="Group 10">
              <a:extLst>
                <a:ext uri="{FF2B5EF4-FFF2-40B4-BE49-F238E27FC236}">
                  <a16:creationId xmlns:a16="http://schemas.microsoft.com/office/drawing/2014/main" id="{A5FBD4A8-F936-3AA6-1488-F5CBB2C95B63}"/>
                </a:ext>
              </a:extLst>
            </p:cNvPr>
            <p:cNvGrpSpPr>
              <a:grpSpLocks noChangeAspect="1"/>
            </p:cNvGrpSpPr>
            <p:nvPr>
              <p:custDataLst>
                <p:tags r:id="rId32"/>
              </p:custDataLst>
            </p:nvPr>
          </p:nvGrpSpPr>
          <p:grpSpPr>
            <a:xfrm>
              <a:off x="20" y="0"/>
              <a:ext cx="406" cy="1042"/>
              <a:chOff x="0" y="0"/>
              <a:chExt cx="811" cy="2081"/>
            </a:xfrm>
          </p:grpSpPr>
          <p:sp>
            <p:nvSpPr>
              <p:cNvPr id="31" name="Freeform 11">
                <a:extLst>
                  <a:ext uri="{FF2B5EF4-FFF2-40B4-BE49-F238E27FC236}">
                    <a16:creationId xmlns:a16="http://schemas.microsoft.com/office/drawing/2014/main" id="{4F7CCA2B-75DB-46CF-ACDC-0228ABE894DD}"/>
                  </a:ext>
                </a:extLst>
              </p:cNvPr>
              <p:cNvSpPr>
                <a:spLocks noChangeAspect="1"/>
              </p:cNvSpPr>
              <p:nvPr>
                <p:custDataLst>
                  <p:tags r:id="rId35"/>
                </p:custDataLst>
              </p:nvPr>
            </p:nvSpPr>
            <p:spPr>
              <a:xfrm rot="5700000">
                <a:off x="-635" y="635"/>
                <a:ext cx="2081" cy="81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0" b="0"/>
                <a:pathLst>
                  <a:path w="8000" h="3154">
                    <a:moveTo>
                      <a:pt x="8000" y="1577"/>
                    </a:moveTo>
                    <a:cubicBezTo>
                      <a:pt x="8000" y="1818"/>
                      <a:pt x="7931" y="2087"/>
                      <a:pt x="7804" y="2300"/>
                    </a:cubicBezTo>
                    <a:cubicBezTo>
                      <a:pt x="7677" y="2513"/>
                      <a:pt x="7478" y="2717"/>
                      <a:pt x="7236" y="2853"/>
                    </a:cubicBezTo>
                    <a:cubicBezTo>
                      <a:pt x="6994" y="2989"/>
                      <a:pt x="6684" y="3082"/>
                      <a:pt x="6351" y="3118"/>
                    </a:cubicBezTo>
                    <a:cubicBezTo>
                      <a:pt x="6018" y="3154"/>
                      <a:pt x="5628" y="3128"/>
                      <a:pt x="5236" y="3071"/>
                    </a:cubicBezTo>
                    <a:cubicBezTo>
                      <a:pt x="4844" y="3014"/>
                      <a:pt x="4412" y="2895"/>
                      <a:pt x="4000" y="2777"/>
                    </a:cubicBezTo>
                    <a:cubicBezTo>
                      <a:pt x="3588" y="2659"/>
                      <a:pt x="3156" y="2499"/>
                      <a:pt x="2764" y="2366"/>
                    </a:cubicBezTo>
                    <a:cubicBezTo>
                      <a:pt x="2372" y="2233"/>
                      <a:pt x="1982" y="2086"/>
                      <a:pt x="1649" y="1977"/>
                    </a:cubicBezTo>
                    <a:cubicBezTo>
                      <a:pt x="1316" y="1868"/>
                      <a:pt x="1006" y="1776"/>
                      <a:pt x="764" y="1712"/>
                    </a:cubicBezTo>
                    <a:cubicBezTo>
                      <a:pt x="522" y="1648"/>
                      <a:pt x="323" y="1617"/>
                      <a:pt x="196" y="1595"/>
                    </a:cubicBezTo>
                    <a:cubicBezTo>
                      <a:pt x="69" y="1573"/>
                      <a:pt x="0" y="1571"/>
                      <a:pt x="0" y="1577"/>
                    </a:cubicBezTo>
                    <a:cubicBezTo>
                      <a:pt x="0" y="1583"/>
                      <a:pt x="69" y="1581"/>
                      <a:pt x="196" y="1559"/>
                    </a:cubicBezTo>
                    <a:cubicBezTo>
                      <a:pt x="323" y="1537"/>
                      <a:pt x="522" y="1506"/>
                      <a:pt x="764" y="1442"/>
                    </a:cubicBezTo>
                    <a:cubicBezTo>
                      <a:pt x="1006" y="1378"/>
                      <a:pt x="1316" y="1286"/>
                      <a:pt x="1649" y="1177"/>
                    </a:cubicBezTo>
                    <a:cubicBezTo>
                      <a:pt x="1982" y="1068"/>
                      <a:pt x="2372" y="921"/>
                      <a:pt x="2764" y="788"/>
                    </a:cubicBezTo>
                    <a:cubicBezTo>
                      <a:pt x="3156" y="655"/>
                      <a:pt x="3588" y="495"/>
                      <a:pt x="4000" y="377"/>
                    </a:cubicBezTo>
                    <a:cubicBezTo>
                      <a:pt x="4412" y="259"/>
                      <a:pt x="4844" y="140"/>
                      <a:pt x="5236" y="83"/>
                    </a:cubicBezTo>
                    <a:cubicBezTo>
                      <a:pt x="5628" y="26"/>
                      <a:pt x="6018" y="0"/>
                      <a:pt x="6351" y="36"/>
                    </a:cubicBezTo>
                    <a:cubicBezTo>
                      <a:pt x="6684" y="72"/>
                      <a:pt x="6994" y="165"/>
                      <a:pt x="7236" y="301"/>
                    </a:cubicBezTo>
                    <a:cubicBezTo>
                      <a:pt x="7478" y="437"/>
                      <a:pt x="7677" y="641"/>
                      <a:pt x="7804" y="854"/>
                    </a:cubicBezTo>
                    <a:cubicBezTo>
                      <a:pt x="7931" y="1067"/>
                      <a:pt x="8000" y="1336"/>
                      <a:pt x="8000" y="157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BF02E"/>
                  </a:gs>
                  <a:gs pos="100000">
                    <a:srgbClr val="FF9900"/>
                  </a:gs>
                </a:gsLst>
                <a:lin ang="5400000" scaled="1"/>
              </a:gradFill>
              <a:ln w="9525">
                <a:noFill/>
              </a:ln>
            </p:spPr>
            <p:txBody>
              <a:bodyPr/>
              <a:lstStyle/>
              <a:p>
                <a:pPr defTabSz="457200"/>
                <a:endParaRPr lang="zh-CN" altLang="en-US">
                  <a:solidFill>
                    <a:prstClr val="black"/>
                  </a:solidFill>
                  <a:latin typeface="Times New Roman" panose="02020603050405020304"/>
                </a:endParaRPr>
              </a:p>
            </p:txBody>
          </p:sp>
          <p:sp>
            <p:nvSpPr>
              <p:cNvPr id="32" name="Freeform 12">
                <a:extLst>
                  <a:ext uri="{FF2B5EF4-FFF2-40B4-BE49-F238E27FC236}">
                    <a16:creationId xmlns:a16="http://schemas.microsoft.com/office/drawing/2014/main" id="{5501762B-255E-2B85-889F-D1959FA1D54B}"/>
                  </a:ext>
                </a:extLst>
              </p:cNvPr>
              <p:cNvSpPr>
                <a:spLocks noChangeAspect="1"/>
              </p:cNvSpPr>
              <p:nvPr>
                <p:custDataLst>
                  <p:tags r:id="rId36"/>
                </p:custDataLst>
              </p:nvPr>
            </p:nvSpPr>
            <p:spPr>
              <a:xfrm rot="5700000">
                <a:off x="-156" y="1304"/>
                <a:ext cx="1102" cy="4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8000" h="3154">
                    <a:moveTo>
                      <a:pt x="8000" y="1577"/>
                    </a:moveTo>
                    <a:cubicBezTo>
                      <a:pt x="8000" y="1818"/>
                      <a:pt x="7931" y="2087"/>
                      <a:pt x="7804" y="2300"/>
                    </a:cubicBezTo>
                    <a:cubicBezTo>
                      <a:pt x="7677" y="2513"/>
                      <a:pt x="7478" y="2717"/>
                      <a:pt x="7236" y="2853"/>
                    </a:cubicBezTo>
                    <a:cubicBezTo>
                      <a:pt x="6994" y="2989"/>
                      <a:pt x="6684" y="3082"/>
                      <a:pt x="6351" y="3118"/>
                    </a:cubicBezTo>
                    <a:cubicBezTo>
                      <a:pt x="6018" y="3154"/>
                      <a:pt x="5628" y="3128"/>
                      <a:pt x="5236" y="3071"/>
                    </a:cubicBezTo>
                    <a:cubicBezTo>
                      <a:pt x="4844" y="3014"/>
                      <a:pt x="4412" y="2895"/>
                      <a:pt x="4000" y="2777"/>
                    </a:cubicBezTo>
                    <a:cubicBezTo>
                      <a:pt x="3588" y="2659"/>
                      <a:pt x="3156" y="2499"/>
                      <a:pt x="2764" y="2366"/>
                    </a:cubicBezTo>
                    <a:cubicBezTo>
                      <a:pt x="2372" y="2233"/>
                      <a:pt x="1982" y="2086"/>
                      <a:pt x="1649" y="1977"/>
                    </a:cubicBezTo>
                    <a:cubicBezTo>
                      <a:pt x="1316" y="1868"/>
                      <a:pt x="1006" y="1776"/>
                      <a:pt x="764" y="1712"/>
                    </a:cubicBezTo>
                    <a:cubicBezTo>
                      <a:pt x="522" y="1648"/>
                      <a:pt x="323" y="1617"/>
                      <a:pt x="196" y="1595"/>
                    </a:cubicBezTo>
                    <a:cubicBezTo>
                      <a:pt x="69" y="1573"/>
                      <a:pt x="0" y="1571"/>
                      <a:pt x="0" y="1577"/>
                    </a:cubicBezTo>
                    <a:cubicBezTo>
                      <a:pt x="0" y="1583"/>
                      <a:pt x="69" y="1581"/>
                      <a:pt x="196" y="1559"/>
                    </a:cubicBezTo>
                    <a:cubicBezTo>
                      <a:pt x="323" y="1537"/>
                      <a:pt x="522" y="1506"/>
                      <a:pt x="764" y="1442"/>
                    </a:cubicBezTo>
                    <a:cubicBezTo>
                      <a:pt x="1006" y="1378"/>
                      <a:pt x="1316" y="1286"/>
                      <a:pt x="1649" y="1177"/>
                    </a:cubicBezTo>
                    <a:cubicBezTo>
                      <a:pt x="1982" y="1068"/>
                      <a:pt x="2372" y="921"/>
                      <a:pt x="2764" y="788"/>
                    </a:cubicBezTo>
                    <a:cubicBezTo>
                      <a:pt x="3156" y="655"/>
                      <a:pt x="3588" y="495"/>
                      <a:pt x="4000" y="377"/>
                    </a:cubicBezTo>
                    <a:cubicBezTo>
                      <a:pt x="4412" y="259"/>
                      <a:pt x="4844" y="140"/>
                      <a:pt x="5236" y="83"/>
                    </a:cubicBezTo>
                    <a:cubicBezTo>
                      <a:pt x="5628" y="26"/>
                      <a:pt x="6018" y="0"/>
                      <a:pt x="6351" y="36"/>
                    </a:cubicBezTo>
                    <a:cubicBezTo>
                      <a:pt x="6684" y="72"/>
                      <a:pt x="6994" y="165"/>
                      <a:pt x="7236" y="301"/>
                    </a:cubicBezTo>
                    <a:cubicBezTo>
                      <a:pt x="7478" y="437"/>
                      <a:pt x="7677" y="641"/>
                      <a:pt x="7804" y="854"/>
                    </a:cubicBezTo>
                    <a:cubicBezTo>
                      <a:pt x="7931" y="1067"/>
                      <a:pt x="8000" y="1336"/>
                      <a:pt x="8000" y="157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9900"/>
                  </a:gs>
                  <a:gs pos="100000">
                    <a:srgbClr val="993300"/>
                  </a:gs>
                </a:gsLst>
                <a:lin ang="5400000" scaled="1"/>
              </a:gradFill>
              <a:ln w="9525">
                <a:noFill/>
              </a:ln>
            </p:spPr>
            <p:txBody>
              <a:bodyPr/>
              <a:lstStyle/>
              <a:p>
                <a:pPr defTabSz="457200"/>
                <a:endParaRPr lang="zh-CN" altLang="en-US">
                  <a:solidFill>
                    <a:prstClr val="black"/>
                  </a:solidFill>
                  <a:latin typeface="Times New Roman" panose="02020603050405020304"/>
                </a:endParaRPr>
              </a:p>
            </p:txBody>
          </p:sp>
        </p:grpSp>
        <p:sp>
          <p:nvSpPr>
            <p:cNvPr id="29" name="Rectangle 13">
              <a:extLst>
                <a:ext uri="{FF2B5EF4-FFF2-40B4-BE49-F238E27FC236}">
                  <a16:creationId xmlns:a16="http://schemas.microsoft.com/office/drawing/2014/main" id="{304D823E-5D98-42B2-835E-C94D2B20FAEB}"/>
                </a:ext>
              </a:extLst>
            </p:cNvPr>
            <p:cNvSpPr>
              <a:spLocks noChangeAspect="1"/>
            </p:cNvSpPr>
            <p:nvPr>
              <p:custDataLst>
                <p:tags r:id="rId33"/>
              </p:custDataLst>
            </p:nvPr>
          </p:nvSpPr>
          <p:spPr>
            <a:xfrm>
              <a:off x="180" y="896"/>
              <a:ext cx="35" cy="242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FFCC"/>
                </a:gs>
              </a:gsLst>
              <a:lin ang="5400000" scaled="1"/>
            </a:gra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pPr defTabSz="457200">
                <a:buFont typeface="Arial" panose="020B0604020202020204" pitchFamily="34" charset="0"/>
                <a:buNone/>
              </a:pPr>
              <a:endParaRPr lang="zh-CN" altLang="zh-CN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0" name="Rectangle 14">
              <a:extLst>
                <a:ext uri="{FF2B5EF4-FFF2-40B4-BE49-F238E27FC236}">
                  <a16:creationId xmlns:a16="http://schemas.microsoft.com/office/drawing/2014/main" id="{2F903E0A-AAAB-FCB2-318C-93FC1120B282}"/>
                </a:ext>
              </a:extLst>
            </p:cNvPr>
            <p:cNvSpPr>
              <a:spLocks noChangeAspect="1"/>
            </p:cNvSpPr>
            <p:nvPr>
              <p:custDataLst>
                <p:tags r:id="rId34"/>
              </p:custDataLst>
            </p:nvPr>
          </p:nvSpPr>
          <p:spPr>
            <a:xfrm>
              <a:off x="0" y="1068"/>
              <a:ext cx="406" cy="1483"/>
            </a:xfrm>
            <a:prstGeom prst="rect">
              <a:avLst/>
            </a:prstGeom>
            <a:solidFill>
              <a:srgbClr val="FF0000"/>
            </a:solidFill>
            <a:ln w="9525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pPr defTabSz="457200">
                <a:buFont typeface="Arial" panose="020B0604020202020204" pitchFamily="34" charset="0"/>
                <a:buNone/>
              </a:pPr>
              <a:endParaRPr lang="zh-CN" altLang="zh-CN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35" name="Text Box 27">
            <a:extLst>
              <a:ext uri="{FF2B5EF4-FFF2-40B4-BE49-F238E27FC236}">
                <a16:creationId xmlns:a16="http://schemas.microsoft.com/office/drawing/2014/main" id="{34DCF778-83D9-3EC4-C289-30F0E4DE2FE0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658911" y="2436067"/>
            <a:ext cx="361951" cy="42088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buFont typeface="Arial" panose="020B0604020202020204" pitchFamily="34" charset="0"/>
              <a:buNone/>
              <a:defRPr sz="1600" b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135" i="1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  <a:endParaRPr kumimoji="0" lang="zh-CN" altLang="zh-CN" sz="2135" i="1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6" name="Text Box 27">
            <a:extLst>
              <a:ext uri="{FF2B5EF4-FFF2-40B4-BE49-F238E27FC236}">
                <a16:creationId xmlns:a16="http://schemas.microsoft.com/office/drawing/2014/main" id="{18820D87-9324-32FA-2DAE-781026776CCA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9122982" y="2436067"/>
            <a:ext cx="825053" cy="42088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buFont typeface="Arial" panose="020B0604020202020204" pitchFamily="34" charset="0"/>
              <a:buNone/>
              <a:defRPr sz="1600" b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135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kumimoji="0" lang="en-US" altLang="zh-CN" sz="2135" i="1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  <a:endParaRPr kumimoji="0" lang="zh-CN" altLang="zh-CN" sz="2135" i="1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7" name="Text Box 27">
            <a:extLst>
              <a:ext uri="{FF2B5EF4-FFF2-40B4-BE49-F238E27FC236}">
                <a16:creationId xmlns:a16="http://schemas.microsoft.com/office/drawing/2014/main" id="{9F9A367D-7D5C-E5FC-BD09-FDBC7E0226A2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665638" y="2436067"/>
            <a:ext cx="361951" cy="42088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buFont typeface="Arial" panose="020B0604020202020204" pitchFamily="34" charset="0"/>
              <a:buNone/>
              <a:defRPr sz="1600" b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135" i="1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  <a:endParaRPr kumimoji="0" lang="zh-CN" altLang="zh-CN" sz="2135" i="1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8" name="Text Box 27">
            <a:extLst>
              <a:ext uri="{FF2B5EF4-FFF2-40B4-BE49-F238E27FC236}">
                <a16:creationId xmlns:a16="http://schemas.microsoft.com/office/drawing/2014/main" id="{1483B609-68BD-93A6-65AD-A859336CEBB8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109350" y="2436067"/>
            <a:ext cx="698827" cy="42088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buFont typeface="Arial" panose="020B0604020202020204" pitchFamily="34" charset="0"/>
              <a:buNone/>
              <a:defRPr sz="2000" b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135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kumimoji="0" lang="en-US" altLang="zh-CN" sz="2135" i="1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  <a:endParaRPr kumimoji="0" lang="zh-CN" altLang="zh-CN" sz="2135" i="1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7FC15439-FE54-D2E9-1F36-5F821548A4C8}"/>
              </a:ext>
            </a:extLst>
          </p:cNvPr>
          <p:cNvCxnSpPr>
            <a:cxnSpLocks noChangeShapeType="1"/>
          </p:cNvCxnSpPr>
          <p:nvPr>
            <p:custDataLst>
              <p:tags r:id="rId13"/>
            </p:custDataLst>
          </p:nvPr>
        </p:nvCxnSpPr>
        <p:spPr bwMode="auto">
          <a:xfrm>
            <a:off x="5497656" y="1625162"/>
            <a:ext cx="823908" cy="215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1CAEF19A-C634-5AFC-A3E3-4B0ED9BB3726}"/>
              </a:ext>
            </a:extLst>
          </p:cNvPr>
          <p:cNvCxnSpPr>
            <a:cxnSpLocks noChangeShapeType="1"/>
          </p:cNvCxnSpPr>
          <p:nvPr>
            <p:custDataLst>
              <p:tags r:id="rId14"/>
            </p:custDataLst>
          </p:nvPr>
        </p:nvCxnSpPr>
        <p:spPr bwMode="auto">
          <a:xfrm>
            <a:off x="6317839" y="1625162"/>
            <a:ext cx="2422291" cy="1268567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直接箭头连接符 40">
            <a:extLst>
              <a:ext uri="{FF2B5EF4-FFF2-40B4-BE49-F238E27FC236}">
                <a16:creationId xmlns:a16="http://schemas.microsoft.com/office/drawing/2014/main" id="{C7DDFF87-06F4-629C-6B48-E3E29E79F1CC}"/>
              </a:ext>
            </a:extLst>
          </p:cNvPr>
          <p:cNvCxnSpPr>
            <a:cxnSpLocks noChangeShapeType="1"/>
          </p:cNvCxnSpPr>
          <p:nvPr>
            <p:custDataLst>
              <p:tags r:id="rId15"/>
            </p:custDataLst>
          </p:nvPr>
        </p:nvCxnSpPr>
        <p:spPr bwMode="auto">
          <a:xfrm>
            <a:off x="4613732" y="730557"/>
            <a:ext cx="922202" cy="900965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2" name="Line 19">
            <a:extLst>
              <a:ext uri="{FF2B5EF4-FFF2-40B4-BE49-F238E27FC236}">
                <a16:creationId xmlns:a16="http://schemas.microsoft.com/office/drawing/2014/main" id="{E71FC3BA-230B-48B0-6A26-EAEE0B38B9B6}"/>
              </a:ext>
            </a:extLst>
          </p:cNvPr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5794072" y="1625086"/>
            <a:ext cx="19386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 sz="4000"/>
          </a:p>
        </p:txBody>
      </p:sp>
      <p:sp>
        <p:nvSpPr>
          <p:cNvPr id="43" name="Line 19">
            <a:extLst>
              <a:ext uri="{FF2B5EF4-FFF2-40B4-BE49-F238E27FC236}">
                <a16:creationId xmlns:a16="http://schemas.microsoft.com/office/drawing/2014/main" id="{74DC3591-DDB5-C9CA-0EA1-6561A2C9C78F}"/>
              </a:ext>
            </a:extLst>
          </p:cNvPr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7107686" y="2036502"/>
            <a:ext cx="183084" cy="9163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 sz="4000"/>
          </a:p>
        </p:txBody>
      </p:sp>
      <p:grpSp>
        <p:nvGrpSpPr>
          <p:cNvPr id="54" name="Group 9">
            <a:extLst>
              <a:ext uri="{FF2B5EF4-FFF2-40B4-BE49-F238E27FC236}">
                <a16:creationId xmlns:a16="http://schemas.microsoft.com/office/drawing/2014/main" id="{C5F07C40-C787-C12C-23DC-E3526930823A}"/>
              </a:ext>
            </a:extLst>
          </p:cNvPr>
          <p:cNvGrpSpPr>
            <a:grpSpLocks noChangeAspect="1"/>
          </p:cNvGrpSpPr>
          <p:nvPr>
            <p:custDataLst>
              <p:tags r:id="rId18"/>
            </p:custDataLst>
          </p:nvPr>
        </p:nvGrpSpPr>
        <p:grpSpPr>
          <a:xfrm>
            <a:off x="4422574" y="718140"/>
            <a:ext cx="291097" cy="1694776"/>
            <a:chOff x="0" y="0"/>
            <a:chExt cx="426" cy="2551"/>
          </a:xfrm>
        </p:grpSpPr>
        <p:grpSp>
          <p:nvGrpSpPr>
            <p:cNvPr id="55" name="Group 10">
              <a:extLst>
                <a:ext uri="{FF2B5EF4-FFF2-40B4-BE49-F238E27FC236}">
                  <a16:creationId xmlns:a16="http://schemas.microsoft.com/office/drawing/2014/main" id="{3DA8D773-143E-20BA-2451-153216701902}"/>
                </a:ext>
              </a:extLst>
            </p:cNvPr>
            <p:cNvGrpSpPr>
              <a:grpSpLocks noChangeAspect="1"/>
            </p:cNvGrpSpPr>
            <p:nvPr>
              <p:custDataLst>
                <p:tags r:id="rId27"/>
              </p:custDataLst>
            </p:nvPr>
          </p:nvGrpSpPr>
          <p:grpSpPr>
            <a:xfrm>
              <a:off x="20" y="0"/>
              <a:ext cx="406" cy="1042"/>
              <a:chOff x="0" y="0"/>
              <a:chExt cx="811" cy="2081"/>
            </a:xfrm>
          </p:grpSpPr>
          <p:sp>
            <p:nvSpPr>
              <p:cNvPr id="58" name="Freeform 11">
                <a:extLst>
                  <a:ext uri="{FF2B5EF4-FFF2-40B4-BE49-F238E27FC236}">
                    <a16:creationId xmlns:a16="http://schemas.microsoft.com/office/drawing/2014/main" id="{78DD2757-5AC2-BE10-B563-DAFAAC5B3A77}"/>
                  </a:ext>
                </a:extLst>
              </p:cNvPr>
              <p:cNvSpPr>
                <a:spLocks noChangeAspect="1"/>
              </p:cNvSpPr>
              <p:nvPr>
                <p:custDataLst>
                  <p:tags r:id="rId30"/>
                </p:custDataLst>
              </p:nvPr>
            </p:nvSpPr>
            <p:spPr>
              <a:xfrm rot="5700000">
                <a:off x="-636" y="633"/>
                <a:ext cx="2080" cy="815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0" b="0"/>
                <a:pathLst>
                  <a:path w="8000" h="3154">
                    <a:moveTo>
                      <a:pt x="8000" y="1577"/>
                    </a:moveTo>
                    <a:cubicBezTo>
                      <a:pt x="8000" y="1818"/>
                      <a:pt x="7931" y="2087"/>
                      <a:pt x="7804" y="2300"/>
                    </a:cubicBezTo>
                    <a:cubicBezTo>
                      <a:pt x="7677" y="2513"/>
                      <a:pt x="7478" y="2717"/>
                      <a:pt x="7236" y="2853"/>
                    </a:cubicBezTo>
                    <a:cubicBezTo>
                      <a:pt x="6994" y="2989"/>
                      <a:pt x="6684" y="3082"/>
                      <a:pt x="6351" y="3118"/>
                    </a:cubicBezTo>
                    <a:cubicBezTo>
                      <a:pt x="6018" y="3154"/>
                      <a:pt x="5628" y="3128"/>
                      <a:pt x="5236" y="3071"/>
                    </a:cubicBezTo>
                    <a:cubicBezTo>
                      <a:pt x="4844" y="3014"/>
                      <a:pt x="4412" y="2895"/>
                      <a:pt x="4000" y="2777"/>
                    </a:cubicBezTo>
                    <a:cubicBezTo>
                      <a:pt x="3588" y="2659"/>
                      <a:pt x="3156" y="2499"/>
                      <a:pt x="2764" y="2366"/>
                    </a:cubicBezTo>
                    <a:cubicBezTo>
                      <a:pt x="2372" y="2233"/>
                      <a:pt x="1982" y="2086"/>
                      <a:pt x="1649" y="1977"/>
                    </a:cubicBezTo>
                    <a:cubicBezTo>
                      <a:pt x="1316" y="1868"/>
                      <a:pt x="1006" y="1776"/>
                      <a:pt x="764" y="1712"/>
                    </a:cubicBezTo>
                    <a:cubicBezTo>
                      <a:pt x="522" y="1648"/>
                      <a:pt x="323" y="1617"/>
                      <a:pt x="196" y="1595"/>
                    </a:cubicBezTo>
                    <a:cubicBezTo>
                      <a:pt x="69" y="1573"/>
                      <a:pt x="0" y="1571"/>
                      <a:pt x="0" y="1577"/>
                    </a:cubicBezTo>
                    <a:cubicBezTo>
                      <a:pt x="0" y="1583"/>
                      <a:pt x="69" y="1581"/>
                      <a:pt x="196" y="1559"/>
                    </a:cubicBezTo>
                    <a:cubicBezTo>
                      <a:pt x="323" y="1537"/>
                      <a:pt x="522" y="1506"/>
                      <a:pt x="764" y="1442"/>
                    </a:cubicBezTo>
                    <a:cubicBezTo>
                      <a:pt x="1006" y="1378"/>
                      <a:pt x="1316" y="1286"/>
                      <a:pt x="1649" y="1177"/>
                    </a:cubicBezTo>
                    <a:cubicBezTo>
                      <a:pt x="1982" y="1068"/>
                      <a:pt x="2372" y="921"/>
                      <a:pt x="2764" y="788"/>
                    </a:cubicBezTo>
                    <a:cubicBezTo>
                      <a:pt x="3156" y="655"/>
                      <a:pt x="3588" y="495"/>
                      <a:pt x="4000" y="377"/>
                    </a:cubicBezTo>
                    <a:cubicBezTo>
                      <a:pt x="4412" y="259"/>
                      <a:pt x="4844" y="140"/>
                      <a:pt x="5236" y="83"/>
                    </a:cubicBezTo>
                    <a:cubicBezTo>
                      <a:pt x="5628" y="26"/>
                      <a:pt x="6018" y="0"/>
                      <a:pt x="6351" y="36"/>
                    </a:cubicBezTo>
                    <a:cubicBezTo>
                      <a:pt x="6684" y="72"/>
                      <a:pt x="6994" y="165"/>
                      <a:pt x="7236" y="301"/>
                    </a:cubicBezTo>
                    <a:cubicBezTo>
                      <a:pt x="7478" y="437"/>
                      <a:pt x="7677" y="641"/>
                      <a:pt x="7804" y="854"/>
                    </a:cubicBezTo>
                    <a:cubicBezTo>
                      <a:pt x="7931" y="1067"/>
                      <a:pt x="8000" y="1336"/>
                      <a:pt x="8000" y="1577"/>
                    </a:cubicBezTo>
                    <a:close/>
                  </a:path>
                </a:pathLst>
              </a:custGeom>
              <a:gradFill rotWithShape="0">
                <a:gsLst>
                  <a:gs pos="7000">
                    <a:srgbClr val="EBF02E">
                      <a:alpha val="31000"/>
                    </a:srgbClr>
                  </a:gs>
                  <a:gs pos="100000">
                    <a:srgbClr val="FF9900">
                      <a:alpha val="14000"/>
                    </a:srgbClr>
                  </a:gs>
                </a:gsLst>
                <a:lin ang="5400000" scaled="1"/>
              </a:gradFill>
              <a:ln w="9525"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>
                  <a:solidFill>
                    <a:prstClr val="black"/>
                  </a:solidFill>
                  <a:latin typeface="Times New Roman" panose="02020603050405020304"/>
                </a:endParaRPr>
              </a:p>
            </p:txBody>
          </p:sp>
          <p:sp>
            <p:nvSpPr>
              <p:cNvPr id="59" name="Freeform 12">
                <a:extLst>
                  <a:ext uri="{FF2B5EF4-FFF2-40B4-BE49-F238E27FC236}">
                    <a16:creationId xmlns:a16="http://schemas.microsoft.com/office/drawing/2014/main" id="{3AF08EEA-6F39-0482-9E5D-7C3BF2F585F8}"/>
                  </a:ext>
                </a:extLst>
              </p:cNvPr>
              <p:cNvSpPr>
                <a:spLocks noChangeAspect="1"/>
              </p:cNvSpPr>
              <p:nvPr>
                <p:custDataLst>
                  <p:tags r:id="rId31"/>
                </p:custDataLst>
              </p:nvPr>
            </p:nvSpPr>
            <p:spPr>
              <a:xfrm rot="5700000">
                <a:off x="-156" y="1301"/>
                <a:ext cx="1101" cy="4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8000" h="3154">
                    <a:moveTo>
                      <a:pt x="8000" y="1577"/>
                    </a:moveTo>
                    <a:cubicBezTo>
                      <a:pt x="8000" y="1818"/>
                      <a:pt x="7931" y="2087"/>
                      <a:pt x="7804" y="2300"/>
                    </a:cubicBezTo>
                    <a:cubicBezTo>
                      <a:pt x="7677" y="2513"/>
                      <a:pt x="7478" y="2717"/>
                      <a:pt x="7236" y="2853"/>
                    </a:cubicBezTo>
                    <a:cubicBezTo>
                      <a:pt x="6994" y="2989"/>
                      <a:pt x="6684" y="3082"/>
                      <a:pt x="6351" y="3118"/>
                    </a:cubicBezTo>
                    <a:cubicBezTo>
                      <a:pt x="6018" y="3154"/>
                      <a:pt x="5628" y="3128"/>
                      <a:pt x="5236" y="3071"/>
                    </a:cubicBezTo>
                    <a:cubicBezTo>
                      <a:pt x="4844" y="3014"/>
                      <a:pt x="4412" y="2895"/>
                      <a:pt x="4000" y="2777"/>
                    </a:cubicBezTo>
                    <a:cubicBezTo>
                      <a:pt x="3588" y="2659"/>
                      <a:pt x="3156" y="2499"/>
                      <a:pt x="2764" y="2366"/>
                    </a:cubicBezTo>
                    <a:cubicBezTo>
                      <a:pt x="2372" y="2233"/>
                      <a:pt x="1982" y="2086"/>
                      <a:pt x="1649" y="1977"/>
                    </a:cubicBezTo>
                    <a:cubicBezTo>
                      <a:pt x="1316" y="1868"/>
                      <a:pt x="1006" y="1776"/>
                      <a:pt x="764" y="1712"/>
                    </a:cubicBezTo>
                    <a:cubicBezTo>
                      <a:pt x="522" y="1648"/>
                      <a:pt x="323" y="1617"/>
                      <a:pt x="196" y="1595"/>
                    </a:cubicBezTo>
                    <a:cubicBezTo>
                      <a:pt x="69" y="1573"/>
                      <a:pt x="0" y="1571"/>
                      <a:pt x="0" y="1577"/>
                    </a:cubicBezTo>
                    <a:cubicBezTo>
                      <a:pt x="0" y="1583"/>
                      <a:pt x="69" y="1581"/>
                      <a:pt x="196" y="1559"/>
                    </a:cubicBezTo>
                    <a:cubicBezTo>
                      <a:pt x="323" y="1537"/>
                      <a:pt x="522" y="1506"/>
                      <a:pt x="764" y="1442"/>
                    </a:cubicBezTo>
                    <a:cubicBezTo>
                      <a:pt x="1006" y="1378"/>
                      <a:pt x="1316" y="1286"/>
                      <a:pt x="1649" y="1177"/>
                    </a:cubicBezTo>
                    <a:cubicBezTo>
                      <a:pt x="1982" y="1068"/>
                      <a:pt x="2372" y="921"/>
                      <a:pt x="2764" y="788"/>
                    </a:cubicBezTo>
                    <a:cubicBezTo>
                      <a:pt x="3156" y="655"/>
                      <a:pt x="3588" y="495"/>
                      <a:pt x="4000" y="377"/>
                    </a:cubicBezTo>
                    <a:cubicBezTo>
                      <a:pt x="4412" y="259"/>
                      <a:pt x="4844" y="140"/>
                      <a:pt x="5236" y="83"/>
                    </a:cubicBezTo>
                    <a:cubicBezTo>
                      <a:pt x="5628" y="26"/>
                      <a:pt x="6018" y="0"/>
                      <a:pt x="6351" y="36"/>
                    </a:cubicBezTo>
                    <a:cubicBezTo>
                      <a:pt x="6684" y="72"/>
                      <a:pt x="6994" y="165"/>
                      <a:pt x="7236" y="301"/>
                    </a:cubicBezTo>
                    <a:cubicBezTo>
                      <a:pt x="7478" y="437"/>
                      <a:pt x="7677" y="641"/>
                      <a:pt x="7804" y="854"/>
                    </a:cubicBezTo>
                    <a:cubicBezTo>
                      <a:pt x="7931" y="1067"/>
                      <a:pt x="8000" y="1336"/>
                      <a:pt x="8000" y="157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9900"/>
                  </a:gs>
                  <a:gs pos="100000">
                    <a:srgbClr val="993300"/>
                  </a:gs>
                </a:gsLst>
                <a:lin ang="5400000" scaled="1"/>
              </a:gradFill>
              <a:ln w="9525"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>
                  <a:solidFill>
                    <a:prstClr val="black"/>
                  </a:solidFill>
                  <a:latin typeface="Times New Roman" panose="02020603050405020304"/>
                </a:endParaRPr>
              </a:p>
            </p:txBody>
          </p:sp>
        </p:grpSp>
        <p:sp>
          <p:nvSpPr>
            <p:cNvPr id="56" name="Rectangle 13">
              <a:extLst>
                <a:ext uri="{FF2B5EF4-FFF2-40B4-BE49-F238E27FC236}">
                  <a16:creationId xmlns:a16="http://schemas.microsoft.com/office/drawing/2014/main" id="{2C463F2D-4437-1F7C-9F04-A03C6D636FAE}"/>
                </a:ext>
              </a:extLst>
            </p:cNvPr>
            <p:cNvSpPr>
              <a:spLocks noChangeAspect="1"/>
            </p:cNvSpPr>
            <p:nvPr>
              <p:custDataLst>
                <p:tags r:id="rId28"/>
              </p:custDataLst>
            </p:nvPr>
          </p:nvSpPr>
          <p:spPr>
            <a:xfrm>
              <a:off x="181" y="897"/>
              <a:ext cx="32" cy="240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FFCC"/>
                </a:gs>
              </a:gsLst>
              <a:lin ang="5400000" scaled="1"/>
            </a:gra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>
                <a:buFont typeface="Arial" panose="020B0604020202020204" pitchFamily="34" charset="0"/>
                <a:buNone/>
                <a:defRPr/>
              </a:pPr>
              <a:endParaRPr lang="zh-CN" altLang="zh-CN">
                <a:solidFill>
                  <a:prstClr val="black"/>
                </a:solidFill>
                <a:latin typeface="Times New Roman" panose="02020603050405020304"/>
                <a:ea typeface="宋体" panose="02010600030101010101" pitchFamily="2" charset="-122"/>
              </a:endParaRPr>
            </a:p>
          </p:txBody>
        </p:sp>
        <p:sp>
          <p:nvSpPr>
            <p:cNvPr id="57" name="Rectangle 14">
              <a:extLst>
                <a:ext uri="{FF2B5EF4-FFF2-40B4-BE49-F238E27FC236}">
                  <a16:creationId xmlns:a16="http://schemas.microsoft.com/office/drawing/2014/main" id="{6C1DE9B1-9F23-089A-C8BF-90B23C2E64CC}"/>
                </a:ext>
              </a:extLst>
            </p:cNvPr>
            <p:cNvSpPr>
              <a:spLocks noChangeAspect="1"/>
            </p:cNvSpPr>
            <p:nvPr>
              <p:custDataLst>
                <p:tags r:id="rId29"/>
              </p:custDataLst>
            </p:nvPr>
          </p:nvSpPr>
          <p:spPr>
            <a:xfrm>
              <a:off x="0" y="1069"/>
              <a:ext cx="408" cy="1482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9525" cap="flat" cmpd="sng">
              <a:solidFill>
                <a:srgbClr val="000000"/>
              </a:solidFill>
              <a:prstDash val="dash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>
                <a:buFont typeface="Arial" panose="020B0604020202020204" pitchFamily="34" charset="0"/>
                <a:buNone/>
                <a:defRPr/>
              </a:pPr>
              <a:endParaRPr lang="zh-CN" altLang="zh-CN">
                <a:solidFill>
                  <a:prstClr val="black"/>
                </a:solidFill>
                <a:latin typeface="Times New Roman" panose="02020603050405020304"/>
                <a:ea typeface="宋体" panose="02010600030101010101" pitchFamily="2" charset="-122"/>
              </a:endParaRPr>
            </a:p>
          </p:txBody>
        </p:sp>
      </p:grpSp>
      <p:cxnSp>
        <p:nvCxnSpPr>
          <p:cNvPr id="60" name="直接箭头连接符 59">
            <a:extLst>
              <a:ext uri="{FF2B5EF4-FFF2-40B4-BE49-F238E27FC236}">
                <a16:creationId xmlns:a16="http://schemas.microsoft.com/office/drawing/2014/main" id="{6AACAB4A-6449-417C-7CAF-8DC39685A721}"/>
              </a:ext>
            </a:extLst>
          </p:cNvPr>
          <p:cNvCxnSpPr>
            <a:cxnSpLocks noChangeShapeType="1"/>
          </p:cNvCxnSpPr>
          <p:nvPr>
            <p:custDataLst>
              <p:tags r:id="rId19"/>
            </p:custDataLst>
          </p:nvPr>
        </p:nvCxnSpPr>
        <p:spPr bwMode="auto">
          <a:xfrm>
            <a:off x="4615220" y="744175"/>
            <a:ext cx="1756940" cy="910814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25" name="直接箭头连接符 9224">
            <a:extLst>
              <a:ext uri="{FF2B5EF4-FFF2-40B4-BE49-F238E27FC236}">
                <a16:creationId xmlns:a16="http://schemas.microsoft.com/office/drawing/2014/main" id="{A8778C78-99F3-9274-D4FA-952E63216CCB}"/>
              </a:ext>
            </a:extLst>
          </p:cNvPr>
          <p:cNvCxnSpPr>
            <a:cxnSpLocks noChangeShapeType="1"/>
            <a:endCxn id="6" idx="5"/>
          </p:cNvCxnSpPr>
          <p:nvPr>
            <p:custDataLst>
              <p:tags r:id="rId20"/>
            </p:custDataLst>
          </p:nvPr>
        </p:nvCxnSpPr>
        <p:spPr bwMode="auto">
          <a:xfrm>
            <a:off x="5509029" y="1616526"/>
            <a:ext cx="867219" cy="845693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" name="Line 19">
            <a:extLst>
              <a:ext uri="{FF2B5EF4-FFF2-40B4-BE49-F238E27FC236}">
                <a16:creationId xmlns:a16="http://schemas.microsoft.com/office/drawing/2014/main" id="{0E472DC7-DDD3-BF5A-6E2F-AB5D99B38602}"/>
              </a:ext>
            </a:extLst>
          </p:cNvPr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5962062" y="2060187"/>
            <a:ext cx="116709" cy="10307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 sz="4000"/>
          </a:p>
        </p:txBody>
      </p:sp>
      <p:sp>
        <p:nvSpPr>
          <p:cNvPr id="9237" name="Text Box 98">
            <a:extLst>
              <a:ext uri="{FF2B5EF4-FFF2-40B4-BE49-F238E27FC236}">
                <a16:creationId xmlns:a16="http://schemas.microsoft.com/office/drawing/2014/main" id="{8DF97D6E-119F-35DB-D08E-36B8A0BFC295}"/>
              </a:ext>
            </a:extLst>
          </p:cNvPr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6102787" y="4288406"/>
            <a:ext cx="601185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虚像：由光线的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反向延长线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形</a:t>
            </a:r>
            <a:r>
              <a:rPr lang="zh-CN" altLang="en-US" sz="3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</a:t>
            </a:r>
            <a:endParaRPr lang="zh-CN" altLang="en-US" sz="3200" u="sng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238" name="Text Box 98">
            <a:extLst>
              <a:ext uri="{FF2B5EF4-FFF2-40B4-BE49-F238E27FC236}">
                <a16:creationId xmlns:a16="http://schemas.microsoft.com/office/drawing/2014/main" id="{DBC6F222-6403-82BC-CB6A-B1D5E1A8681E}"/>
              </a:ext>
            </a:extLst>
          </p:cNvPr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6102787" y="4896275"/>
            <a:ext cx="513714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>
                <a:solidFill>
                  <a:srgbClr val="000000"/>
                </a:solidFill>
                <a:latin typeface="宋体" panose="02010600030101010101" pitchFamily="2" charset="-122"/>
              </a:rPr>
              <a:t>虚像不能在光屏上呈现</a:t>
            </a:r>
            <a:endParaRPr lang="zh-CN" altLang="en-US" sz="3600" u="sng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1D6EAD6-09F1-1E36-6AD8-F7EB166FA0CF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2910121" y="2707"/>
            <a:ext cx="63373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zh-CN" sz="3600" b="1" kern="100">
                <a:cs typeface="Times New Roman" panose="02020603050405020304" pitchFamily="18" charset="0"/>
              </a:rPr>
              <a:t>凸透镜成像的原理（</a:t>
            </a:r>
            <a:r>
              <a:rPr lang="zh-CN" altLang="zh-CN" sz="3600" b="1" kern="100">
                <a:solidFill>
                  <a:srgbClr val="FF0000"/>
                </a:solidFill>
                <a:cs typeface="Times New Roman" panose="02020603050405020304" pitchFamily="18" charset="0"/>
              </a:rPr>
              <a:t>光路</a:t>
            </a:r>
            <a:r>
              <a:rPr lang="zh-CN" altLang="zh-CN" sz="3600" b="1" kern="100">
                <a:cs typeface="Times New Roman" panose="02020603050405020304" pitchFamily="18" charset="0"/>
              </a:rPr>
              <a:t>图</a:t>
            </a:r>
            <a:r>
              <a:rPr lang="zh-CN" altLang="en-US" sz="3600" b="1" kern="100">
                <a:cs typeface="Times New Roman" panose="02020603050405020304" pitchFamily="18" charset="0"/>
              </a:rPr>
              <a:t>）</a:t>
            </a:r>
            <a:endParaRPr lang="zh-CN" altLang="en-US" sz="3600" b="1"/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31306E68-9F64-B004-35E9-B1943F4AD724}"/>
              </a:ext>
            </a:extLst>
          </p:cNvPr>
          <p:cNvCxnSpPr>
            <a:cxnSpLocks noChangeShapeType="1"/>
          </p:cNvCxnSpPr>
          <p:nvPr>
            <p:custDataLst>
              <p:tags r:id="rId25"/>
            </p:custDataLst>
          </p:nvPr>
        </p:nvCxnSpPr>
        <p:spPr bwMode="auto">
          <a:xfrm>
            <a:off x="6295657" y="2388043"/>
            <a:ext cx="867219" cy="845693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33" name="Line 19">
            <a:extLst>
              <a:ext uri="{FF2B5EF4-FFF2-40B4-BE49-F238E27FC236}">
                <a16:creationId xmlns:a16="http://schemas.microsoft.com/office/drawing/2014/main" id="{56BF83DC-75CC-E31E-9664-7D7A1F748A57}"/>
              </a:ext>
            </a:extLst>
          </p:cNvPr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>
            <a:off x="6815312" y="2900250"/>
            <a:ext cx="116709" cy="10307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 sz="40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  <p:cond evt="onBegin" delay="0">
                          <p:tn val="16"/>
                        </p:cond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  <p:cond evt="onBegin" delay="0">
                          <p:tn val="38"/>
                        </p:cond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  <p:cond evt="onBegin" delay="0">
                          <p:tn val="45"/>
                        </p:cond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19" grpId="0"/>
      <p:bldP spid="42" grpId="0" animBg="1"/>
      <p:bldP spid="43" grpId="0" animBg="1"/>
      <p:bldP spid="44" grpId="0" animBg="1"/>
      <p:bldP spid="9237" grpId="0"/>
      <p:bldP spid="9238" grpId="0"/>
      <p:bldP spid="92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02F82B3-76ED-47A5-8756-2E242ABFB31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31404" y="3163245"/>
            <a:ext cx="113412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4000" b="1" kern="100">
                <a:cs typeface="Times New Roman" panose="02020603050405020304" pitchFamily="18" charset="0"/>
              </a:rPr>
              <a:t>如果物体刚好位于 </a:t>
            </a:r>
            <a:r>
              <a:rPr lang="en-US" altLang="zh-CN" sz="4000" b="1" kern="100">
                <a:cs typeface="Times New Roman" panose="02020603050405020304" pitchFamily="18" charset="0"/>
              </a:rPr>
              <a:t>2F </a:t>
            </a:r>
            <a:r>
              <a:rPr lang="zh-CN" altLang="en-US" sz="4000" b="1" kern="100">
                <a:cs typeface="Times New Roman" panose="02020603050405020304" pitchFamily="18" charset="0"/>
              </a:rPr>
              <a:t>或 </a:t>
            </a:r>
            <a:r>
              <a:rPr lang="en-US" altLang="zh-CN" sz="4000" b="1" kern="100">
                <a:cs typeface="Times New Roman" panose="02020603050405020304" pitchFamily="18" charset="0"/>
              </a:rPr>
              <a:t>F </a:t>
            </a:r>
            <a:r>
              <a:rPr lang="zh-CN" altLang="en-US" sz="4000" b="1" kern="100">
                <a:cs typeface="Times New Roman" panose="02020603050405020304" pitchFamily="18" charset="0"/>
              </a:rPr>
              <a:t>处，会成怎么样的像？</a:t>
            </a:r>
            <a:endParaRPr lang="en-US" altLang="zh-CN" sz="4000" b="1" kern="100">
              <a:cs typeface="Times New Roman" panose="02020603050405020304" pitchFamily="18" charset="0"/>
            </a:endParaRPr>
          </a:p>
        </p:txBody>
      </p:sp>
      <p:sp>
        <p:nvSpPr>
          <p:cNvPr id="3" name="Text Box 27">
            <a:extLst>
              <a:ext uri="{FF2B5EF4-FFF2-40B4-BE49-F238E27FC236}">
                <a16:creationId xmlns:a16="http://schemas.microsoft.com/office/drawing/2014/main" id="{998C9743-1DEF-7CEA-A87E-8447CEE36FAD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212124" y="1975086"/>
            <a:ext cx="361951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buFont typeface="Arial" panose="020B0604020202020204" pitchFamily="34" charset="0"/>
              <a:buNone/>
              <a:defRPr sz="1600" b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i="1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  <a:endParaRPr kumimoji="0" lang="zh-CN" altLang="zh-CN" sz="3200" i="1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Text Box 27">
            <a:extLst>
              <a:ext uri="{FF2B5EF4-FFF2-40B4-BE49-F238E27FC236}">
                <a16:creationId xmlns:a16="http://schemas.microsoft.com/office/drawing/2014/main" id="{C133A356-155C-1695-6FED-0A53DC23C667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570092" y="1975086"/>
            <a:ext cx="825053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buFont typeface="Arial" panose="020B0604020202020204" pitchFamily="34" charset="0"/>
              <a:buNone/>
              <a:defRPr sz="1600" b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kumimoji="0" lang="en-US" altLang="zh-CN" sz="3200" i="1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  <a:endParaRPr kumimoji="0" lang="zh-CN" altLang="zh-CN" sz="3200" i="1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Text Box 27">
            <a:extLst>
              <a:ext uri="{FF2B5EF4-FFF2-40B4-BE49-F238E27FC236}">
                <a16:creationId xmlns:a16="http://schemas.microsoft.com/office/drawing/2014/main" id="{8C722E59-75D7-41EC-B8E3-54E2A4389EA6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199164" y="1975086"/>
            <a:ext cx="606281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buFont typeface="Arial" panose="020B0604020202020204" pitchFamily="34" charset="0"/>
              <a:buNone/>
              <a:defRPr sz="1600" b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i="1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  <a:endParaRPr kumimoji="0" lang="zh-CN" altLang="zh-CN" sz="3200" i="1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Text Box 27">
            <a:extLst>
              <a:ext uri="{FF2B5EF4-FFF2-40B4-BE49-F238E27FC236}">
                <a16:creationId xmlns:a16="http://schemas.microsoft.com/office/drawing/2014/main" id="{C4DA455E-EEF3-E9B6-9686-12A7775A66D7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636435" y="1975086"/>
            <a:ext cx="69882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buFont typeface="Arial" panose="020B0604020202020204" pitchFamily="34" charset="0"/>
              <a:buNone/>
              <a:defRPr sz="2000" b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kumimoji="0" lang="en-US" altLang="zh-CN" sz="3200" i="1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  <a:endParaRPr kumimoji="0" lang="zh-CN" altLang="zh-CN" sz="3200" i="1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69A30049-EEA0-8B8D-3ECF-81F4E1E29B8C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1708018" y="877816"/>
            <a:ext cx="8744597" cy="2094271"/>
            <a:chOff x="2180256" y="686657"/>
            <a:chExt cx="8744597" cy="2094271"/>
          </a:xfrm>
        </p:grpSpPr>
        <p:sp>
          <p:nvSpPr>
            <p:cNvPr id="9" name="Line 3">
              <a:extLst>
                <a:ext uri="{FF2B5EF4-FFF2-40B4-BE49-F238E27FC236}">
                  <a16:creationId xmlns:a16="http://schemas.microsoft.com/office/drawing/2014/main" id="{719BBE5B-3074-D6E7-5AFF-8CCE1D31A6A2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2180256" y="1719181"/>
              <a:ext cx="8744597" cy="29222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lgDashDot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</a:endParaRPr>
            </a:p>
          </p:txBody>
        </p:sp>
        <p:sp>
          <p:nvSpPr>
            <p:cNvPr id="18" name="xjhgx2" descr="浅色上对角线">
              <a:extLst>
                <a:ext uri="{FF2B5EF4-FFF2-40B4-BE49-F238E27FC236}">
                  <a16:creationId xmlns:a16="http://schemas.microsoft.com/office/drawing/2014/main" id="{CE6BDFF0-9E7D-772B-C9F8-C5E2F14E90D7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6251667" y="686657"/>
              <a:ext cx="313105" cy="2094271"/>
            </a:xfrm>
            <a:custGeom>
              <a:avLst/>
              <a:gdLst/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</a:cxnLst>
              <a:rect l="0" t="0" r="0" b="0"/>
              <a:pathLst>
                <a:path w="620" h="4408">
                  <a:moveTo>
                    <a:pt x="310" y="0"/>
                  </a:moveTo>
                  <a:lnTo>
                    <a:pt x="237" y="270"/>
                  </a:lnTo>
                  <a:lnTo>
                    <a:pt x="175" y="542"/>
                  </a:lnTo>
                  <a:lnTo>
                    <a:pt x="121" y="816"/>
                  </a:lnTo>
                  <a:lnTo>
                    <a:pt x="78" y="1091"/>
                  </a:lnTo>
                  <a:lnTo>
                    <a:pt x="44" y="1368"/>
                  </a:lnTo>
                  <a:lnTo>
                    <a:pt x="19" y="1646"/>
                  </a:lnTo>
                  <a:lnTo>
                    <a:pt x="5" y="1925"/>
                  </a:lnTo>
                  <a:lnTo>
                    <a:pt x="0" y="2204"/>
                  </a:lnTo>
                  <a:lnTo>
                    <a:pt x="5" y="2483"/>
                  </a:lnTo>
                  <a:lnTo>
                    <a:pt x="19" y="2762"/>
                  </a:lnTo>
                  <a:lnTo>
                    <a:pt x="44" y="3040"/>
                  </a:lnTo>
                  <a:lnTo>
                    <a:pt x="78" y="3317"/>
                  </a:lnTo>
                  <a:lnTo>
                    <a:pt x="121" y="3592"/>
                  </a:lnTo>
                  <a:lnTo>
                    <a:pt x="175" y="3866"/>
                  </a:lnTo>
                  <a:lnTo>
                    <a:pt x="237" y="4138"/>
                  </a:lnTo>
                  <a:lnTo>
                    <a:pt x="310" y="4408"/>
                  </a:lnTo>
                  <a:lnTo>
                    <a:pt x="383" y="4138"/>
                  </a:lnTo>
                  <a:lnTo>
                    <a:pt x="445" y="3866"/>
                  </a:lnTo>
                  <a:lnTo>
                    <a:pt x="499" y="3592"/>
                  </a:lnTo>
                  <a:lnTo>
                    <a:pt x="542" y="3317"/>
                  </a:lnTo>
                  <a:lnTo>
                    <a:pt x="576" y="3040"/>
                  </a:lnTo>
                  <a:lnTo>
                    <a:pt x="601" y="2762"/>
                  </a:lnTo>
                  <a:lnTo>
                    <a:pt x="615" y="2483"/>
                  </a:lnTo>
                  <a:lnTo>
                    <a:pt x="620" y="2204"/>
                  </a:lnTo>
                  <a:lnTo>
                    <a:pt x="615" y="1925"/>
                  </a:lnTo>
                  <a:lnTo>
                    <a:pt x="601" y="1646"/>
                  </a:lnTo>
                  <a:lnTo>
                    <a:pt x="576" y="1368"/>
                  </a:lnTo>
                  <a:lnTo>
                    <a:pt x="542" y="1091"/>
                  </a:lnTo>
                  <a:lnTo>
                    <a:pt x="499" y="816"/>
                  </a:lnTo>
                  <a:lnTo>
                    <a:pt x="445" y="542"/>
                  </a:lnTo>
                  <a:lnTo>
                    <a:pt x="383" y="270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2EA2CF"/>
            </a:solidFill>
            <a:ln w="19050" cap="flat" cmpd="sng">
              <a:solidFill>
                <a:srgbClr val="4472C4">
                  <a:lumMod val="60000"/>
                  <a:lumOff val="4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</a:endParaRPr>
            </a:p>
          </p:txBody>
        </p:sp>
        <p:sp>
          <p:nvSpPr>
            <p:cNvPr id="19" name="Oval 26">
              <a:extLst>
                <a:ext uri="{FF2B5EF4-FFF2-40B4-BE49-F238E27FC236}">
                  <a16:creationId xmlns:a16="http://schemas.microsoft.com/office/drawing/2014/main" id="{39930F2C-9044-4444-3E3E-2D8795B2E3BA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6348458" y="1671070"/>
              <a:ext cx="119523" cy="1254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rgbClr val="990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  <p:sp>
          <p:nvSpPr>
            <p:cNvPr id="20" name="Oval 26">
              <a:extLst>
                <a:ext uri="{FF2B5EF4-FFF2-40B4-BE49-F238E27FC236}">
                  <a16:creationId xmlns:a16="http://schemas.microsoft.com/office/drawing/2014/main" id="{6A23491C-F37B-92C1-1F7F-CD9DE2DD67F5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7841896" y="1671070"/>
              <a:ext cx="119523" cy="1254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rgbClr val="990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  <p:sp>
          <p:nvSpPr>
            <p:cNvPr id="21" name="Oval 26">
              <a:extLst>
                <a:ext uri="{FF2B5EF4-FFF2-40B4-BE49-F238E27FC236}">
                  <a16:creationId xmlns:a16="http://schemas.microsoft.com/office/drawing/2014/main" id="{CE34987A-0168-4AA0-95B9-3FE346BD4979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9335334" y="1671070"/>
              <a:ext cx="119523" cy="1254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rgbClr val="990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  <p:sp>
          <p:nvSpPr>
            <p:cNvPr id="22" name="Oval 26">
              <a:extLst>
                <a:ext uri="{FF2B5EF4-FFF2-40B4-BE49-F238E27FC236}">
                  <a16:creationId xmlns:a16="http://schemas.microsoft.com/office/drawing/2014/main" id="{B7E017BE-FB5D-5B5E-989D-21E787E2475A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4855020" y="1671070"/>
              <a:ext cx="119523" cy="1254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rgbClr val="990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  <p:sp>
          <p:nvSpPr>
            <p:cNvPr id="23" name="Oval 26">
              <a:extLst>
                <a:ext uri="{FF2B5EF4-FFF2-40B4-BE49-F238E27FC236}">
                  <a16:creationId xmlns:a16="http://schemas.microsoft.com/office/drawing/2014/main" id="{ACEFD088-6641-32F9-2F1F-74E12E75D62B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3359736" y="1671070"/>
              <a:ext cx="119523" cy="1254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rgbClr val="990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1AEB2A29-A704-A828-E99A-ABBC75D89221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927350" y="40544"/>
            <a:ext cx="63373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zh-CN" sz="3600" b="1" kern="100">
                <a:cs typeface="Times New Roman" panose="02020603050405020304" pitchFamily="18" charset="0"/>
              </a:rPr>
              <a:t>凸透镜成像的原理（</a:t>
            </a:r>
            <a:r>
              <a:rPr lang="zh-CN" altLang="zh-CN" sz="3600" b="1" kern="100">
                <a:solidFill>
                  <a:srgbClr val="FF0000"/>
                </a:solidFill>
                <a:cs typeface="Times New Roman" panose="02020603050405020304" pitchFamily="18" charset="0"/>
              </a:rPr>
              <a:t>光路</a:t>
            </a:r>
            <a:r>
              <a:rPr lang="zh-CN" altLang="zh-CN" sz="3600" b="1" kern="100">
                <a:cs typeface="Times New Roman" panose="02020603050405020304" pitchFamily="18" charset="0"/>
              </a:rPr>
              <a:t>图</a:t>
            </a:r>
            <a:r>
              <a:rPr lang="zh-CN" altLang="en-US" sz="3600" b="1" kern="100">
                <a:cs typeface="Times New Roman" panose="02020603050405020304" pitchFamily="18" charset="0"/>
              </a:rPr>
              <a:t>）</a:t>
            </a:r>
            <a:endParaRPr lang="zh-CN" altLang="en-US" sz="3600" b="1"/>
          </a:p>
        </p:txBody>
      </p:sp>
    </p:spTree>
    <p:extLst>
      <p:ext uri="{BB962C8B-B14F-4D97-AF65-F5344CB8AC3E}">
        <p14:creationId xmlns:p14="http://schemas.microsoft.com/office/powerpoint/2010/main" val="208322068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BBB57D1-AF9C-C075-447E-8ED5A9C42818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731279" y="820864"/>
            <a:ext cx="8744597" cy="2094271"/>
            <a:chOff x="2180256" y="686657"/>
            <a:chExt cx="8744597" cy="2094271"/>
          </a:xfrm>
        </p:grpSpPr>
        <p:sp>
          <p:nvSpPr>
            <p:cNvPr id="4" name="Line 3">
              <a:extLst>
                <a:ext uri="{FF2B5EF4-FFF2-40B4-BE49-F238E27FC236}">
                  <a16:creationId xmlns:a16="http://schemas.microsoft.com/office/drawing/2014/main" id="{4D4856AF-F0EE-7587-DA6E-FDF0DEAE5AE4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2180256" y="1719181"/>
              <a:ext cx="8744597" cy="29222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lgDashDot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</a:endParaRPr>
            </a:p>
          </p:txBody>
        </p:sp>
        <p:sp>
          <p:nvSpPr>
            <p:cNvPr id="5" name="xjhgx2" descr="浅色上对角线">
              <a:extLst>
                <a:ext uri="{FF2B5EF4-FFF2-40B4-BE49-F238E27FC236}">
                  <a16:creationId xmlns:a16="http://schemas.microsoft.com/office/drawing/2014/main" id="{24C3081F-9DBE-6DBF-2C4F-C09CCA57E5C6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6251667" y="686657"/>
              <a:ext cx="313105" cy="2094271"/>
            </a:xfrm>
            <a:custGeom>
              <a:avLst/>
              <a:gdLst/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</a:cxnLst>
              <a:rect l="0" t="0" r="0" b="0"/>
              <a:pathLst>
                <a:path w="620" h="4408">
                  <a:moveTo>
                    <a:pt x="310" y="0"/>
                  </a:moveTo>
                  <a:lnTo>
                    <a:pt x="237" y="270"/>
                  </a:lnTo>
                  <a:lnTo>
                    <a:pt x="175" y="542"/>
                  </a:lnTo>
                  <a:lnTo>
                    <a:pt x="121" y="816"/>
                  </a:lnTo>
                  <a:lnTo>
                    <a:pt x="78" y="1091"/>
                  </a:lnTo>
                  <a:lnTo>
                    <a:pt x="44" y="1368"/>
                  </a:lnTo>
                  <a:lnTo>
                    <a:pt x="19" y="1646"/>
                  </a:lnTo>
                  <a:lnTo>
                    <a:pt x="5" y="1925"/>
                  </a:lnTo>
                  <a:lnTo>
                    <a:pt x="0" y="2204"/>
                  </a:lnTo>
                  <a:lnTo>
                    <a:pt x="5" y="2483"/>
                  </a:lnTo>
                  <a:lnTo>
                    <a:pt x="19" y="2762"/>
                  </a:lnTo>
                  <a:lnTo>
                    <a:pt x="44" y="3040"/>
                  </a:lnTo>
                  <a:lnTo>
                    <a:pt x="78" y="3317"/>
                  </a:lnTo>
                  <a:lnTo>
                    <a:pt x="121" y="3592"/>
                  </a:lnTo>
                  <a:lnTo>
                    <a:pt x="175" y="3866"/>
                  </a:lnTo>
                  <a:lnTo>
                    <a:pt x="237" y="4138"/>
                  </a:lnTo>
                  <a:lnTo>
                    <a:pt x="310" y="4408"/>
                  </a:lnTo>
                  <a:lnTo>
                    <a:pt x="383" y="4138"/>
                  </a:lnTo>
                  <a:lnTo>
                    <a:pt x="445" y="3866"/>
                  </a:lnTo>
                  <a:lnTo>
                    <a:pt x="499" y="3592"/>
                  </a:lnTo>
                  <a:lnTo>
                    <a:pt x="542" y="3317"/>
                  </a:lnTo>
                  <a:lnTo>
                    <a:pt x="576" y="3040"/>
                  </a:lnTo>
                  <a:lnTo>
                    <a:pt x="601" y="2762"/>
                  </a:lnTo>
                  <a:lnTo>
                    <a:pt x="615" y="2483"/>
                  </a:lnTo>
                  <a:lnTo>
                    <a:pt x="620" y="2204"/>
                  </a:lnTo>
                  <a:lnTo>
                    <a:pt x="615" y="1925"/>
                  </a:lnTo>
                  <a:lnTo>
                    <a:pt x="601" y="1646"/>
                  </a:lnTo>
                  <a:lnTo>
                    <a:pt x="576" y="1368"/>
                  </a:lnTo>
                  <a:lnTo>
                    <a:pt x="542" y="1091"/>
                  </a:lnTo>
                  <a:lnTo>
                    <a:pt x="499" y="816"/>
                  </a:lnTo>
                  <a:lnTo>
                    <a:pt x="445" y="542"/>
                  </a:lnTo>
                  <a:lnTo>
                    <a:pt x="383" y="270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2EA2CF"/>
            </a:solidFill>
            <a:ln w="19050" cap="flat" cmpd="sng">
              <a:solidFill>
                <a:srgbClr val="4472C4">
                  <a:lumMod val="60000"/>
                  <a:lumOff val="4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</a:endParaRPr>
            </a:p>
          </p:txBody>
        </p:sp>
        <p:sp>
          <p:nvSpPr>
            <p:cNvPr id="6" name="Oval 26">
              <a:extLst>
                <a:ext uri="{FF2B5EF4-FFF2-40B4-BE49-F238E27FC236}">
                  <a16:creationId xmlns:a16="http://schemas.microsoft.com/office/drawing/2014/main" id="{5E0C92D0-CA90-8180-E79B-BA23F67E6C21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6348458" y="1671070"/>
              <a:ext cx="119523" cy="1254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rgbClr val="990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  <p:sp>
          <p:nvSpPr>
            <p:cNvPr id="7" name="Oval 26">
              <a:extLst>
                <a:ext uri="{FF2B5EF4-FFF2-40B4-BE49-F238E27FC236}">
                  <a16:creationId xmlns:a16="http://schemas.microsoft.com/office/drawing/2014/main" id="{03616B6F-F153-8237-6021-85DA3D089383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7841896" y="1671070"/>
              <a:ext cx="119523" cy="1254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rgbClr val="990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  <p:sp>
          <p:nvSpPr>
            <p:cNvPr id="8" name="Oval 26">
              <a:extLst>
                <a:ext uri="{FF2B5EF4-FFF2-40B4-BE49-F238E27FC236}">
                  <a16:creationId xmlns:a16="http://schemas.microsoft.com/office/drawing/2014/main" id="{0589E496-146B-016B-FF50-0D2F1134E2F4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45"/>
              </p:custDataLst>
            </p:nvPr>
          </p:nvSpPr>
          <p:spPr bwMode="auto">
            <a:xfrm>
              <a:off x="9335334" y="1671070"/>
              <a:ext cx="119523" cy="1254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rgbClr val="990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  <p:sp>
          <p:nvSpPr>
            <p:cNvPr id="15" name="Oval 26">
              <a:extLst>
                <a:ext uri="{FF2B5EF4-FFF2-40B4-BE49-F238E27FC236}">
                  <a16:creationId xmlns:a16="http://schemas.microsoft.com/office/drawing/2014/main" id="{5566E299-5EC7-5491-14E5-5168DD48943E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46"/>
              </p:custDataLst>
            </p:nvPr>
          </p:nvSpPr>
          <p:spPr bwMode="auto">
            <a:xfrm>
              <a:off x="4855020" y="1671070"/>
              <a:ext cx="119523" cy="1254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rgbClr val="990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  <p:sp>
          <p:nvSpPr>
            <p:cNvPr id="16" name="Oval 26">
              <a:extLst>
                <a:ext uri="{FF2B5EF4-FFF2-40B4-BE49-F238E27FC236}">
                  <a16:creationId xmlns:a16="http://schemas.microsoft.com/office/drawing/2014/main" id="{53624658-1D03-9668-261C-A27C2937E44C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47"/>
              </p:custDataLst>
            </p:nvPr>
          </p:nvSpPr>
          <p:spPr bwMode="auto">
            <a:xfrm>
              <a:off x="3359736" y="1671070"/>
              <a:ext cx="119523" cy="1254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rgbClr val="9900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800">
                <a:ea typeface="楷体_GB2312" pitchFamily="1" charset="-122"/>
              </a:endParaRP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0668FD61-B621-4AD1-BCBE-362CD2B448B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246071" y="3477138"/>
            <a:ext cx="9398000" cy="14271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zh-CN" altLang="en-US" sz="3600" b="1" kern="100">
                <a:cs typeface="Times New Roman" panose="02020603050405020304" pitchFamily="18" charset="0"/>
              </a:rPr>
              <a:t>物距</a:t>
            </a:r>
            <a:r>
              <a:rPr lang="en-US" altLang="zh-CN" sz="3600" b="1" kern="100">
                <a:cs typeface="Times New Roman" panose="02020603050405020304" pitchFamily="18" charset="0"/>
              </a:rPr>
              <a:t>:u=2f</a:t>
            </a:r>
            <a:r>
              <a:rPr lang="zh-CN" altLang="en-US" sz="3600" b="1" kern="100">
                <a:cs typeface="Times New Roman" panose="02020603050405020304" pitchFamily="18" charset="0"/>
              </a:rPr>
              <a:t>，像距</a:t>
            </a:r>
            <a:r>
              <a:rPr lang="en-US" altLang="zh-CN" sz="3600" b="1" kern="100">
                <a:cs typeface="Times New Roman" panose="02020603050405020304" pitchFamily="18" charset="0"/>
              </a:rPr>
              <a:t>:_____</a:t>
            </a:r>
            <a:r>
              <a:rPr lang="zh-CN" altLang="en-US" sz="3600" b="1" kern="100">
                <a:cs typeface="Times New Roman" panose="02020603050405020304" pitchFamily="18" charset="0"/>
              </a:rPr>
              <a:t>，像距</a:t>
            </a:r>
            <a:r>
              <a:rPr lang="en-US" altLang="zh-CN" sz="3600" b="1" kern="100">
                <a:cs typeface="Times New Roman" panose="02020603050405020304" pitchFamily="18" charset="0"/>
              </a:rPr>
              <a:t>v___</a:t>
            </a:r>
            <a:r>
              <a:rPr lang="zh-CN" altLang="en-US" sz="3600" b="1" kern="100">
                <a:cs typeface="Times New Roman" panose="02020603050405020304" pitchFamily="18" charset="0"/>
              </a:rPr>
              <a:t>物距</a:t>
            </a:r>
            <a:r>
              <a:rPr lang="en-US" altLang="zh-CN" sz="3600" b="1" kern="100">
                <a:cs typeface="Times New Roman" panose="02020603050405020304" pitchFamily="18" charset="0"/>
              </a:rPr>
              <a:t>u</a:t>
            </a:r>
            <a:r>
              <a:rPr lang="zh-CN" altLang="en-US" sz="3600" b="1" kern="100">
                <a:cs typeface="Times New Roman" panose="02020603050405020304" pitchFamily="18" charset="0"/>
              </a:rPr>
              <a:t>，</a:t>
            </a:r>
          </a:p>
          <a:p>
            <a:pPr>
              <a:lnSpc>
                <a:spcPct val="125000"/>
              </a:lnSpc>
              <a:defRPr/>
            </a:pPr>
            <a:r>
              <a:rPr lang="zh-CN" altLang="en-US" sz="3600" b="1" kern="100">
                <a:cs typeface="Times New Roman" panose="02020603050405020304" pitchFamily="18" charset="0"/>
              </a:rPr>
              <a:t>成</a:t>
            </a:r>
            <a:r>
              <a:rPr lang="en-US" altLang="zh-CN" sz="3600" b="1" kern="100">
                <a:cs typeface="Times New Roman" panose="02020603050405020304" pitchFamily="18" charset="0"/>
              </a:rPr>
              <a:t>_____</a:t>
            </a:r>
            <a:r>
              <a:rPr lang="zh-CN" altLang="en-US" sz="3600" b="1" kern="100">
                <a:cs typeface="Times New Roman" panose="02020603050405020304" pitchFamily="18" charset="0"/>
              </a:rPr>
              <a:t>、</a:t>
            </a:r>
            <a:r>
              <a:rPr lang="en-US" altLang="zh-CN" sz="3600" b="1" kern="100">
                <a:cs typeface="Times New Roman" panose="02020603050405020304" pitchFamily="18" charset="0"/>
              </a:rPr>
              <a:t> _____</a:t>
            </a:r>
            <a:r>
              <a:rPr lang="zh-CN" altLang="en-US" sz="3600" b="1" kern="100">
                <a:cs typeface="Times New Roman" panose="02020603050405020304" pitchFamily="18" charset="0"/>
              </a:rPr>
              <a:t>、</a:t>
            </a:r>
            <a:r>
              <a:rPr lang="en-US" altLang="zh-CN" sz="3600" b="1" kern="100">
                <a:cs typeface="Times New Roman" panose="02020603050405020304" pitchFamily="18" charset="0"/>
              </a:rPr>
              <a:t>___</a:t>
            </a:r>
            <a:r>
              <a:rPr lang="zh-CN" altLang="en-US" sz="3600" b="1" kern="100">
                <a:cs typeface="Times New Roman" panose="02020603050405020304" pitchFamily="18" charset="0"/>
              </a:rPr>
              <a:t>像</a:t>
            </a:r>
            <a:endParaRPr lang="en-US" altLang="zh-CN" sz="3600" b="1" kern="100"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86C4A37-7199-44E3-A2FC-722D48C28B3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850294" y="3511333"/>
            <a:ext cx="1890712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600" b="1" kern="100">
                <a:solidFill>
                  <a:srgbClr val="FF0000"/>
                </a:solidFill>
                <a:cs typeface="Times New Roman" panose="02020603050405020304" pitchFamily="18" charset="0"/>
              </a:rPr>
              <a:t>v=2f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863D575-ED10-49B1-83EA-B0109C1D292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839684" y="4199189"/>
            <a:ext cx="1341437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3600" b="1" kern="100">
                <a:solidFill>
                  <a:srgbClr val="FF0000"/>
                </a:solidFill>
                <a:cs typeface="Times New Roman" panose="02020603050405020304" pitchFamily="18" charset="0"/>
              </a:rPr>
              <a:t>倒立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173C904-62FF-46C7-8772-12C1E4CA161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590555" y="3548888"/>
            <a:ext cx="75565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600" b="1" kern="100">
                <a:solidFill>
                  <a:srgbClr val="FF0000"/>
                </a:solidFill>
                <a:cs typeface="Times New Roman" panose="02020603050405020304" pitchFamily="18" charset="0"/>
              </a:rPr>
              <a:t>=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9426D73-7ECD-43E7-9592-6F4164D3633D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471631" y="4199189"/>
            <a:ext cx="1341437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3600" b="1" kern="100">
                <a:solidFill>
                  <a:srgbClr val="FF0000"/>
                </a:solidFill>
                <a:cs typeface="Times New Roman" panose="02020603050405020304" pitchFamily="18" charset="0"/>
              </a:rPr>
              <a:t>等大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C5EBA5C-FDBE-4ADA-89C9-F34C365D8BE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103578" y="4190731"/>
            <a:ext cx="1341437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3600" b="1" kern="100">
                <a:solidFill>
                  <a:srgbClr val="FF0000"/>
                </a:solidFill>
                <a:cs typeface="Times New Roman" panose="02020603050405020304" pitchFamily="18" charset="0"/>
              </a:rPr>
              <a:t>实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  <p:grpSp>
        <p:nvGrpSpPr>
          <p:cNvPr id="27" name="Group 9">
            <a:extLst>
              <a:ext uri="{FF2B5EF4-FFF2-40B4-BE49-F238E27FC236}">
                <a16:creationId xmlns:a16="http://schemas.microsoft.com/office/drawing/2014/main" id="{B7214F08-C883-21F8-0707-30A053BE3F5B}"/>
              </a:ext>
            </a:extLst>
          </p:cNvPr>
          <p:cNvGrpSpPr>
            <a:grpSpLocks noChangeAspect="1"/>
          </p:cNvGrpSpPr>
          <p:nvPr>
            <p:custDataLst>
              <p:tags r:id="rId8"/>
            </p:custDataLst>
          </p:nvPr>
        </p:nvGrpSpPr>
        <p:grpSpPr>
          <a:xfrm>
            <a:off x="2898868" y="1049022"/>
            <a:ext cx="163209" cy="797101"/>
            <a:chOff x="0" y="0"/>
            <a:chExt cx="426" cy="2551"/>
          </a:xfrm>
        </p:grpSpPr>
        <p:grpSp>
          <p:nvGrpSpPr>
            <p:cNvPr id="28" name="Group 10">
              <a:extLst>
                <a:ext uri="{FF2B5EF4-FFF2-40B4-BE49-F238E27FC236}">
                  <a16:creationId xmlns:a16="http://schemas.microsoft.com/office/drawing/2014/main" id="{2BC574FC-D414-8C56-FADD-AB257CF80E31}"/>
                </a:ext>
              </a:extLst>
            </p:cNvPr>
            <p:cNvGrpSpPr>
              <a:grpSpLocks noChangeAspect="1"/>
            </p:cNvGrpSpPr>
            <p:nvPr>
              <p:custDataLst>
                <p:tags r:id="rId36"/>
              </p:custDataLst>
            </p:nvPr>
          </p:nvGrpSpPr>
          <p:grpSpPr>
            <a:xfrm>
              <a:off x="20" y="0"/>
              <a:ext cx="406" cy="1042"/>
              <a:chOff x="0" y="0"/>
              <a:chExt cx="811" cy="2081"/>
            </a:xfrm>
          </p:grpSpPr>
          <p:sp>
            <p:nvSpPr>
              <p:cNvPr id="31" name="Freeform 11">
                <a:extLst>
                  <a:ext uri="{FF2B5EF4-FFF2-40B4-BE49-F238E27FC236}">
                    <a16:creationId xmlns:a16="http://schemas.microsoft.com/office/drawing/2014/main" id="{4595CE47-6D57-F541-BBA6-54384590D4C1}"/>
                  </a:ext>
                </a:extLst>
              </p:cNvPr>
              <p:cNvSpPr>
                <a:spLocks noChangeAspect="1"/>
              </p:cNvSpPr>
              <p:nvPr>
                <p:custDataLst>
                  <p:tags r:id="rId39"/>
                </p:custDataLst>
              </p:nvPr>
            </p:nvSpPr>
            <p:spPr>
              <a:xfrm rot="5700000">
                <a:off x="-635" y="635"/>
                <a:ext cx="2081" cy="81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0" b="0"/>
                <a:pathLst>
                  <a:path w="8000" h="3154">
                    <a:moveTo>
                      <a:pt x="8000" y="1577"/>
                    </a:moveTo>
                    <a:cubicBezTo>
                      <a:pt x="8000" y="1818"/>
                      <a:pt x="7931" y="2087"/>
                      <a:pt x="7804" y="2300"/>
                    </a:cubicBezTo>
                    <a:cubicBezTo>
                      <a:pt x="7677" y="2513"/>
                      <a:pt x="7478" y="2717"/>
                      <a:pt x="7236" y="2853"/>
                    </a:cubicBezTo>
                    <a:cubicBezTo>
                      <a:pt x="6994" y="2989"/>
                      <a:pt x="6684" y="3082"/>
                      <a:pt x="6351" y="3118"/>
                    </a:cubicBezTo>
                    <a:cubicBezTo>
                      <a:pt x="6018" y="3154"/>
                      <a:pt x="5628" y="3128"/>
                      <a:pt x="5236" y="3071"/>
                    </a:cubicBezTo>
                    <a:cubicBezTo>
                      <a:pt x="4844" y="3014"/>
                      <a:pt x="4412" y="2895"/>
                      <a:pt x="4000" y="2777"/>
                    </a:cubicBezTo>
                    <a:cubicBezTo>
                      <a:pt x="3588" y="2659"/>
                      <a:pt x="3156" y="2499"/>
                      <a:pt x="2764" y="2366"/>
                    </a:cubicBezTo>
                    <a:cubicBezTo>
                      <a:pt x="2372" y="2233"/>
                      <a:pt x="1982" y="2086"/>
                      <a:pt x="1649" y="1977"/>
                    </a:cubicBezTo>
                    <a:cubicBezTo>
                      <a:pt x="1316" y="1868"/>
                      <a:pt x="1006" y="1776"/>
                      <a:pt x="764" y="1712"/>
                    </a:cubicBezTo>
                    <a:cubicBezTo>
                      <a:pt x="522" y="1648"/>
                      <a:pt x="323" y="1617"/>
                      <a:pt x="196" y="1595"/>
                    </a:cubicBezTo>
                    <a:cubicBezTo>
                      <a:pt x="69" y="1573"/>
                      <a:pt x="0" y="1571"/>
                      <a:pt x="0" y="1577"/>
                    </a:cubicBezTo>
                    <a:cubicBezTo>
                      <a:pt x="0" y="1583"/>
                      <a:pt x="69" y="1581"/>
                      <a:pt x="196" y="1559"/>
                    </a:cubicBezTo>
                    <a:cubicBezTo>
                      <a:pt x="323" y="1537"/>
                      <a:pt x="522" y="1506"/>
                      <a:pt x="764" y="1442"/>
                    </a:cubicBezTo>
                    <a:cubicBezTo>
                      <a:pt x="1006" y="1378"/>
                      <a:pt x="1316" y="1286"/>
                      <a:pt x="1649" y="1177"/>
                    </a:cubicBezTo>
                    <a:cubicBezTo>
                      <a:pt x="1982" y="1068"/>
                      <a:pt x="2372" y="921"/>
                      <a:pt x="2764" y="788"/>
                    </a:cubicBezTo>
                    <a:cubicBezTo>
                      <a:pt x="3156" y="655"/>
                      <a:pt x="3588" y="495"/>
                      <a:pt x="4000" y="377"/>
                    </a:cubicBezTo>
                    <a:cubicBezTo>
                      <a:pt x="4412" y="259"/>
                      <a:pt x="4844" y="140"/>
                      <a:pt x="5236" y="83"/>
                    </a:cubicBezTo>
                    <a:cubicBezTo>
                      <a:pt x="5628" y="26"/>
                      <a:pt x="6018" y="0"/>
                      <a:pt x="6351" y="36"/>
                    </a:cubicBezTo>
                    <a:cubicBezTo>
                      <a:pt x="6684" y="72"/>
                      <a:pt x="6994" y="165"/>
                      <a:pt x="7236" y="301"/>
                    </a:cubicBezTo>
                    <a:cubicBezTo>
                      <a:pt x="7478" y="437"/>
                      <a:pt x="7677" y="641"/>
                      <a:pt x="7804" y="854"/>
                    </a:cubicBezTo>
                    <a:cubicBezTo>
                      <a:pt x="7931" y="1067"/>
                      <a:pt x="8000" y="1336"/>
                      <a:pt x="8000" y="157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BF02E"/>
                  </a:gs>
                  <a:gs pos="100000">
                    <a:srgbClr val="FF9900"/>
                  </a:gs>
                </a:gsLst>
                <a:lin ang="5400000" scaled="1"/>
              </a:gradFill>
              <a:ln w="9525">
                <a:noFill/>
              </a:ln>
            </p:spPr>
            <p:txBody>
              <a:bodyPr/>
              <a:lstStyle/>
              <a:p>
                <a:pPr defTabSz="457200"/>
                <a:endParaRPr lang="zh-CN" altLang="en-US">
                  <a:solidFill>
                    <a:prstClr val="black"/>
                  </a:solidFill>
                  <a:latin typeface="Times New Roman" panose="02020603050405020304"/>
                </a:endParaRPr>
              </a:p>
            </p:txBody>
          </p:sp>
          <p:sp>
            <p:nvSpPr>
              <p:cNvPr id="32" name="Freeform 12">
                <a:extLst>
                  <a:ext uri="{FF2B5EF4-FFF2-40B4-BE49-F238E27FC236}">
                    <a16:creationId xmlns:a16="http://schemas.microsoft.com/office/drawing/2014/main" id="{F3A1F856-CD02-3D5F-1753-84D2A49A0A32}"/>
                  </a:ext>
                </a:extLst>
              </p:cNvPr>
              <p:cNvSpPr>
                <a:spLocks noChangeAspect="1"/>
              </p:cNvSpPr>
              <p:nvPr>
                <p:custDataLst>
                  <p:tags r:id="rId40"/>
                </p:custDataLst>
              </p:nvPr>
            </p:nvSpPr>
            <p:spPr>
              <a:xfrm rot="5700000">
                <a:off x="-156" y="1304"/>
                <a:ext cx="1102" cy="4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8000" h="3154">
                    <a:moveTo>
                      <a:pt x="8000" y="1577"/>
                    </a:moveTo>
                    <a:cubicBezTo>
                      <a:pt x="8000" y="1818"/>
                      <a:pt x="7931" y="2087"/>
                      <a:pt x="7804" y="2300"/>
                    </a:cubicBezTo>
                    <a:cubicBezTo>
                      <a:pt x="7677" y="2513"/>
                      <a:pt x="7478" y="2717"/>
                      <a:pt x="7236" y="2853"/>
                    </a:cubicBezTo>
                    <a:cubicBezTo>
                      <a:pt x="6994" y="2989"/>
                      <a:pt x="6684" y="3082"/>
                      <a:pt x="6351" y="3118"/>
                    </a:cubicBezTo>
                    <a:cubicBezTo>
                      <a:pt x="6018" y="3154"/>
                      <a:pt x="5628" y="3128"/>
                      <a:pt x="5236" y="3071"/>
                    </a:cubicBezTo>
                    <a:cubicBezTo>
                      <a:pt x="4844" y="3014"/>
                      <a:pt x="4412" y="2895"/>
                      <a:pt x="4000" y="2777"/>
                    </a:cubicBezTo>
                    <a:cubicBezTo>
                      <a:pt x="3588" y="2659"/>
                      <a:pt x="3156" y="2499"/>
                      <a:pt x="2764" y="2366"/>
                    </a:cubicBezTo>
                    <a:cubicBezTo>
                      <a:pt x="2372" y="2233"/>
                      <a:pt x="1982" y="2086"/>
                      <a:pt x="1649" y="1977"/>
                    </a:cubicBezTo>
                    <a:cubicBezTo>
                      <a:pt x="1316" y="1868"/>
                      <a:pt x="1006" y="1776"/>
                      <a:pt x="764" y="1712"/>
                    </a:cubicBezTo>
                    <a:cubicBezTo>
                      <a:pt x="522" y="1648"/>
                      <a:pt x="323" y="1617"/>
                      <a:pt x="196" y="1595"/>
                    </a:cubicBezTo>
                    <a:cubicBezTo>
                      <a:pt x="69" y="1573"/>
                      <a:pt x="0" y="1571"/>
                      <a:pt x="0" y="1577"/>
                    </a:cubicBezTo>
                    <a:cubicBezTo>
                      <a:pt x="0" y="1583"/>
                      <a:pt x="69" y="1581"/>
                      <a:pt x="196" y="1559"/>
                    </a:cubicBezTo>
                    <a:cubicBezTo>
                      <a:pt x="323" y="1537"/>
                      <a:pt x="522" y="1506"/>
                      <a:pt x="764" y="1442"/>
                    </a:cubicBezTo>
                    <a:cubicBezTo>
                      <a:pt x="1006" y="1378"/>
                      <a:pt x="1316" y="1286"/>
                      <a:pt x="1649" y="1177"/>
                    </a:cubicBezTo>
                    <a:cubicBezTo>
                      <a:pt x="1982" y="1068"/>
                      <a:pt x="2372" y="921"/>
                      <a:pt x="2764" y="788"/>
                    </a:cubicBezTo>
                    <a:cubicBezTo>
                      <a:pt x="3156" y="655"/>
                      <a:pt x="3588" y="495"/>
                      <a:pt x="4000" y="377"/>
                    </a:cubicBezTo>
                    <a:cubicBezTo>
                      <a:pt x="4412" y="259"/>
                      <a:pt x="4844" y="140"/>
                      <a:pt x="5236" y="83"/>
                    </a:cubicBezTo>
                    <a:cubicBezTo>
                      <a:pt x="5628" y="26"/>
                      <a:pt x="6018" y="0"/>
                      <a:pt x="6351" y="36"/>
                    </a:cubicBezTo>
                    <a:cubicBezTo>
                      <a:pt x="6684" y="72"/>
                      <a:pt x="6994" y="165"/>
                      <a:pt x="7236" y="301"/>
                    </a:cubicBezTo>
                    <a:cubicBezTo>
                      <a:pt x="7478" y="437"/>
                      <a:pt x="7677" y="641"/>
                      <a:pt x="7804" y="854"/>
                    </a:cubicBezTo>
                    <a:cubicBezTo>
                      <a:pt x="7931" y="1067"/>
                      <a:pt x="8000" y="1336"/>
                      <a:pt x="8000" y="157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9900"/>
                  </a:gs>
                  <a:gs pos="100000">
                    <a:srgbClr val="993300"/>
                  </a:gs>
                </a:gsLst>
                <a:lin ang="5400000" scaled="1"/>
              </a:gradFill>
              <a:ln w="9525">
                <a:noFill/>
              </a:ln>
            </p:spPr>
            <p:txBody>
              <a:bodyPr/>
              <a:lstStyle/>
              <a:p>
                <a:pPr defTabSz="457200"/>
                <a:endParaRPr lang="zh-CN" altLang="en-US">
                  <a:solidFill>
                    <a:prstClr val="black"/>
                  </a:solidFill>
                  <a:latin typeface="Times New Roman" panose="02020603050405020304"/>
                </a:endParaRPr>
              </a:p>
            </p:txBody>
          </p:sp>
        </p:grpSp>
        <p:sp>
          <p:nvSpPr>
            <p:cNvPr id="29" name="Rectangle 13">
              <a:extLst>
                <a:ext uri="{FF2B5EF4-FFF2-40B4-BE49-F238E27FC236}">
                  <a16:creationId xmlns:a16="http://schemas.microsoft.com/office/drawing/2014/main" id="{ED7F468D-40DB-51FE-C523-101FDA6989A7}"/>
                </a:ext>
              </a:extLst>
            </p:cNvPr>
            <p:cNvSpPr>
              <a:spLocks noChangeAspect="1"/>
            </p:cNvSpPr>
            <p:nvPr>
              <p:custDataLst>
                <p:tags r:id="rId37"/>
              </p:custDataLst>
            </p:nvPr>
          </p:nvSpPr>
          <p:spPr>
            <a:xfrm>
              <a:off x="180" y="896"/>
              <a:ext cx="35" cy="242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FFCC"/>
                </a:gs>
              </a:gsLst>
              <a:lin ang="5400000" scaled="1"/>
            </a:gra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pPr defTabSz="457200">
                <a:buFont typeface="Arial" panose="020B0604020202020204" pitchFamily="34" charset="0"/>
                <a:buNone/>
              </a:pPr>
              <a:endParaRPr lang="zh-CN" altLang="zh-CN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0" name="Rectangle 14">
              <a:extLst>
                <a:ext uri="{FF2B5EF4-FFF2-40B4-BE49-F238E27FC236}">
                  <a16:creationId xmlns:a16="http://schemas.microsoft.com/office/drawing/2014/main" id="{87CB3F70-1E93-9C0E-325F-EC246376933B}"/>
                </a:ext>
              </a:extLst>
            </p:cNvPr>
            <p:cNvSpPr>
              <a:spLocks noChangeAspect="1"/>
            </p:cNvSpPr>
            <p:nvPr>
              <p:custDataLst>
                <p:tags r:id="rId38"/>
              </p:custDataLst>
            </p:nvPr>
          </p:nvSpPr>
          <p:spPr>
            <a:xfrm>
              <a:off x="0" y="1068"/>
              <a:ext cx="406" cy="1483"/>
            </a:xfrm>
            <a:prstGeom prst="rect">
              <a:avLst/>
            </a:prstGeom>
            <a:solidFill>
              <a:srgbClr val="FF0000"/>
            </a:solidFill>
            <a:ln w="9525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pPr defTabSz="457200">
                <a:buFont typeface="Arial" panose="020B0604020202020204" pitchFamily="34" charset="0"/>
                <a:buNone/>
              </a:pPr>
              <a:endParaRPr lang="zh-CN" altLang="zh-CN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33" name="Text Box 27">
            <a:extLst>
              <a:ext uri="{FF2B5EF4-FFF2-40B4-BE49-F238E27FC236}">
                <a16:creationId xmlns:a16="http://schemas.microsoft.com/office/drawing/2014/main" id="{A5003CAC-4DEB-0035-848C-81EF4E99CAE7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299348" y="1403999"/>
            <a:ext cx="361951" cy="42088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buFont typeface="Arial" panose="020B0604020202020204" pitchFamily="34" charset="0"/>
              <a:buNone/>
              <a:defRPr sz="1600" b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135" i="1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  <a:endParaRPr kumimoji="0" lang="zh-CN" altLang="zh-CN" sz="2135" i="1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4" name="Text Box 27">
            <a:extLst>
              <a:ext uri="{FF2B5EF4-FFF2-40B4-BE49-F238E27FC236}">
                <a16:creationId xmlns:a16="http://schemas.microsoft.com/office/drawing/2014/main" id="{F3273D2C-5E16-604F-EC97-5EFD0CFB7C44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698546" y="1395476"/>
            <a:ext cx="825053" cy="42088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buFont typeface="Arial" panose="020B0604020202020204" pitchFamily="34" charset="0"/>
              <a:buNone/>
              <a:defRPr sz="1600" b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135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kumimoji="0" lang="en-US" altLang="zh-CN" sz="2135" i="1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  <a:endParaRPr kumimoji="0" lang="zh-CN" altLang="zh-CN" sz="2135" i="1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5" name="Text Box 27">
            <a:extLst>
              <a:ext uri="{FF2B5EF4-FFF2-40B4-BE49-F238E27FC236}">
                <a16:creationId xmlns:a16="http://schemas.microsoft.com/office/drawing/2014/main" id="{D4AF8FE6-33BA-792E-39FF-1B74D4EF11F8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298735" y="1885775"/>
            <a:ext cx="361951" cy="42088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buFont typeface="Arial" panose="020B0604020202020204" pitchFamily="34" charset="0"/>
              <a:buNone/>
              <a:defRPr sz="1600" b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135" i="1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  <a:endParaRPr kumimoji="0" lang="zh-CN" altLang="zh-CN" sz="2135" i="1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6" name="Text Box 27">
            <a:extLst>
              <a:ext uri="{FF2B5EF4-FFF2-40B4-BE49-F238E27FC236}">
                <a16:creationId xmlns:a16="http://schemas.microsoft.com/office/drawing/2014/main" id="{3764E89B-4B99-6A69-9895-2CF92EF42936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742447" y="1888631"/>
            <a:ext cx="698827" cy="42088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buFont typeface="Arial" panose="020B0604020202020204" pitchFamily="34" charset="0"/>
              <a:buNone/>
              <a:defRPr sz="2000" b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135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kumimoji="0" lang="en-US" altLang="zh-CN" sz="2135" i="1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  <a:endParaRPr kumimoji="0" lang="zh-CN" altLang="zh-CN" sz="2135" i="1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ED70E2AC-CA07-3DAC-285B-5A7E3A58ABA3}"/>
              </a:ext>
            </a:extLst>
          </p:cNvPr>
          <p:cNvCxnSpPr>
            <a:cxnSpLocks noChangeShapeType="1"/>
          </p:cNvCxnSpPr>
          <p:nvPr>
            <p:custDataLst>
              <p:tags r:id="rId13"/>
            </p:custDataLst>
          </p:nvPr>
        </p:nvCxnSpPr>
        <p:spPr bwMode="auto">
          <a:xfrm>
            <a:off x="2976903" y="1060194"/>
            <a:ext cx="2979766" cy="14937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EAF6DE5C-6931-D812-580D-05D17C26AB8A}"/>
              </a:ext>
            </a:extLst>
          </p:cNvPr>
          <p:cNvCxnSpPr>
            <a:cxnSpLocks noChangeShapeType="1"/>
          </p:cNvCxnSpPr>
          <p:nvPr>
            <p:custDataLst>
              <p:tags r:id="rId14"/>
            </p:custDataLst>
          </p:nvPr>
        </p:nvCxnSpPr>
        <p:spPr bwMode="auto">
          <a:xfrm>
            <a:off x="5949174" y="1075280"/>
            <a:ext cx="3506934" cy="1819374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BEF855C0-3C83-8969-42EA-2D03DF057058}"/>
              </a:ext>
            </a:extLst>
          </p:cNvPr>
          <p:cNvCxnSpPr>
            <a:cxnSpLocks noChangeShapeType="1"/>
          </p:cNvCxnSpPr>
          <p:nvPr>
            <p:custDataLst>
              <p:tags r:id="rId15"/>
            </p:custDataLst>
          </p:nvPr>
        </p:nvCxnSpPr>
        <p:spPr bwMode="auto">
          <a:xfrm>
            <a:off x="2975388" y="1069003"/>
            <a:ext cx="3030624" cy="807834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" name="Line 19">
            <a:extLst>
              <a:ext uri="{FF2B5EF4-FFF2-40B4-BE49-F238E27FC236}">
                <a16:creationId xmlns:a16="http://schemas.microsoft.com/office/drawing/2014/main" id="{4675AE34-13C1-789E-B0F6-11906E4D9E65}"/>
              </a:ext>
            </a:extLst>
          </p:cNvPr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4828882" y="1069003"/>
            <a:ext cx="19386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 sz="4000"/>
          </a:p>
        </p:txBody>
      </p:sp>
      <p:sp>
        <p:nvSpPr>
          <p:cNvPr id="41" name="Line 19">
            <a:extLst>
              <a:ext uri="{FF2B5EF4-FFF2-40B4-BE49-F238E27FC236}">
                <a16:creationId xmlns:a16="http://schemas.microsoft.com/office/drawing/2014/main" id="{63293BD0-9079-D610-D9B8-A5BDF46E2626}"/>
              </a:ext>
            </a:extLst>
          </p:cNvPr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6740783" y="1480343"/>
            <a:ext cx="183084" cy="9163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 sz="4000"/>
          </a:p>
        </p:txBody>
      </p:sp>
      <p:sp>
        <p:nvSpPr>
          <p:cNvPr id="42" name="Line 19">
            <a:extLst>
              <a:ext uri="{FF2B5EF4-FFF2-40B4-BE49-F238E27FC236}">
                <a16:creationId xmlns:a16="http://schemas.microsoft.com/office/drawing/2014/main" id="{093346F6-46DF-35A2-DF99-07F54EFDEF06}"/>
              </a:ext>
            </a:extLst>
          </p:cNvPr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4427846" y="1445626"/>
            <a:ext cx="205099" cy="5982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 sz="4000"/>
          </a:p>
        </p:txBody>
      </p:sp>
      <p:grpSp>
        <p:nvGrpSpPr>
          <p:cNvPr id="43" name="Group 9">
            <a:extLst>
              <a:ext uri="{FF2B5EF4-FFF2-40B4-BE49-F238E27FC236}">
                <a16:creationId xmlns:a16="http://schemas.microsoft.com/office/drawing/2014/main" id="{90DFEA24-7C44-98C2-DCC4-4BE6D6CE506D}"/>
              </a:ext>
            </a:extLst>
          </p:cNvPr>
          <p:cNvGrpSpPr>
            <a:grpSpLocks noChangeAspect="1"/>
          </p:cNvGrpSpPr>
          <p:nvPr>
            <p:custDataLst>
              <p:tags r:id="rId19"/>
            </p:custDataLst>
          </p:nvPr>
        </p:nvGrpSpPr>
        <p:grpSpPr>
          <a:xfrm flipV="1">
            <a:off x="8866380" y="1858247"/>
            <a:ext cx="163209" cy="797101"/>
            <a:chOff x="0" y="0"/>
            <a:chExt cx="426" cy="2551"/>
          </a:xfrm>
        </p:grpSpPr>
        <p:grpSp>
          <p:nvGrpSpPr>
            <p:cNvPr id="44" name="Group 10">
              <a:extLst>
                <a:ext uri="{FF2B5EF4-FFF2-40B4-BE49-F238E27FC236}">
                  <a16:creationId xmlns:a16="http://schemas.microsoft.com/office/drawing/2014/main" id="{959D749B-F469-5717-FDD6-C94114CACCCD}"/>
                </a:ext>
              </a:extLst>
            </p:cNvPr>
            <p:cNvGrpSpPr>
              <a:grpSpLocks noChangeAspect="1"/>
            </p:cNvGrpSpPr>
            <p:nvPr>
              <p:custDataLst>
                <p:tags r:id="rId31"/>
              </p:custDataLst>
            </p:nvPr>
          </p:nvGrpSpPr>
          <p:grpSpPr>
            <a:xfrm>
              <a:off x="20" y="0"/>
              <a:ext cx="406" cy="1042"/>
              <a:chOff x="0" y="0"/>
              <a:chExt cx="811" cy="2081"/>
            </a:xfrm>
          </p:grpSpPr>
          <p:sp>
            <p:nvSpPr>
              <p:cNvPr id="47" name="Freeform 11">
                <a:extLst>
                  <a:ext uri="{FF2B5EF4-FFF2-40B4-BE49-F238E27FC236}">
                    <a16:creationId xmlns:a16="http://schemas.microsoft.com/office/drawing/2014/main" id="{A275B513-64DE-D814-B287-30E5D8B91EEA}"/>
                  </a:ext>
                </a:extLst>
              </p:cNvPr>
              <p:cNvSpPr>
                <a:spLocks noChangeAspect="1"/>
              </p:cNvSpPr>
              <p:nvPr>
                <p:custDataLst>
                  <p:tags r:id="rId34"/>
                </p:custDataLst>
              </p:nvPr>
            </p:nvSpPr>
            <p:spPr>
              <a:xfrm rot="5700000">
                <a:off x="-635" y="635"/>
                <a:ext cx="2081" cy="81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0" b="0"/>
                <a:pathLst>
                  <a:path w="8000" h="3154">
                    <a:moveTo>
                      <a:pt x="8000" y="1577"/>
                    </a:moveTo>
                    <a:cubicBezTo>
                      <a:pt x="8000" y="1818"/>
                      <a:pt x="7931" y="2087"/>
                      <a:pt x="7804" y="2300"/>
                    </a:cubicBezTo>
                    <a:cubicBezTo>
                      <a:pt x="7677" y="2513"/>
                      <a:pt x="7478" y="2717"/>
                      <a:pt x="7236" y="2853"/>
                    </a:cubicBezTo>
                    <a:cubicBezTo>
                      <a:pt x="6994" y="2989"/>
                      <a:pt x="6684" y="3082"/>
                      <a:pt x="6351" y="3118"/>
                    </a:cubicBezTo>
                    <a:cubicBezTo>
                      <a:pt x="6018" y="3154"/>
                      <a:pt x="5628" y="3128"/>
                      <a:pt x="5236" y="3071"/>
                    </a:cubicBezTo>
                    <a:cubicBezTo>
                      <a:pt x="4844" y="3014"/>
                      <a:pt x="4412" y="2895"/>
                      <a:pt x="4000" y="2777"/>
                    </a:cubicBezTo>
                    <a:cubicBezTo>
                      <a:pt x="3588" y="2659"/>
                      <a:pt x="3156" y="2499"/>
                      <a:pt x="2764" y="2366"/>
                    </a:cubicBezTo>
                    <a:cubicBezTo>
                      <a:pt x="2372" y="2233"/>
                      <a:pt x="1982" y="2086"/>
                      <a:pt x="1649" y="1977"/>
                    </a:cubicBezTo>
                    <a:cubicBezTo>
                      <a:pt x="1316" y="1868"/>
                      <a:pt x="1006" y="1776"/>
                      <a:pt x="764" y="1712"/>
                    </a:cubicBezTo>
                    <a:cubicBezTo>
                      <a:pt x="522" y="1648"/>
                      <a:pt x="323" y="1617"/>
                      <a:pt x="196" y="1595"/>
                    </a:cubicBezTo>
                    <a:cubicBezTo>
                      <a:pt x="69" y="1573"/>
                      <a:pt x="0" y="1571"/>
                      <a:pt x="0" y="1577"/>
                    </a:cubicBezTo>
                    <a:cubicBezTo>
                      <a:pt x="0" y="1583"/>
                      <a:pt x="69" y="1581"/>
                      <a:pt x="196" y="1559"/>
                    </a:cubicBezTo>
                    <a:cubicBezTo>
                      <a:pt x="323" y="1537"/>
                      <a:pt x="522" y="1506"/>
                      <a:pt x="764" y="1442"/>
                    </a:cubicBezTo>
                    <a:cubicBezTo>
                      <a:pt x="1006" y="1378"/>
                      <a:pt x="1316" y="1286"/>
                      <a:pt x="1649" y="1177"/>
                    </a:cubicBezTo>
                    <a:cubicBezTo>
                      <a:pt x="1982" y="1068"/>
                      <a:pt x="2372" y="921"/>
                      <a:pt x="2764" y="788"/>
                    </a:cubicBezTo>
                    <a:cubicBezTo>
                      <a:pt x="3156" y="655"/>
                      <a:pt x="3588" y="495"/>
                      <a:pt x="4000" y="377"/>
                    </a:cubicBezTo>
                    <a:cubicBezTo>
                      <a:pt x="4412" y="259"/>
                      <a:pt x="4844" y="140"/>
                      <a:pt x="5236" y="83"/>
                    </a:cubicBezTo>
                    <a:cubicBezTo>
                      <a:pt x="5628" y="26"/>
                      <a:pt x="6018" y="0"/>
                      <a:pt x="6351" y="36"/>
                    </a:cubicBezTo>
                    <a:cubicBezTo>
                      <a:pt x="6684" y="72"/>
                      <a:pt x="6994" y="165"/>
                      <a:pt x="7236" y="301"/>
                    </a:cubicBezTo>
                    <a:cubicBezTo>
                      <a:pt x="7478" y="437"/>
                      <a:pt x="7677" y="641"/>
                      <a:pt x="7804" y="854"/>
                    </a:cubicBezTo>
                    <a:cubicBezTo>
                      <a:pt x="7931" y="1067"/>
                      <a:pt x="8000" y="1336"/>
                      <a:pt x="8000" y="157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BF02E"/>
                  </a:gs>
                  <a:gs pos="100000">
                    <a:srgbClr val="FF9900"/>
                  </a:gs>
                </a:gsLst>
                <a:lin ang="5400000" scaled="1"/>
              </a:gradFill>
              <a:ln w="9525">
                <a:noFill/>
              </a:ln>
            </p:spPr>
            <p:txBody>
              <a:bodyPr/>
              <a:lstStyle/>
              <a:p>
                <a:pPr defTabSz="457200"/>
                <a:endParaRPr lang="zh-CN" altLang="en-US">
                  <a:solidFill>
                    <a:prstClr val="black"/>
                  </a:solidFill>
                  <a:latin typeface="Times New Roman" panose="02020603050405020304"/>
                </a:endParaRPr>
              </a:p>
            </p:txBody>
          </p:sp>
          <p:sp>
            <p:nvSpPr>
              <p:cNvPr id="48" name="Freeform 12">
                <a:extLst>
                  <a:ext uri="{FF2B5EF4-FFF2-40B4-BE49-F238E27FC236}">
                    <a16:creationId xmlns:a16="http://schemas.microsoft.com/office/drawing/2014/main" id="{DB28A6B0-F5F4-DCF5-94E4-61DEAA8E086F}"/>
                  </a:ext>
                </a:extLst>
              </p:cNvPr>
              <p:cNvSpPr>
                <a:spLocks noChangeAspect="1"/>
              </p:cNvSpPr>
              <p:nvPr>
                <p:custDataLst>
                  <p:tags r:id="rId35"/>
                </p:custDataLst>
              </p:nvPr>
            </p:nvSpPr>
            <p:spPr>
              <a:xfrm rot="5700000">
                <a:off x="-156" y="1304"/>
                <a:ext cx="1102" cy="4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8000" h="3154">
                    <a:moveTo>
                      <a:pt x="8000" y="1577"/>
                    </a:moveTo>
                    <a:cubicBezTo>
                      <a:pt x="8000" y="1818"/>
                      <a:pt x="7931" y="2087"/>
                      <a:pt x="7804" y="2300"/>
                    </a:cubicBezTo>
                    <a:cubicBezTo>
                      <a:pt x="7677" y="2513"/>
                      <a:pt x="7478" y="2717"/>
                      <a:pt x="7236" y="2853"/>
                    </a:cubicBezTo>
                    <a:cubicBezTo>
                      <a:pt x="6994" y="2989"/>
                      <a:pt x="6684" y="3082"/>
                      <a:pt x="6351" y="3118"/>
                    </a:cubicBezTo>
                    <a:cubicBezTo>
                      <a:pt x="6018" y="3154"/>
                      <a:pt x="5628" y="3128"/>
                      <a:pt x="5236" y="3071"/>
                    </a:cubicBezTo>
                    <a:cubicBezTo>
                      <a:pt x="4844" y="3014"/>
                      <a:pt x="4412" y="2895"/>
                      <a:pt x="4000" y="2777"/>
                    </a:cubicBezTo>
                    <a:cubicBezTo>
                      <a:pt x="3588" y="2659"/>
                      <a:pt x="3156" y="2499"/>
                      <a:pt x="2764" y="2366"/>
                    </a:cubicBezTo>
                    <a:cubicBezTo>
                      <a:pt x="2372" y="2233"/>
                      <a:pt x="1982" y="2086"/>
                      <a:pt x="1649" y="1977"/>
                    </a:cubicBezTo>
                    <a:cubicBezTo>
                      <a:pt x="1316" y="1868"/>
                      <a:pt x="1006" y="1776"/>
                      <a:pt x="764" y="1712"/>
                    </a:cubicBezTo>
                    <a:cubicBezTo>
                      <a:pt x="522" y="1648"/>
                      <a:pt x="323" y="1617"/>
                      <a:pt x="196" y="1595"/>
                    </a:cubicBezTo>
                    <a:cubicBezTo>
                      <a:pt x="69" y="1573"/>
                      <a:pt x="0" y="1571"/>
                      <a:pt x="0" y="1577"/>
                    </a:cubicBezTo>
                    <a:cubicBezTo>
                      <a:pt x="0" y="1583"/>
                      <a:pt x="69" y="1581"/>
                      <a:pt x="196" y="1559"/>
                    </a:cubicBezTo>
                    <a:cubicBezTo>
                      <a:pt x="323" y="1537"/>
                      <a:pt x="522" y="1506"/>
                      <a:pt x="764" y="1442"/>
                    </a:cubicBezTo>
                    <a:cubicBezTo>
                      <a:pt x="1006" y="1378"/>
                      <a:pt x="1316" y="1286"/>
                      <a:pt x="1649" y="1177"/>
                    </a:cubicBezTo>
                    <a:cubicBezTo>
                      <a:pt x="1982" y="1068"/>
                      <a:pt x="2372" y="921"/>
                      <a:pt x="2764" y="788"/>
                    </a:cubicBezTo>
                    <a:cubicBezTo>
                      <a:pt x="3156" y="655"/>
                      <a:pt x="3588" y="495"/>
                      <a:pt x="4000" y="377"/>
                    </a:cubicBezTo>
                    <a:cubicBezTo>
                      <a:pt x="4412" y="259"/>
                      <a:pt x="4844" y="140"/>
                      <a:pt x="5236" y="83"/>
                    </a:cubicBezTo>
                    <a:cubicBezTo>
                      <a:pt x="5628" y="26"/>
                      <a:pt x="6018" y="0"/>
                      <a:pt x="6351" y="36"/>
                    </a:cubicBezTo>
                    <a:cubicBezTo>
                      <a:pt x="6684" y="72"/>
                      <a:pt x="6994" y="165"/>
                      <a:pt x="7236" y="301"/>
                    </a:cubicBezTo>
                    <a:cubicBezTo>
                      <a:pt x="7478" y="437"/>
                      <a:pt x="7677" y="641"/>
                      <a:pt x="7804" y="854"/>
                    </a:cubicBezTo>
                    <a:cubicBezTo>
                      <a:pt x="7931" y="1067"/>
                      <a:pt x="8000" y="1336"/>
                      <a:pt x="8000" y="157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9900"/>
                  </a:gs>
                  <a:gs pos="100000">
                    <a:srgbClr val="993300"/>
                  </a:gs>
                </a:gsLst>
                <a:lin ang="5400000" scaled="1"/>
              </a:gradFill>
              <a:ln w="9525">
                <a:noFill/>
              </a:ln>
            </p:spPr>
            <p:txBody>
              <a:bodyPr/>
              <a:lstStyle/>
              <a:p>
                <a:pPr defTabSz="457200"/>
                <a:endParaRPr lang="zh-CN" altLang="en-US">
                  <a:solidFill>
                    <a:prstClr val="black"/>
                  </a:solidFill>
                  <a:latin typeface="Times New Roman" panose="02020603050405020304"/>
                </a:endParaRPr>
              </a:p>
            </p:txBody>
          </p:sp>
        </p:grpSp>
        <p:sp>
          <p:nvSpPr>
            <p:cNvPr id="45" name="Rectangle 13">
              <a:extLst>
                <a:ext uri="{FF2B5EF4-FFF2-40B4-BE49-F238E27FC236}">
                  <a16:creationId xmlns:a16="http://schemas.microsoft.com/office/drawing/2014/main" id="{52E4DFAF-56FE-4911-B705-D6BA0BF629AF}"/>
                </a:ext>
              </a:extLst>
            </p:cNvPr>
            <p:cNvSpPr>
              <a:spLocks noChangeAspect="1"/>
            </p:cNvSpPr>
            <p:nvPr>
              <p:custDataLst>
                <p:tags r:id="rId32"/>
              </p:custDataLst>
            </p:nvPr>
          </p:nvSpPr>
          <p:spPr>
            <a:xfrm>
              <a:off x="180" y="896"/>
              <a:ext cx="35" cy="242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FFCC"/>
                </a:gs>
              </a:gsLst>
              <a:lin ang="5400000" scaled="1"/>
            </a:gra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pPr defTabSz="457200">
                <a:buFont typeface="Arial" panose="020B0604020202020204" pitchFamily="34" charset="0"/>
                <a:buNone/>
              </a:pPr>
              <a:endParaRPr lang="zh-CN" altLang="zh-CN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6" name="Rectangle 14">
              <a:extLst>
                <a:ext uri="{FF2B5EF4-FFF2-40B4-BE49-F238E27FC236}">
                  <a16:creationId xmlns:a16="http://schemas.microsoft.com/office/drawing/2014/main" id="{06718670-62CD-04E7-F17D-0FE3C3EB40C4}"/>
                </a:ext>
              </a:extLst>
            </p:cNvPr>
            <p:cNvSpPr>
              <a:spLocks noChangeAspect="1"/>
            </p:cNvSpPr>
            <p:nvPr>
              <p:custDataLst>
                <p:tags r:id="rId33"/>
              </p:custDataLst>
            </p:nvPr>
          </p:nvSpPr>
          <p:spPr>
            <a:xfrm>
              <a:off x="0" y="1068"/>
              <a:ext cx="406" cy="1483"/>
            </a:xfrm>
            <a:prstGeom prst="rect">
              <a:avLst/>
            </a:prstGeom>
            <a:solidFill>
              <a:srgbClr val="FF0000"/>
            </a:solidFill>
            <a:ln w="9525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pPr defTabSz="457200">
                <a:buFont typeface="Arial" panose="020B0604020202020204" pitchFamily="34" charset="0"/>
                <a:buNone/>
              </a:pPr>
              <a:endParaRPr lang="zh-CN" altLang="zh-CN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50" name="文本框 49">
            <a:extLst>
              <a:ext uri="{FF2B5EF4-FFF2-40B4-BE49-F238E27FC236}">
                <a16:creationId xmlns:a16="http://schemas.microsoft.com/office/drawing/2014/main" id="{0EAD522F-7FF4-43C7-715C-79DE86A66509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9040214" y="2152471"/>
            <a:ext cx="504825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200" b="1" kern="100">
                <a:solidFill>
                  <a:srgbClr val="FF0000"/>
                </a:solidFill>
                <a:cs typeface="Times New Roman" panose="02020603050405020304" pitchFamily="18" charset="0"/>
              </a:rPr>
              <a:t>A’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AEC8710F-2FBA-7985-2A54-9B86696E9CF0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2466784" y="749850"/>
            <a:ext cx="504825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200" b="1" kern="100">
                <a:solidFill>
                  <a:srgbClr val="FF0000"/>
                </a:solidFill>
                <a:cs typeface="Times New Roman" panose="02020603050405020304" pitchFamily="18" charset="0"/>
              </a:rPr>
              <a:t>A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877092B-D467-A0DC-41D5-5321449107BC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2927350" y="40544"/>
            <a:ext cx="63373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zh-CN" sz="3600" b="1" kern="100">
                <a:cs typeface="Times New Roman" panose="02020603050405020304" pitchFamily="18" charset="0"/>
              </a:rPr>
              <a:t>凸透镜成像的原理（</a:t>
            </a:r>
            <a:r>
              <a:rPr lang="zh-CN" altLang="zh-CN" sz="3600" b="1" kern="100">
                <a:solidFill>
                  <a:srgbClr val="FF0000"/>
                </a:solidFill>
                <a:cs typeface="Times New Roman" panose="02020603050405020304" pitchFamily="18" charset="0"/>
              </a:rPr>
              <a:t>光路</a:t>
            </a:r>
            <a:r>
              <a:rPr lang="zh-CN" altLang="zh-CN" sz="3600" b="1" kern="100">
                <a:cs typeface="Times New Roman" panose="02020603050405020304" pitchFamily="18" charset="0"/>
              </a:rPr>
              <a:t>图</a:t>
            </a:r>
            <a:r>
              <a:rPr lang="zh-CN" altLang="en-US" sz="3600" b="1" kern="100">
                <a:cs typeface="Times New Roman" panose="02020603050405020304" pitchFamily="18" charset="0"/>
              </a:rPr>
              <a:t>）</a:t>
            </a:r>
            <a:endParaRPr lang="zh-CN" altLang="en-US" sz="3600" b="1"/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8D3C1F2E-51DD-A137-8306-231A769954AE}"/>
              </a:ext>
            </a:extLst>
          </p:cNvPr>
          <p:cNvCxnSpPr>
            <a:cxnSpLocks noChangeShapeType="1"/>
          </p:cNvCxnSpPr>
          <p:nvPr>
            <p:custDataLst>
              <p:tags r:id="rId23"/>
            </p:custDataLst>
          </p:nvPr>
        </p:nvCxnSpPr>
        <p:spPr bwMode="auto">
          <a:xfrm>
            <a:off x="5898230" y="1835590"/>
            <a:ext cx="3625369" cy="949429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Line 19">
            <a:extLst>
              <a:ext uri="{FF2B5EF4-FFF2-40B4-BE49-F238E27FC236}">
                <a16:creationId xmlns:a16="http://schemas.microsoft.com/office/drawing/2014/main" id="{E4CAFE31-7535-FD8B-3132-A2C0EC07EE75}"/>
              </a:ext>
            </a:extLst>
          </p:cNvPr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>
            <a:off x="7136863" y="2163473"/>
            <a:ext cx="205099" cy="5982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 sz="4000"/>
          </a:p>
        </p:txBody>
      </p:sp>
      <p:cxnSp>
        <p:nvCxnSpPr>
          <p:cNvPr id="3" name="直接箭头连接符 2">
            <a:extLst>
              <a:ext uri="{FF2B5EF4-FFF2-40B4-BE49-F238E27FC236}">
                <a16:creationId xmlns:a16="http://schemas.microsoft.com/office/drawing/2014/main" id="{FE5D3147-786B-BBA4-543F-8B04D2EA827D}"/>
              </a:ext>
            </a:extLst>
          </p:cNvPr>
          <p:cNvCxnSpPr/>
          <p:nvPr>
            <p:custDataLst>
              <p:tags r:id="rId25"/>
            </p:custDataLst>
          </p:nvPr>
        </p:nvCxnSpPr>
        <p:spPr>
          <a:xfrm flipH="1" flipV="1">
            <a:off x="3079239" y="2941328"/>
            <a:ext cx="2812473" cy="159"/>
          </a:xfrm>
          <a:prstGeom prst="straightConnector1">
            <a:avLst/>
          </a:prstGeom>
          <a:ln w="57150">
            <a:solidFill>
              <a:srgbClr val="0066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BB66725F-E560-6009-094C-7B6DDAD96627}"/>
              </a:ext>
            </a:extLst>
          </p:cNvPr>
          <p:cNvCxnSpPr/>
          <p:nvPr>
            <p:custDataLst>
              <p:tags r:id="rId26"/>
            </p:custDataLst>
          </p:nvPr>
        </p:nvCxnSpPr>
        <p:spPr>
          <a:xfrm flipH="1" flipV="1">
            <a:off x="2981239" y="2661508"/>
            <a:ext cx="0" cy="449228"/>
          </a:xfrm>
          <a:prstGeom prst="straightConnector1">
            <a:avLst/>
          </a:prstGeom>
          <a:ln w="57150">
            <a:solidFill>
              <a:srgbClr val="0066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B935875B-B28A-120D-31FC-979DE396F204}"/>
              </a:ext>
            </a:extLst>
          </p:cNvPr>
          <p:cNvCxnSpPr/>
          <p:nvPr>
            <p:custDataLst>
              <p:tags r:id="rId27"/>
            </p:custDataLst>
          </p:nvPr>
        </p:nvCxnSpPr>
        <p:spPr>
          <a:xfrm flipH="1">
            <a:off x="5994773" y="2894654"/>
            <a:ext cx="2971100" cy="37817"/>
          </a:xfrm>
          <a:prstGeom prst="straightConnector1">
            <a:avLst/>
          </a:prstGeom>
          <a:ln w="57150">
            <a:solidFill>
              <a:srgbClr val="0066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F6C5C627-718C-B614-ED97-EDCBD587A205}"/>
              </a:ext>
            </a:extLst>
          </p:cNvPr>
          <p:cNvCxnSpPr/>
          <p:nvPr>
            <p:custDataLst>
              <p:tags r:id="rId28"/>
            </p:custDataLst>
          </p:nvPr>
        </p:nvCxnSpPr>
        <p:spPr>
          <a:xfrm flipV="1">
            <a:off x="8978144" y="2774314"/>
            <a:ext cx="228" cy="246019"/>
          </a:xfrm>
          <a:prstGeom prst="straightConnector1">
            <a:avLst/>
          </a:prstGeom>
          <a:ln w="57150">
            <a:solidFill>
              <a:srgbClr val="0066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7E3D4A12-5144-1BA8-DC12-20BEDEC46B04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4072521" y="2957029"/>
            <a:ext cx="13563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006600"/>
                </a:solidFill>
              </a:rPr>
              <a:t>物距</a:t>
            </a:r>
            <a:r>
              <a:rPr lang="en-US" altLang="zh-CN" sz="2400" b="1">
                <a:solidFill>
                  <a:srgbClr val="006600"/>
                </a:solidFill>
              </a:rPr>
              <a:t>u</a:t>
            </a:r>
            <a:endParaRPr lang="zh-CN" altLang="en-US" sz="2400" b="1">
              <a:solidFill>
                <a:srgbClr val="006600"/>
              </a:solidFill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9B4020D-7B7E-FA27-D361-98392B45A28A}"/>
              </a:ext>
            </a:extLst>
          </p:cNvPr>
          <p:cNvSpPr txBox="1"/>
          <p:nvPr>
            <p:custDataLst>
              <p:tags r:id="rId30"/>
            </p:custDataLst>
          </p:nvPr>
        </p:nvSpPr>
        <p:spPr>
          <a:xfrm>
            <a:off x="7183067" y="2957029"/>
            <a:ext cx="12705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006600"/>
                </a:solidFill>
              </a:rPr>
              <a:t>像距</a:t>
            </a:r>
            <a:r>
              <a:rPr lang="en-US" altLang="zh-CN" sz="2400" b="1">
                <a:solidFill>
                  <a:srgbClr val="006600"/>
                </a:solidFill>
              </a:rPr>
              <a:t>v</a:t>
            </a:r>
            <a:endParaRPr lang="zh-CN" altLang="en-US" sz="2400" b="1">
              <a:solidFill>
                <a:srgbClr val="0066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41" grpId="0" animBg="1"/>
      <p:bldP spid="50" grpId="0"/>
      <p:bldP spid="49" grpId="0" animBg="1"/>
      <p:bldP spid="22" grpId="0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8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5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6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7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8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9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3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4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9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7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8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2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3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4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5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7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9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2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5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6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7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8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2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2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3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4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3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4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5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6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7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3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1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3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4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5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6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7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8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9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4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3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4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5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6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7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8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9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5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3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4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5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6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7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8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9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0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6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2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3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4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5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6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8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0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6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7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8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9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0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1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2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3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7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3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2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9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0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4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5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6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7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8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9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0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1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0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3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4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5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6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7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8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9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0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1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3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4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7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8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5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6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8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1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2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2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0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4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8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1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2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3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4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5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5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4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2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3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4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5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6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7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8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7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1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5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9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0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9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0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1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2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3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7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4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6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6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7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8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9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0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1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2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3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4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7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6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7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8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1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2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9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0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8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1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8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9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0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4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8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6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7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8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9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0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9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5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6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7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8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9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0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7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1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2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1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0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1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2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3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4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5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0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6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7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2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9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0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1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2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3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1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4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5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2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3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8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1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2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9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0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4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8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0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1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4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3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4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5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1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2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9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0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6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2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5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8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7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8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9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0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1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4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0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1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6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3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4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5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7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1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2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9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0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6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7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8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9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0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1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7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2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3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4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5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8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7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8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9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0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1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2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8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1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2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0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0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8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1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2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9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0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4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8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5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1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7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8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9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4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0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1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7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1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2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2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0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2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3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4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5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6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7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8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9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3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1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2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3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8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1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2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9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0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4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5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5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6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7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8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9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5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6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8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0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6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2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3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4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5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6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3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0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1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2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7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4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5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6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4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5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6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7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8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9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9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8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9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0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1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2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8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9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0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2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0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0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7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4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5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6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7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8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8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9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1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1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2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3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1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2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3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4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5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6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2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5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6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7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8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9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0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1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2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4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3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7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9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0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1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6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3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4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5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6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4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8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9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0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1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1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2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9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0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2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6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5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6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7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9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0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1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3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4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5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7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7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8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9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0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1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2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3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4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5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8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7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8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9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0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2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3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5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6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8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9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9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7"/>
  <p:tag name="KSO_WM_BEAUTIFY_FLAG" val="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8"/>
  <p:tag name="KSO_WM_BEAUTIFY_FLAG" val="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9"/>
  <p:tag name="KSO_WM_BEAUTIFY_FLAG" val="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0"/>
  <p:tag name="KSO_WM_BEAUTIFY_FLAG" val="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1"/>
  <p:tag name="KSO_WM_BEAUTIFY_FLAG" val="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2"/>
  <p:tag name="KSO_WM_BEAUTIFY_FLAG" val="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3"/>
  <p:tag name="KSO_WM_BEAUTIFY_FLAG" val="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4"/>
  <p:tag name="KSO_WM_BEAUTIFY_FLAG" val="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5"/>
  <p:tag name="KSO_WM_BEAUTIFY_FLAG" val="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6"/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0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7"/>
  <p:tag name="KSO_WM_BEAUTIFY_FLAG" val="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8"/>
  <p:tag name="KSO_WM_BEAUTIFY_FLAG" val="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9"/>
  <p:tag name="KSO_WM_BEAUTIFY_FLAG" val="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0"/>
  <p:tag name="KSO_WM_BEAUTIFY_FLAG" val="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1"/>
  <p:tag name="KSO_WM_BEAUTIFY_FLAG" val="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2"/>
  <p:tag name="KSO_WM_BEAUTIFY_FLAG" val="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3"/>
  <p:tag name="KSO_WM_BEAUTIFY_FLAG" val="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4"/>
  <p:tag name="KSO_WM_BEAUTIFY_FLAG" val="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5"/>
  <p:tag name="KSO_WM_BEAUTIFY_FLAG" val="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6"/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1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7"/>
  <p:tag name="KSO_WM_BEAUTIFY_FLAG" val="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8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9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0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1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2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3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4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5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6"/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3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0"/>
  <p:tag name="KSO_WM_BEAUTIFY_FLAG" val="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1"/>
  <p:tag name="KSO_WM_BEAUTIFY_FLAG" val="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2"/>
  <p:tag name="KSO_WM_BEAUTIFY_FLAG" val="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3"/>
  <p:tag name="KSO_WM_BEAUTIFY_FLAG" val="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4"/>
  <p:tag name="KSO_WM_BEAUTIFY_FLAG" val="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5"/>
  <p:tag name="KSO_WM_BEAUTIFY_FLAG" val="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6"/>
  <p:tag name="KSO_WM_BEAUTIFY_FLAG" val="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8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9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4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1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5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6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7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8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9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6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2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8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9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5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0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1"/>
  <p:tag name="KSO_WM_BEAUTIFY_FLAG" val="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2"/>
  <p:tag name="KSO_WM_BEAUTIFY_FLAG" val="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3"/>
  <p:tag name="KSO_WM_BEAUTIFY_FLAG" val="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4"/>
  <p:tag name="KSO_WM_BEAUTIFY_FLAG" val="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5"/>
  <p:tag name="KSO_WM_BEAUTIFY_FLAG" val="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6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7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8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6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0"/>
  <p:tag name="KSO_WM_BEAUTIFY_FLAG" val="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1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2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3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4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5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6"/>
  <p:tag name="KSO_WM_BEAUTIFY_FLAG" val="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7"/>
  <p:tag name="KSO_WM_BEAUTIFY_FLAG" val="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8"/>
  <p:tag name="KSO_WM_BEAUTIFY_FLAG" val="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9"/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7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3"/>
  <p:tag name="KSO_WM_BEAUTIFY_FLAG" val="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4"/>
  <p:tag name="KSO_WM_BEAUTIFY_FLAG" val="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5"/>
  <p:tag name="KSO_WM_BEAUTIFY_FLAG" val="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6"/>
  <p:tag name="KSO_WM_BEAUTIFY_FLAG" val="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7"/>
  <p:tag name="KSO_WM_BEAUTIFY_FLAG" val="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7"/>
  <p:tag name="KSO_WM_BEAUTIFY_FLAG" val="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8"/>
  <p:tag name="KSO_WM_BEAUTIFY_FLAG" val="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9"/>
  <p:tag name="KSO_WM_BEAUTIFY_FLAG" val="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0"/>
  <p:tag name="KSO_WM_BEAUTIFY_FLAG" val="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1"/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9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0"/>
  <p:tag name="KSO_WM_BEAUTIFY_FLAG" val="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1"/>
  <p:tag name="KSO_WM_BEAUTIFY_FLAG" val="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2"/>
  <p:tag name="KSO_WM_BEAUTIFY_FLAG" val="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3"/>
  <p:tag name="KSO_WM_BEAUTIFY_FLAG" val="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4"/>
  <p:tag name="KSO_WM_BEAUTIFY_FLAG" val="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5"/>
  <p:tag name="KSO_WM_BEAUTIFY_FLAG" val="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2"/>
  <p:tag name="KSO_WM_BEAUTIFY_FLAG" val="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3"/>
  <p:tag name="KSO_WM_BEAUTIFY_FLAG" val="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4"/>
  <p:tag name="KSO_WM_BEAUTIFY_FLAG" val="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8"/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0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9"/>
  <p:tag name="KSO_WM_BEAUTIFY_FLAG" val="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0"/>
  <p:tag name="KSO_WM_BEAUTIFY_FLAG" val="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0"/>
  <p:tag name="KSO_WM_BEAUTIFY_FLAG" val="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1"/>
  <p:tag name="KSO_WM_BEAUTIFY_FLAG" val="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2"/>
  <p:tag name="KSO_WM_BEAUTIFY_FLAG" val="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3"/>
  <p:tag name="KSO_WM_BEAUTIFY_FLAG" val="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4"/>
  <p:tag name="KSO_WM_BEAUTIFY_FLAG" val="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5"/>
  <p:tag name="KSO_WM_BEAUTIFY_FLAG" val="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6"/>
  <p:tag name="KSO_WM_BEAUTIFY_FLAG" val="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1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2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3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4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5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6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7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8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0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1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2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3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4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5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6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8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0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1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2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3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3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5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6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7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8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9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0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1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2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3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5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6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7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9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0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1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2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3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4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5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6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7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8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9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0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1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2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3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4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5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7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7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8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9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0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1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2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3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4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5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6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8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8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7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9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4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8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0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1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3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4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5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6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6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8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9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1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4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6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3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4"/>
  <p:tag name="KSO_WM_BEAUTIFY_FLAG" val="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5"/>
  <p:tag name="KSO_WM_BEAUTIFY_FLAG" val="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6"/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7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7"/>
  <p:tag name="KSO_WM_BEAUTIFY_FLAG" val="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8"/>
  <p:tag name="KSO_WM_BEAUTIFY_FLAG" val="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9"/>
  <p:tag name="KSO_WM_BEAUTIFY_FLAG" val="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0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1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2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3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4"/>
  <p:tag name="KSO_WM_BEAUTIFY_FLAG" val="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5"/>
  <p:tag name="KSO_WM_BEAUTIFY_FLAG" val="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6"/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8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7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8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9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0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7"/>
  <p:tag name="KSO_WM_BEAUTIFY_FLAG" val="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8"/>
  <p:tag name="KSO_WM_BEAUTIFY_FLAG" val="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9"/>
  <p:tag name="KSO_WM_BEAUTIFY_FLAG" val="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0"/>
  <p:tag name="KSO_WM_BEAUTIFY_FLAG" val="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1"/>
  <p:tag name="KSO_WM_BEAUTIFY_FLAG" val="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9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3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4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5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6"/>
  <p:tag name="KSO_WM_BEAUTIFY_FLAG" val="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7"/>
  <p:tag name="KSO_WM_BEAUTIFY_FLAG" val="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8"/>
  <p:tag name="KSO_WM_BEAUTIFY_FLAG" val="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9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0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1"/>
  <p:tag name="KSO_WM_BEAUTIFY_FLAG" val="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0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3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4"/>
  <p:tag name="KSO_WM_BEAUTIFY_FLAG" val="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5"/>
  <p:tag name="KSO_WM_BEAUTIFY_FLAG" val="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6"/>
  <p:tag name="KSO_WM_BEAUTIFY_FLAG" val="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7"/>
  <p:tag name="KSO_WM_BEAUTIFY_FLAG" val="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8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9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0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1"/>
  <p:tag name="KSO_WM_BEAUTIFY_FLAG" val="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2"/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1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3"/>
  <p:tag name="KSO_WM_BEAUTIFY_FLAG" val="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4"/>
  <p:tag name="KSO_WM_BEAUTIFY_FLAG" val="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5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6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1"/>
  <p:tag name="KSO_WM_BEAUTIFY_FLAG" val="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2"/>
  <p:tag name="KSO_WM_BEAUTIFY_FLAG" val="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3"/>
  <p:tag name="KSO_WM_BEAUTIFY_FLAG" val="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4"/>
  <p:tag name="KSO_WM_BEAUTIFY_FLAG" val="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5"/>
  <p:tag name="KSO_WM_BEAUTIFY_FLAG" val="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6"/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7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7"/>
  <p:tag name="KSO_WM_BEAUTIFY_FLAG" val="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8"/>
  <p:tag name="KSO_WM_BEAUTIFY_FLAG" val="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9"/>
  <p:tag name="KSO_WM_BEAUTIFY_FLAG" val="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0"/>
  <p:tag name="KSO_WM_BEAUTIFY_FLAG" val="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1"/>
  <p:tag name="KSO_WM_BEAUTIFY_FLAG" val="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2"/>
  <p:tag name="KSO_WM_BEAUTIFY_FLAG" val="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8"/>
  <p:tag name="KSO_WM_BEAUTIFY_FLAG" val="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9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0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8"/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8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9"/>
  <p:tag name="KSO_WM_BEAUTIFY_FLAG" val="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0"/>
  <p:tag name="KSO_WM_BEAUTIFY_FLAG" val="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1"/>
  <p:tag name="KSO_WM_BEAUTIFY_FLAG" val="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2"/>
  <p:tag name="KSO_WM_BEAUTIFY_FLAG" val="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3"/>
  <p:tag name="KSO_WM_BEAUTIFY_FLAG" val="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4"/>
  <p:tag name="KSO_WM_BEAUTIFY_FLAG" val="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5"/>
  <p:tag name="KSO_WM_BEAUTIFY_FLAG" val="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6"/>
  <p:tag name="KSO_WM_BEAUTIFY_FLAG" val="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7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8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9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9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0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1"/>
  <p:tag name="KSO_WM_BEAUTIFY_FLAG" val="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2"/>
  <p:tag name="KSO_WM_BEAUTIFY_FLAG" val="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3"/>
  <p:tag name="KSO_WM_BEAUTIFY_FLAG" val="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4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5"/>
  <p:tag name="KSO_WM_BEAUTIFY_FLAG" val="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6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7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8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0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9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0"/>
  <p:tag name="KSO_WM_BEAUTIFY_FLAG" val="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1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2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3"/>
  <p:tag name="KSO_WM_BEAUTIFY_FLAG" val="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4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5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6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7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2"/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6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1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3"/>
  <p:tag name="KSO_WM_BEAUTIFY_FLAG" val="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4"/>
  <p:tag name="KSO_WM_BEAUTIFY_FLAG" val="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5"/>
  <p:tag name="KSO_WM_BEAUTIFY_FLAG" val="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8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9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6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7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8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9"/>
  <p:tag name="KSO_WM_BEAUTIFY_FLAG" val="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3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1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0"/>
  <p:tag name="KSO_WM_BEAUTIFY_FLAG" val="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1"/>
  <p:tag name="KSO_WM_BEAUTIFY_FLAG" val="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2"/>
  <p:tag name="KSO_WM_BEAUTIFY_FLAG" val="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3"/>
  <p:tag name="KSO_WM_BEAUTIFY_FLAG" val="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4"/>
  <p:tag name="KSO_WM_BEAUTIFY_FLAG" val="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5"/>
  <p:tag name="KSO_WM_BEAUTIFY_FLAG" val="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1"/>
  <p:tag name="KSO_WM_BEAUTIFY_FLAG" val="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2"/>
  <p:tag name="KSO_WM_BEAUTIFY_FLAG" val="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3"/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4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4"/>
  <p:tag name="KSO_WM_BEAUTIFY_FLAG" val="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5"/>
  <p:tag name="KSO_WM_BEAUTIFY_FLAG" val="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6"/>
  <p:tag name="KSO_WM_BEAUTIFY_FLAG" val="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7"/>
  <p:tag name="KSO_WM_BEAUTIFY_FLAG" val="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7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8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6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7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8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9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5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0"/>
  <p:tag name="KSO_WM_BEAUTIFY_FLAG" val="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1"/>
  <p:tag name="KSO_WM_BEAUTIFY_FLAG" val="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2"/>
  <p:tag name="KSO_WM_BEAUTIFY_FLAG" val="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3"/>
  <p:tag name="KSO_WM_BEAUTIFY_FLAG" val="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4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5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6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7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8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9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6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0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1"/>
  <p:tag name="KSO_WM_BEAUTIFY_FLAG" val="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2"/>
  <p:tag name="KSO_WM_BEAUTIFY_FLAG" val="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3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4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5"/>
  <p:tag name="KSO_WM_BEAUTIFY_FLAG" val="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6"/>
  <p:tag name="KSO_WM_BEAUTIFY_FLAG" val="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9"/>
  <p:tag name="KSO_WM_BEAUTIFY_FLAG" val="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0"/>
  <p:tag name="KSO_WM_BEAUTIFY_FLAG" val="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1"/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7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2"/>
  <p:tag name="KSO_WM_BEAUTIFY_FLAG" val="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3"/>
  <p:tag name="KSO_WM_BEAUTIFY_FLAG" val="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4"/>
  <p:tag name="KSO_WM_BEAUTIFY_FLAG" val=""/>
</p:tagLst>
</file>

<file path=ppt/tags/tag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5"/>
  <p:tag name="KSO_WM_BEAUTIFY_FLAG" val=""/>
</p:tagLst>
</file>

<file path=ppt/tags/tag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8"/>
</p:tagLst>
</file>

<file path=ppt/tags/tag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9"/>
</p:tagLst>
</file>

<file path=ppt/tags/tag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7"/>
</p:tagLst>
</file>

<file path=ppt/tags/tag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8"/>
</p:tagLst>
</file>

<file path=ppt/tags/tag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9"/>
</p:tagLst>
</file>

<file path=ppt/tags/tag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9"/>
</p:tagLst>
</file>

<file path=ppt/tags/tag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1"/>
  <p:tag name="KSO_WM_BEAUTIFY_FLAG" val=""/>
</p:tagLst>
</file>

<file path=ppt/tags/tag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2"/>
</p:tagLst>
</file>

<file path=ppt/tags/tag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3"/>
</p:tagLst>
</file>

<file path=ppt/tags/tag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4"/>
</p:tagLst>
</file>

<file path=ppt/tags/tag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1"/>
</p:tagLst>
</file>

<file path=ppt/tags/tag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2"/>
</p:tagLst>
</file>

<file path=ppt/tags/tag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3"/>
</p:tagLst>
</file>

<file path=ppt/tags/tag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4"/>
</p:tagLst>
</file>

<file path=ppt/tags/tag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5"/>
  <p:tag name="KSO_WM_BEAUTIFY_FLAG" val=""/>
</p:tagLst>
</file>

<file path=ppt/tags/tag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6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0"/>
</p:tagLst>
</file>

<file path=ppt/tags/tag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7"/>
</p:tagLst>
</file>

<file path=ppt/tags/tag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8"/>
</p:tagLst>
</file>

<file path=ppt/tags/tag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9"/>
  <p:tag name="KSO_WM_BEAUTIFY_FLAG" val=""/>
</p:tagLst>
</file>

<file path=ppt/tags/tag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0"/>
  <p:tag name="KSO_WM_BEAUTIFY_FLAG" val=""/>
</p:tagLst>
</file>

<file path=ppt/tags/tag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1"/>
  <p:tag name="KSO_WM_BEAUTIFY_FLAG" val=""/>
</p:tagLst>
</file>

<file path=ppt/tags/tag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2"/>
  <p:tag name="KSO_WM_BEAUTIFY_FLAG" val=""/>
</p:tagLst>
</file>

<file path=ppt/tags/tag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3"/>
</p:tagLst>
</file>

<file path=ppt/tags/tag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4"/>
</p:tagLst>
</file>

<file path=ppt/tags/tag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5"/>
  <p:tag name="KSO_WM_BEAUTIFY_FLAG" val=""/>
</p:tagLst>
</file>

<file path=ppt/tags/tag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6"/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1"/>
</p:tagLst>
</file>

<file path=ppt/tags/tag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7"/>
  <p:tag name="KSO_WM_BEAUTIFY_FLAG" val=""/>
</p:tagLst>
</file>

<file path=ppt/tags/tag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8"/>
</p:tagLst>
</file>

<file path=ppt/tags/tag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9"/>
</p:tagLst>
</file>

<file path=ppt/tags/tag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0"/>
</p:tagLst>
</file>

<file path=ppt/tags/tag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1"/>
</p:tagLst>
</file>

<file path=ppt/tags/tag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5"/>
  <p:tag name="KSO_WM_BEAUTIFY_FLAG" val=""/>
</p:tagLst>
</file>

<file path=ppt/tags/tag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6"/>
  <p:tag name="KSO_WM_BEAUTIFY_FLAG" val=""/>
</p:tagLst>
</file>

<file path=ppt/tags/tag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7"/>
  <p:tag name="KSO_WM_BEAUTIFY_FLAG" val=""/>
</p:tagLst>
</file>

<file path=ppt/tags/tag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8"/>
  <p:tag name="KSO_WM_BEAUTIFY_FLAG" val=""/>
</p:tagLst>
</file>

<file path=ppt/tags/tag8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9"/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2"/>
</p:tagLst>
</file>

<file path=ppt/tags/tag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0"/>
  <p:tag name="KSO_WM_BEAUTIFY_FLAG" val=""/>
</p:tagLst>
</file>

<file path=ppt/tags/tag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0"/>
  <p:tag name="KSO_WM_BEAUTIFY_FLAG" val=""/>
</p:tagLst>
</file>

<file path=ppt/tags/tag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1"/>
  <p:tag name="KSO_WM_BEAUTIFY_FLAG" val=""/>
</p:tagLst>
</file>

<file path=ppt/tags/tag8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2"/>
  <p:tag name="KSO_WM_BEAUTIFY_FLAG" val=""/>
</p:tagLst>
</file>

<file path=ppt/tags/tag8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3"/>
  <p:tag name="KSO_WM_BEAUTIFY_FLAG" val=""/>
</p:tagLst>
</file>

<file path=ppt/tags/tag8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4"/>
  <p:tag name="KSO_WM_BEAUTIFY_FLAG" val=""/>
</p:tagLst>
</file>

<file path=ppt/tags/tag8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5"/>
  <p:tag name="KSO_WM_BEAUTIFY_FLAG" val=""/>
</p:tagLst>
</file>

<file path=ppt/tags/tag8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6"/>
  <p:tag name="KSO_WM_BEAUTIFY_FLAG" val=""/>
</p:tagLst>
</file>

<file path=ppt/tags/tag8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3"/>
</p:tagLst>
</file>

<file path=ppt/tags/tag8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7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3"/>
</p:tagLst>
</file>

<file path=ppt/tags/tag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1"/>
  <p:tag name="KSO_WM_BEAUTIFY_FLAG" val=""/>
</p:tagLst>
</file>

<file path=ppt/tags/tag9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2"/>
</p:tagLst>
</file>

<file path=ppt/tags/tag9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3"/>
</p:tagLst>
</file>

<file path=ppt/tags/tag9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4"/>
</p:tagLst>
</file>

<file path=ppt/tags/tag9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5"/>
</p:tagLst>
</file>

<file path=ppt/tags/tag9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6"/>
  <p:tag name="KSO_WM_BEAUTIFY_FLAG" val=""/>
</p:tagLst>
</file>

<file path=ppt/tags/tag9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7"/>
</p:tagLst>
</file>

<file path=ppt/tags/tag9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8"/>
</p:tagLst>
</file>

<file path=ppt/tags/tag9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1"/>
</p:tagLst>
</file>

<file path=ppt/tags/tag9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5"/>
</p:tagLst>
</file>

<file path=ppt/tags/tag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3"/>
</p:tagLst>
</file>

<file path=ppt/tags/tag9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4"/>
</p:tagLst>
</file>

<file path=ppt/tags/tag9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5"/>
</p:tagLst>
</file>

<file path=ppt/tags/tag9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6"/>
</p:tagLst>
</file>

<file path=ppt/tags/tag9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3"/>
</p:tagLst>
</file>

<file path=ppt/tags/tag9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4"/>
  <p:tag name="KSO_WM_BEAUTIFY_FLAG" val=""/>
</p:tagLst>
</file>

<file path=ppt/tags/tag9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5"/>
</p:tagLst>
</file>

<file path=ppt/tags/tag9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6"/>
</p:tagLst>
</file>

<file path=ppt/tags/tag9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7"/>
</p:tagLst>
</file>

<file path=ppt/tags/tag9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8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6"/>
</p:tagLst>
</file>

<file path=ppt/tags/tag9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9"/>
  <p:tag name="KSO_WM_BEAUTIFY_FLAG" val=""/>
</p:tagLst>
</file>

<file path=ppt/tags/tag9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0"/>
</p:tagLst>
</file>

<file path=ppt/tags/tag9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1"/>
</p:tagLst>
</file>

<file path=ppt/tags/tag9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4"/>
</p:tagLst>
</file>

<file path=ppt/tags/tag9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5"/>
</p:tagLst>
</file>

<file path=ppt/tags/tag9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6"/>
</p:tagLst>
</file>

<file path=ppt/tags/tag9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2"/>
</p:tagLst>
</file>

<file path=ppt/tags/tag9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3"/>
</p:tagLst>
</file>

<file path=ppt/tags/tag9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7"/>
  <p:tag name="KSO_WM_BEAUTIFY_FLAG" val=""/>
</p:tagLst>
</file>

<file path=ppt/tags/tag9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8"/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7"/>
</p:tagLst>
</file>

<file path=ppt/tags/tag9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9"/>
  <p:tag name="KSO_WM_BEAUTIFY_FLAG" val=""/>
</p:tagLst>
</file>

<file path=ppt/tags/tag9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0"/>
  <p:tag name="KSO_WM_BEAUTIFY_FLAG" val=""/>
</p:tagLst>
</file>

<file path=ppt/tags/tag9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1"/>
  <p:tag name="KSO_WM_BEAUTIFY_FLAG" val=""/>
</p:tagLst>
</file>

<file path=ppt/tags/tag9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2"/>
  <p:tag name="KSO_WM_BEAUTIFY_FLAG" val=""/>
</p:tagLst>
</file>

<file path=ppt/tags/tag9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9"/>
</p:tagLst>
</file>

<file path=ppt/tags/tag9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0"/>
</p:tagLst>
</file>

<file path=ppt/tags/tag9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4"/>
  <p:tag name="KSO_WM_BEAUTIFY_FLAG" val=""/>
</p:tagLst>
</file>

<file path=ppt/tags/tag9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5"/>
  <p:tag name="KSO_WM_BEAUTIFY_FLAG" val=""/>
</p:tagLst>
</file>

<file path=ppt/tags/tag9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6"/>
  <p:tag name="KSO_WM_BEAUTIFY_FLAG" val=""/>
</p:tagLst>
</file>

<file path=ppt/tags/tag9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7"/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8"/>
</p:tagLst>
</file>

<file path=ppt/tags/tag9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8"/>
  <p:tag name="KSO_WM_BEAUTIFY_FLAG" val=""/>
</p:tagLst>
</file>

<file path=ppt/tags/tag9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9"/>
  <p:tag name="KSO_WM_BEAUTIFY_FLAG" val=""/>
</p:tagLst>
</file>

<file path=ppt/tags/tag9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8"/>
</p:tagLst>
</file>

<file path=ppt/tags/tag9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5"/>
</p:tagLst>
</file>

<file path=ppt/tags/tag9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6"/>
</p:tagLst>
</file>

<file path=ppt/tags/tag9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7"/>
</p:tagLst>
</file>

<file path=ppt/tags/tag9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8"/>
</p:tagLst>
</file>

<file path=ppt/tags/tag9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9"/>
</p:tagLst>
</file>

<file path=ppt/tags/tag9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0"/>
  <p:tag name="KSO_WM_BEAUTIFY_FLAG" val=""/>
</p:tagLst>
</file>

<file path=ppt/tags/tag9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9"/>
</p:tagLst>
</file>

<file path=ppt/tags/tag9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2"/>
</p:tagLst>
</file>

<file path=ppt/tags/tag9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5"/>
</p:tagLst>
</file>

<file path=ppt/tags/tag9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6"/>
</p:tagLst>
</file>

<file path=ppt/tags/tag9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7"/>
</p:tagLst>
</file>

<file path=ppt/tags/tag9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8"/>
</p:tagLst>
</file>

<file path=ppt/tags/tag9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9"/>
</p:tagLst>
</file>

<file path=ppt/tags/tag9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0"/>
</p:tagLst>
</file>

<file path=ppt/tags/tag9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1"/>
  <p:tag name="KSO_WM_BEAUTIFY_FLAG" val=""/>
</p:tagLst>
</file>

<file path=ppt/tags/tag9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2"/>
  <p:tag name="KSO_WM_BEAUTIFY_FLAG" val=""/>
</p:tagLst>
</file>

<file path=ppt/tags/tag9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3"/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0"/>
</p:tagLst>
</file>

<file path=ppt/tags/tag9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4"/>
  <p:tag name="KSO_WM_BEAUTIFY_FLAG" val=""/>
</p:tagLst>
</file>

<file path=ppt/tags/tag9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3"/>
</p:tagLst>
</file>

<file path=ppt/tags/tag9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4"/>
</p:tagLst>
</file>

<file path=ppt/tags/tag9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9"/>
  <p:tag name="KSO_WM_BEAUTIFY_FLAG" val=""/>
</p:tagLst>
</file>

<file path=ppt/tags/tag9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0"/>
  <p:tag name="KSO_WM_BEAUTIFY_FLAG" val=""/>
</p:tagLst>
</file>

<file path=ppt/tags/tag9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1"/>
  <p:tag name="KSO_WM_BEAUTIFY_FLAG" val=""/>
</p:tagLst>
</file>

<file path=ppt/tags/tag9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2"/>
  <p:tag name="KSO_WM_BEAUTIFY_FLAG" val=""/>
</p:tagLst>
</file>

<file path=ppt/tags/tag9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3"/>
  <p:tag name="KSO_WM_BEAUTIFY_FLAG" val=""/>
</p:tagLst>
</file>

<file path=ppt/tags/tag9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4"/>
  <p:tag name="KSO_WM_BEAUTIFY_FLAG" val=""/>
</p:tagLst>
</file>

<file path=ppt/tags/tag9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6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2"/>
</p:tagLst>
</file>

<file path=ppt/tags/tag9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8"/>
</p:tagLst>
</file>

<file path=ppt/tags/tag9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0"/>
</p:tagLst>
</file>

<file path=ppt/tags/tag9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1"/>
</p:tagLst>
</file>

<file path=ppt/tags/tag9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2"/>
</p:tagLst>
</file>

<file path=ppt/tags/tag9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3"/>
</p:tagLst>
</file>

<file path=ppt/tags/tag9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4"/>
</p:tagLst>
</file>

<file path=ppt/tags/tag9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5"/>
</p:tagLst>
</file>

<file path=ppt/tags/tag9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3"/>
</p:tagLst>
</file>

<file path=ppt/tags/tag9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3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3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4"/>
</p:tagLst>
</file>

<file path=ppt/theme/theme1.xml><?xml version="1.0" encoding="utf-8"?>
<a:theme xmlns:a="http://schemas.openxmlformats.org/drawingml/2006/main" name="Office 2013 - 2022 主题">
  <a:themeElements>
    <a:clrScheme name="Office 2013 - 2022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主题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等线 Light" panose="020F0302020204030204"/>
        <a:ea typeface="等线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等线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1384</Words>
  <Application>Microsoft Office PowerPoint</Application>
  <PresentationFormat>宽屏</PresentationFormat>
  <Paragraphs>358</Paragraphs>
  <Slides>51</Slides>
  <Notes>0</Notes>
  <HiddenSlides>0</HiddenSlides>
  <MMClips>9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51</vt:i4>
      </vt:variant>
    </vt:vector>
  </HeadingPairs>
  <TitlesOfParts>
    <vt:vector size="66" baseType="lpstr">
      <vt:lpstr>Batang</vt:lpstr>
      <vt:lpstr>等线</vt:lpstr>
      <vt:lpstr>华文行楷</vt:lpstr>
      <vt:lpstr>楷体</vt:lpstr>
      <vt:lpstr>楷体_GB2312</vt:lpstr>
      <vt:lpstr>隶书</vt:lpstr>
      <vt:lpstr>宋体</vt:lpstr>
      <vt:lpstr>微软雅黑</vt:lpstr>
      <vt:lpstr>Arial</vt:lpstr>
      <vt:lpstr>Calibri</vt:lpstr>
      <vt:lpstr>Calibri Light</vt:lpstr>
      <vt:lpstr>Cambria Math</vt:lpstr>
      <vt:lpstr>Times New Roman</vt:lpstr>
      <vt:lpstr>Office 2013 - 2022 主题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拓展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1</cp:revision>
  <cp:lastPrinted>2025-08-16T17:17:40Z</cp:lastPrinted>
  <dcterms:created xsi:type="dcterms:W3CDTF">2025-08-16T17:17:40Z</dcterms:created>
  <dcterms:modified xsi:type="dcterms:W3CDTF">2025-08-29T22:55:24Z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