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4.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5.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6.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7.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8.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9.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10.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11.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12.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13.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14.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15.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16.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17.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18.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19.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20.xml" ContentType="application/vnd.openxmlformats-officedocument.presentationml.notesSlid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notesSlides/notesSlide21.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22.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notesSlides/notesSlide23.xml" ContentType="application/vnd.openxmlformats-officedocument.presentationml.notesSlide+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notesSlides/notesSlide24.xml" ContentType="application/vnd.openxmlformats-officedocument.presentationml.notesSlide+xml"/>
  <Override PartName="/ppt/tags/tag312.xml" ContentType="application/vnd.openxmlformats-officedocument.presentationml.tags+xml"/>
  <Override PartName="/ppt/tags/tag313.xml" ContentType="application/vnd.openxmlformats-officedocument.presentationml.tags+xml"/>
  <Override PartName="/ppt/tags/tag315.xml" ContentType="application/vnd.openxmlformats-officedocument.presentationml.tags+xml"/>
  <Override PartName="/ppt/tags/tag317.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notesSlides/notesSlide25.xml" ContentType="application/vnd.openxmlformats-officedocument.presentationml.notesSlide+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270.xml" ContentType="application/vnd.openxmlformats-officedocument.presentationml.tags+xml"/>
  <Override PartName="/ppt/tags/tag280.xml" ContentType="application/vnd.openxmlformats-officedocument.presentationml.tags+xml"/>
  <Override PartName="/ppt/tags/tag292.xml" ContentType="application/vnd.openxmlformats-officedocument.presentationml.tags+xml"/>
  <Override PartName="/ppt/tags/tag314.xml" ContentType="application/vnd.openxmlformats-officedocument.presentationml.tags+xml"/>
  <Override PartName="/ppt/tags/tag316.xml" ContentType="application/vnd.openxmlformats-officedocument.presentationml.tags+xml"/>
  <Override PartName="/ppt/tags/tag318.xml" ContentType="application/vnd.openxmlformats-officedocument.presentationml.tags+xml"/>
  <Override PartName="/ppt/tags/tag342.xml" ContentType="application/vnd.openxmlformats-officedocument.presentationml.tags+xml"/>
  <Override PartName="/ppt/tags/tag353.xml" ContentType="application/vnd.openxmlformats-officedocument.presentationml.tags+xml"/>
  <Override PartName="/ppt/tags/tag374.xml" ContentType="application/vnd.openxmlformats-officedocument.presentationml.tags+xml"/>
  <Override PartName="/ppt/tags/tag377.xml" ContentType="application/vnd.openxmlformats-officedocument.presentationml.tags+xml"/>
  <Override PartName="/ppt/tags/tag385.xml" ContentType="application/vnd.openxmlformats-officedocument.presentationml.tags+xml"/>
  <Override PartName="/ppt/tags/tag38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34"/>
  </p:notesMasterIdLst>
  <p:sldIdLst>
    <p:sldId id="549" r:id="rId3"/>
    <p:sldId id="605" r:id="rId4"/>
    <p:sldId id="1008" r:id="rId5"/>
    <p:sldId id="1009" r:id="rId6"/>
    <p:sldId id="991" r:id="rId7"/>
    <p:sldId id="992" r:id="rId8"/>
    <p:sldId id="993" r:id="rId9"/>
    <p:sldId id="994" r:id="rId10"/>
    <p:sldId id="995" r:id="rId11"/>
    <p:sldId id="996" r:id="rId12"/>
    <p:sldId id="997" r:id="rId13"/>
    <p:sldId id="998" r:id="rId14"/>
    <p:sldId id="999" r:id="rId15"/>
    <p:sldId id="1000" r:id="rId16"/>
    <p:sldId id="1001" r:id="rId17"/>
    <p:sldId id="1002"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1010" r:id="rId32"/>
    <p:sldId id="550"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017360D-BD74-4CB3-ACF1-6DBE7DDF47CF}">
          <p14:sldIdLst>
            <p14:sldId id="549"/>
            <p14:sldId id="605"/>
            <p14:sldId id="1008"/>
            <p14:sldId id="1009"/>
            <p14:sldId id="991"/>
            <p14:sldId id="992"/>
            <p14:sldId id="993"/>
            <p14:sldId id="994"/>
            <p14:sldId id="995"/>
            <p14:sldId id="996"/>
            <p14:sldId id="997"/>
            <p14:sldId id="998"/>
            <p14:sldId id="999"/>
            <p14:sldId id="1000"/>
            <p14:sldId id="1001"/>
            <p14:sldId id="1002"/>
            <p14:sldId id="257"/>
            <p14:sldId id="258"/>
            <p14:sldId id="259"/>
            <p14:sldId id="260"/>
            <p14:sldId id="261"/>
            <p14:sldId id="262"/>
            <p14:sldId id="263"/>
            <p14:sldId id="264"/>
            <p14:sldId id="265"/>
            <p14:sldId id="266"/>
            <p14:sldId id="267"/>
            <p14:sldId id="268"/>
            <p14:sldId id="269"/>
            <p14:sldId id="1010"/>
          </p14:sldIdLst>
        </p14:section>
        <p14:section name="无标题节" id="{A250D9B6-14D2-4F43-9E41-C77A8CD450AA}">
          <p14:sldIdLst>
            <p14:sldId id="5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86" d="100"/>
          <a:sy n="86" d="100"/>
        </p:scale>
        <p:origin x="523" y="91"/>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heme" Target="../theme/theme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2025/4/22</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5" Type="http://schemas.openxmlformats.org/officeDocument/2006/relationships/slide" Target="../slides/slide20.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5" Type="http://schemas.openxmlformats.org/officeDocument/2006/relationships/slide" Target="../slides/slide21.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5" Type="http://schemas.openxmlformats.org/officeDocument/2006/relationships/slide" Target="../slides/slide22.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 Id="rId5" Type="http://schemas.openxmlformats.org/officeDocument/2006/relationships/slide" Target="../slides/slide26.xml"/><Relationship Id="rId4"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 Id="rId5" Type="http://schemas.openxmlformats.org/officeDocument/2006/relationships/slide" Target="../slides/slide27.xml"/><Relationship Id="rId4"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tags" Target="../tags/tag315.xml"/><Relationship Id="rId2" Type="http://schemas.openxmlformats.org/officeDocument/2006/relationships/tags" Target="../tags/tag313.xml"/><Relationship Id="rId1" Type="http://schemas.openxmlformats.org/officeDocument/2006/relationships/tags" Target="../tags/tag312.xml"/><Relationship Id="rId5" Type="http://schemas.openxmlformats.org/officeDocument/2006/relationships/slide" Target="../slides/slide28.xml"/><Relationship Id="rId4"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 Id="rId5" Type="http://schemas.openxmlformats.org/officeDocument/2006/relationships/slide" Target="../slides/slide29.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a:extLst>
              <a:ext uri="{FF2B5EF4-FFF2-40B4-BE49-F238E27FC236}">
                <a16:creationId xmlns:a16="http://schemas.microsoft.com/office/drawing/2014/main" id="{9F1B6C80-2AD4-6EE1-E758-E6C1BCF5317B}"/>
              </a:ext>
            </a:extLst>
          </p:cNvPr>
          <p:cNvSpPr>
            <a:spLocks noGrp="1" noRot="1" noChangeAspect="1" noChangeArrowheads="1" noTextEdit="1"/>
          </p:cNvSpPr>
          <p:nvPr>
            <p:ph type="sldImg" idx="4294967295"/>
            <p:custDataLst>
              <p:tags r:id="rId1"/>
            </p:custDataLst>
          </p:nvPr>
        </p:nvSpPr>
        <p:spPr>
          <a:ln>
            <a:solidFill>
              <a:srgbClr val="000000"/>
            </a:solidFill>
            <a:miter lim="800000"/>
          </a:ln>
        </p:spPr>
      </p:sp>
      <p:sp>
        <p:nvSpPr>
          <p:cNvPr id="63491" name="备注占位符 2">
            <a:extLst>
              <a:ext uri="{FF2B5EF4-FFF2-40B4-BE49-F238E27FC236}">
                <a16:creationId xmlns:a16="http://schemas.microsoft.com/office/drawing/2014/main" id="{B484922D-0F73-9E7F-EB75-E8F98E49DA95}"/>
              </a:ext>
            </a:extLst>
          </p:cNvPr>
          <p:cNvSpPr txBox="1">
            <a:spLocks noGrp="1" noChangeArrowheads="1"/>
          </p:cNvSpPr>
          <p:nvPr>
            <p:ph type="body" idx="1"/>
            <p:custDataLst>
              <p:tags r:id="rId2"/>
            </p:custDataLst>
          </p:nvPr>
        </p:nvSpPr>
        <p:spPr/>
        <p:txBody>
          <a:bodyPr/>
          <a:lstStyle/>
          <a:p>
            <a:endParaRPr lang="zh-CN" altLang="en-US"/>
          </a:p>
        </p:txBody>
      </p:sp>
      <p:sp>
        <p:nvSpPr>
          <p:cNvPr id="63492" name="灯片编号占位符 3">
            <a:extLst>
              <a:ext uri="{FF2B5EF4-FFF2-40B4-BE49-F238E27FC236}">
                <a16:creationId xmlns:a16="http://schemas.microsoft.com/office/drawing/2014/main" id="{5908CF7B-7097-3787-F44C-A147A3070F76}"/>
              </a:ext>
            </a:extLst>
          </p:cNvPr>
          <p:cNvSpPr>
            <a:spLocks noGrp="1" noChangeArrowheads="1"/>
          </p:cNvSpPr>
          <p:nvPr>
            <p:ph type="sldNum" sz="quarter"/>
            <p:custDataLst>
              <p:tags r:id="rId3"/>
            </p:custDataLst>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黑体" panose="02010609060101010101" pitchFamily="49" charset="-122"/>
              </a:defRPr>
            </a:lvl1pPr>
            <a:lvl2pPr marL="742950" indent="-285750" eaLnBrk="0" hangingPunct="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fld id="{7C42B51A-8046-4F3F-AC48-B60EBBB12CB8}" type="slidenum">
              <a:rPr lang="zh-CN" altLang="en-US">
                <a:latin typeface="Arial" panose="020B0604020202020204" pitchFamily="34" charset="0"/>
                <a:ea typeface="宋体" panose="02010600030101010101" pitchFamily="2" charset="-122"/>
              </a:rPr>
              <a:pPr eaLnBrk="1" hangingPunct="1">
                <a:spcBef>
                  <a:spcPct val="0"/>
                </a:spcBef>
                <a:buFontTx/>
                <a:buNone/>
              </a:pPr>
              <a:t>14</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a:extLst>
              <a:ext uri="{FF2B5EF4-FFF2-40B4-BE49-F238E27FC236}">
                <a16:creationId xmlns:a16="http://schemas.microsoft.com/office/drawing/2014/main" id="{9A1BA473-3A7D-529D-C392-32779502A6FB}"/>
              </a:ext>
            </a:extLst>
          </p:cNvPr>
          <p:cNvSpPr>
            <a:spLocks noGrp="1" noRot="1" noChangeAspect="1" noChangeArrowheads="1" noTextEdit="1"/>
          </p:cNvSpPr>
          <p:nvPr>
            <p:ph type="sldImg" idx="4294967295"/>
            <p:custDataLst>
              <p:tags r:id="rId1"/>
            </p:custDataLst>
          </p:nvPr>
        </p:nvSpPr>
        <p:spPr>
          <a:ln>
            <a:solidFill>
              <a:srgbClr val="000000"/>
            </a:solidFill>
            <a:miter lim="800000"/>
          </a:ln>
        </p:spPr>
      </p:sp>
      <p:sp>
        <p:nvSpPr>
          <p:cNvPr id="64515" name="备注占位符 2">
            <a:extLst>
              <a:ext uri="{FF2B5EF4-FFF2-40B4-BE49-F238E27FC236}">
                <a16:creationId xmlns:a16="http://schemas.microsoft.com/office/drawing/2014/main" id="{7B065E72-1BB5-CF28-8308-0CAA86AC0B74}"/>
              </a:ext>
            </a:extLst>
          </p:cNvPr>
          <p:cNvSpPr txBox="1">
            <a:spLocks noGrp="1" noChangeArrowheads="1"/>
          </p:cNvSpPr>
          <p:nvPr>
            <p:ph type="body" idx="1"/>
            <p:custDataLst>
              <p:tags r:id="rId2"/>
            </p:custDataLst>
          </p:nvPr>
        </p:nvSpPr>
        <p:spPr/>
        <p:txBody>
          <a:bodyPr/>
          <a:lstStyle/>
          <a:p>
            <a:endParaRPr lang="zh-CN" altLang="en-US"/>
          </a:p>
        </p:txBody>
      </p:sp>
      <p:sp>
        <p:nvSpPr>
          <p:cNvPr id="64516" name="灯片编号占位符 3">
            <a:extLst>
              <a:ext uri="{FF2B5EF4-FFF2-40B4-BE49-F238E27FC236}">
                <a16:creationId xmlns:a16="http://schemas.microsoft.com/office/drawing/2014/main" id="{1CE62D83-54DE-7343-DCCC-4105F5B43DD2}"/>
              </a:ext>
            </a:extLst>
          </p:cNvPr>
          <p:cNvSpPr>
            <a:spLocks noGrp="1" noChangeArrowheads="1"/>
          </p:cNvSpPr>
          <p:nvPr>
            <p:ph type="sldNum" sz="quarter"/>
            <p:custDataLst>
              <p:tags r:id="rId3"/>
            </p:custDataLst>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黑体" panose="02010609060101010101" pitchFamily="49" charset="-122"/>
              </a:defRPr>
            </a:lvl1pPr>
            <a:lvl2pPr marL="742950" indent="-285750" eaLnBrk="0" hangingPunct="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fld id="{BF9D224C-6B8B-43F9-BB7C-8C5D8F7B4604}" type="slidenum">
              <a:rPr lang="zh-CN" altLang="en-US">
                <a:latin typeface="Arial" panose="020B0604020202020204" pitchFamily="34" charset="0"/>
                <a:ea typeface="宋体" panose="02010600030101010101" pitchFamily="2" charset="-122"/>
              </a:rPr>
              <a:pPr eaLnBrk="1" hangingPunct="1">
                <a:spcBef>
                  <a:spcPct val="0"/>
                </a:spcBef>
                <a:buFontTx/>
                <a:buNone/>
              </a:pPr>
              <a:t>15</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a:extLst>
              <a:ext uri="{FF2B5EF4-FFF2-40B4-BE49-F238E27FC236}">
                <a16:creationId xmlns:a16="http://schemas.microsoft.com/office/drawing/2014/main" id="{2E77F58C-2FBF-E8C9-4778-4D0062D89E65}"/>
              </a:ext>
            </a:extLst>
          </p:cNvPr>
          <p:cNvSpPr>
            <a:spLocks noGrp="1" noRot="1" noChangeAspect="1" noChangeArrowheads="1" noTextEdit="1"/>
          </p:cNvSpPr>
          <p:nvPr>
            <p:ph type="sldImg" idx="4294967295"/>
            <p:custDataLst>
              <p:tags r:id="rId1"/>
            </p:custDataLst>
          </p:nvPr>
        </p:nvSpPr>
        <p:spPr>
          <a:ln>
            <a:solidFill>
              <a:srgbClr val="000000"/>
            </a:solidFill>
            <a:miter lim="800000"/>
          </a:ln>
        </p:spPr>
      </p:sp>
      <p:sp>
        <p:nvSpPr>
          <p:cNvPr id="65539" name="备注占位符 2">
            <a:extLst>
              <a:ext uri="{FF2B5EF4-FFF2-40B4-BE49-F238E27FC236}">
                <a16:creationId xmlns:a16="http://schemas.microsoft.com/office/drawing/2014/main" id="{1618F1D3-7BF8-5717-05C6-7657F8D5D9A1}"/>
              </a:ext>
            </a:extLst>
          </p:cNvPr>
          <p:cNvSpPr txBox="1">
            <a:spLocks noGrp="1" noChangeArrowheads="1"/>
          </p:cNvSpPr>
          <p:nvPr>
            <p:ph type="body" idx="1"/>
            <p:custDataLst>
              <p:tags r:id="rId2"/>
            </p:custDataLst>
          </p:nvPr>
        </p:nvSpPr>
        <p:spPr/>
        <p:txBody>
          <a:bodyPr/>
          <a:lstStyle/>
          <a:p>
            <a:endParaRPr lang="zh-CN" altLang="en-US"/>
          </a:p>
        </p:txBody>
      </p:sp>
      <p:sp>
        <p:nvSpPr>
          <p:cNvPr id="65540" name="灯片编号占位符 3">
            <a:extLst>
              <a:ext uri="{FF2B5EF4-FFF2-40B4-BE49-F238E27FC236}">
                <a16:creationId xmlns:a16="http://schemas.microsoft.com/office/drawing/2014/main" id="{4438A625-0AFC-41D5-BDE9-5B8E2BD4C402}"/>
              </a:ext>
            </a:extLst>
          </p:cNvPr>
          <p:cNvSpPr>
            <a:spLocks noGrp="1" noChangeArrowheads="1"/>
          </p:cNvSpPr>
          <p:nvPr>
            <p:ph type="sldNum" sz="quarter"/>
            <p:custDataLst>
              <p:tags r:id="rId3"/>
            </p:custDataLst>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黑体" panose="02010609060101010101" pitchFamily="49" charset="-122"/>
              </a:defRPr>
            </a:lvl1pPr>
            <a:lvl2pPr marL="742950" indent="-285750" eaLnBrk="0" hangingPunct="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fld id="{E8003FAE-0108-4795-A1F9-B099C2818EFE}" type="slidenum">
              <a:rPr lang="zh-CN" altLang="en-US">
                <a:latin typeface="Arial" panose="020B0604020202020204" pitchFamily="34" charset="0"/>
                <a:ea typeface="宋体" panose="02010600030101010101" pitchFamily="2" charset="-122"/>
              </a:rPr>
              <a:pPr eaLnBrk="1" hangingPunct="1">
                <a:spcBef>
                  <a:spcPct val="0"/>
                </a:spcBef>
                <a:buFontTx/>
                <a:buNone/>
              </a:pPr>
              <a:t>16</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6EA3B06B-8124-FCEB-4033-B82204235CA7}"/>
              </a:ext>
            </a:extLst>
          </p:cNvPr>
          <p:cNvSpPr>
            <a:spLocks noGrp="1" noChangeArrowheads="1"/>
          </p:cNvSpPr>
          <p:nvPr>
            <p:ph type="sldNum" sz="quarter"/>
            <p:custDataLst>
              <p:tags r:id="rId1"/>
            </p:custDataLst>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黑体" panose="02010609060101010101" pitchFamily="49" charset="-122"/>
              </a:defRPr>
            </a:lvl1pPr>
            <a:lvl2pPr marL="742950" indent="-285750" eaLnBrk="0" hangingPunct="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fld id="{868FEE55-BE84-4C2E-B35E-8C3A0377ED6F}" type="slidenum">
              <a:rPr lang="en-US" altLang="zh-CN">
                <a:latin typeface="Arial" panose="020B0604020202020204" pitchFamily="34" charset="0"/>
                <a:ea typeface="宋体" panose="02010600030101010101" pitchFamily="2" charset="-122"/>
              </a:rPr>
              <a:pPr eaLnBrk="1" hangingPunct="1">
                <a:spcBef>
                  <a:spcPct val="0"/>
                </a:spcBef>
                <a:buFontTx/>
                <a:buNone/>
              </a:pPr>
              <a:t>6</a:t>
            </a:fld>
            <a:endParaRPr lang="en-US" altLang="zh-CN">
              <a:latin typeface="Arial" panose="020B0604020202020204" pitchFamily="34" charset="0"/>
              <a:ea typeface="宋体" panose="02010600030101010101" pitchFamily="2" charset="-122"/>
            </a:endParaRPr>
          </a:p>
        </p:txBody>
      </p:sp>
      <p:sp>
        <p:nvSpPr>
          <p:cNvPr id="55299" name="Rectangle 2">
            <a:extLst>
              <a:ext uri="{FF2B5EF4-FFF2-40B4-BE49-F238E27FC236}">
                <a16:creationId xmlns:a16="http://schemas.microsoft.com/office/drawing/2014/main" id="{0636950A-F39C-F0FA-7B62-ADB273B5C430}"/>
              </a:ext>
            </a:extLst>
          </p:cNvPr>
          <p:cNvSpPr>
            <a:spLocks noGrp="1" noRot="1" noChangeAspect="1" noChangeArrowheads="1" noTextEdit="1"/>
          </p:cNvSpPr>
          <p:nvPr>
            <p:ph type="sldImg" idx="4294967295"/>
            <p:custDataLst>
              <p:tags r:id="rId2"/>
            </p:custDataLst>
          </p:nvPr>
        </p:nvSpPr>
        <p:spPr>
          <a:solidFill>
            <a:srgbClr val="FFFFFF"/>
          </a:solidFill>
          <a:ln>
            <a:solidFill>
              <a:srgbClr val="000000"/>
            </a:solidFill>
            <a:miter lim="800000"/>
          </a:ln>
        </p:spPr>
      </p:sp>
      <p:sp>
        <p:nvSpPr>
          <p:cNvPr id="55300" name="Rectangle 3">
            <a:extLst>
              <a:ext uri="{FF2B5EF4-FFF2-40B4-BE49-F238E27FC236}">
                <a16:creationId xmlns:a16="http://schemas.microsoft.com/office/drawing/2014/main" id="{34D6C11E-BB32-80B3-D00E-B65E7BEBED87}"/>
              </a:ext>
            </a:extLst>
          </p:cNvPr>
          <p:cNvSpPr txBox="1">
            <a:spLocks noGrp="1" noChangeArrowheads="1"/>
          </p:cNvSpPr>
          <p:nvPr>
            <p:ph type="body" idx="1"/>
            <p:custDataLst>
              <p:tags r:id="rId3"/>
            </p:custDataLst>
          </p:nvPr>
        </p:nvSpPr>
        <p:spPr>
          <a:xfrm>
            <a:off x="914400" y="4343400"/>
            <a:ext cx="5029200" cy="4114800"/>
          </a:xfrm>
          <a:solidFill>
            <a:srgbClr val="FFFFFF"/>
          </a:solidFill>
          <a:ln>
            <a:solidFill>
              <a:srgbClr val="000000"/>
            </a:solidFill>
            <a:miter lim="800000"/>
          </a:ln>
        </p:spPr>
        <p:txBody>
          <a:bodyPr/>
          <a:lstStyle/>
          <a:p>
            <a:pPr eaLnBrk="1" hangingPunct="1">
              <a:spcBef>
                <a:spcPct val="0"/>
              </a:spcBef>
            </a:pPr>
            <a:endParaRPr lang="zh-CN"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a:extLst>
              <a:ext uri="{FF2B5EF4-FFF2-40B4-BE49-F238E27FC236}">
                <a16:creationId xmlns:a16="http://schemas.microsoft.com/office/drawing/2014/main" id="{3D40D7FC-83FD-BB66-353D-8056173E05DB}"/>
              </a:ext>
            </a:extLst>
          </p:cNvPr>
          <p:cNvSpPr>
            <a:spLocks noGrp="1" noRot="1" noChangeAspect="1" noChangeArrowheads="1" noTextEdit="1"/>
          </p:cNvSpPr>
          <p:nvPr>
            <p:ph type="sldImg" idx="4294967295"/>
            <p:custDataLst>
              <p:tags r:id="rId1"/>
            </p:custDataLst>
          </p:nvPr>
        </p:nvSpPr>
        <p:spPr>
          <a:ln>
            <a:solidFill>
              <a:srgbClr val="000000"/>
            </a:solidFill>
            <a:miter lim="800000"/>
          </a:ln>
        </p:spPr>
      </p:sp>
      <p:sp>
        <p:nvSpPr>
          <p:cNvPr id="56323" name="备注占位符 2">
            <a:extLst>
              <a:ext uri="{FF2B5EF4-FFF2-40B4-BE49-F238E27FC236}">
                <a16:creationId xmlns:a16="http://schemas.microsoft.com/office/drawing/2014/main" id="{6366E900-6F5A-55C1-942E-93DE4B0AE69E}"/>
              </a:ext>
            </a:extLst>
          </p:cNvPr>
          <p:cNvSpPr txBox="1">
            <a:spLocks noGrp="1" noChangeArrowheads="1"/>
          </p:cNvSpPr>
          <p:nvPr>
            <p:ph type="body" idx="1"/>
            <p:custDataLst>
              <p:tags r:id="rId2"/>
            </p:custDataLst>
          </p:nvPr>
        </p:nvSpPr>
        <p:spPr/>
        <p:txBody>
          <a:bodyPr/>
          <a:lstStyle/>
          <a:p>
            <a:endParaRPr lang="zh-CN" altLang="en-US"/>
          </a:p>
        </p:txBody>
      </p:sp>
      <p:sp>
        <p:nvSpPr>
          <p:cNvPr id="56324" name="灯片编号占位符 3">
            <a:extLst>
              <a:ext uri="{FF2B5EF4-FFF2-40B4-BE49-F238E27FC236}">
                <a16:creationId xmlns:a16="http://schemas.microsoft.com/office/drawing/2014/main" id="{D58D0AEF-3CE4-EF76-6D0F-ACBC0E6000B5}"/>
              </a:ext>
            </a:extLst>
          </p:cNvPr>
          <p:cNvSpPr>
            <a:spLocks noGrp="1" noChangeArrowheads="1"/>
          </p:cNvSpPr>
          <p:nvPr>
            <p:ph type="sldNum" sz="quarter"/>
            <p:custDataLst>
              <p:tags r:id="rId3"/>
            </p:custDataLst>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黑体" panose="02010609060101010101" pitchFamily="49" charset="-122"/>
              </a:defRPr>
            </a:lvl1pPr>
            <a:lvl2pPr marL="742950" indent="-285750" eaLnBrk="0" hangingPunct="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fld id="{6FAB4A43-9F8B-414D-BD06-D5D7DAD5165A}" type="slidenum">
              <a:rPr lang="zh-CN" altLang="en-US">
                <a:latin typeface="Arial" panose="020B0604020202020204" pitchFamily="34" charset="0"/>
                <a:ea typeface="宋体" panose="02010600030101010101" pitchFamily="2" charset="-122"/>
              </a:rPr>
              <a:pPr eaLnBrk="1" hangingPunct="1">
                <a:spcBef>
                  <a:spcPct val="0"/>
                </a:spcBef>
                <a:buFontTx/>
                <a:buNone/>
              </a:pPr>
              <a:t>7</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a:extLst>
              <a:ext uri="{FF2B5EF4-FFF2-40B4-BE49-F238E27FC236}">
                <a16:creationId xmlns:a16="http://schemas.microsoft.com/office/drawing/2014/main" id="{FE5E8DEB-9826-9AA9-B489-0DF1E93D058B}"/>
              </a:ext>
            </a:extLst>
          </p:cNvPr>
          <p:cNvSpPr>
            <a:spLocks noGrp="1" noRot="1" noChangeAspect="1" noChangeArrowheads="1" noTextEdit="1"/>
          </p:cNvSpPr>
          <p:nvPr>
            <p:ph type="sldImg" idx="4294967295"/>
            <p:custDataLst>
              <p:tags r:id="rId1"/>
            </p:custDataLst>
          </p:nvPr>
        </p:nvSpPr>
        <p:spPr>
          <a:ln>
            <a:solidFill>
              <a:srgbClr val="000000"/>
            </a:solidFill>
            <a:miter lim="800000"/>
          </a:ln>
        </p:spPr>
      </p:sp>
      <p:sp>
        <p:nvSpPr>
          <p:cNvPr id="57347" name="备注占位符 2">
            <a:extLst>
              <a:ext uri="{FF2B5EF4-FFF2-40B4-BE49-F238E27FC236}">
                <a16:creationId xmlns:a16="http://schemas.microsoft.com/office/drawing/2014/main" id="{E29FBD5F-D309-1EE9-CA0B-B142E4A129C7}"/>
              </a:ext>
            </a:extLst>
          </p:cNvPr>
          <p:cNvSpPr txBox="1">
            <a:spLocks noGrp="1" noChangeArrowheads="1"/>
          </p:cNvSpPr>
          <p:nvPr>
            <p:ph type="body" idx="1"/>
            <p:custDataLst>
              <p:tags r:id="rId2"/>
            </p:custDataLst>
          </p:nvPr>
        </p:nvSpPr>
        <p:spPr/>
        <p:txBody>
          <a:bodyPr/>
          <a:lstStyle/>
          <a:p>
            <a:endParaRPr lang="zh-CN" altLang="en-US"/>
          </a:p>
        </p:txBody>
      </p:sp>
      <p:sp>
        <p:nvSpPr>
          <p:cNvPr id="57348" name="灯片编号占位符 3">
            <a:extLst>
              <a:ext uri="{FF2B5EF4-FFF2-40B4-BE49-F238E27FC236}">
                <a16:creationId xmlns:a16="http://schemas.microsoft.com/office/drawing/2014/main" id="{7007E757-7A30-5568-C608-5288213C67BE}"/>
              </a:ext>
            </a:extLst>
          </p:cNvPr>
          <p:cNvSpPr>
            <a:spLocks noGrp="1" noChangeArrowheads="1"/>
          </p:cNvSpPr>
          <p:nvPr>
            <p:ph type="sldNum" sz="quarter"/>
            <p:custDataLst>
              <p:tags r:id="rId3"/>
            </p:custDataLst>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黑体" panose="02010609060101010101" pitchFamily="49" charset="-122"/>
              </a:defRPr>
            </a:lvl1pPr>
            <a:lvl2pPr marL="742950" indent="-285750" eaLnBrk="0" hangingPunct="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fld id="{B5815565-259F-4541-B7D3-7A726FF2FD40}" type="slidenum">
              <a:rPr lang="zh-CN" altLang="en-US">
                <a:latin typeface="Arial" panose="020B0604020202020204" pitchFamily="34" charset="0"/>
                <a:ea typeface="宋体" panose="02010600030101010101" pitchFamily="2" charset="-122"/>
              </a:rPr>
              <a:pPr eaLnBrk="1" hangingPunct="1">
                <a:spcBef>
                  <a:spcPct val="0"/>
                </a:spcBef>
                <a:buFontTx/>
                <a:buNone/>
              </a:pPr>
              <a:t>8</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a:extLst>
              <a:ext uri="{FF2B5EF4-FFF2-40B4-BE49-F238E27FC236}">
                <a16:creationId xmlns:a16="http://schemas.microsoft.com/office/drawing/2014/main" id="{AC08C7F8-C54F-DE4F-C2B1-4F7746260BC8}"/>
              </a:ext>
            </a:extLst>
          </p:cNvPr>
          <p:cNvSpPr>
            <a:spLocks noGrp="1" noRot="1" noChangeAspect="1" noChangeArrowheads="1" noTextEdit="1"/>
          </p:cNvSpPr>
          <p:nvPr>
            <p:ph type="sldImg" idx="4294967295"/>
            <p:custDataLst>
              <p:tags r:id="rId1"/>
            </p:custDataLst>
          </p:nvPr>
        </p:nvSpPr>
        <p:spPr>
          <a:ln>
            <a:solidFill>
              <a:srgbClr val="000000"/>
            </a:solidFill>
            <a:miter lim="800000"/>
          </a:ln>
        </p:spPr>
      </p:sp>
      <p:sp>
        <p:nvSpPr>
          <p:cNvPr id="58371" name="备注占位符 2">
            <a:extLst>
              <a:ext uri="{FF2B5EF4-FFF2-40B4-BE49-F238E27FC236}">
                <a16:creationId xmlns:a16="http://schemas.microsoft.com/office/drawing/2014/main" id="{F0DF6FE3-24D4-F1FA-5C3C-239AD6838CC7}"/>
              </a:ext>
            </a:extLst>
          </p:cNvPr>
          <p:cNvSpPr txBox="1">
            <a:spLocks noGrp="1" noChangeArrowheads="1"/>
          </p:cNvSpPr>
          <p:nvPr>
            <p:ph type="body" idx="1"/>
            <p:custDataLst>
              <p:tags r:id="rId2"/>
            </p:custDataLst>
          </p:nvPr>
        </p:nvSpPr>
        <p:spPr/>
        <p:txBody>
          <a:bodyPr/>
          <a:lstStyle/>
          <a:p>
            <a:endParaRPr lang="zh-CN" altLang="en-US"/>
          </a:p>
        </p:txBody>
      </p:sp>
      <p:sp>
        <p:nvSpPr>
          <p:cNvPr id="58372" name="灯片编号占位符 3">
            <a:extLst>
              <a:ext uri="{FF2B5EF4-FFF2-40B4-BE49-F238E27FC236}">
                <a16:creationId xmlns:a16="http://schemas.microsoft.com/office/drawing/2014/main" id="{A6C89EDD-603A-D0FF-DDB4-049883216482}"/>
              </a:ext>
            </a:extLst>
          </p:cNvPr>
          <p:cNvSpPr>
            <a:spLocks noGrp="1" noChangeArrowheads="1"/>
          </p:cNvSpPr>
          <p:nvPr>
            <p:ph type="sldNum" sz="quarter"/>
            <p:custDataLst>
              <p:tags r:id="rId3"/>
            </p:custDataLst>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黑体" panose="02010609060101010101" pitchFamily="49" charset="-122"/>
              </a:defRPr>
            </a:lvl1pPr>
            <a:lvl2pPr marL="742950" indent="-285750" eaLnBrk="0" hangingPunct="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fld id="{B4BEEC09-E9EC-4651-AF8D-168AD046CBD6}" type="slidenum">
              <a:rPr lang="zh-CN" altLang="en-US">
                <a:latin typeface="Arial" panose="020B0604020202020204" pitchFamily="34" charset="0"/>
                <a:ea typeface="宋体" panose="02010600030101010101" pitchFamily="2" charset="-122"/>
              </a:rPr>
              <a:pPr eaLnBrk="1" hangingPunct="1">
                <a:spcBef>
                  <a:spcPct val="0"/>
                </a:spcBef>
                <a:buFontTx/>
                <a:buNone/>
              </a:pPr>
              <a:t>9</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7462DE7C-F415-AFF6-CDD0-0B5F579A8676}"/>
              </a:ext>
            </a:extLst>
          </p:cNvPr>
          <p:cNvSpPr>
            <a:spLocks noGrp="1" noChangeArrowheads="1"/>
          </p:cNvSpPr>
          <p:nvPr>
            <p:ph type="sldNum" sz="quarter"/>
            <p:custDataLst>
              <p:tags r:id="rId1"/>
            </p:custDataLst>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黑体" panose="02010609060101010101" pitchFamily="49" charset="-122"/>
              </a:defRPr>
            </a:lvl1pPr>
            <a:lvl2pPr marL="742950" indent="-285750" eaLnBrk="0" hangingPunct="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fld id="{2B6AACCF-237B-4FDE-A3A2-77659F6845EC}" type="slidenum">
              <a:rPr lang="en-US" altLang="zh-CN">
                <a:latin typeface="Arial" panose="020B0604020202020204" pitchFamily="34" charset="0"/>
                <a:ea typeface="宋体" panose="02010600030101010101" pitchFamily="2" charset="-122"/>
              </a:rPr>
              <a:pPr eaLnBrk="1" hangingPunct="1">
                <a:spcBef>
                  <a:spcPct val="0"/>
                </a:spcBef>
                <a:buFontTx/>
                <a:buNone/>
              </a:pPr>
              <a:t>10</a:t>
            </a:fld>
            <a:endParaRPr lang="en-US" altLang="zh-CN">
              <a:latin typeface="Arial" panose="020B0604020202020204" pitchFamily="34" charset="0"/>
              <a:ea typeface="宋体" panose="02010600030101010101" pitchFamily="2" charset="-122"/>
            </a:endParaRPr>
          </a:p>
        </p:txBody>
      </p:sp>
      <p:sp>
        <p:nvSpPr>
          <p:cNvPr id="59395" name="Rectangle 2">
            <a:extLst>
              <a:ext uri="{FF2B5EF4-FFF2-40B4-BE49-F238E27FC236}">
                <a16:creationId xmlns:a16="http://schemas.microsoft.com/office/drawing/2014/main" id="{806AC861-9EC9-45DC-2561-7984884EC324}"/>
              </a:ext>
            </a:extLst>
          </p:cNvPr>
          <p:cNvSpPr>
            <a:spLocks noGrp="1" noRot="1" noChangeAspect="1" noChangeArrowheads="1" noTextEdit="1"/>
          </p:cNvSpPr>
          <p:nvPr>
            <p:ph type="sldImg" idx="4294967295"/>
            <p:custDataLst>
              <p:tags r:id="rId2"/>
            </p:custDataLst>
          </p:nvPr>
        </p:nvSpPr>
        <p:spPr>
          <a:solidFill>
            <a:srgbClr val="FFFFFF"/>
          </a:solidFill>
          <a:ln>
            <a:solidFill>
              <a:srgbClr val="000000"/>
            </a:solidFill>
            <a:miter lim="800000"/>
          </a:ln>
        </p:spPr>
      </p:sp>
      <p:sp>
        <p:nvSpPr>
          <p:cNvPr id="59396" name="Rectangle 3">
            <a:extLst>
              <a:ext uri="{FF2B5EF4-FFF2-40B4-BE49-F238E27FC236}">
                <a16:creationId xmlns:a16="http://schemas.microsoft.com/office/drawing/2014/main" id="{B805160A-B962-11FE-34D6-6A1BB3BEC76E}"/>
              </a:ext>
            </a:extLst>
          </p:cNvPr>
          <p:cNvSpPr txBox="1">
            <a:spLocks noGrp="1" noChangeArrowheads="1"/>
          </p:cNvSpPr>
          <p:nvPr>
            <p:ph type="body" idx="1"/>
            <p:custDataLst>
              <p:tags r:id="rId3"/>
            </p:custDataLst>
          </p:nvPr>
        </p:nvSpPr>
        <p:spPr>
          <a:xfrm>
            <a:off x="914400" y="4343400"/>
            <a:ext cx="5029200" cy="4114800"/>
          </a:xfrm>
          <a:solidFill>
            <a:srgbClr val="FFFFFF"/>
          </a:solidFill>
          <a:ln>
            <a:solidFill>
              <a:srgbClr val="000000"/>
            </a:solidFill>
            <a:miter lim="800000"/>
          </a:ln>
        </p:spPr>
        <p:txBody>
          <a:bodyPr/>
          <a:lstStyle/>
          <a:p>
            <a:pPr eaLnBrk="1" hangingPunct="1">
              <a:spcBef>
                <a:spcPct val="0"/>
              </a:spcBef>
            </a:pPr>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D18AA5FD-6A15-7A03-D87B-9BCAE2673D56}"/>
              </a:ext>
            </a:extLst>
          </p:cNvPr>
          <p:cNvSpPr>
            <a:spLocks noGrp="1" noChangeArrowheads="1"/>
          </p:cNvSpPr>
          <p:nvPr>
            <p:ph type="sldNum" sz="quarter"/>
            <p:custDataLst>
              <p:tags r:id="rId1"/>
            </p:custDataLst>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黑体" panose="02010609060101010101" pitchFamily="49" charset="-122"/>
              </a:defRPr>
            </a:lvl1pPr>
            <a:lvl2pPr marL="742950" indent="-285750" eaLnBrk="0" hangingPunct="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fld id="{9C326215-6E76-442A-84C0-F109D03E53F0}" type="slidenum">
              <a:rPr lang="en-US" altLang="zh-CN">
                <a:latin typeface="Arial" panose="020B0604020202020204" pitchFamily="34" charset="0"/>
                <a:ea typeface="宋体" panose="02010600030101010101" pitchFamily="2" charset="-122"/>
              </a:rPr>
              <a:pPr eaLnBrk="1" hangingPunct="1">
                <a:spcBef>
                  <a:spcPct val="0"/>
                </a:spcBef>
                <a:buFontTx/>
                <a:buNone/>
              </a:pPr>
              <a:t>11</a:t>
            </a:fld>
            <a:endParaRPr lang="en-US" altLang="zh-CN">
              <a:latin typeface="Arial" panose="020B0604020202020204" pitchFamily="34" charset="0"/>
              <a:ea typeface="宋体" panose="02010600030101010101" pitchFamily="2" charset="-122"/>
            </a:endParaRPr>
          </a:p>
        </p:txBody>
      </p:sp>
      <p:sp>
        <p:nvSpPr>
          <p:cNvPr id="60419" name="Rectangle 2">
            <a:extLst>
              <a:ext uri="{FF2B5EF4-FFF2-40B4-BE49-F238E27FC236}">
                <a16:creationId xmlns:a16="http://schemas.microsoft.com/office/drawing/2014/main" id="{7CF8C81A-45B2-70C3-F91A-A71FC264737D}"/>
              </a:ext>
            </a:extLst>
          </p:cNvPr>
          <p:cNvSpPr>
            <a:spLocks noGrp="1" noRot="1" noChangeAspect="1" noChangeArrowheads="1" noTextEdit="1"/>
          </p:cNvSpPr>
          <p:nvPr>
            <p:ph type="sldImg" idx="4294967295"/>
            <p:custDataLst>
              <p:tags r:id="rId2"/>
            </p:custDataLst>
          </p:nvPr>
        </p:nvSpPr>
        <p:spPr>
          <a:solidFill>
            <a:srgbClr val="FFFFFF"/>
          </a:solidFill>
          <a:ln>
            <a:solidFill>
              <a:srgbClr val="000000"/>
            </a:solidFill>
            <a:miter lim="800000"/>
          </a:ln>
        </p:spPr>
      </p:sp>
      <p:sp>
        <p:nvSpPr>
          <p:cNvPr id="60420" name="Rectangle 3">
            <a:extLst>
              <a:ext uri="{FF2B5EF4-FFF2-40B4-BE49-F238E27FC236}">
                <a16:creationId xmlns:a16="http://schemas.microsoft.com/office/drawing/2014/main" id="{B17DC467-B38D-D928-9B69-0CACCE0D7F05}"/>
              </a:ext>
            </a:extLst>
          </p:cNvPr>
          <p:cNvSpPr txBox="1">
            <a:spLocks noGrp="1" noChangeArrowheads="1"/>
          </p:cNvSpPr>
          <p:nvPr>
            <p:ph type="body" idx="1"/>
            <p:custDataLst>
              <p:tags r:id="rId3"/>
            </p:custDataLst>
          </p:nvPr>
        </p:nvSpPr>
        <p:spPr>
          <a:xfrm>
            <a:off x="914400" y="4343400"/>
            <a:ext cx="5029200" cy="4114800"/>
          </a:xfrm>
          <a:solidFill>
            <a:srgbClr val="FFFFFF"/>
          </a:solidFill>
          <a:ln>
            <a:solidFill>
              <a:srgbClr val="000000"/>
            </a:solidFill>
            <a:miter lim="800000"/>
          </a:ln>
        </p:spPr>
        <p:txBody>
          <a:bodyPr/>
          <a:lstStyle/>
          <a:p>
            <a:pPr eaLnBrk="1" hangingPunct="1">
              <a:spcBef>
                <a:spcPct val="0"/>
              </a:spcBef>
            </a:pPr>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a:extLst>
              <a:ext uri="{FF2B5EF4-FFF2-40B4-BE49-F238E27FC236}">
                <a16:creationId xmlns:a16="http://schemas.microsoft.com/office/drawing/2014/main" id="{D1891362-B990-E2C0-73ED-2DD0326C7C24}"/>
              </a:ext>
            </a:extLst>
          </p:cNvPr>
          <p:cNvSpPr>
            <a:spLocks noGrp="1" noRot="1" noChangeAspect="1" noChangeArrowheads="1" noTextEdit="1"/>
          </p:cNvSpPr>
          <p:nvPr>
            <p:ph type="sldImg" idx="4294967295"/>
            <p:custDataLst>
              <p:tags r:id="rId1"/>
            </p:custDataLst>
          </p:nvPr>
        </p:nvSpPr>
        <p:spPr>
          <a:ln>
            <a:solidFill>
              <a:srgbClr val="000000"/>
            </a:solidFill>
            <a:miter lim="800000"/>
          </a:ln>
        </p:spPr>
      </p:sp>
      <p:sp>
        <p:nvSpPr>
          <p:cNvPr id="61443" name="备注占位符 2">
            <a:extLst>
              <a:ext uri="{FF2B5EF4-FFF2-40B4-BE49-F238E27FC236}">
                <a16:creationId xmlns:a16="http://schemas.microsoft.com/office/drawing/2014/main" id="{83D9C9C2-B7D3-4C3B-9950-88952B9E9959}"/>
              </a:ext>
            </a:extLst>
          </p:cNvPr>
          <p:cNvSpPr txBox="1">
            <a:spLocks noGrp="1" noChangeArrowheads="1"/>
          </p:cNvSpPr>
          <p:nvPr>
            <p:ph type="body" idx="1"/>
            <p:custDataLst>
              <p:tags r:id="rId2"/>
            </p:custDataLst>
          </p:nvPr>
        </p:nvSpPr>
        <p:spPr/>
        <p:txBody>
          <a:bodyPr/>
          <a:lstStyle/>
          <a:p>
            <a:endParaRPr lang="zh-CN" altLang="en-US"/>
          </a:p>
        </p:txBody>
      </p:sp>
      <p:sp>
        <p:nvSpPr>
          <p:cNvPr id="61444" name="灯片编号占位符 3">
            <a:extLst>
              <a:ext uri="{FF2B5EF4-FFF2-40B4-BE49-F238E27FC236}">
                <a16:creationId xmlns:a16="http://schemas.microsoft.com/office/drawing/2014/main" id="{5817A7FB-DED7-3F6F-FA9F-847F43374AD9}"/>
              </a:ext>
            </a:extLst>
          </p:cNvPr>
          <p:cNvSpPr>
            <a:spLocks noGrp="1" noChangeArrowheads="1"/>
          </p:cNvSpPr>
          <p:nvPr>
            <p:ph type="sldNum" sz="quarter"/>
            <p:custDataLst>
              <p:tags r:id="rId3"/>
            </p:custDataLst>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黑体" panose="02010609060101010101" pitchFamily="49" charset="-122"/>
              </a:defRPr>
            </a:lvl1pPr>
            <a:lvl2pPr marL="742950" indent="-285750" eaLnBrk="0" hangingPunct="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fld id="{3B37BF64-4477-4D64-BDDA-4CEC650AD3CF}" type="slidenum">
              <a:rPr lang="zh-CN" altLang="en-US">
                <a:latin typeface="Arial" panose="020B0604020202020204" pitchFamily="34" charset="0"/>
                <a:ea typeface="宋体" panose="02010600030101010101" pitchFamily="2" charset="-122"/>
              </a:rPr>
              <a:pPr eaLnBrk="1" hangingPunct="1">
                <a:spcBef>
                  <a:spcPct val="0"/>
                </a:spcBef>
                <a:buFontTx/>
                <a:buNone/>
              </a:pPr>
              <a:t>12</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a:extLst>
              <a:ext uri="{FF2B5EF4-FFF2-40B4-BE49-F238E27FC236}">
                <a16:creationId xmlns:a16="http://schemas.microsoft.com/office/drawing/2014/main" id="{D1E6D505-A92E-2EE6-E746-61A8E5471945}"/>
              </a:ext>
            </a:extLst>
          </p:cNvPr>
          <p:cNvSpPr>
            <a:spLocks noGrp="1" noRot="1" noChangeAspect="1" noChangeArrowheads="1" noTextEdit="1"/>
          </p:cNvSpPr>
          <p:nvPr>
            <p:ph type="sldImg" idx="4294967295"/>
            <p:custDataLst>
              <p:tags r:id="rId1"/>
            </p:custDataLst>
          </p:nvPr>
        </p:nvSpPr>
        <p:spPr>
          <a:ln>
            <a:solidFill>
              <a:srgbClr val="000000"/>
            </a:solidFill>
            <a:miter lim="800000"/>
          </a:ln>
        </p:spPr>
      </p:sp>
      <p:sp>
        <p:nvSpPr>
          <p:cNvPr id="62467" name="备注占位符 2">
            <a:extLst>
              <a:ext uri="{FF2B5EF4-FFF2-40B4-BE49-F238E27FC236}">
                <a16:creationId xmlns:a16="http://schemas.microsoft.com/office/drawing/2014/main" id="{8E9A3A39-E542-6B44-132E-F0B8782E746B}"/>
              </a:ext>
            </a:extLst>
          </p:cNvPr>
          <p:cNvSpPr txBox="1">
            <a:spLocks noGrp="1" noChangeArrowheads="1"/>
          </p:cNvSpPr>
          <p:nvPr>
            <p:ph type="body" idx="1"/>
            <p:custDataLst>
              <p:tags r:id="rId2"/>
            </p:custDataLst>
          </p:nvPr>
        </p:nvSpPr>
        <p:spPr/>
        <p:txBody>
          <a:bodyPr/>
          <a:lstStyle/>
          <a:p>
            <a:endParaRPr lang="zh-CN" altLang="en-US"/>
          </a:p>
        </p:txBody>
      </p:sp>
      <p:sp>
        <p:nvSpPr>
          <p:cNvPr id="62468" name="灯片编号占位符 3">
            <a:extLst>
              <a:ext uri="{FF2B5EF4-FFF2-40B4-BE49-F238E27FC236}">
                <a16:creationId xmlns:a16="http://schemas.microsoft.com/office/drawing/2014/main" id="{6A6316CF-548C-A676-EB9B-D71216D11A15}"/>
              </a:ext>
            </a:extLst>
          </p:cNvPr>
          <p:cNvSpPr>
            <a:spLocks noGrp="1" noChangeArrowheads="1"/>
          </p:cNvSpPr>
          <p:nvPr>
            <p:ph type="sldNum" sz="quarter"/>
            <p:custDataLst>
              <p:tags r:id="rId3"/>
            </p:custDataLst>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黑体" panose="02010609060101010101" pitchFamily="49" charset="-122"/>
              </a:defRPr>
            </a:lvl1pPr>
            <a:lvl2pPr marL="742950" indent="-285750" eaLnBrk="0" hangingPunct="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fld id="{7C2381D8-A54F-4E12-A2FE-F16FF29F5F95}" type="slidenum">
              <a:rPr lang="zh-CN" altLang="en-US">
                <a:latin typeface="Arial" panose="020B0604020202020204" pitchFamily="34" charset="0"/>
                <a:ea typeface="宋体" panose="02010600030101010101" pitchFamily="2" charset="-122"/>
              </a:rPr>
              <a:pPr eaLnBrk="1" hangingPunct="1">
                <a:spcBef>
                  <a:spcPct val="0"/>
                </a:spcBef>
                <a:buFontTx/>
                <a:buNone/>
              </a:pPr>
              <a:t>13</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file:///D:\qq&#25991;&#20214;\712321467\Image\C2C\Image2\%7b75232B38-A165-1FB7-499C-2E1C792CACB5%7d.png" TargetMode="External"/><Relationship Id="rId3" Type="http://schemas.openxmlformats.org/officeDocument/2006/relationships/tags" Target="../tags/tag2.x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4.xml"/><Relationship Id="rId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image" Target="file:///D:\qq&#25991;&#20214;\712321467\Image\C2C\Image2\%7b75232B38-A165-1FB7-499C-2E1C792CACB5%7d.png" TargetMode="External"/><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tags" Target="../tags/tag7.xml"/><Relationship Id="rId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4"/>
            </p:custDataLst>
          </p:nvPr>
        </p:nvPicPr>
        <p:blipFill>
          <a:blip r:embed="rId7" r:link="rId8"/>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5"/>
            </p:custDataLst>
          </p:nvPr>
        </p:nvPicPr>
        <p:blipFill>
          <a:blip r:embed="rId7" r:link="rId8"/>
          <a:stretch>
            <a:fillRect/>
          </a:stretch>
        </p:blipFill>
        <p:spPr>
          <a:xfrm>
            <a:off x="838200" y="365125"/>
            <a:ext cx="9525" cy="9525"/>
          </a:xfrm>
          <a:prstGeom prst="rect">
            <a:avLst/>
          </a:prstGeom>
          <a:noFill/>
          <a:ln>
            <a:noFill/>
            <a:miter lim="800000"/>
          </a:ln>
        </p:spPr>
      </p:pic>
    </p:spTree>
    <p:custDataLst>
      <p:tags r:id="rId3"/>
    </p:custDataLst>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4"/>
            </p:custDataLst>
          </p:nvPr>
        </p:nvPicPr>
        <p:blipFill>
          <a:blip r:embed="rId7" r:link="rId8"/>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5"/>
            </p:custDataLst>
          </p:nvPr>
        </p:nvPicPr>
        <p:blipFill>
          <a:blip r:embed="rId7" r:link="rId8"/>
          <a:stretch>
            <a:fillRect/>
          </a:stretch>
        </p:blipFill>
        <p:spPr>
          <a:xfrm>
            <a:off x="838200" y="365125"/>
            <a:ext cx="9525" cy="9525"/>
          </a:xfrm>
          <a:prstGeom prst="rect">
            <a:avLst/>
          </a:prstGeom>
          <a:noFill/>
          <a:ln>
            <a:noFill/>
            <a:miter lim="800000"/>
          </a:ln>
        </p:spPr>
      </p:pic>
    </p:spTree>
    <p:custDataLst>
      <p:tags r:id="rId3"/>
    </p:custDataLst>
  </p:cSld>
  <p:clrMap bg1="lt1" tx1="dk1" bg2="lt2" tx2="dk2" accent1="accent1" accent2="accent2" accent3="accent3" accent4="accent4" accent5="accent5" accent6="accent6" hlink="hlink" folHlink="folHlink"/>
  <p:sldLayoutIdLst>
    <p:sldLayoutId id="2147483651"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3.jpe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audio" Target="../media/audio1.wav"/><Relationship Id="rId2" Type="http://schemas.openxmlformats.org/officeDocument/2006/relationships/tags" Target="../tags/tag15.xml"/><Relationship Id="rId16" Type="http://schemas.openxmlformats.org/officeDocument/2006/relationships/image" Target="../media/image6.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notesSlide" Target="../notesSlides/notesSlide1.xml"/><Relationship Id="rId5" Type="http://schemas.openxmlformats.org/officeDocument/2006/relationships/tags" Target="../tags/tag18.xml"/><Relationship Id="rId15" Type="http://schemas.openxmlformats.org/officeDocument/2006/relationships/image" Target="../media/image5.png"/><Relationship Id="rId10" Type="http://schemas.openxmlformats.org/officeDocument/2006/relationships/slideLayout" Target="../slideLayouts/slideLayout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tags" Target="../tags/tag138.xml"/><Relationship Id="rId2" Type="http://schemas.openxmlformats.org/officeDocument/2006/relationships/tags" Target="../tags/tag128.xml"/><Relationship Id="rId16" Type="http://schemas.openxmlformats.org/officeDocument/2006/relationships/image" Target="../media/image25.png"/><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notesSlide" Target="../notesSlides/notesSlide6.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45.xml"/><Relationship Id="rId7" Type="http://schemas.openxmlformats.org/officeDocument/2006/relationships/tags" Target="../tags/tag149.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image" Target="../media/image26.png"/><Relationship Id="rId5" Type="http://schemas.openxmlformats.org/officeDocument/2006/relationships/tags" Target="../tags/tag147.xml"/><Relationship Id="rId10" Type="http://schemas.openxmlformats.org/officeDocument/2006/relationships/hyperlink" Target="&#31185;&#23398;&#21160;&#30011;&#65306;&#26426;&#32764;.swf" TargetMode="External"/><Relationship Id="rId4" Type="http://schemas.openxmlformats.org/officeDocument/2006/relationships/tags" Target="../tags/tag146.xml"/><Relationship Id="rId9"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55.xml"/><Relationship Id="rId7" Type="http://schemas.openxmlformats.org/officeDocument/2006/relationships/notesSlide" Target="../notesSlides/notesSlide8.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Layout" Target="../slideLayouts/slideLayout2.xml"/><Relationship Id="rId5" Type="http://schemas.openxmlformats.org/officeDocument/2006/relationships/tags" Target="../tags/tag157.xml"/><Relationship Id="rId4" Type="http://schemas.openxmlformats.org/officeDocument/2006/relationships/tags" Target="../tags/tag156.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163.xml"/><Relationship Id="rId7" Type="http://schemas.openxmlformats.org/officeDocument/2006/relationships/notesSlide" Target="../notesSlides/notesSlide9.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slideLayout" Target="../slideLayouts/slideLayout2.xml"/><Relationship Id="rId5" Type="http://schemas.openxmlformats.org/officeDocument/2006/relationships/tags" Target="../tags/tag165.xml"/><Relationship Id="rId4" Type="http://schemas.openxmlformats.org/officeDocument/2006/relationships/tags" Target="../tags/tag164.xml"/><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18" Type="http://schemas.openxmlformats.org/officeDocument/2006/relationships/image" Target="../media/image30.png"/><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tags" Target="../tags/tag180.xml"/><Relationship Id="rId17" Type="http://schemas.openxmlformats.org/officeDocument/2006/relationships/image" Target="../media/image29.png"/><Relationship Id="rId2" Type="http://schemas.openxmlformats.org/officeDocument/2006/relationships/tags" Target="../tags/tag170.xml"/><Relationship Id="rId16" Type="http://schemas.openxmlformats.org/officeDocument/2006/relationships/notesSlide" Target="../notesSlides/notesSlide1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5" Type="http://schemas.openxmlformats.org/officeDocument/2006/relationships/slideLayout" Target="../slideLayouts/slideLayout2.xml"/><Relationship Id="rId10" Type="http://schemas.openxmlformats.org/officeDocument/2006/relationships/tags" Target="../tags/tag178.xml"/><Relationship Id="rId19" Type="http://schemas.openxmlformats.org/officeDocument/2006/relationships/image" Target="../media/image31.png"/><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s>
</file>

<file path=ppt/slides/_rels/slide15.xml.rels><?xml version="1.0" encoding="UTF-8" standalone="yes"?>
<Relationships xmlns="http://schemas.openxmlformats.org/package/2006/relationships"><Relationship Id="rId3" Type="http://schemas.openxmlformats.org/officeDocument/2006/relationships/tags" Target="../tags/tag188.xml"/><Relationship Id="rId7" Type="http://schemas.openxmlformats.org/officeDocument/2006/relationships/image" Target="../media/image32.jpeg"/><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189.xml"/></Relationships>
</file>

<file path=ppt/slides/_rels/slide16.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image" Target="../media/image34.png"/><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image" Target="../media/image33.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notesSlide" Target="../notesSlides/notesSlide12.xml"/><Relationship Id="rId5" Type="http://schemas.openxmlformats.org/officeDocument/2006/relationships/tags" Target="../tags/tag197.xml"/><Relationship Id="rId10" Type="http://schemas.openxmlformats.org/officeDocument/2006/relationships/slideLayout" Target="../slideLayouts/slideLayout2.xml"/><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slide" Target="slide2.xml"/><Relationship Id="rId3" Type="http://schemas.openxmlformats.org/officeDocument/2006/relationships/tags" Target="../tags/tag207.xml"/><Relationship Id="rId7" Type="http://schemas.openxmlformats.org/officeDocument/2006/relationships/tags" Target="../tags/tag211.xml"/><Relationship Id="rId12" Type="http://schemas.openxmlformats.org/officeDocument/2006/relationships/image" Target="../media/image37.jpeg"/><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image" Target="../media/image36.jpeg"/><Relationship Id="rId5" Type="http://schemas.openxmlformats.org/officeDocument/2006/relationships/tags" Target="../tags/tag209.xml"/><Relationship Id="rId10" Type="http://schemas.openxmlformats.org/officeDocument/2006/relationships/notesSlide" Target="../notesSlides/notesSlide13.xml"/><Relationship Id="rId4" Type="http://schemas.openxmlformats.org/officeDocument/2006/relationships/tags" Target="../tags/tag208.xml"/><Relationship Id="rId9"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218.xml"/><Relationship Id="rId7" Type="http://schemas.openxmlformats.org/officeDocument/2006/relationships/notesSlide" Target="../notesSlides/notesSlide14.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slideLayout" Target="../slideLayouts/slideLayout2.xml"/><Relationship Id="rId5" Type="http://schemas.openxmlformats.org/officeDocument/2006/relationships/tags" Target="../tags/tag220.xml"/><Relationship Id="rId4" Type="http://schemas.openxmlformats.org/officeDocument/2006/relationships/tags" Target="../tags/tag219.xml"/><Relationship Id="rId9"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226.xml"/><Relationship Id="rId7" Type="http://schemas.openxmlformats.org/officeDocument/2006/relationships/slideLayout" Target="../slideLayouts/slideLayout2.xml"/><Relationship Id="rId12" Type="http://schemas.openxmlformats.org/officeDocument/2006/relationships/slide" Target="slide2.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image" Target="../media/image41.png"/><Relationship Id="rId5" Type="http://schemas.openxmlformats.org/officeDocument/2006/relationships/tags" Target="../tags/tag228.xml"/><Relationship Id="rId10" Type="http://schemas.openxmlformats.org/officeDocument/2006/relationships/tags" Target="../tags/tag270.xml"/><Relationship Id="rId4" Type="http://schemas.openxmlformats.org/officeDocument/2006/relationships/tags" Target="../tags/tag227.xml"/><Relationship Id="rId9" Type="http://schemas.openxmlformats.org/officeDocument/2006/relationships/image" Target="../media/image39.jpeg"/></Relationships>
</file>

<file path=ppt/slides/_rels/slide2.xml.rels><?xml version="1.0" encoding="UTF-8" standalone="yes"?>
<Relationships xmlns="http://schemas.openxmlformats.org/package/2006/relationships"><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tags" Target="../tags/tag50.xml"/><Relationship Id="rId39" Type="http://schemas.openxmlformats.org/officeDocument/2006/relationships/tags" Target="../tags/tag63.xml"/><Relationship Id="rId21" Type="http://schemas.openxmlformats.org/officeDocument/2006/relationships/tags" Target="../tags/tag45.xml"/><Relationship Id="rId34" Type="http://schemas.openxmlformats.org/officeDocument/2006/relationships/tags" Target="../tags/tag58.xml"/><Relationship Id="rId42" Type="http://schemas.openxmlformats.org/officeDocument/2006/relationships/slideLayout" Target="../slideLayouts/slideLayout2.xml"/><Relationship Id="rId47" Type="http://schemas.openxmlformats.org/officeDocument/2006/relationships/image" Target="../media/image9.png"/><Relationship Id="rId7" Type="http://schemas.openxmlformats.org/officeDocument/2006/relationships/tags" Target="../tags/tag31.xml"/><Relationship Id="rId2" Type="http://schemas.openxmlformats.org/officeDocument/2006/relationships/tags" Target="../tags/tag26.xml"/><Relationship Id="rId16" Type="http://schemas.openxmlformats.org/officeDocument/2006/relationships/tags" Target="../tags/tag40.xml"/><Relationship Id="rId29" Type="http://schemas.openxmlformats.org/officeDocument/2006/relationships/tags" Target="../tags/tag53.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tags" Target="../tags/tag48.xml"/><Relationship Id="rId32" Type="http://schemas.openxmlformats.org/officeDocument/2006/relationships/tags" Target="../tags/tag56.xml"/><Relationship Id="rId37" Type="http://schemas.openxmlformats.org/officeDocument/2006/relationships/tags" Target="../tags/tag61.xml"/><Relationship Id="rId40" Type="http://schemas.openxmlformats.org/officeDocument/2006/relationships/tags" Target="../tags/tag64.xml"/><Relationship Id="rId45" Type="http://schemas.openxmlformats.org/officeDocument/2006/relationships/image" Target="../media/image8.png"/><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tags" Target="../tags/tag47.xml"/><Relationship Id="rId28" Type="http://schemas.openxmlformats.org/officeDocument/2006/relationships/tags" Target="../tags/tag52.xml"/><Relationship Id="rId36" Type="http://schemas.openxmlformats.org/officeDocument/2006/relationships/tags" Target="../tags/tag60.xml"/><Relationship Id="rId10" Type="http://schemas.openxmlformats.org/officeDocument/2006/relationships/tags" Target="../tags/tag34.xml"/><Relationship Id="rId19" Type="http://schemas.openxmlformats.org/officeDocument/2006/relationships/tags" Target="../tags/tag43.xml"/><Relationship Id="rId31" Type="http://schemas.openxmlformats.org/officeDocument/2006/relationships/tags" Target="../tags/tag55.xml"/><Relationship Id="rId44" Type="http://schemas.openxmlformats.org/officeDocument/2006/relationships/image" Target="../media/image7.png"/><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 Id="rId27" Type="http://schemas.openxmlformats.org/officeDocument/2006/relationships/tags" Target="../tags/tag51.xml"/><Relationship Id="rId30" Type="http://schemas.openxmlformats.org/officeDocument/2006/relationships/tags" Target="../tags/tag54.xml"/><Relationship Id="rId35" Type="http://schemas.openxmlformats.org/officeDocument/2006/relationships/tags" Target="../tags/tag59.xml"/><Relationship Id="rId43" Type="http://schemas.openxmlformats.org/officeDocument/2006/relationships/audio" Target="../media/audio1.wav"/><Relationship Id="rId48" Type="http://schemas.openxmlformats.org/officeDocument/2006/relationships/image" Target="../media/image10.png"/><Relationship Id="rId8" Type="http://schemas.openxmlformats.org/officeDocument/2006/relationships/tags" Target="../tags/tag32.xml"/><Relationship Id="rId3" Type="http://schemas.openxmlformats.org/officeDocument/2006/relationships/tags" Target="../tags/tag27.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tags" Target="../tags/tag49.xml"/><Relationship Id="rId33" Type="http://schemas.openxmlformats.org/officeDocument/2006/relationships/tags" Target="../tags/tag57.xml"/><Relationship Id="rId38" Type="http://schemas.openxmlformats.org/officeDocument/2006/relationships/tags" Target="../tags/tag62.xml"/><Relationship Id="rId46" Type="http://schemas.microsoft.com/office/2007/relationships/hdphoto" Target="../media/hdphoto1.wdp"/><Relationship Id="rId20" Type="http://schemas.openxmlformats.org/officeDocument/2006/relationships/tags" Target="../tags/tag44.xml"/><Relationship Id="rId41" Type="http://schemas.openxmlformats.org/officeDocument/2006/relationships/tags" Target="../tags/tag65.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slide" Target="slide2.xml"/><Relationship Id="rId3" Type="http://schemas.openxmlformats.org/officeDocument/2006/relationships/tags" Target="../tags/tag235.xml"/><Relationship Id="rId7" Type="http://schemas.openxmlformats.org/officeDocument/2006/relationships/tags" Target="../tags/tag239.xml"/><Relationship Id="rId12" Type="http://schemas.openxmlformats.org/officeDocument/2006/relationships/image" Target="../media/image43.png"/><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tags" Target="../tags/tag280.xml"/><Relationship Id="rId5" Type="http://schemas.openxmlformats.org/officeDocument/2006/relationships/tags" Target="../tags/tag237.xml"/><Relationship Id="rId10" Type="http://schemas.openxmlformats.org/officeDocument/2006/relationships/image" Target="../media/image40.jpeg"/><Relationship Id="rId4" Type="http://schemas.openxmlformats.org/officeDocument/2006/relationships/tags" Target="../tags/tag236.xml"/><Relationship Id="rId9"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245.xml"/><Relationship Id="rId7" Type="http://schemas.openxmlformats.org/officeDocument/2006/relationships/slideLayout" Target="../slideLayouts/slideLayout2.xml"/><Relationship Id="rId12" Type="http://schemas.openxmlformats.org/officeDocument/2006/relationships/image" Target="../media/image37.jpeg"/><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image" Target="../media/image45.png"/><Relationship Id="rId5" Type="http://schemas.openxmlformats.org/officeDocument/2006/relationships/tags" Target="../tags/tag247.xml"/><Relationship Id="rId10" Type="http://schemas.openxmlformats.org/officeDocument/2006/relationships/tags" Target="../tags/tag292.xml"/><Relationship Id="rId4" Type="http://schemas.openxmlformats.org/officeDocument/2006/relationships/tags" Target="../tags/tag246.xml"/><Relationship Id="rId9" Type="http://schemas.openxmlformats.org/officeDocument/2006/relationships/image" Target="../media/image41.jpeg"/></Relationships>
</file>

<file path=ppt/slides/_rels/slide2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254.xml"/><Relationship Id="rId7" Type="http://schemas.openxmlformats.org/officeDocument/2006/relationships/image" Target="../media/image41.jpeg"/><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255.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9.xml"/><Relationship Id="rId13" Type="http://schemas.openxmlformats.org/officeDocument/2006/relationships/image" Target="../media/image48.png"/><Relationship Id="rId3" Type="http://schemas.openxmlformats.org/officeDocument/2006/relationships/tags" Target="../tags/tag261.xml"/><Relationship Id="rId7" Type="http://schemas.openxmlformats.org/officeDocument/2006/relationships/slideLayout" Target="../slideLayouts/slideLayout2.xml"/><Relationship Id="rId12" Type="http://schemas.openxmlformats.org/officeDocument/2006/relationships/tags" Target="../tags/tag316.xml"/><Relationship Id="rId2" Type="http://schemas.openxmlformats.org/officeDocument/2006/relationships/tags" Target="../tags/tag260.xml"/><Relationship Id="rId16" Type="http://schemas.openxmlformats.org/officeDocument/2006/relationships/slide" Target="slide2.xml"/><Relationship Id="rId1" Type="http://schemas.openxmlformats.org/officeDocument/2006/relationships/tags" Target="../tags/tag259.xml"/><Relationship Id="rId6" Type="http://schemas.openxmlformats.org/officeDocument/2006/relationships/tags" Target="../tags/tag264.xml"/><Relationship Id="rId11" Type="http://schemas.openxmlformats.org/officeDocument/2006/relationships/image" Target="../media/image47.png"/><Relationship Id="rId5" Type="http://schemas.openxmlformats.org/officeDocument/2006/relationships/tags" Target="../tags/tag263.xml"/><Relationship Id="rId15" Type="http://schemas.openxmlformats.org/officeDocument/2006/relationships/image" Target="../media/image49.png"/><Relationship Id="rId10" Type="http://schemas.openxmlformats.org/officeDocument/2006/relationships/tags" Target="../tags/tag314.xml"/><Relationship Id="rId4" Type="http://schemas.openxmlformats.org/officeDocument/2006/relationships/tags" Target="../tags/tag262.xml"/><Relationship Id="rId9" Type="http://schemas.openxmlformats.org/officeDocument/2006/relationships/image" Target="../media/image42.jpeg"/><Relationship Id="rId14" Type="http://schemas.openxmlformats.org/officeDocument/2006/relationships/tags" Target="../tags/tag318.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71.xml"/><Relationship Id="rId7" Type="http://schemas.openxmlformats.org/officeDocument/2006/relationships/tags" Target="../tags/tag275.xml"/><Relationship Id="rId12" Type="http://schemas.openxmlformats.org/officeDocument/2006/relationships/slide" Target="slide2.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4.xml"/><Relationship Id="rId11" Type="http://schemas.openxmlformats.org/officeDocument/2006/relationships/image" Target="../media/image44.jpeg"/><Relationship Id="rId5" Type="http://schemas.openxmlformats.org/officeDocument/2006/relationships/tags" Target="../tags/tag273.xml"/><Relationship Id="rId10" Type="http://schemas.openxmlformats.org/officeDocument/2006/relationships/image" Target="../media/image43.jpeg"/><Relationship Id="rId4" Type="http://schemas.openxmlformats.org/officeDocument/2006/relationships/tags" Target="../tags/tag272.xml"/><Relationship Id="rId9"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282.xml"/><Relationship Id="rId7" Type="http://schemas.openxmlformats.org/officeDocument/2006/relationships/slideLayout" Target="../slideLayouts/slideLayout2.xml"/><Relationship Id="rId2" Type="http://schemas.openxmlformats.org/officeDocument/2006/relationships/tags" Target="../tags/tag281.xml"/><Relationship Id="rId1" Type="http://schemas.openxmlformats.org/officeDocument/2006/relationships/tags" Target="../tags/tag279.xml"/><Relationship Id="rId6" Type="http://schemas.openxmlformats.org/officeDocument/2006/relationships/tags" Target="../tags/tag285.xml"/><Relationship Id="rId11" Type="http://schemas.openxmlformats.org/officeDocument/2006/relationships/image" Target="../media/image53.png"/><Relationship Id="rId5" Type="http://schemas.openxmlformats.org/officeDocument/2006/relationships/tags" Target="../tags/tag284.xml"/><Relationship Id="rId10" Type="http://schemas.openxmlformats.org/officeDocument/2006/relationships/tags" Target="../tags/tag342.xml"/><Relationship Id="rId4" Type="http://schemas.openxmlformats.org/officeDocument/2006/relationships/tags" Target="../tags/tag283.xml"/><Relationship Id="rId9" Type="http://schemas.openxmlformats.org/officeDocument/2006/relationships/image" Target="../media/image45.jpeg"/></Relationships>
</file>

<file path=ppt/slides/_rels/slide2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tags" Target="../tags/tag291.xml"/><Relationship Id="rId7" Type="http://schemas.openxmlformats.org/officeDocument/2006/relationships/notesSlide" Target="../notesSlides/notesSlide22.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slideLayout" Target="../slideLayouts/slideLayout2.xml"/><Relationship Id="rId11" Type="http://schemas.openxmlformats.org/officeDocument/2006/relationships/slide" Target="slide2.xml"/><Relationship Id="rId5" Type="http://schemas.openxmlformats.org/officeDocument/2006/relationships/tags" Target="../tags/tag294.xml"/><Relationship Id="rId10" Type="http://schemas.openxmlformats.org/officeDocument/2006/relationships/image" Target="../media/image54.png"/><Relationship Id="rId4" Type="http://schemas.openxmlformats.org/officeDocument/2006/relationships/tags" Target="../tags/tag293.xml"/><Relationship Id="rId9" Type="http://schemas.openxmlformats.org/officeDocument/2006/relationships/tags" Target="../tags/tag353.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300.xml"/><Relationship Id="rId7" Type="http://schemas.openxmlformats.org/officeDocument/2006/relationships/slideLayout" Target="../slideLayouts/slideLayout2.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tags" Target="../tags/tag303.xml"/><Relationship Id="rId11" Type="http://schemas.openxmlformats.org/officeDocument/2006/relationships/slide" Target="slide2.xml"/><Relationship Id="rId5" Type="http://schemas.openxmlformats.org/officeDocument/2006/relationships/tags" Target="../tags/tag302.xml"/><Relationship Id="rId10" Type="http://schemas.openxmlformats.org/officeDocument/2006/relationships/image" Target="../media/image47.jpeg"/><Relationship Id="rId4" Type="http://schemas.openxmlformats.org/officeDocument/2006/relationships/tags" Target="../tags/tag301.xml"/><Relationship Id="rId9" Type="http://schemas.openxmlformats.org/officeDocument/2006/relationships/image" Target="../media/image46.jpeg"/></Relationships>
</file>

<file path=ppt/slides/_rels/slide28.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9.png"/><Relationship Id="rId3" Type="http://schemas.openxmlformats.org/officeDocument/2006/relationships/tags" Target="../tags/tag309.xml"/><Relationship Id="rId7" Type="http://schemas.openxmlformats.org/officeDocument/2006/relationships/notesSlide" Target="../notesSlides/notesSlide24.xml"/><Relationship Id="rId12" Type="http://schemas.openxmlformats.org/officeDocument/2006/relationships/tags" Target="../tags/tag377.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slideLayout" Target="../slideLayouts/slideLayout2.xml"/><Relationship Id="rId5" Type="http://schemas.openxmlformats.org/officeDocument/2006/relationships/tags" Target="../tags/tag311.xml"/><Relationship Id="rId10" Type="http://schemas.openxmlformats.org/officeDocument/2006/relationships/image" Target="../media/image58.png"/><Relationship Id="rId4" Type="http://schemas.openxmlformats.org/officeDocument/2006/relationships/tags" Target="../tags/tag310.xml"/><Relationship Id="rId9" Type="http://schemas.openxmlformats.org/officeDocument/2006/relationships/tags" Target="../tags/tag374.xml"/></Relationships>
</file>

<file path=ppt/slides/_rels/slide29.xml.rels><?xml version="1.0" encoding="UTF-8" standalone="yes"?>
<Relationships xmlns="http://schemas.openxmlformats.org/package/2006/relationships"><Relationship Id="rId8" Type="http://schemas.openxmlformats.org/officeDocument/2006/relationships/tags" Target="../tags/tag385.xml"/><Relationship Id="rId3" Type="http://schemas.openxmlformats.org/officeDocument/2006/relationships/tags" Target="../tags/tag320.xml"/><Relationship Id="rId7" Type="http://schemas.openxmlformats.org/officeDocument/2006/relationships/image" Target="../media/image48.jpeg"/><Relationship Id="rId12" Type="http://schemas.openxmlformats.org/officeDocument/2006/relationships/slide" Target="slide2.xml"/><Relationship Id="rId2" Type="http://schemas.openxmlformats.org/officeDocument/2006/relationships/tags" Target="../tags/tag319.xml"/><Relationship Id="rId1" Type="http://schemas.openxmlformats.org/officeDocument/2006/relationships/tags" Target="../tags/tag317.xml"/><Relationship Id="rId6" Type="http://schemas.openxmlformats.org/officeDocument/2006/relationships/notesSlide" Target="../notesSlides/notesSlide25.xml"/><Relationship Id="rId11" Type="http://schemas.openxmlformats.org/officeDocument/2006/relationships/image" Target="../media/image61.png"/><Relationship Id="rId5" Type="http://schemas.openxmlformats.org/officeDocument/2006/relationships/slideLayout" Target="../slideLayouts/slideLayout2.xml"/><Relationship Id="rId10" Type="http://schemas.openxmlformats.org/officeDocument/2006/relationships/tags" Target="../tags/tag387.xml"/><Relationship Id="rId4" Type="http://schemas.openxmlformats.org/officeDocument/2006/relationships/tags" Target="../tags/tag321.xml"/><Relationship Id="rId9" Type="http://schemas.openxmlformats.org/officeDocument/2006/relationships/image" Target="../media/image60.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68.xml"/><Relationship Id="rId7"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image" Target="../media/image14.jpeg"/><Relationship Id="rId5" Type="http://schemas.openxmlformats.org/officeDocument/2006/relationships/tags" Target="../tags/tag70.xml"/><Relationship Id="rId10" Type="http://schemas.openxmlformats.org/officeDocument/2006/relationships/image" Target="../media/image13.jpeg"/><Relationship Id="rId4" Type="http://schemas.openxmlformats.org/officeDocument/2006/relationships/tags" Target="../tags/tag69.xml"/><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8" Type="http://schemas.openxmlformats.org/officeDocument/2006/relationships/tags" Target="../tags/tag332.xml"/><Relationship Id="rId13" Type="http://schemas.openxmlformats.org/officeDocument/2006/relationships/tags" Target="../tags/tag337.xml"/><Relationship Id="rId3" Type="http://schemas.openxmlformats.org/officeDocument/2006/relationships/tags" Target="../tags/tag327.xml"/><Relationship Id="rId7" Type="http://schemas.openxmlformats.org/officeDocument/2006/relationships/tags" Target="../tags/tag331.xml"/><Relationship Id="rId12" Type="http://schemas.openxmlformats.org/officeDocument/2006/relationships/tags" Target="../tags/tag336.xml"/><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tags" Target="../tags/tag330.xml"/><Relationship Id="rId11" Type="http://schemas.openxmlformats.org/officeDocument/2006/relationships/tags" Target="../tags/tag335.xml"/><Relationship Id="rId5" Type="http://schemas.openxmlformats.org/officeDocument/2006/relationships/tags" Target="../tags/tag329.xml"/><Relationship Id="rId10" Type="http://schemas.openxmlformats.org/officeDocument/2006/relationships/tags" Target="../tags/tag334.xml"/><Relationship Id="rId4" Type="http://schemas.openxmlformats.org/officeDocument/2006/relationships/tags" Target="../tags/tag328.xml"/><Relationship Id="rId9" Type="http://schemas.openxmlformats.org/officeDocument/2006/relationships/tags" Target="../tags/tag333.xml"/><Relationship Id="rId1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3" Type="http://schemas.openxmlformats.org/officeDocument/2006/relationships/tags" Target="../tags/tag351.xml"/><Relationship Id="rId18" Type="http://schemas.openxmlformats.org/officeDocument/2006/relationships/tags" Target="../tags/tag357.xml"/><Relationship Id="rId26" Type="http://schemas.openxmlformats.org/officeDocument/2006/relationships/image" Target="../media/image50.png"/><Relationship Id="rId39" Type="http://schemas.openxmlformats.org/officeDocument/2006/relationships/image" Target="../media/image69.png"/><Relationship Id="rId21" Type="http://schemas.openxmlformats.org/officeDocument/2006/relationships/tags" Target="../tags/tag360.xml"/><Relationship Id="rId34" Type="http://schemas.openxmlformats.org/officeDocument/2006/relationships/image" Target="../media/image64.png"/><Relationship Id="rId7" Type="http://schemas.openxmlformats.org/officeDocument/2006/relationships/tags" Target="../tags/tag345.xml"/><Relationship Id="rId2" Type="http://schemas.openxmlformats.org/officeDocument/2006/relationships/tags" Target="../tags/tag339.xml"/><Relationship Id="rId16" Type="http://schemas.openxmlformats.org/officeDocument/2006/relationships/tags" Target="../tags/tag355.xml"/><Relationship Id="rId20" Type="http://schemas.openxmlformats.org/officeDocument/2006/relationships/tags" Target="../tags/tag359.xml"/><Relationship Id="rId29" Type="http://schemas.openxmlformats.org/officeDocument/2006/relationships/image" Target="../media/image55.png"/><Relationship Id="rId41" Type="http://schemas.openxmlformats.org/officeDocument/2006/relationships/image" Target="../media/image71.png"/><Relationship Id="rId1" Type="http://schemas.openxmlformats.org/officeDocument/2006/relationships/tags" Target="../tags/tag338.xml"/><Relationship Id="rId6" Type="http://schemas.openxmlformats.org/officeDocument/2006/relationships/tags" Target="../tags/tag344.xml"/><Relationship Id="rId11" Type="http://schemas.openxmlformats.org/officeDocument/2006/relationships/tags" Target="../tags/tag349.xml"/><Relationship Id="rId24" Type="http://schemas.openxmlformats.org/officeDocument/2006/relationships/slideLayout" Target="../slideLayouts/slideLayout2.xml"/><Relationship Id="rId32" Type="http://schemas.openxmlformats.org/officeDocument/2006/relationships/image" Target="../media/image62.png"/><Relationship Id="rId37" Type="http://schemas.openxmlformats.org/officeDocument/2006/relationships/image" Target="../media/image67.png"/><Relationship Id="rId40" Type="http://schemas.openxmlformats.org/officeDocument/2006/relationships/image" Target="../media/image70.png"/><Relationship Id="rId5" Type="http://schemas.openxmlformats.org/officeDocument/2006/relationships/tags" Target="../tags/tag343.xml"/><Relationship Id="rId15" Type="http://schemas.openxmlformats.org/officeDocument/2006/relationships/tags" Target="../tags/tag354.xml"/><Relationship Id="rId23" Type="http://schemas.openxmlformats.org/officeDocument/2006/relationships/tags" Target="../tags/tag362.xml"/><Relationship Id="rId28" Type="http://schemas.openxmlformats.org/officeDocument/2006/relationships/image" Target="../media/image52.png"/><Relationship Id="rId36" Type="http://schemas.openxmlformats.org/officeDocument/2006/relationships/image" Target="../media/image66.png"/><Relationship Id="rId10" Type="http://schemas.openxmlformats.org/officeDocument/2006/relationships/tags" Target="../tags/tag348.xml"/><Relationship Id="rId19" Type="http://schemas.openxmlformats.org/officeDocument/2006/relationships/tags" Target="../tags/tag358.xml"/><Relationship Id="rId31" Type="http://schemas.openxmlformats.org/officeDocument/2006/relationships/image" Target="../media/image57.png"/><Relationship Id="rId4" Type="http://schemas.openxmlformats.org/officeDocument/2006/relationships/tags" Target="../tags/tag341.xml"/><Relationship Id="rId9" Type="http://schemas.openxmlformats.org/officeDocument/2006/relationships/tags" Target="../tags/tag347.xml"/><Relationship Id="rId14" Type="http://schemas.openxmlformats.org/officeDocument/2006/relationships/tags" Target="../tags/tag352.xml"/><Relationship Id="rId22" Type="http://schemas.openxmlformats.org/officeDocument/2006/relationships/tags" Target="../tags/tag361.xml"/><Relationship Id="rId27" Type="http://schemas.openxmlformats.org/officeDocument/2006/relationships/image" Target="../media/image51.png"/><Relationship Id="rId30" Type="http://schemas.openxmlformats.org/officeDocument/2006/relationships/image" Target="../media/image56.png"/><Relationship Id="rId35" Type="http://schemas.openxmlformats.org/officeDocument/2006/relationships/image" Target="../media/image65.png"/><Relationship Id="rId8" Type="http://schemas.openxmlformats.org/officeDocument/2006/relationships/tags" Target="../tags/tag346.xml"/><Relationship Id="rId3" Type="http://schemas.openxmlformats.org/officeDocument/2006/relationships/tags" Target="../tags/tag340.xml"/><Relationship Id="rId12" Type="http://schemas.openxmlformats.org/officeDocument/2006/relationships/tags" Target="../tags/tag350.xml"/><Relationship Id="rId17" Type="http://schemas.openxmlformats.org/officeDocument/2006/relationships/tags" Target="../tags/tag356.xml"/><Relationship Id="rId25" Type="http://schemas.openxmlformats.org/officeDocument/2006/relationships/audio" Target="../media/audio1.wav"/><Relationship Id="rId33" Type="http://schemas.openxmlformats.org/officeDocument/2006/relationships/image" Target="../media/image63.png"/><Relationship Id="rId38" Type="http://schemas.openxmlformats.org/officeDocument/2006/relationships/image" Target="../media/image68.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74.xml"/><Relationship Id="rId7"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image" Target="../media/image18.png"/><Relationship Id="rId5" Type="http://schemas.openxmlformats.org/officeDocument/2006/relationships/tags" Target="../tags/tag76.xml"/><Relationship Id="rId10" Type="http://schemas.openxmlformats.org/officeDocument/2006/relationships/image" Target="../media/image17.jpeg"/><Relationship Id="rId4" Type="http://schemas.openxmlformats.org/officeDocument/2006/relationships/tags" Target="../tags/tag75.xml"/><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image" Target="../media/image19.pn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notesSlide" Target="../notesSlides/notesSlide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slideLayout" Target="../slideLayouts/slideLayout2.xml"/><Relationship Id="rId5" Type="http://schemas.openxmlformats.org/officeDocument/2006/relationships/tags" Target="../tags/tag85.xm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hyperlink" Target="&#31185;&#23398;&#21160;&#30011;&#65306;&#21561;&#32440;&#23567;&#23454;&#39564;.swf" TargetMode="Externa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image" Target="../media/image21.jpe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notesSlide" Target="../notesSlides/notesSlide3.xml"/><Relationship Id="rId5" Type="http://schemas.openxmlformats.org/officeDocument/2006/relationships/tags" Target="../tags/tag98.xml"/><Relationship Id="rId10" Type="http://schemas.openxmlformats.org/officeDocument/2006/relationships/slideLayout" Target="../slideLayouts/slideLayout2.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8.xml"/><Relationship Id="rId7" Type="http://schemas.openxmlformats.org/officeDocument/2006/relationships/tags" Target="../tags/tag11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10" Type="http://schemas.openxmlformats.org/officeDocument/2006/relationships/image" Target="../media/image23.png"/><Relationship Id="rId4" Type="http://schemas.openxmlformats.org/officeDocument/2006/relationships/tags" Target="../tags/tag109.xml"/><Relationship Id="rId9"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8" Type="http://schemas.openxmlformats.org/officeDocument/2006/relationships/tags" Target="../tags/tag123.xml"/><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image" Target="../media/image24.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hyperlink" Target="&#35270;&#39057;&#28436;&#31034;&#65306;&#27969;&#20307;&#21387;&#24378;&#19982;&#27969;&#36895;&#30340;&#20851;&#31995;.avi" TargetMode="External"/><Relationship Id="rId5" Type="http://schemas.openxmlformats.org/officeDocument/2006/relationships/tags" Target="../tags/tag120.xml"/><Relationship Id="rId10" Type="http://schemas.openxmlformats.org/officeDocument/2006/relationships/notesSlide" Target="../notesSlides/notesSlide5.xml"/><Relationship Id="rId4" Type="http://schemas.openxmlformats.org/officeDocument/2006/relationships/tags" Target="../tags/tag119.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465378" y="104939"/>
            <a:ext cx="12990536" cy="6244490"/>
            <a:chOff x="-465378" y="104939"/>
            <a:chExt cx="12990536" cy="6244490"/>
          </a:xfrm>
        </p:grpSpPr>
        <p:sp>
          <p:nvSpPr>
            <p:cNvPr id="5" name="AutoShape 5"/>
            <p:cNvSpPr>
              <a:spLocks noChangeArrowheads="1"/>
            </p:cNvSpPr>
            <p:nvPr>
              <p:custDataLst>
                <p:tags r:id="rId2"/>
              </p:custDataLst>
            </p:nvPr>
          </p:nvSpPr>
          <p:spPr bwMode="gray">
            <a:xfrm>
              <a:off x="5496912" y="1793226"/>
              <a:ext cx="5133948" cy="1134501"/>
            </a:xfrm>
            <a:prstGeom prst="roundRect">
              <a:avLst>
                <a:gd name="adj" fmla="val 16667"/>
              </a:avLst>
            </a:prstGeom>
          </p:spPr>
          <p:style>
            <a:lnRef idx="1">
              <a:schemeClr val="accent3"/>
            </a:lnRef>
            <a:fillRef idx="3">
              <a:schemeClr val="accent3"/>
            </a:fillRef>
            <a:effectRef idx="2">
              <a:schemeClr val="accent3"/>
            </a:effectRef>
            <a:fontRef idx="minor">
              <a:schemeClr val="lt1"/>
            </a:fontRef>
          </p:style>
          <p:txBody>
            <a:bodyPr wrap="none" lIns="98745" tIns="49372" rIns="98745" bIns="49372" anchor="ctr"/>
            <a:lstStyle>
              <a:lvl1pPr defTabSz="987425" eaLnBrk="0" hangingPunct="0">
                <a:defRPr>
                  <a:solidFill>
                    <a:schemeClr val="tx1"/>
                  </a:solidFill>
                  <a:latin typeface="Arial" panose="020B0604020202020204" pitchFamily="34" charset="0"/>
                  <a:ea typeface="宋体" panose="02010600030101010101" pitchFamily="2" charset="-122"/>
                </a:defRPr>
              </a:lvl1pPr>
              <a:lvl2pPr marL="803275" indent="-309880" defTabSz="987425" eaLnBrk="0" hangingPunct="0">
                <a:defRPr>
                  <a:solidFill>
                    <a:schemeClr val="tx1"/>
                  </a:solidFill>
                  <a:latin typeface="Arial" panose="020B0604020202020204" pitchFamily="34" charset="0"/>
                  <a:ea typeface="宋体" panose="02010600030101010101" pitchFamily="2" charset="-122"/>
                </a:defRPr>
              </a:lvl2pPr>
              <a:lvl3pPr marL="1235075" indent="-247650" defTabSz="987425" eaLnBrk="0" hangingPunct="0">
                <a:defRPr>
                  <a:solidFill>
                    <a:schemeClr val="tx1"/>
                  </a:solidFill>
                  <a:latin typeface="Arial" panose="020B0604020202020204" pitchFamily="34" charset="0"/>
                  <a:ea typeface="宋体" panose="02010600030101010101" pitchFamily="2" charset="-122"/>
                </a:defRPr>
              </a:lvl3pPr>
              <a:lvl4pPr marL="1729105" indent="-247650" defTabSz="987425" eaLnBrk="0" hangingPunct="0">
                <a:defRPr>
                  <a:solidFill>
                    <a:schemeClr val="tx1"/>
                  </a:solidFill>
                  <a:latin typeface="Arial" panose="020B0604020202020204" pitchFamily="34" charset="0"/>
                  <a:ea typeface="宋体" panose="02010600030101010101" pitchFamily="2" charset="-122"/>
                </a:defRPr>
              </a:lvl4pPr>
              <a:lvl5pPr marL="2222500" indent="-247650" defTabSz="987425" eaLnBrk="0" hangingPunct="0">
                <a:defRPr>
                  <a:solidFill>
                    <a:schemeClr val="tx1"/>
                  </a:solidFill>
                  <a:latin typeface="Arial" panose="020B0604020202020204" pitchFamily="34" charset="0"/>
                  <a:ea typeface="宋体" panose="02010600030101010101" pitchFamily="2" charset="-122"/>
                </a:defRPr>
              </a:lvl5pPr>
              <a:lvl6pPr marL="26797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369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941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513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8.4 </a:t>
              </a:r>
              <a:r>
                <a:rPr lang="zh-CN" altLang="en-US" sz="280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流体压强与流速的关系</a:t>
              </a:r>
            </a:p>
          </p:txBody>
        </p:sp>
        <p:sp>
          <p:nvSpPr>
            <p:cNvPr id="6" name="圆角矩形​​ 10"/>
            <p:cNvSpPr>
              <a:spLocks noChangeArrowheads="1"/>
            </p:cNvSpPr>
            <p:nvPr>
              <p:custDataLst>
                <p:tags r:id="rId3"/>
              </p:custDataLst>
            </p:nvPr>
          </p:nvSpPr>
          <p:spPr bwMode="auto">
            <a:xfrm>
              <a:off x="5736250" y="1269811"/>
              <a:ext cx="4536000" cy="648000"/>
            </a:xfrm>
            <a:prstGeom prst="roundRect">
              <a:avLst>
                <a:gd name="adj" fmla="val 50000"/>
              </a:avLst>
            </a:prstGeo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zh-CN" altLang="en-US" sz="3200" kern="0">
                  <a:solidFill>
                    <a:srgbClr val="FFFF00"/>
                  </a:solidFill>
                  <a:cs typeface="Arial" panose="020B0604020202020204" pitchFamily="34" charset="0"/>
                  <a:sym typeface="Arial"/>
                </a:rPr>
                <a:t>第八章 压强</a:t>
              </a:r>
            </a:p>
          </p:txBody>
        </p:sp>
        <p:sp>
          <p:nvSpPr>
            <p:cNvPr id="8" name="文本框 7"/>
            <p:cNvSpPr txBox="1"/>
            <p:nvPr>
              <p:custDataLst>
                <p:tags r:id="rId4"/>
              </p:custDataLst>
            </p:nvPr>
          </p:nvSpPr>
          <p:spPr>
            <a:xfrm>
              <a:off x="-465378" y="104939"/>
              <a:ext cx="6096000" cy="398780"/>
            </a:xfrm>
            <a:prstGeom prst="rect">
              <a:avLst/>
            </a:prstGeom>
            <a:noFill/>
          </p:spPr>
          <p:txBody>
            <a:bodyPr wrap="square">
              <a:spAutoFit/>
            </a:bodyPr>
            <a:lstStyle/>
            <a:p>
              <a:pPr algn="ctr"/>
              <a:r>
                <a:rPr lang="en-US" altLang="zh-CN" sz="2000" b="1" dirty="0">
                  <a:solidFill>
                    <a:schemeClr val="bg1"/>
                  </a:solidFill>
                  <a:effectLst>
                    <a:outerShdw blurRad="38100" dist="38100" dir="2700000" algn="tl">
                      <a:srgbClr val="000000">
                        <a:alpha val="43137"/>
                      </a:srgbClr>
                    </a:outerShdw>
                  </a:effectLst>
                  <a:cs typeface="+mn-ea"/>
                  <a:sym typeface="+mn-lt"/>
                </a:rPr>
                <a:t>2025</a:t>
              </a:r>
              <a:r>
                <a:rPr lang="zh-CN" altLang="en-US" sz="2000" b="1" dirty="0">
                  <a:solidFill>
                    <a:schemeClr val="bg1"/>
                  </a:solidFill>
                  <a:effectLst>
                    <a:outerShdw blurRad="38100" dist="38100" dir="2700000" algn="tl">
                      <a:srgbClr val="000000">
                        <a:alpha val="43137"/>
                      </a:srgbClr>
                    </a:outerShdw>
                  </a:effectLst>
                  <a:cs typeface="+mn-ea"/>
                  <a:sym typeface="+mn-lt"/>
                </a:rPr>
                <a:t>沪粤版物理八年级</a:t>
              </a:r>
              <a:r>
                <a:rPr lang="zh-CN" altLang="en-US" sz="2000" b="1">
                  <a:solidFill>
                    <a:schemeClr val="bg1"/>
                  </a:solidFill>
                  <a:effectLst>
                    <a:outerShdw blurRad="38100" dist="38100" dir="2700000" algn="tl">
                      <a:srgbClr val="000000">
                        <a:alpha val="43137"/>
                      </a:srgbClr>
                    </a:outerShdw>
                  </a:effectLst>
                  <a:cs typeface="+mn-ea"/>
                  <a:sym typeface="+mn-lt"/>
                </a:rPr>
                <a:t>下册</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grpSp>
          <p:nvGrpSpPr>
            <p:cNvPr id="9" name="组合 8"/>
            <p:cNvGrpSpPr/>
            <p:nvPr>
              <p:custDataLst>
                <p:tags r:id="rId5"/>
              </p:custDataLst>
            </p:nvPr>
          </p:nvGrpSpPr>
          <p:grpSpPr>
            <a:xfrm>
              <a:off x="-88308" y="421271"/>
              <a:ext cx="10325384" cy="5394009"/>
              <a:chOff x="-88308" y="421271"/>
              <a:chExt cx="10325384" cy="5394009"/>
            </a:xfrm>
          </p:grpSpPr>
          <p:sp>
            <p:nvSpPr>
              <p:cNvPr id="19" name="TextBox 8"/>
              <p:cNvSpPr txBox="1"/>
              <p:nvPr>
                <p:custDataLst>
                  <p:tags r:id="rId7"/>
                </p:custDataLst>
              </p:nvPr>
            </p:nvSpPr>
            <p:spPr>
              <a:xfrm>
                <a:off x="6021553" y="3357228"/>
                <a:ext cx="4215523" cy="1384970"/>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prstClr val="black">
                        <a:lumMod val="65000"/>
                        <a:lumOff val="35000"/>
                      </a:prstClr>
                    </a:solidFill>
                    <a:effectLst/>
                    <a:uLnTx/>
                    <a:uFillTx/>
                    <a:latin typeface="Arial"/>
                    <a:ea typeface="微软雅黑"/>
                    <a:cs typeface="Arial"/>
                    <a:sym typeface="Arial"/>
                  </a:rPr>
                  <a:t>授课教师：</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prstClr val="black">
                        <a:lumMod val="65000"/>
                        <a:lumOff val="35000"/>
                      </a:prstClr>
                    </a:solidFill>
                    <a:latin typeface="Arial"/>
                    <a:ea typeface="微软雅黑"/>
                    <a:cs typeface="Arial"/>
                    <a:sym typeface="Arial"/>
                  </a:rPr>
                  <a:t> 班      级</a:t>
                </a:r>
                <a:r>
                  <a:rPr lang="zh-CN" altLang="en-US" sz="2800">
                    <a:solidFill>
                      <a:schemeClr val="tx1">
                        <a:lumMod val="65000"/>
                        <a:lumOff val="35000"/>
                      </a:schemeClr>
                    </a:solidFill>
                    <a:latin typeface="Arial"/>
                    <a:ea typeface="微软雅黑"/>
                    <a:cs typeface="Arial"/>
                    <a:sym typeface="Arial"/>
                  </a:rPr>
                  <a:t>：</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schemeClr val="tx1">
                        <a:lumMod val="65000"/>
                        <a:lumOff val="35000"/>
                      </a:schemeClr>
                    </a:solidFill>
                    <a:latin typeface="Arial"/>
                    <a:ea typeface="微软雅黑"/>
                    <a:cs typeface="Arial"/>
                    <a:sym typeface="Arial"/>
                  </a:rPr>
                  <a:t> 时      间：</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endParaRPr kumimoji="0" lang="zh-CN" altLang="en-US" sz="2800" b="0" i="0" u="none" strike="noStrike" kern="1200" cap="none" spc="0" normalizeH="0" baseline="0" noProof="0">
                  <a:ln>
                    <a:noFill/>
                  </a:ln>
                  <a:solidFill>
                    <a:schemeClr val="tx1">
                      <a:lumMod val="65000"/>
                      <a:lumOff val="35000"/>
                    </a:schemeClr>
                  </a:solidFill>
                  <a:effectLst/>
                  <a:uLnTx/>
                  <a:uFillTx/>
                  <a:latin typeface="Arial"/>
                  <a:ea typeface="微软雅黑"/>
                  <a:cs typeface="Arial"/>
                  <a:sym typeface="Arial"/>
                </a:endParaRPr>
              </a:p>
            </p:txBody>
          </p:sp>
          <p:pic>
            <p:nvPicPr>
              <p:cNvPr id="20" name="图片 19"/>
              <p:cNvPicPr>
                <a:picLocks noChangeAspect="1"/>
              </p:cNvPicPr>
              <p:nvPr>
                <p:custDataLst>
                  <p:tags r:id="rId8"/>
                </p:custDataLst>
              </p:nvPr>
            </p:nvPicPr>
            <p:blipFill>
              <a:blip r:embed="rId14">
                <a:alphaModFix amt="35000"/>
              </a:blip>
              <a:stretch>
                <a:fillRect/>
              </a:stretch>
            </p:blipFill>
            <p:spPr>
              <a:xfrm rot="21011104">
                <a:off x="2931774" y="3640664"/>
                <a:ext cx="1535614" cy="2174616"/>
              </a:xfrm>
              <a:prstGeom prst="rect">
                <a:avLst/>
              </a:prstGeom>
              <a:ln>
                <a:noFill/>
              </a:ln>
              <a:effectLst>
                <a:outerShdw blurRad="190500" algn="tl" rotWithShape="0">
                  <a:srgbClr val="000000">
                    <a:alpha val="70000"/>
                  </a:srgbClr>
                </a:outerShdw>
              </a:effectLst>
            </p:spPr>
          </p:pic>
          <p:pic>
            <p:nvPicPr>
              <p:cNvPr id="21" name="图片 20"/>
              <p:cNvPicPr>
                <a:picLocks noChangeAspect="1"/>
              </p:cNvPicPr>
              <p:nvPr>
                <p:custDataLst>
                  <p:tags r:id="rId9"/>
                </p:custDataLst>
              </p:nvPr>
            </p:nvPicPr>
            <p:blipFill>
              <a:blip r:embed="rId15"/>
              <a:stretch>
                <a:fillRect/>
              </a:stretch>
            </p:blipFill>
            <p:spPr>
              <a:xfrm>
                <a:off x="-88308" y="421271"/>
                <a:ext cx="2174616" cy="2174616"/>
              </a:xfrm>
              <a:prstGeom prst="rect">
                <a:avLst/>
              </a:prstGeom>
            </p:spPr>
          </p:pic>
        </p:grpSp>
        <p:pic>
          <p:nvPicPr>
            <p:cNvPr id="18" name="图片 17" descr="图片包含 人, 女人, 站, 对着  描述已自动生成"/>
            <p:cNvPicPr>
              <a:picLocks noChangeAspect="1"/>
            </p:cNvPicPr>
            <p:nvPr>
              <p:custDataLst>
                <p:tags r:id="rId6"/>
              </p:custDataLst>
            </p:nvPr>
          </p:nvPicPr>
          <p:blipFill>
            <a:blip r:embed="rId16"/>
            <a:stretch>
              <a:fillRect/>
            </a:stretch>
          </p:blipFill>
          <p:spPr>
            <a:xfrm>
              <a:off x="9095644" y="1796453"/>
              <a:ext cx="3429514" cy="4552976"/>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spd="slow">
    <p:push dir="u"/>
    <p:sndAc>
      <p:stSnd>
        <p:snd r:embed="rId1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292753A-7087-E8F8-9DA7-B410AE69718A}"/>
              </a:ext>
            </a:extLst>
          </p:cNvPr>
          <p:cNvSpPr txBox="1">
            <a:spLocks noChangeArrowheads="1"/>
          </p:cNvSpPr>
          <p:nvPr>
            <p:custDataLst>
              <p:tags r:id="rId1"/>
            </p:custDataLst>
          </p:nvPr>
        </p:nvSpPr>
        <p:spPr bwMode="auto">
          <a:xfrm>
            <a:off x="2684463" y="4068763"/>
            <a:ext cx="219392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600">
                <a:solidFill>
                  <a:srgbClr val="FF0000"/>
                </a:solidFill>
                <a:latin typeface="Calibri" panose="020F0502020204030204" pitchFamily="34" charset="0"/>
                <a:ea typeface="黑体" panose="02010609060101010101" pitchFamily="49" charset="-122"/>
              </a:rPr>
              <a:t>机翼模型上升</a:t>
            </a:r>
          </a:p>
        </p:txBody>
      </p:sp>
      <p:sp>
        <p:nvSpPr>
          <p:cNvPr id="40963" name="文本框 9">
            <a:extLst>
              <a:ext uri="{FF2B5EF4-FFF2-40B4-BE49-F238E27FC236}">
                <a16:creationId xmlns:a16="http://schemas.microsoft.com/office/drawing/2014/main" id="{A8B8C118-E776-12A3-430D-A01EA55B4216}"/>
              </a:ext>
            </a:extLst>
          </p:cNvPr>
          <p:cNvSpPr txBox="1">
            <a:spLocks noChangeArrowheads="1"/>
          </p:cNvSpPr>
          <p:nvPr>
            <p:custDataLst>
              <p:tags r:id="rId2"/>
            </p:custDataLst>
          </p:nvPr>
        </p:nvSpPr>
        <p:spPr bwMode="auto">
          <a:xfrm>
            <a:off x="2173288" y="2079625"/>
            <a:ext cx="766286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600">
                <a:latin typeface="Calibri" panose="020F0502020204030204" pitchFamily="34" charset="0"/>
                <a:ea typeface="黑体" panose="02010609060101010101" pitchFamily="49" charset="-122"/>
              </a:rPr>
              <a:t>        </a:t>
            </a:r>
            <a:r>
              <a:rPr lang="zh-CN" altLang="en-US" sz="2600">
                <a:latin typeface="Calibri" panose="020F0502020204030204" pitchFamily="34" charset="0"/>
                <a:ea typeface="黑体" panose="02010609060101010101" pitchFamily="49" charset="-122"/>
              </a:rPr>
              <a:t>如图做一做，当电风扇通电运转时，你看到了什么现象？</a:t>
            </a:r>
          </a:p>
        </p:txBody>
      </p:sp>
      <p:pic>
        <p:nvPicPr>
          <p:cNvPr id="7" name="图片 6">
            <a:extLst>
              <a:ext uri="{FF2B5EF4-FFF2-40B4-BE49-F238E27FC236}">
                <a16:creationId xmlns:a16="http://schemas.microsoft.com/office/drawing/2014/main" id="{8FEFEAFF-7747-9BE0-ECB6-AD55B0AAA3F2}"/>
              </a:ext>
            </a:extLst>
          </p:cNvPr>
          <p:cNvPicPr>
            <a:picLocks noChangeAspect="1"/>
          </p:cNvPicPr>
          <p:nvPr>
            <p:custDataLst>
              <p:tags r:id="rId3"/>
            </p:custDataLst>
          </p:nvPr>
        </p:nvPicPr>
        <p:blipFill>
          <a:blip r:embed="rId16">
            <a:duotone>
              <a:schemeClr val="accent1">
                <a:shade val="45000"/>
                <a:satMod val="135000"/>
              </a:schemeClr>
              <a:prstClr val="white"/>
            </a:duotone>
          </a:blip>
          <a:stretch>
            <a:fillRect/>
          </a:stretch>
        </p:blipFill>
        <p:spPr>
          <a:xfrm>
            <a:off x="5618630" y="3357120"/>
            <a:ext cx="3910008" cy="2833332"/>
          </a:xfrm>
          <a:prstGeom prst="rect">
            <a:avLst/>
          </a:prstGeom>
        </p:spPr>
      </p:pic>
      <p:grpSp>
        <p:nvGrpSpPr>
          <p:cNvPr id="40965" name="组合 6147">
            <a:extLst>
              <a:ext uri="{FF2B5EF4-FFF2-40B4-BE49-F238E27FC236}">
                <a16:creationId xmlns:a16="http://schemas.microsoft.com/office/drawing/2014/main" id="{8658AFFD-256B-1143-407A-D917903F7A4D}"/>
              </a:ext>
            </a:extLst>
          </p:cNvPr>
          <p:cNvGrpSpPr/>
          <p:nvPr>
            <p:custDataLst>
              <p:tags r:id="rId4"/>
            </p:custDataLst>
          </p:nvPr>
        </p:nvGrpSpPr>
        <p:grpSpPr>
          <a:xfrm>
            <a:off x="192088" y="620713"/>
            <a:ext cx="2517775" cy="809625"/>
            <a:chOff x="0" y="0"/>
            <a:chExt cx="3969" cy="1275"/>
          </a:xfrm>
        </p:grpSpPr>
        <p:sp>
          <p:nvSpPr>
            <p:cNvPr id="40970" name="矩形 7">
              <a:extLst>
                <a:ext uri="{FF2B5EF4-FFF2-40B4-BE49-F238E27FC236}">
                  <a16:creationId xmlns:a16="http://schemas.microsoft.com/office/drawing/2014/main" id="{BD05B834-483E-53C1-7044-79D598DDAAFD}"/>
                </a:ext>
              </a:extLst>
            </p:cNvPr>
            <p:cNvSpPr>
              <a:spLocks noChangeArrowheads="1"/>
            </p:cNvSpPr>
            <p:nvPr>
              <p:custDataLst>
                <p:tags r:id="rId9"/>
              </p:custDataLst>
            </p:nvPr>
          </p:nvSpPr>
          <p:spPr bwMode="auto">
            <a:xfrm>
              <a:off x="882" y="0"/>
              <a:ext cx="2634" cy="1200"/>
            </a:xfrm>
            <a:custGeom>
              <a:avLst/>
              <a:gdLst>
                <a:gd name="T0" fmla="*/ 0 w 2520280"/>
                <a:gd name="T1" fmla="*/ 1 h 1872208"/>
                <a:gd name="T2" fmla="*/ 3 w 2520280"/>
                <a:gd name="T3" fmla="*/ 1 h 1872208"/>
                <a:gd name="T4" fmla="*/ 0 w 2520280"/>
                <a:gd name="T5" fmla="*/ 1 h 1872208"/>
                <a:gd name="T6" fmla="*/ 0 w 2520280"/>
                <a:gd name="T7" fmla="*/ 0 h 1872208"/>
                <a:gd name="T8" fmla="*/ 0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DDDDDD"/>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0971" name="任意多边形 16">
              <a:extLst>
                <a:ext uri="{FF2B5EF4-FFF2-40B4-BE49-F238E27FC236}">
                  <a16:creationId xmlns:a16="http://schemas.microsoft.com/office/drawing/2014/main" id="{BB76211B-4813-6F2C-46DE-8B0E6AD6F782}"/>
                </a:ext>
              </a:extLst>
            </p:cNvPr>
            <p:cNvSpPr>
              <a:spLocks noChangeArrowheads="1"/>
            </p:cNvSpPr>
            <p:nvPr>
              <p:custDataLst>
                <p:tags r:id="rId10"/>
              </p:custDataLst>
            </p:nvPr>
          </p:nvSpPr>
          <p:spPr bwMode="auto">
            <a:xfrm>
              <a:off x="0" y="454"/>
              <a:ext cx="826" cy="760"/>
            </a:xfrm>
            <a:custGeom>
              <a:avLst/>
              <a:gdLst>
                <a:gd name="T0" fmla="*/ 0 w 696310"/>
                <a:gd name="T1" fmla="*/ 0 h 696310"/>
                <a:gd name="T2" fmla="*/ 1 w 696310"/>
                <a:gd name="T3" fmla="*/ 0 h 696310"/>
                <a:gd name="T4" fmla="*/ 1 w 696310"/>
                <a:gd name="T5" fmla="*/ 0 h 696310"/>
                <a:gd name="T6" fmla="*/ 1 w 696310"/>
                <a:gd name="T7" fmla="*/ 0 h 696310"/>
                <a:gd name="T8" fmla="*/ 1 w 696310"/>
                <a:gd name="T9" fmla="*/ 1 h 696310"/>
                <a:gd name="T10" fmla="*/ 0 w 696310"/>
                <a:gd name="T11" fmla="*/ 1 h 696310"/>
                <a:gd name="T12" fmla="*/ 0 w 696310"/>
                <a:gd name="T13" fmla="*/ 0 h 696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0972" name="矩形 17">
              <a:extLst>
                <a:ext uri="{FF2B5EF4-FFF2-40B4-BE49-F238E27FC236}">
                  <a16:creationId xmlns:a16="http://schemas.microsoft.com/office/drawing/2014/main" id="{A9E40DD7-DE02-5950-51F7-2070A8CB11C8}"/>
                </a:ext>
              </a:extLst>
            </p:cNvPr>
            <p:cNvSpPr>
              <a:spLocks noChangeArrowheads="1"/>
            </p:cNvSpPr>
            <p:nvPr>
              <p:custDataLst>
                <p:tags r:id="rId11"/>
              </p:custDataLst>
            </p:nvPr>
          </p:nvSpPr>
          <p:spPr bwMode="auto">
            <a:xfrm>
              <a:off x="570" y="374"/>
              <a:ext cx="258" cy="265"/>
            </a:xfrm>
            <a:prstGeom prst="rect">
              <a:avLst/>
            </a:prstGeom>
            <a:solidFill>
              <a:srgbClr val="008080">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215900" rIns="179705"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400">
                <a:solidFill>
                  <a:srgbClr val="FFFFFF"/>
                </a:solidFill>
              </a:endParaRPr>
            </a:p>
          </p:txBody>
        </p:sp>
        <p:sp>
          <p:nvSpPr>
            <p:cNvPr id="40973" name="文本框 6151">
              <a:extLst>
                <a:ext uri="{FF2B5EF4-FFF2-40B4-BE49-F238E27FC236}">
                  <a16:creationId xmlns:a16="http://schemas.microsoft.com/office/drawing/2014/main" id="{63F738FD-56CC-FAC7-2FDE-ECDE860B8074}"/>
                </a:ext>
              </a:extLst>
            </p:cNvPr>
            <p:cNvSpPr txBox="1">
              <a:spLocks noChangeArrowheads="1"/>
            </p:cNvSpPr>
            <p:nvPr>
              <p:custDataLst>
                <p:tags r:id="rId12"/>
              </p:custDataLst>
            </p:nvPr>
          </p:nvSpPr>
          <p:spPr bwMode="auto">
            <a:xfrm>
              <a:off x="878" y="432"/>
              <a:ext cx="3091"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b="1">
                  <a:solidFill>
                    <a:srgbClr val="006666"/>
                  </a:solidFill>
                  <a:latin typeface="微软雅黑" panose="020B0503020204020204" pitchFamily="34" charset="-122"/>
                  <a:ea typeface="微软雅黑" panose="020B0503020204020204" pitchFamily="34" charset="-122"/>
                  <a:sym typeface="宋体" panose="02010600030101010101" pitchFamily="2" charset="-122"/>
                </a:rPr>
                <a:t>升力的产生</a:t>
              </a:r>
            </a:p>
          </p:txBody>
        </p:sp>
        <p:sp>
          <p:nvSpPr>
            <p:cNvPr id="40974" name="文本框 6152">
              <a:extLst>
                <a:ext uri="{FF2B5EF4-FFF2-40B4-BE49-F238E27FC236}">
                  <a16:creationId xmlns:a16="http://schemas.microsoft.com/office/drawing/2014/main" id="{D8115DE2-D474-C5C6-9FDB-EDC382157615}"/>
                </a:ext>
              </a:extLst>
            </p:cNvPr>
            <p:cNvSpPr txBox="1">
              <a:spLocks noChangeArrowheads="1"/>
            </p:cNvSpPr>
            <p:nvPr>
              <p:custDataLst>
                <p:tags r:id="rId13"/>
              </p:custDataLst>
            </p:nvPr>
          </p:nvSpPr>
          <p:spPr bwMode="auto">
            <a:xfrm>
              <a:off x="0" y="452"/>
              <a:ext cx="873"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chemeClr val="accent1"/>
                  </a:solidFill>
                  <a:latin typeface="微软雅黑" panose="020B0503020204020204" pitchFamily="34" charset="-122"/>
                  <a:ea typeface="微软雅黑" panose="020B0503020204020204" pitchFamily="34" charset="-122"/>
                </a:rPr>
                <a:t>二</a:t>
              </a:r>
            </a:p>
          </p:txBody>
        </p:sp>
      </p:grpSp>
      <p:grpSp>
        <p:nvGrpSpPr>
          <p:cNvPr id="40966" name="组合 2">
            <a:extLst>
              <a:ext uri="{FF2B5EF4-FFF2-40B4-BE49-F238E27FC236}">
                <a16:creationId xmlns:a16="http://schemas.microsoft.com/office/drawing/2014/main" id="{60086B55-D12D-1A6B-1ADD-D357697CE37E}"/>
              </a:ext>
            </a:extLst>
          </p:cNvPr>
          <p:cNvGrpSpPr/>
          <p:nvPr>
            <p:custDataLst>
              <p:tags r:id="rId5"/>
            </p:custDataLst>
          </p:nvPr>
        </p:nvGrpSpPr>
        <p:grpSpPr>
          <a:xfrm>
            <a:off x="4610100" y="1428750"/>
            <a:ext cx="2868613" cy="492125"/>
            <a:chOff x="5622" y="2571"/>
            <a:chExt cx="4519" cy="773"/>
          </a:xfrm>
        </p:grpSpPr>
        <p:sp>
          <p:nvSpPr>
            <p:cNvPr id="8" name="Rectangle 52">
              <a:extLst>
                <a:ext uri="{FF2B5EF4-FFF2-40B4-BE49-F238E27FC236}">
                  <a16:creationId xmlns:a16="http://schemas.microsoft.com/office/drawing/2014/main" id="{FF6A6185-BDA2-EF1F-9350-622B4E09C962}"/>
                </a:ext>
              </a:extLst>
            </p:cNvPr>
            <p:cNvSpPr>
              <a:spLocks noChangeArrowheads="1"/>
            </p:cNvSpPr>
            <p:nvPr>
              <p:custDataLst>
                <p:tags r:id="rId7"/>
              </p:custDataLst>
            </p:nvPr>
          </p:nvSpPr>
          <p:spPr bwMode="auto">
            <a:xfrm>
              <a:off x="5622" y="2571"/>
              <a:ext cx="1588" cy="773"/>
            </a:xfrm>
            <a:prstGeom prst="rect">
              <a:avLst/>
            </a:prstGeom>
            <a:noFill/>
            <a:ln w="9525" algn="ctr">
              <a:noFill/>
              <a:miter lim="800000"/>
            </a:ln>
          </p:spPr>
          <p:txBody>
            <a:bodyPr wrap="none">
              <a:spAutoFit/>
            </a:bodyPr>
            <a:lstStyle/>
            <a:p>
              <a:pPr>
                <a:buFontTx/>
                <a:buNone/>
                <a:defRPr/>
              </a:pPr>
              <a:r>
                <a:rPr lang="zh-CN" altLang="en-US" sz="2600" cap="small">
                  <a:solidFill>
                    <a:srgbClr val="FF0000"/>
                  </a:solidFill>
                  <a:latin typeface="黑体" panose="02010609060101010101" pitchFamily="49" charset="-122"/>
                  <a:ea typeface="黑体" panose="02010609060101010101" pitchFamily="49" charset="-122"/>
                  <a:cs typeface="Times New Roman" panose="02020603050405020304" pitchFamily="18" charset="0"/>
                </a:rPr>
                <a:t>活动</a:t>
              </a:r>
              <a:r>
                <a:rPr lang="en-US" altLang="zh-CN" sz="2600" cap="small">
                  <a:solidFill>
                    <a:srgbClr val="FF0000"/>
                  </a:solidFill>
                  <a:latin typeface="黑体" panose="02010609060101010101" pitchFamily="49" charset="-122"/>
                  <a:ea typeface="黑体" panose="02010609060101010101" pitchFamily="49" charset="-122"/>
                  <a:cs typeface="Times New Roman" panose="02020603050405020304" pitchFamily="18" charset="0"/>
                </a:rPr>
                <a:t>2</a:t>
              </a:r>
            </a:p>
          </p:txBody>
        </p:sp>
        <p:sp>
          <p:nvSpPr>
            <p:cNvPr id="2" name="Rectangle 52">
              <a:extLst>
                <a:ext uri="{FF2B5EF4-FFF2-40B4-BE49-F238E27FC236}">
                  <a16:creationId xmlns:a16="http://schemas.microsoft.com/office/drawing/2014/main" id="{7AE782FE-938C-4231-2488-FE956C34B1E9}"/>
                </a:ext>
              </a:extLst>
            </p:cNvPr>
            <p:cNvSpPr>
              <a:spLocks noChangeArrowheads="1"/>
            </p:cNvSpPr>
            <p:nvPr>
              <p:custDataLst>
                <p:tags r:id="rId8"/>
              </p:custDataLst>
            </p:nvPr>
          </p:nvSpPr>
          <p:spPr bwMode="auto">
            <a:xfrm>
              <a:off x="7680" y="2571"/>
              <a:ext cx="2461" cy="773"/>
            </a:xfrm>
            <a:prstGeom prst="rect">
              <a:avLst/>
            </a:prstGeom>
            <a:noFill/>
            <a:ln w="9525" algn="ctr">
              <a:noFill/>
              <a:miter lim="800000"/>
            </a:ln>
          </p:spPr>
          <p:txBody>
            <a:bodyPr>
              <a:spAutoFit/>
            </a:bodyPr>
            <a:lstStyle/>
            <a:p>
              <a:pPr>
                <a:buFontTx/>
                <a:buNone/>
                <a:defRPr/>
              </a:pPr>
              <a:r>
                <a:rPr lang="zh-CN" altLang="en-US" sz="2600" cap="small">
                  <a:latin typeface="黑体" panose="02010609060101010101" pitchFamily="49" charset="-122"/>
                  <a:ea typeface="黑体" panose="02010609060101010101" pitchFamily="49" charset="-122"/>
                  <a:cs typeface="Times New Roman" panose="02020603050405020304" pitchFamily="18" charset="0"/>
                </a:rPr>
                <a:t>认识升力</a:t>
              </a:r>
            </a:p>
          </p:txBody>
        </p:sp>
      </p:grpSp>
      <p:sp>
        <p:nvSpPr>
          <p:cNvPr id="40967" name="文本框 4103">
            <a:extLst>
              <a:ext uri="{FF2B5EF4-FFF2-40B4-BE49-F238E27FC236}">
                <a16:creationId xmlns:a16="http://schemas.microsoft.com/office/drawing/2014/main" id="{D7811945-6DAE-FA7E-9265-FE6F4C1E3C82}"/>
              </a:ext>
            </a:extLst>
          </p:cNvPr>
          <p:cNvSpPr txBox="1">
            <a:spLocks noChangeArrowheads="1"/>
          </p:cNvSpPr>
          <p:nvPr>
            <p:custDataLst>
              <p:tags r:id="rId6"/>
            </p:custDataLst>
          </p:nvPr>
        </p:nvSpPr>
        <p:spPr bwMode="auto">
          <a:xfrm>
            <a:off x="192088" y="2794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473940F-2F70-D6C8-9F65-DB0B369E0D29}"/>
              </a:ext>
            </a:extLst>
          </p:cNvPr>
          <p:cNvSpPr txBox="1">
            <a:spLocks noChangeArrowheads="1"/>
          </p:cNvSpPr>
          <p:nvPr>
            <p:custDataLst>
              <p:tags r:id="rId1"/>
            </p:custDataLst>
          </p:nvPr>
        </p:nvSpPr>
        <p:spPr bwMode="auto">
          <a:xfrm>
            <a:off x="2070100" y="4622800"/>
            <a:ext cx="80581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400">
                <a:solidFill>
                  <a:srgbClr val="FF0000"/>
                </a:solidFill>
                <a:latin typeface="Calibri" panose="020F0502020204030204" pitchFamily="34" charset="0"/>
                <a:ea typeface="黑体" panose="02010609060101010101" pitchFamily="49" charset="-122"/>
              </a:rPr>
              <a:t>         </a:t>
            </a:r>
            <a:r>
              <a:rPr lang="zh-CN" altLang="en-US" sz="2400">
                <a:solidFill>
                  <a:srgbClr val="FF0000"/>
                </a:solidFill>
                <a:latin typeface="Calibri" panose="020F0502020204030204" pitchFamily="34" charset="0"/>
                <a:ea typeface="黑体" panose="02010609060101010101" pitchFamily="49" charset="-122"/>
              </a:rPr>
              <a:t>飞机飞行时，机翼上方气流通过的路程较长、速度较大，压强较小；下方气流通过的路程较短、速度较小，压强较大，所以产生了向上的升力。</a:t>
            </a:r>
          </a:p>
        </p:txBody>
      </p:sp>
      <p:sp>
        <p:nvSpPr>
          <p:cNvPr id="41987" name="文本框 9">
            <a:extLst>
              <a:ext uri="{FF2B5EF4-FFF2-40B4-BE49-F238E27FC236}">
                <a16:creationId xmlns:a16="http://schemas.microsoft.com/office/drawing/2014/main" id="{8935F723-87B4-75D1-1F67-9ACE3F2F36E5}"/>
              </a:ext>
            </a:extLst>
          </p:cNvPr>
          <p:cNvSpPr txBox="1">
            <a:spLocks noChangeArrowheads="1"/>
          </p:cNvSpPr>
          <p:nvPr>
            <p:custDataLst>
              <p:tags r:id="rId2"/>
            </p:custDataLst>
          </p:nvPr>
        </p:nvSpPr>
        <p:spPr bwMode="auto">
          <a:xfrm>
            <a:off x="2063750" y="2682875"/>
            <a:ext cx="250983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a:latin typeface="Calibri" panose="020F0502020204030204" pitchFamily="34" charset="0"/>
                <a:ea typeface="黑体" panose="02010609060101010101" pitchFamily="49" charset="-122"/>
              </a:rPr>
              <a:t>观看动画，认识升力的产生原因。</a:t>
            </a:r>
          </a:p>
        </p:txBody>
      </p:sp>
      <p:pic>
        <p:nvPicPr>
          <p:cNvPr id="41988" name="图片 5">
            <a:hlinkClick r:id="rId10" action="ppaction://hlinkfile"/>
            <a:extLst>
              <a:ext uri="{FF2B5EF4-FFF2-40B4-BE49-F238E27FC236}">
                <a16:creationId xmlns:a16="http://schemas.microsoft.com/office/drawing/2014/main" id="{4939C15A-08D2-9568-D0C4-2FCEE9D1E0D4}"/>
              </a:ext>
            </a:extLst>
          </p:cNvPr>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bwMode="auto">
          <a:xfrm>
            <a:off x="4668838" y="1955800"/>
            <a:ext cx="5459412"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89" name="组合 6">
            <a:extLst>
              <a:ext uri="{FF2B5EF4-FFF2-40B4-BE49-F238E27FC236}">
                <a16:creationId xmlns:a16="http://schemas.microsoft.com/office/drawing/2014/main" id="{E3E8424C-F17F-9878-FEFF-3031BD5415EA}"/>
              </a:ext>
            </a:extLst>
          </p:cNvPr>
          <p:cNvGrpSpPr/>
          <p:nvPr>
            <p:custDataLst>
              <p:tags r:id="rId4"/>
            </p:custDataLst>
          </p:nvPr>
        </p:nvGrpSpPr>
        <p:grpSpPr>
          <a:xfrm>
            <a:off x="4367213" y="981075"/>
            <a:ext cx="2870200" cy="492125"/>
            <a:chOff x="5622" y="2571"/>
            <a:chExt cx="4519" cy="773"/>
          </a:xfrm>
        </p:grpSpPr>
        <p:sp>
          <p:nvSpPr>
            <p:cNvPr id="9" name="Rectangle 52">
              <a:extLst>
                <a:ext uri="{FF2B5EF4-FFF2-40B4-BE49-F238E27FC236}">
                  <a16:creationId xmlns:a16="http://schemas.microsoft.com/office/drawing/2014/main" id="{ED265585-B795-56C5-54D6-260E6BCB97C5}"/>
                </a:ext>
              </a:extLst>
            </p:cNvPr>
            <p:cNvSpPr>
              <a:spLocks noChangeArrowheads="1"/>
            </p:cNvSpPr>
            <p:nvPr>
              <p:custDataLst>
                <p:tags r:id="rId6"/>
              </p:custDataLst>
            </p:nvPr>
          </p:nvSpPr>
          <p:spPr bwMode="auto">
            <a:xfrm>
              <a:off x="5622" y="2571"/>
              <a:ext cx="1587" cy="773"/>
            </a:xfrm>
            <a:prstGeom prst="rect">
              <a:avLst/>
            </a:prstGeom>
            <a:noFill/>
            <a:ln w="9525" algn="ctr">
              <a:noFill/>
              <a:miter lim="800000"/>
            </a:ln>
          </p:spPr>
          <p:txBody>
            <a:bodyPr wrap="none">
              <a:spAutoFit/>
            </a:bodyPr>
            <a:lstStyle/>
            <a:p>
              <a:pPr>
                <a:buFontTx/>
                <a:buNone/>
                <a:defRPr/>
              </a:pPr>
              <a:r>
                <a:rPr lang="zh-CN" altLang="en-US" sz="2600" cap="small">
                  <a:solidFill>
                    <a:srgbClr val="FF0000"/>
                  </a:solidFill>
                  <a:latin typeface="黑体" panose="02010609060101010101" pitchFamily="49" charset="-122"/>
                  <a:ea typeface="黑体" panose="02010609060101010101" pitchFamily="49" charset="-122"/>
                  <a:cs typeface="Times New Roman" panose="02020603050405020304" pitchFamily="18" charset="0"/>
                </a:rPr>
                <a:t>活动</a:t>
              </a:r>
              <a:r>
                <a:rPr lang="en-US" altLang="zh-CN" sz="2600" cap="small">
                  <a:solidFill>
                    <a:srgbClr val="FF0000"/>
                  </a:solidFill>
                  <a:latin typeface="黑体" panose="02010609060101010101" pitchFamily="49" charset="-122"/>
                  <a:ea typeface="黑体" panose="02010609060101010101" pitchFamily="49" charset="-122"/>
                  <a:cs typeface="Times New Roman" panose="02020603050405020304" pitchFamily="18" charset="0"/>
                </a:rPr>
                <a:t>2</a:t>
              </a:r>
            </a:p>
          </p:txBody>
        </p:sp>
        <p:sp>
          <p:nvSpPr>
            <p:cNvPr id="10" name="Rectangle 52">
              <a:extLst>
                <a:ext uri="{FF2B5EF4-FFF2-40B4-BE49-F238E27FC236}">
                  <a16:creationId xmlns:a16="http://schemas.microsoft.com/office/drawing/2014/main" id="{FF4CDC0F-2B4B-D61C-05F0-2B4483EBDEEE}"/>
                </a:ext>
              </a:extLst>
            </p:cNvPr>
            <p:cNvSpPr>
              <a:spLocks noChangeArrowheads="1"/>
            </p:cNvSpPr>
            <p:nvPr>
              <p:custDataLst>
                <p:tags r:id="rId7"/>
              </p:custDataLst>
            </p:nvPr>
          </p:nvSpPr>
          <p:spPr bwMode="auto">
            <a:xfrm>
              <a:off x="7682" y="2571"/>
              <a:ext cx="2459" cy="773"/>
            </a:xfrm>
            <a:prstGeom prst="rect">
              <a:avLst/>
            </a:prstGeom>
            <a:noFill/>
            <a:ln w="9525" algn="ctr">
              <a:noFill/>
              <a:miter lim="800000"/>
            </a:ln>
          </p:spPr>
          <p:txBody>
            <a:bodyPr>
              <a:spAutoFit/>
            </a:bodyPr>
            <a:lstStyle/>
            <a:p>
              <a:pPr>
                <a:buFontTx/>
                <a:buNone/>
                <a:defRPr/>
              </a:pPr>
              <a:r>
                <a:rPr lang="zh-CN" altLang="en-US" sz="2600" cap="small">
                  <a:latin typeface="黑体" panose="02010609060101010101" pitchFamily="49" charset="-122"/>
                  <a:ea typeface="黑体" panose="02010609060101010101" pitchFamily="49" charset="-122"/>
                  <a:cs typeface="Times New Roman" panose="02020603050405020304" pitchFamily="18" charset="0"/>
                </a:rPr>
                <a:t>认识升力</a:t>
              </a:r>
            </a:p>
          </p:txBody>
        </p:sp>
      </p:grpSp>
      <p:sp>
        <p:nvSpPr>
          <p:cNvPr id="41990" name="文本框 4103">
            <a:extLst>
              <a:ext uri="{FF2B5EF4-FFF2-40B4-BE49-F238E27FC236}">
                <a16:creationId xmlns:a16="http://schemas.microsoft.com/office/drawing/2014/main" id="{E171A89A-0A4C-33EB-74F3-4C6077AC9EF2}"/>
              </a:ext>
            </a:extLst>
          </p:cNvPr>
          <p:cNvSpPr txBox="1">
            <a:spLocks noChangeArrowheads="1"/>
          </p:cNvSpPr>
          <p:nvPr>
            <p:custDataLst>
              <p:tags r:id="rId5"/>
            </p:custDataLst>
          </p:nvPr>
        </p:nvSpPr>
        <p:spPr bwMode="auto">
          <a:xfrm>
            <a:off x="119063" y="33337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文本框 6">
            <a:extLst>
              <a:ext uri="{FF2B5EF4-FFF2-40B4-BE49-F238E27FC236}">
                <a16:creationId xmlns:a16="http://schemas.microsoft.com/office/drawing/2014/main" id="{5351F504-32A9-531B-E366-BBC06A1B4588}"/>
              </a:ext>
            </a:extLst>
          </p:cNvPr>
          <p:cNvSpPr txBox="1">
            <a:spLocks noChangeArrowheads="1"/>
          </p:cNvSpPr>
          <p:nvPr>
            <p:custDataLst>
              <p:tags r:id="rId1"/>
            </p:custDataLst>
          </p:nvPr>
        </p:nvSpPr>
        <p:spPr bwMode="auto">
          <a:xfrm>
            <a:off x="1635125" y="4541838"/>
            <a:ext cx="912177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600">
                <a:solidFill>
                  <a:srgbClr val="FF0000"/>
                </a:solidFill>
                <a:latin typeface="Calibri" panose="020F0502020204030204" pitchFamily="34" charset="0"/>
                <a:ea typeface="黑体" panose="02010609060101010101" pitchFamily="49" charset="-122"/>
              </a:rPr>
              <a:t>         </a:t>
            </a:r>
            <a:r>
              <a:rPr lang="zh-CN" altLang="en-US" sz="2600">
                <a:solidFill>
                  <a:srgbClr val="FF0000"/>
                </a:solidFill>
                <a:latin typeface="Calibri" panose="020F0502020204030204" pitchFamily="34" charset="0"/>
                <a:ea typeface="黑体" panose="02010609060101010101" pitchFamily="49" charset="-122"/>
              </a:rPr>
              <a:t>机翼模型下降</a:t>
            </a:r>
            <a:r>
              <a:rPr lang="zh-CN" altLang="en-US" sz="2600">
                <a:latin typeface="Calibri" panose="020F0502020204030204" pitchFamily="34" charset="0"/>
                <a:ea typeface="黑体" panose="02010609060101010101" pitchFamily="49" charset="-122"/>
              </a:rPr>
              <a:t>。机翼</a:t>
            </a:r>
            <a:r>
              <a:rPr lang="zh-CN" altLang="en-US" sz="2600">
                <a:solidFill>
                  <a:srgbClr val="FF0000"/>
                </a:solidFill>
                <a:latin typeface="Calibri" panose="020F0502020204030204" pitchFamily="34" charset="0"/>
                <a:ea typeface="黑体" panose="02010609060101010101" pitchFamily="49" charset="-122"/>
              </a:rPr>
              <a:t>上方</a:t>
            </a:r>
            <a:r>
              <a:rPr lang="zh-CN" altLang="en-US" sz="2600">
                <a:latin typeface="Calibri" panose="020F0502020204030204" pitchFamily="34" charset="0"/>
                <a:ea typeface="黑体" panose="02010609060101010101" pitchFamily="49" charset="-122"/>
              </a:rPr>
              <a:t>气流通过的</a:t>
            </a:r>
            <a:r>
              <a:rPr lang="zh-CN" altLang="en-US" sz="2600">
                <a:solidFill>
                  <a:srgbClr val="FF0000"/>
                </a:solidFill>
                <a:latin typeface="Calibri" panose="020F0502020204030204" pitchFamily="34" charset="0"/>
                <a:ea typeface="黑体" panose="02010609060101010101" pitchFamily="49" charset="-122"/>
              </a:rPr>
              <a:t>路程较长、速度较快，压强较小路程较短、速度较慢，压强较大</a:t>
            </a:r>
            <a:r>
              <a:rPr lang="zh-CN" altLang="en-US" sz="2600">
                <a:latin typeface="Calibri" panose="020F0502020204030204" pitchFamily="34" charset="0"/>
                <a:ea typeface="黑体" panose="02010609060101010101" pitchFamily="49" charset="-122"/>
              </a:rPr>
              <a:t>；</a:t>
            </a:r>
            <a:r>
              <a:rPr lang="zh-CN" altLang="en-US" sz="2600">
                <a:solidFill>
                  <a:srgbClr val="FF0000"/>
                </a:solidFill>
                <a:latin typeface="Calibri" panose="020F0502020204030204" pitchFamily="34" charset="0"/>
                <a:ea typeface="黑体" panose="02010609060101010101" pitchFamily="49" charset="-122"/>
              </a:rPr>
              <a:t>下方</a:t>
            </a:r>
            <a:r>
              <a:rPr lang="zh-CN" altLang="en-US" sz="2600">
                <a:latin typeface="Calibri" panose="020F0502020204030204" pitchFamily="34" charset="0"/>
                <a:ea typeface="黑体" panose="02010609060101010101" pitchFamily="49" charset="-122"/>
              </a:rPr>
              <a:t>气流通过的，所以产生了</a:t>
            </a:r>
            <a:r>
              <a:rPr lang="zh-CN" altLang="en-US" sz="2600">
                <a:solidFill>
                  <a:srgbClr val="FF0000"/>
                </a:solidFill>
                <a:latin typeface="Calibri" panose="020F0502020204030204" pitchFamily="34" charset="0"/>
                <a:ea typeface="黑体" panose="02010609060101010101" pitchFamily="49" charset="-122"/>
              </a:rPr>
              <a:t>向下的力</a:t>
            </a:r>
            <a:r>
              <a:rPr lang="zh-CN" altLang="en-US" sz="2600">
                <a:latin typeface="Calibri" panose="020F0502020204030204" pitchFamily="34" charset="0"/>
                <a:ea typeface="黑体" panose="02010609060101010101" pitchFamily="49" charset="-122"/>
              </a:rPr>
              <a:t>。</a:t>
            </a:r>
          </a:p>
        </p:txBody>
      </p:sp>
      <p:sp>
        <p:nvSpPr>
          <p:cNvPr id="13" name="Rectangle 52">
            <a:extLst>
              <a:ext uri="{FF2B5EF4-FFF2-40B4-BE49-F238E27FC236}">
                <a16:creationId xmlns:a16="http://schemas.microsoft.com/office/drawing/2014/main" id="{5D57EE14-4D5B-BF62-8DF6-D6AFCCA1F524}"/>
              </a:ext>
            </a:extLst>
          </p:cNvPr>
          <p:cNvSpPr>
            <a:spLocks noChangeArrowheads="1"/>
          </p:cNvSpPr>
          <p:nvPr>
            <p:custDataLst>
              <p:tags r:id="rId2"/>
            </p:custDataLst>
          </p:nvPr>
        </p:nvSpPr>
        <p:spPr bwMode="auto">
          <a:xfrm>
            <a:off x="5516563" y="817563"/>
            <a:ext cx="1249362" cy="522287"/>
          </a:xfrm>
          <a:prstGeom prst="rect">
            <a:avLst/>
          </a:prstGeom>
          <a:noFill/>
          <a:ln w="9525" algn="ctr">
            <a:noFill/>
            <a:miter lim="800000"/>
          </a:ln>
        </p:spPr>
        <p:txBody>
          <a:bodyPr wrap="none">
            <a:spAutoFit/>
          </a:bodyPr>
          <a:lstStyle/>
          <a:p>
            <a:pPr>
              <a:buFontTx/>
              <a:buNone/>
              <a:defRPr/>
            </a:pPr>
            <a:r>
              <a:rPr lang="zh-CN" altLang="en-US" sz="2800" cap="small">
                <a:solidFill>
                  <a:srgbClr val="FF0000"/>
                </a:solidFill>
                <a:latin typeface="黑体" panose="02010609060101010101" pitchFamily="49" charset="-122"/>
                <a:ea typeface="黑体" panose="02010609060101010101" pitchFamily="49" charset="-122"/>
              </a:rPr>
              <a:t>议一议</a:t>
            </a:r>
          </a:p>
        </p:txBody>
      </p:sp>
      <p:pic>
        <p:nvPicPr>
          <p:cNvPr id="9" name="图片 8">
            <a:extLst>
              <a:ext uri="{FF2B5EF4-FFF2-40B4-BE49-F238E27FC236}">
                <a16:creationId xmlns:a16="http://schemas.microsoft.com/office/drawing/2014/main" id="{611BEE2D-C1B5-A0CE-6745-8D724114DFAF}"/>
              </a:ext>
            </a:extLst>
          </p:cNvPr>
          <p:cNvPicPr>
            <a:picLocks noChangeAspect="1"/>
          </p:cNvPicPr>
          <p:nvPr>
            <p:custDataLst>
              <p:tags r:id="rId3"/>
            </p:custDataLst>
          </p:nvPr>
        </p:nvPicPr>
        <p:blipFill>
          <a:blip r:embed="rId8">
            <a:duotone>
              <a:schemeClr val="accent1">
                <a:shade val="45000"/>
                <a:satMod val="135000"/>
              </a:schemeClr>
              <a:prstClr val="white"/>
            </a:duotone>
          </a:blip>
          <a:stretch>
            <a:fillRect/>
          </a:stretch>
        </p:blipFill>
        <p:spPr>
          <a:xfrm>
            <a:off x="2136139" y="1701165"/>
            <a:ext cx="3633470" cy="2633345"/>
          </a:xfrm>
          <a:prstGeom prst="rect">
            <a:avLst/>
          </a:prstGeom>
        </p:spPr>
      </p:pic>
      <p:sp>
        <p:nvSpPr>
          <p:cNvPr id="43013" name="文本框 1">
            <a:extLst>
              <a:ext uri="{FF2B5EF4-FFF2-40B4-BE49-F238E27FC236}">
                <a16:creationId xmlns:a16="http://schemas.microsoft.com/office/drawing/2014/main" id="{A8BAE1F6-2158-50B5-5D58-229C2D6329B4}"/>
              </a:ext>
            </a:extLst>
          </p:cNvPr>
          <p:cNvSpPr txBox="1">
            <a:spLocks noChangeArrowheads="1"/>
          </p:cNvSpPr>
          <p:nvPr>
            <p:custDataLst>
              <p:tags r:id="rId4"/>
            </p:custDataLst>
          </p:nvPr>
        </p:nvSpPr>
        <p:spPr bwMode="auto">
          <a:xfrm>
            <a:off x="6024563" y="2081213"/>
            <a:ext cx="367347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600">
                <a:solidFill>
                  <a:srgbClr val="000000"/>
                </a:solidFill>
                <a:latin typeface="黑体" panose="02010609060101010101" pitchFamily="49" charset="-122"/>
                <a:ea typeface="黑体" panose="02010609060101010101" pitchFamily="49" charset="-122"/>
              </a:rPr>
              <a:t>    </a:t>
            </a:r>
            <a:r>
              <a:rPr lang="zh-CN" altLang="en-US" sz="2600">
                <a:solidFill>
                  <a:srgbClr val="000000"/>
                </a:solidFill>
                <a:latin typeface="黑体" panose="02010609060101010101" pitchFamily="49" charset="-122"/>
                <a:ea typeface="黑体" panose="02010609060101010101" pitchFamily="49" charset="-122"/>
              </a:rPr>
              <a:t>将左图中的机翼模型倒放，风扇通电后的现象及原因？</a:t>
            </a:r>
            <a:endParaRPr lang="zh-CN" altLang="en-US" sz="2600">
              <a:latin typeface="黑体" panose="02010609060101010101" pitchFamily="49" charset="-122"/>
              <a:ea typeface="黑体" panose="02010609060101010101" pitchFamily="49" charset="-122"/>
            </a:endParaRPr>
          </a:p>
        </p:txBody>
      </p:sp>
      <p:sp>
        <p:nvSpPr>
          <p:cNvPr id="43014" name="文本框 4103">
            <a:extLst>
              <a:ext uri="{FF2B5EF4-FFF2-40B4-BE49-F238E27FC236}">
                <a16:creationId xmlns:a16="http://schemas.microsoft.com/office/drawing/2014/main" id="{36888B3B-1510-0862-331F-6749211688E9}"/>
              </a:ext>
            </a:extLst>
          </p:cNvPr>
          <p:cNvSpPr txBox="1">
            <a:spLocks noChangeArrowheads="1"/>
          </p:cNvSpPr>
          <p:nvPr>
            <p:custDataLst>
              <p:tags r:id="rId5"/>
            </p:custDataLst>
          </p:nvPr>
        </p:nvSpPr>
        <p:spPr bwMode="auto">
          <a:xfrm>
            <a:off x="192088" y="404813"/>
            <a:ext cx="12954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a:extLst>
              <a:ext uri="{FF2B5EF4-FFF2-40B4-BE49-F238E27FC236}">
                <a16:creationId xmlns:a16="http://schemas.microsoft.com/office/drawing/2014/main" id="{9483551C-6F8E-6EA8-F086-632DE0424F7A}"/>
              </a:ext>
            </a:extLst>
          </p:cNvPr>
          <p:cNvSpPr>
            <a:spLocks noChangeArrowheads="1"/>
          </p:cNvSpPr>
          <p:nvPr>
            <p:custDataLst>
              <p:tags r:id="rId1"/>
            </p:custDataLst>
          </p:nvPr>
        </p:nvSpPr>
        <p:spPr bwMode="auto">
          <a:xfrm>
            <a:off x="5232400" y="1049338"/>
            <a:ext cx="1706563" cy="552450"/>
          </a:xfrm>
          <a:prstGeom prst="rect">
            <a:avLst/>
          </a:prstGeom>
          <a:noFill/>
          <a:ln w="9525" algn="ctr">
            <a:noFill/>
            <a:miter lim="800000"/>
          </a:ln>
        </p:spPr>
        <p:txBody>
          <a:bodyPr wrap="none">
            <a:spAutoFit/>
          </a:bodyPr>
          <a:lstStyle/>
          <a:p>
            <a:pPr>
              <a:buFontTx/>
              <a:buNone/>
              <a:defRPr/>
            </a:pPr>
            <a:r>
              <a:rPr lang="zh-CN" altLang="en-US" sz="3000" cap="small">
                <a:solidFill>
                  <a:srgbClr val="FF0000"/>
                </a:solidFill>
                <a:latin typeface="黑体" panose="02010609060101010101" pitchFamily="49" charset="-122"/>
                <a:ea typeface="黑体" panose="02010609060101010101" pitchFamily="49" charset="-122"/>
              </a:rPr>
              <a:t>想想议议</a:t>
            </a:r>
          </a:p>
        </p:txBody>
      </p:sp>
      <p:pic>
        <p:nvPicPr>
          <p:cNvPr id="44035" name="图片 1">
            <a:extLst>
              <a:ext uri="{FF2B5EF4-FFF2-40B4-BE49-F238E27FC236}">
                <a16:creationId xmlns:a16="http://schemas.microsoft.com/office/drawing/2014/main" id="{C402CF84-90CA-DE6A-23CA-F68FB924AF10}"/>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bwMode="auto">
          <a:xfrm>
            <a:off x="2506663" y="2100263"/>
            <a:ext cx="33496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6">
            <a:extLst>
              <a:ext uri="{FF2B5EF4-FFF2-40B4-BE49-F238E27FC236}">
                <a16:creationId xmlns:a16="http://schemas.microsoft.com/office/drawing/2014/main" id="{A86024AA-165F-AB18-4F2E-F004E7014EEC}"/>
              </a:ext>
            </a:extLst>
          </p:cNvPr>
          <p:cNvSpPr txBox="1">
            <a:spLocks noChangeArrowheads="1"/>
          </p:cNvSpPr>
          <p:nvPr>
            <p:custDataLst>
              <p:tags r:id="rId3"/>
            </p:custDataLst>
          </p:nvPr>
        </p:nvSpPr>
        <p:spPr bwMode="auto">
          <a:xfrm>
            <a:off x="2247900" y="4822825"/>
            <a:ext cx="7696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800">
                <a:latin typeface="宋体" panose="02010600030101010101" pitchFamily="2" charset="-122"/>
                <a:ea typeface="黑体" panose="02010609060101010101" pitchFamily="49" charset="-122"/>
              </a:rPr>
              <a:t>    </a:t>
            </a:r>
            <a:r>
              <a:rPr lang="zh-CN" altLang="en-US" sz="2800">
                <a:latin typeface="宋体" panose="02010600030101010101" pitchFamily="2" charset="-122"/>
                <a:ea typeface="黑体" panose="02010609060101010101" pitchFamily="49" charset="-122"/>
              </a:rPr>
              <a:t>飞机的机翼是模仿的鸟的翅膀设计的，所以飞鸟获得升力的原因与飞机的相同。</a:t>
            </a:r>
          </a:p>
        </p:txBody>
      </p:sp>
      <p:pic>
        <p:nvPicPr>
          <p:cNvPr id="44037" name="图片 3">
            <a:extLst>
              <a:ext uri="{FF2B5EF4-FFF2-40B4-BE49-F238E27FC236}">
                <a16:creationId xmlns:a16="http://schemas.microsoft.com/office/drawing/2014/main" id="{C2CD1D13-CB14-4291-0FA9-2C571026D505}"/>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bwMode="auto">
          <a:xfrm>
            <a:off x="5927725" y="2100263"/>
            <a:ext cx="377825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文本框 4103">
            <a:extLst>
              <a:ext uri="{FF2B5EF4-FFF2-40B4-BE49-F238E27FC236}">
                <a16:creationId xmlns:a16="http://schemas.microsoft.com/office/drawing/2014/main" id="{5798ED80-0A5B-5116-8D9C-2DDF99341DED}"/>
              </a:ext>
            </a:extLst>
          </p:cNvPr>
          <p:cNvSpPr txBox="1">
            <a:spLocks noChangeArrowheads="1"/>
          </p:cNvSpPr>
          <p:nvPr>
            <p:custDataLst>
              <p:tags r:id="rId5"/>
            </p:custDataLst>
          </p:nvPr>
        </p:nvSpPr>
        <p:spPr bwMode="auto">
          <a:xfrm>
            <a:off x="119063" y="33337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0">
            <a:extLst>
              <a:ext uri="{FF2B5EF4-FFF2-40B4-BE49-F238E27FC236}">
                <a16:creationId xmlns:a16="http://schemas.microsoft.com/office/drawing/2014/main" id="{C64AEDEA-E64F-0F44-B5F5-F5FF12D1C5E5}"/>
              </a:ext>
            </a:extLst>
          </p:cNvPr>
          <p:cNvPicPr>
            <a:picLocks noChangeAspect="1" noChangeArrowheads="1"/>
          </p:cNvPicPr>
          <p:nvPr>
            <p:custDataLst>
              <p:tags r:id="rId1"/>
            </p:custDataLst>
          </p:nvPr>
        </p:nvPicPr>
        <p:blipFill>
          <a:blip r:embed="rId17">
            <a:extLst>
              <a:ext uri="{28A0092B-C50C-407E-A947-70E740481C1C}">
                <a14:useLocalDpi xmlns:a14="http://schemas.microsoft.com/office/drawing/2010/main" val="0"/>
              </a:ext>
            </a:extLst>
          </a:blip>
          <a:stretch>
            <a:fillRect/>
          </a:stretch>
        </p:blipFill>
        <p:spPr bwMode="auto">
          <a:xfrm>
            <a:off x="2511425" y="1630363"/>
            <a:ext cx="27209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11">
            <a:extLst>
              <a:ext uri="{FF2B5EF4-FFF2-40B4-BE49-F238E27FC236}">
                <a16:creationId xmlns:a16="http://schemas.microsoft.com/office/drawing/2014/main" id="{2B3DB29A-4831-BFBC-AB43-8A8781850B64}"/>
              </a:ext>
            </a:extLst>
          </p:cNvPr>
          <p:cNvSpPr>
            <a:spLocks noChangeArrowheads="1"/>
          </p:cNvSpPr>
          <p:nvPr>
            <p:custDataLst>
              <p:tags r:id="rId2"/>
            </p:custDataLst>
          </p:nvPr>
        </p:nvSpPr>
        <p:spPr bwMode="auto">
          <a:xfrm>
            <a:off x="5280025" y="2481263"/>
            <a:ext cx="4318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黑体" panose="02010609060101010101" pitchFamily="49" charset="-122"/>
                <a:ea typeface="黑体" panose="02010609060101010101" pitchFamily="49" charset="-122"/>
              </a:rPr>
              <a:t>流水吸引乒乓球</a:t>
            </a:r>
          </a:p>
        </p:txBody>
      </p:sp>
      <p:pic>
        <p:nvPicPr>
          <p:cNvPr id="45060" name="图片 5">
            <a:extLst>
              <a:ext uri="{FF2B5EF4-FFF2-40B4-BE49-F238E27FC236}">
                <a16:creationId xmlns:a16="http://schemas.microsoft.com/office/drawing/2014/main" id="{2FFC0986-5571-F124-1624-E8F58308E13F}"/>
              </a:ext>
            </a:extLst>
          </p:cNvPr>
          <p:cNvPicPr>
            <a:picLocks noChangeAspect="1" noChangeArrowheads="1"/>
          </p:cNvPicPr>
          <p:nvPr>
            <p:custDataLst>
              <p:tags r:id="rId3"/>
            </p:custDataLst>
          </p:nvPr>
        </p:nvPicPr>
        <p:blipFill>
          <a:blip r:embed="rId18">
            <a:extLst>
              <a:ext uri="{28A0092B-C50C-407E-A947-70E740481C1C}">
                <a14:useLocalDpi xmlns:a14="http://schemas.microsoft.com/office/drawing/2010/main" val="0"/>
              </a:ext>
            </a:extLst>
          </a:blip>
          <a:stretch>
            <a:fillRect/>
          </a:stretch>
        </p:blipFill>
        <p:spPr bwMode="auto">
          <a:xfrm>
            <a:off x="5853113" y="1630363"/>
            <a:ext cx="338772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图片 10">
            <a:extLst>
              <a:ext uri="{FF2B5EF4-FFF2-40B4-BE49-F238E27FC236}">
                <a16:creationId xmlns:a16="http://schemas.microsoft.com/office/drawing/2014/main" id="{4A5D3D46-3AFD-245B-71C1-EFB4AACDA538}"/>
              </a:ext>
            </a:extLst>
          </p:cNvPr>
          <p:cNvPicPr>
            <a:picLocks noChangeAspect="1" noChangeArrowheads="1"/>
          </p:cNvPicPr>
          <p:nvPr>
            <p:custDataLst>
              <p:tags r:id="rId4"/>
            </p:custDataLst>
          </p:nvPr>
        </p:nvPicPr>
        <p:blipFill>
          <a:blip r:embed="rId19">
            <a:extLst>
              <a:ext uri="{28A0092B-C50C-407E-A947-70E740481C1C}">
                <a14:useLocalDpi xmlns:a14="http://schemas.microsoft.com/office/drawing/2010/main" val="0"/>
              </a:ext>
            </a:extLst>
          </a:blip>
          <a:stretch>
            <a:fillRect/>
          </a:stretch>
        </p:blipFill>
        <p:spPr bwMode="auto">
          <a:xfrm>
            <a:off x="5853113" y="3416300"/>
            <a:ext cx="3387725"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11">
            <a:extLst>
              <a:ext uri="{FF2B5EF4-FFF2-40B4-BE49-F238E27FC236}">
                <a16:creationId xmlns:a16="http://schemas.microsoft.com/office/drawing/2014/main" id="{1D9F5A65-186E-E9F2-B6A4-CDB46E1EADDD}"/>
              </a:ext>
            </a:extLst>
          </p:cNvPr>
          <p:cNvSpPr>
            <a:spLocks noChangeArrowheads="1"/>
          </p:cNvSpPr>
          <p:nvPr>
            <p:custDataLst>
              <p:tags r:id="rId5"/>
            </p:custDataLst>
          </p:nvPr>
        </p:nvSpPr>
        <p:spPr bwMode="auto">
          <a:xfrm>
            <a:off x="9247188" y="1860550"/>
            <a:ext cx="40163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黑体" panose="02010609060101010101" pitchFamily="49" charset="-122"/>
                <a:ea typeface="黑体" panose="02010609060101010101" pitchFamily="49" charset="-122"/>
              </a:rPr>
              <a:t>两船相吸</a:t>
            </a:r>
          </a:p>
        </p:txBody>
      </p:sp>
      <p:sp>
        <p:nvSpPr>
          <p:cNvPr id="45063" name="Rectangle 11">
            <a:extLst>
              <a:ext uri="{FF2B5EF4-FFF2-40B4-BE49-F238E27FC236}">
                <a16:creationId xmlns:a16="http://schemas.microsoft.com/office/drawing/2014/main" id="{9716A395-963B-3FBF-2615-223529B7582D}"/>
              </a:ext>
            </a:extLst>
          </p:cNvPr>
          <p:cNvSpPr>
            <a:spLocks noChangeArrowheads="1"/>
          </p:cNvSpPr>
          <p:nvPr>
            <p:custDataLst>
              <p:tags r:id="rId6"/>
            </p:custDataLst>
          </p:nvPr>
        </p:nvSpPr>
        <p:spPr bwMode="auto">
          <a:xfrm>
            <a:off x="9247188" y="3916363"/>
            <a:ext cx="40163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黑体" panose="02010609060101010101" pitchFamily="49" charset="-122"/>
                <a:ea typeface="黑体" panose="02010609060101010101" pitchFamily="49" charset="-122"/>
              </a:rPr>
              <a:t>两球相吸</a:t>
            </a:r>
          </a:p>
        </p:txBody>
      </p:sp>
      <p:sp>
        <p:nvSpPr>
          <p:cNvPr id="22" name="文本框 6">
            <a:extLst>
              <a:ext uri="{FF2B5EF4-FFF2-40B4-BE49-F238E27FC236}">
                <a16:creationId xmlns:a16="http://schemas.microsoft.com/office/drawing/2014/main" id="{BF70CE1F-26CB-6CF1-93FE-5F8319AB0070}"/>
              </a:ext>
            </a:extLst>
          </p:cNvPr>
          <p:cNvSpPr txBox="1">
            <a:spLocks noChangeArrowheads="1"/>
          </p:cNvSpPr>
          <p:nvPr>
            <p:custDataLst>
              <p:tags r:id="rId7"/>
            </p:custDataLst>
          </p:nvPr>
        </p:nvSpPr>
        <p:spPr bwMode="auto">
          <a:xfrm>
            <a:off x="1725613" y="5737225"/>
            <a:ext cx="84391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FF0000"/>
                </a:solidFill>
                <a:latin typeface="Calibri" panose="020F0502020204030204" pitchFamily="34" charset="0"/>
                <a:ea typeface="黑体" panose="02010609060101010101" pitchFamily="49" charset="-122"/>
              </a:rPr>
              <a:t>流体的速度越大，压强越小；流体的速度越小，压强越大。</a:t>
            </a:r>
          </a:p>
        </p:txBody>
      </p:sp>
      <p:grpSp>
        <p:nvGrpSpPr>
          <p:cNvPr id="45065" name="组合 6147">
            <a:extLst>
              <a:ext uri="{FF2B5EF4-FFF2-40B4-BE49-F238E27FC236}">
                <a16:creationId xmlns:a16="http://schemas.microsoft.com/office/drawing/2014/main" id="{CEFAF98B-09D4-DB42-5F69-C3BED500B5CF}"/>
              </a:ext>
            </a:extLst>
          </p:cNvPr>
          <p:cNvGrpSpPr/>
          <p:nvPr>
            <p:custDataLst>
              <p:tags r:id="rId8"/>
            </p:custDataLst>
          </p:nvPr>
        </p:nvGrpSpPr>
        <p:grpSpPr>
          <a:xfrm>
            <a:off x="119063" y="620713"/>
            <a:ext cx="2873375" cy="809625"/>
            <a:chOff x="0" y="0"/>
            <a:chExt cx="4530" cy="1275"/>
          </a:xfrm>
        </p:grpSpPr>
        <p:sp>
          <p:nvSpPr>
            <p:cNvPr id="45067" name="矩形 7">
              <a:extLst>
                <a:ext uri="{FF2B5EF4-FFF2-40B4-BE49-F238E27FC236}">
                  <a16:creationId xmlns:a16="http://schemas.microsoft.com/office/drawing/2014/main" id="{E1156E9C-CAEA-8D15-31FD-07026780B0AA}"/>
                </a:ext>
              </a:extLst>
            </p:cNvPr>
            <p:cNvSpPr>
              <a:spLocks noChangeArrowheads="1"/>
            </p:cNvSpPr>
            <p:nvPr>
              <p:custDataLst>
                <p:tags r:id="rId10"/>
              </p:custDataLst>
            </p:nvPr>
          </p:nvSpPr>
          <p:spPr bwMode="auto">
            <a:xfrm>
              <a:off x="882" y="0"/>
              <a:ext cx="2634" cy="1200"/>
            </a:xfrm>
            <a:custGeom>
              <a:avLst/>
              <a:gdLst>
                <a:gd name="T0" fmla="*/ 0 w 2520280"/>
                <a:gd name="T1" fmla="*/ 1 h 1872208"/>
                <a:gd name="T2" fmla="*/ 3 w 2520280"/>
                <a:gd name="T3" fmla="*/ 1 h 1872208"/>
                <a:gd name="T4" fmla="*/ 0 w 2520280"/>
                <a:gd name="T5" fmla="*/ 1 h 1872208"/>
                <a:gd name="T6" fmla="*/ 0 w 2520280"/>
                <a:gd name="T7" fmla="*/ 0 h 1872208"/>
                <a:gd name="T8" fmla="*/ 0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DDDDDD"/>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5068" name="任意多边形 16">
              <a:extLst>
                <a:ext uri="{FF2B5EF4-FFF2-40B4-BE49-F238E27FC236}">
                  <a16:creationId xmlns:a16="http://schemas.microsoft.com/office/drawing/2014/main" id="{9220AA96-BD09-AF45-A68C-317E8021B2F6}"/>
                </a:ext>
              </a:extLst>
            </p:cNvPr>
            <p:cNvSpPr>
              <a:spLocks noChangeArrowheads="1"/>
            </p:cNvSpPr>
            <p:nvPr>
              <p:custDataLst>
                <p:tags r:id="rId11"/>
              </p:custDataLst>
            </p:nvPr>
          </p:nvSpPr>
          <p:spPr bwMode="auto">
            <a:xfrm>
              <a:off x="0" y="454"/>
              <a:ext cx="826" cy="760"/>
            </a:xfrm>
            <a:custGeom>
              <a:avLst/>
              <a:gdLst>
                <a:gd name="T0" fmla="*/ 0 w 696310"/>
                <a:gd name="T1" fmla="*/ 0 h 696310"/>
                <a:gd name="T2" fmla="*/ 1 w 696310"/>
                <a:gd name="T3" fmla="*/ 0 h 696310"/>
                <a:gd name="T4" fmla="*/ 1 w 696310"/>
                <a:gd name="T5" fmla="*/ 0 h 696310"/>
                <a:gd name="T6" fmla="*/ 1 w 696310"/>
                <a:gd name="T7" fmla="*/ 0 h 696310"/>
                <a:gd name="T8" fmla="*/ 1 w 696310"/>
                <a:gd name="T9" fmla="*/ 1 h 696310"/>
                <a:gd name="T10" fmla="*/ 0 w 696310"/>
                <a:gd name="T11" fmla="*/ 1 h 696310"/>
                <a:gd name="T12" fmla="*/ 0 w 696310"/>
                <a:gd name="T13" fmla="*/ 0 h 696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069" name="矩形 17">
              <a:extLst>
                <a:ext uri="{FF2B5EF4-FFF2-40B4-BE49-F238E27FC236}">
                  <a16:creationId xmlns:a16="http://schemas.microsoft.com/office/drawing/2014/main" id="{3A3189D7-7008-8E94-32AB-5F4799382711}"/>
                </a:ext>
              </a:extLst>
            </p:cNvPr>
            <p:cNvSpPr>
              <a:spLocks noChangeArrowheads="1"/>
            </p:cNvSpPr>
            <p:nvPr>
              <p:custDataLst>
                <p:tags r:id="rId12"/>
              </p:custDataLst>
            </p:nvPr>
          </p:nvSpPr>
          <p:spPr bwMode="auto">
            <a:xfrm>
              <a:off x="570" y="374"/>
              <a:ext cx="258" cy="265"/>
            </a:xfrm>
            <a:prstGeom prst="rect">
              <a:avLst/>
            </a:prstGeom>
            <a:solidFill>
              <a:srgbClr val="008080">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215900" rIns="179705"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400">
                <a:solidFill>
                  <a:srgbClr val="FFFFFF"/>
                </a:solidFill>
              </a:endParaRPr>
            </a:p>
          </p:txBody>
        </p:sp>
        <p:sp>
          <p:nvSpPr>
            <p:cNvPr id="45070" name="文本框 6151">
              <a:extLst>
                <a:ext uri="{FF2B5EF4-FFF2-40B4-BE49-F238E27FC236}">
                  <a16:creationId xmlns:a16="http://schemas.microsoft.com/office/drawing/2014/main" id="{A79C29E3-4D2A-0D00-565E-33338A275B1A}"/>
                </a:ext>
              </a:extLst>
            </p:cNvPr>
            <p:cNvSpPr txBox="1">
              <a:spLocks noChangeArrowheads="1"/>
            </p:cNvSpPr>
            <p:nvPr>
              <p:custDataLst>
                <p:tags r:id="rId13"/>
              </p:custDataLst>
            </p:nvPr>
          </p:nvSpPr>
          <p:spPr bwMode="auto">
            <a:xfrm>
              <a:off x="878" y="432"/>
              <a:ext cx="3652"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b="1">
                  <a:solidFill>
                    <a:srgbClr val="006666"/>
                  </a:solidFill>
                  <a:latin typeface="微软雅黑" panose="020B0503020204020204" pitchFamily="34" charset="-122"/>
                  <a:ea typeface="微软雅黑" panose="020B0503020204020204" pitchFamily="34" charset="-122"/>
                  <a:sym typeface="宋体" panose="02010600030101010101" pitchFamily="2" charset="-122"/>
                </a:rPr>
                <a:t>生活中的现象</a:t>
              </a:r>
            </a:p>
          </p:txBody>
        </p:sp>
        <p:sp>
          <p:nvSpPr>
            <p:cNvPr id="45071" name="文本框 6152">
              <a:extLst>
                <a:ext uri="{FF2B5EF4-FFF2-40B4-BE49-F238E27FC236}">
                  <a16:creationId xmlns:a16="http://schemas.microsoft.com/office/drawing/2014/main" id="{7053C726-DB64-0F5D-2774-FEEB793AFA0A}"/>
                </a:ext>
              </a:extLst>
            </p:cNvPr>
            <p:cNvSpPr txBox="1">
              <a:spLocks noChangeArrowheads="1"/>
            </p:cNvSpPr>
            <p:nvPr>
              <p:custDataLst>
                <p:tags r:id="rId14"/>
              </p:custDataLst>
            </p:nvPr>
          </p:nvSpPr>
          <p:spPr bwMode="auto">
            <a:xfrm>
              <a:off x="0" y="452"/>
              <a:ext cx="873"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chemeClr val="accent1"/>
                  </a:solidFill>
                  <a:latin typeface="微软雅黑" panose="020B0503020204020204" pitchFamily="34" charset="-122"/>
                  <a:ea typeface="微软雅黑" panose="020B0503020204020204" pitchFamily="34" charset="-122"/>
                </a:rPr>
                <a:t>三</a:t>
              </a:r>
            </a:p>
          </p:txBody>
        </p:sp>
      </p:grpSp>
      <p:sp>
        <p:nvSpPr>
          <p:cNvPr id="45066" name="文本框 4103">
            <a:extLst>
              <a:ext uri="{FF2B5EF4-FFF2-40B4-BE49-F238E27FC236}">
                <a16:creationId xmlns:a16="http://schemas.microsoft.com/office/drawing/2014/main" id="{7B66F81F-5007-BCE3-27F1-7A913356CCAF}"/>
              </a:ext>
            </a:extLst>
          </p:cNvPr>
          <p:cNvSpPr txBox="1">
            <a:spLocks noChangeArrowheads="1"/>
          </p:cNvSpPr>
          <p:nvPr>
            <p:custDataLst>
              <p:tags r:id="rId9"/>
            </p:custDataLst>
          </p:nvPr>
        </p:nvSpPr>
        <p:spPr bwMode="auto">
          <a:xfrm>
            <a:off x="119063" y="33337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6">
            <a:extLst>
              <a:ext uri="{FF2B5EF4-FFF2-40B4-BE49-F238E27FC236}">
                <a16:creationId xmlns:a16="http://schemas.microsoft.com/office/drawing/2014/main" id="{5B53D26B-A3C5-391B-BB4A-E2B00476E17E}"/>
              </a:ext>
            </a:extLst>
          </p:cNvPr>
          <p:cNvSpPr txBox="1">
            <a:spLocks noChangeArrowheads="1"/>
          </p:cNvSpPr>
          <p:nvPr>
            <p:custDataLst>
              <p:tags r:id="rId1"/>
            </p:custDataLst>
          </p:nvPr>
        </p:nvSpPr>
        <p:spPr bwMode="auto">
          <a:xfrm>
            <a:off x="2532063" y="5653088"/>
            <a:ext cx="7416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FF0000"/>
                </a:solidFill>
                <a:latin typeface="Calibri" panose="020F0502020204030204" pitchFamily="34" charset="0"/>
                <a:ea typeface="黑体" panose="02010609060101010101" pitchFamily="49" charset="-122"/>
              </a:rPr>
              <a:t>流体的流速差产生的压强差，使船获得升力。</a:t>
            </a:r>
          </a:p>
        </p:txBody>
      </p:sp>
      <p:pic>
        <p:nvPicPr>
          <p:cNvPr id="46083" name="图片 1">
            <a:extLst>
              <a:ext uri="{FF2B5EF4-FFF2-40B4-BE49-F238E27FC236}">
                <a16:creationId xmlns:a16="http://schemas.microsoft.com/office/drawing/2014/main" id="{F03F637F-8B36-5725-FA4B-D69262B18F67}"/>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3700463" y="1154113"/>
            <a:ext cx="479107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11">
            <a:extLst>
              <a:ext uri="{FF2B5EF4-FFF2-40B4-BE49-F238E27FC236}">
                <a16:creationId xmlns:a16="http://schemas.microsoft.com/office/drawing/2014/main" id="{E847629D-438B-9C69-0A49-2AE8E2738EB9}"/>
              </a:ext>
            </a:extLst>
          </p:cNvPr>
          <p:cNvSpPr>
            <a:spLocks noChangeArrowheads="1"/>
          </p:cNvSpPr>
          <p:nvPr>
            <p:custDataLst>
              <p:tags r:id="rId3"/>
            </p:custDataLst>
          </p:nvPr>
        </p:nvSpPr>
        <p:spPr bwMode="auto">
          <a:xfrm>
            <a:off x="5024438" y="4811713"/>
            <a:ext cx="24336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黑体" panose="02010609060101010101" pitchFamily="49" charset="-122"/>
                <a:ea typeface="黑体" panose="02010609060101010101" pitchFamily="49" charset="-122"/>
              </a:rPr>
              <a:t>航行中的水翼船</a:t>
            </a:r>
          </a:p>
        </p:txBody>
      </p:sp>
      <p:sp>
        <p:nvSpPr>
          <p:cNvPr id="46085" name="文本框 4103">
            <a:extLst>
              <a:ext uri="{FF2B5EF4-FFF2-40B4-BE49-F238E27FC236}">
                <a16:creationId xmlns:a16="http://schemas.microsoft.com/office/drawing/2014/main" id="{8EA95DB9-ACEF-45F7-6E31-76F214A5ED46}"/>
              </a:ext>
            </a:extLst>
          </p:cNvPr>
          <p:cNvSpPr txBox="1">
            <a:spLocks noChangeArrowheads="1"/>
          </p:cNvSpPr>
          <p:nvPr>
            <p:custDataLst>
              <p:tags r:id="rId4"/>
            </p:custDataLst>
          </p:nvPr>
        </p:nvSpPr>
        <p:spPr bwMode="auto">
          <a:xfrm>
            <a:off x="119063" y="260350"/>
            <a:ext cx="1295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6">
            <a:extLst>
              <a:ext uri="{FF2B5EF4-FFF2-40B4-BE49-F238E27FC236}">
                <a16:creationId xmlns:a16="http://schemas.microsoft.com/office/drawing/2014/main" id="{71C53CCF-3583-CB25-B44D-58E43C8BB051}"/>
              </a:ext>
            </a:extLst>
          </p:cNvPr>
          <p:cNvSpPr txBox="1">
            <a:spLocks noChangeArrowheads="1"/>
          </p:cNvSpPr>
          <p:nvPr>
            <p:custDataLst>
              <p:tags r:id="rId1"/>
            </p:custDataLst>
          </p:nvPr>
        </p:nvSpPr>
        <p:spPr bwMode="auto">
          <a:xfrm>
            <a:off x="2487613" y="5434013"/>
            <a:ext cx="71469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FF0000"/>
                </a:solidFill>
                <a:latin typeface="Calibri" panose="020F0502020204030204" pitchFamily="34" charset="0"/>
                <a:ea typeface="黑体" panose="02010609060101010101" pitchFamily="49" charset="-122"/>
              </a:rPr>
              <a:t>流体的流速差产生的压强差，产生推向火车的力。</a:t>
            </a:r>
          </a:p>
        </p:txBody>
      </p:sp>
      <p:sp>
        <p:nvSpPr>
          <p:cNvPr id="47107" name="Rectangle 11">
            <a:extLst>
              <a:ext uri="{FF2B5EF4-FFF2-40B4-BE49-F238E27FC236}">
                <a16:creationId xmlns:a16="http://schemas.microsoft.com/office/drawing/2014/main" id="{62D5FC24-A9DB-0AD2-015C-29924917F401}"/>
              </a:ext>
            </a:extLst>
          </p:cNvPr>
          <p:cNvSpPr>
            <a:spLocks noChangeArrowheads="1"/>
          </p:cNvSpPr>
          <p:nvPr>
            <p:custDataLst>
              <p:tags r:id="rId2"/>
            </p:custDataLst>
          </p:nvPr>
        </p:nvSpPr>
        <p:spPr bwMode="auto">
          <a:xfrm>
            <a:off x="3556000" y="4365625"/>
            <a:ext cx="2044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黑体" panose="02010609060101010101" pitchFamily="49" charset="-122"/>
                <a:ea typeface="黑体" panose="02010609060101010101" pitchFamily="49" charset="-122"/>
              </a:rPr>
              <a:t>列车的安全线</a:t>
            </a:r>
          </a:p>
        </p:txBody>
      </p:sp>
      <p:pic>
        <p:nvPicPr>
          <p:cNvPr id="47108" name="图片 3">
            <a:extLst>
              <a:ext uri="{FF2B5EF4-FFF2-40B4-BE49-F238E27FC236}">
                <a16:creationId xmlns:a16="http://schemas.microsoft.com/office/drawing/2014/main" id="{EB2F8310-C041-5E9A-8C32-0C2CD8EBDC6C}"/>
              </a:ext>
            </a:extLst>
          </p:cNvPr>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bwMode="auto">
          <a:xfrm>
            <a:off x="2511425" y="1212850"/>
            <a:ext cx="41338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8EF0845F-87DF-3E3E-CACE-9E28CF8C4A2B}"/>
              </a:ext>
            </a:extLst>
          </p:cNvPr>
          <p:cNvPicPr>
            <a:picLocks noChangeAspect="1" noChangeArrowheads="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bwMode="auto">
          <a:xfrm>
            <a:off x="8616950" y="1271588"/>
            <a:ext cx="10763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a:extLst>
              <a:ext uri="{FF2B5EF4-FFF2-40B4-BE49-F238E27FC236}">
                <a16:creationId xmlns:a16="http://schemas.microsoft.com/office/drawing/2014/main" id="{F61AC63A-5197-2C50-EBE2-B63275FEE3BE}"/>
              </a:ext>
            </a:extLst>
          </p:cNvPr>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bwMode="auto">
          <a:xfrm>
            <a:off x="7847013" y="2351088"/>
            <a:ext cx="5524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连接符 7">
            <a:extLst>
              <a:ext uri="{FF2B5EF4-FFF2-40B4-BE49-F238E27FC236}">
                <a16:creationId xmlns:a16="http://schemas.microsoft.com/office/drawing/2014/main" id="{5BE13F8C-3531-A1EF-99F8-8B2F023A57DD}"/>
              </a:ext>
            </a:extLst>
          </p:cNvPr>
          <p:cNvCxnSpPr/>
          <p:nvPr>
            <p:custDataLst>
              <p:tags r:id="rId6"/>
            </p:custDataLst>
          </p:nvPr>
        </p:nvCxnSpPr>
        <p:spPr>
          <a:xfrm flipH="1">
            <a:off x="8399463" y="1317625"/>
            <a:ext cx="0" cy="3048000"/>
          </a:xfrm>
          <a:prstGeom prst="line">
            <a:avLst/>
          </a:prstGeom>
          <a:ln w="508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左箭头 9">
            <a:extLst>
              <a:ext uri="{FF2B5EF4-FFF2-40B4-BE49-F238E27FC236}">
                <a16:creationId xmlns:a16="http://schemas.microsoft.com/office/drawing/2014/main" id="{88A76E0B-A953-B176-BD53-3DC7FCF80384}"/>
              </a:ext>
            </a:extLst>
          </p:cNvPr>
          <p:cNvSpPr/>
          <p:nvPr>
            <p:custDataLst>
              <p:tags r:id="rId7"/>
            </p:custDataLst>
          </p:nvPr>
        </p:nvSpPr>
        <p:spPr>
          <a:xfrm>
            <a:off x="8251825" y="2511425"/>
            <a:ext cx="728663" cy="385763"/>
          </a:xfrm>
          <a:prstGeom prst="leftArrow">
            <a:avLst>
              <a:gd name="adj1" fmla="val 69836"/>
              <a:gd name="adj2" fmla="val 5857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r>
              <a:rPr lang="zh-CN" altLang="en-US" sz="1000">
                <a:solidFill>
                  <a:schemeClr val="tx1"/>
                </a:solidFill>
              </a:rPr>
              <a:t>压强小</a:t>
            </a:r>
          </a:p>
        </p:txBody>
      </p:sp>
      <p:sp>
        <p:nvSpPr>
          <p:cNvPr id="11" name="右箭头 10">
            <a:extLst>
              <a:ext uri="{FF2B5EF4-FFF2-40B4-BE49-F238E27FC236}">
                <a16:creationId xmlns:a16="http://schemas.microsoft.com/office/drawing/2014/main" id="{8E7C621A-D528-7397-A4A4-9F39F629EEE4}"/>
              </a:ext>
            </a:extLst>
          </p:cNvPr>
          <p:cNvSpPr/>
          <p:nvPr>
            <p:custDataLst>
              <p:tags r:id="rId8"/>
            </p:custDataLst>
          </p:nvPr>
        </p:nvSpPr>
        <p:spPr>
          <a:xfrm>
            <a:off x="6738938" y="2435225"/>
            <a:ext cx="1092200" cy="536575"/>
          </a:xfrm>
          <a:prstGeom prst="rightArrow">
            <a:avLst>
              <a:gd name="adj1" fmla="val 57029"/>
              <a:gd name="adj2" fmla="val 5702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r>
              <a:rPr lang="zh-CN" altLang="en-US">
                <a:solidFill>
                  <a:schemeClr val="tx1"/>
                </a:solidFill>
              </a:rPr>
              <a:t>压强大</a:t>
            </a:r>
          </a:p>
        </p:txBody>
      </p:sp>
      <p:sp>
        <p:nvSpPr>
          <p:cNvPr id="47114" name="文本框 4103">
            <a:extLst>
              <a:ext uri="{FF2B5EF4-FFF2-40B4-BE49-F238E27FC236}">
                <a16:creationId xmlns:a16="http://schemas.microsoft.com/office/drawing/2014/main" id="{25D8366C-9752-EC8A-417F-1C3F742C8FEE}"/>
              </a:ext>
            </a:extLst>
          </p:cNvPr>
          <p:cNvSpPr txBox="1">
            <a:spLocks noChangeArrowheads="1"/>
          </p:cNvSpPr>
          <p:nvPr>
            <p:custDataLst>
              <p:tags r:id="rId9"/>
            </p:custDataLst>
          </p:nvPr>
        </p:nvSpPr>
        <p:spPr bwMode="auto">
          <a:xfrm>
            <a:off x="119063" y="33337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ff9e846c7?vcp=1&amp;pid=72b5b9b4b&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知识点1</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流体压强与流速的关系</a:t>
            </a:r>
            <a:endParaRPr lang="en-US" altLang="zh-CN" sz="3467"/>
          </a:p>
        </p:txBody>
      </p:sp>
      <p:pic>
        <p:nvPicPr>
          <p:cNvPr id="3" name="QC_5_BD.1_1#f8bec5922?iti=1&amp;htil=1&amp;vcp=1&amp;vis=1&amp;pid=ff9e846c7&amp;color=0,0,0&amp;tib=255,255,255&amp;vtp=1"/>
          <p:cNvPicPr>
            <a:picLocks noChangeAspect="1"/>
          </p:cNvPicPr>
          <p:nvPr>
            <p:custDataLst>
              <p:tags r:id="rId2"/>
            </p:custDataLst>
          </p:nvPr>
        </p:nvPicPr>
        <p:blipFill>
          <a:blip r:embed="rId11">
            <a:clrChange>
              <a:clrFrom>
                <a:srgbClr val="FFFFFF"/>
              </a:clrFrom>
              <a:clrTo>
                <a:srgbClr val="FFFFFF">
                  <a:alpha val="0"/>
                </a:srgbClr>
              </a:clrTo>
            </a:clrChange>
          </a:blip>
          <a:stretch>
            <a:fillRect/>
          </a:stretch>
        </p:blipFill>
        <p:spPr>
          <a:xfrm>
            <a:off x="9300636" y="1472607"/>
            <a:ext cx="2048256" cy="341376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C_5_BD.1_2#f8bec5922?iti=1&amp;htil=1&amp;vcp=1&amp;vis=1&amp;pid=ff9e846c7&amp;color=0,0,0&amp;vtp=1&amp;bbb=1"/>
          <p:cNvSpPr/>
          <p:nvPr>
            <p:custDataLst>
              <p:tags r:id="rId3"/>
            </p:custDataLst>
          </p:nvPr>
        </p:nvSpPr>
        <p:spPr>
          <a:xfrm>
            <a:off x="9364857" y="5035380"/>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（第1题）</a:t>
            </a:r>
            <a:endParaRPr lang="en-US" altLang="zh-CN" sz="3200"/>
          </a:p>
        </p:txBody>
      </p:sp>
      <p:sp>
        <p:nvSpPr>
          <p:cNvPr id="5" name="QC_5_BD.1_3#f8bec5922?htil=1&amp;vcp=1&amp;vis=1&amp;pid=ff9e846c7&amp;color=0,0,0&amp;vtp=1&amp;bbb=1&amp;hb=1"/>
          <p:cNvSpPr/>
          <p:nvPr>
            <p:custDataLst>
              <p:tags r:id="rId4"/>
            </p:custDataLst>
          </p:nvPr>
        </p:nvSpPr>
        <p:spPr>
          <a:xfrm>
            <a:off x="719328" y="1411648"/>
            <a:ext cx="8534400"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a:t>
            </a:r>
            <a:r>
              <a:rPr lang="en-US" altLang="zh-CN" sz="3200">
                <a:solidFill>
                  <a:srgbClr val="000000"/>
                </a:solidFill>
                <a:latin typeface="SimSun" pitchFamily="34" charset="0"/>
                <a:ea typeface="SimSun" pitchFamily="34" charset="-122"/>
                <a:cs typeface="SimSun" pitchFamily="34" charset="-120"/>
              </a:rPr>
              <a:t> </a:t>
            </a: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如图所示，向自由下垂的两</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张白纸中间向下吹气，两张白纸会(</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pic>
        <p:nvPicPr>
          <p:cNvPr id="6" name="QC_5_BD.1_3#f8bec5922?htil=1&amp;vcp=1&amp;vis=1&amp;pid=ff9e846c7&amp;color=0,0,0&amp;tib=255,255,255&amp;iip=1&amp;vtp=1"/>
          <p:cNvPicPr>
            <a:picLocks noChangeAspect="1"/>
          </p:cNvPicPr>
          <p:nvPr>
            <p:custDataLst>
              <p:tags r:id="rId5"/>
            </p:custDataLst>
          </p:nvPr>
        </p:nvPicPr>
        <p:blipFill>
          <a:blip r:embed="rId12">
            <a:clrChange>
              <a:clrFrom>
                <a:srgbClr val="FFFFFF"/>
              </a:clrFrom>
              <a:clrTo>
                <a:srgbClr val="FFFFFF">
                  <a:alpha val="0"/>
                </a:srgbClr>
              </a:clrTo>
            </a:clrChange>
          </a:blip>
          <a:stretch>
            <a:fillRect/>
          </a:stretch>
        </p:blipFill>
        <p:spPr>
          <a:xfrm>
            <a:off x="1231943" y="1557951"/>
            <a:ext cx="2962656" cy="43891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7" name="QC_5_AN.2_1#f8bec5922.bracket?vcp=1&amp;vis=1&amp;pid=ff9e846c7&amp;color=0,0,0&amp;vpa=1&amp;vtp=1"/>
          <p:cNvSpPr/>
          <p:nvPr>
            <p:custDataLst>
              <p:tags r:id="rId6"/>
            </p:custDataLst>
          </p:nvPr>
        </p:nvSpPr>
        <p:spPr>
          <a:xfrm>
            <a:off x="7125421" y="2141474"/>
            <a:ext cx="588433"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D</a:t>
            </a:r>
            <a:endParaRPr lang="en-US" altLang="zh-CN" sz="3200"/>
          </a:p>
        </p:txBody>
      </p:sp>
      <p:sp>
        <p:nvSpPr>
          <p:cNvPr id="8" name="QC_5_BD.1_4#f8bec5922.choices?htil=1&amp;vcp=1&amp;vis=1&amp;pid=ff9e846c7&amp;color=0,0,0&amp;vtp=1&amp;bbb=1"/>
          <p:cNvSpPr/>
          <p:nvPr>
            <p:custDataLst>
              <p:tags r:id="rId7"/>
            </p:custDataLst>
          </p:nvPr>
        </p:nvSpPr>
        <p:spPr>
          <a:xfrm>
            <a:off x="719328" y="2875112"/>
            <a:ext cx="8534400" cy="1377865"/>
          </a:xfrm>
          <a:prstGeom prst="rect">
            <a:avLst/>
          </a:prstGeom>
          <a:noFill/>
        </p:spPr>
        <p:txBody>
          <a:bodyPr wrap="none" lIns="0" tIns="0" rIns="0" bIns="0" rtlCol="0" anchor="t"/>
          <a:lstStyle/>
          <a:p>
            <a:pPr latinLnBrk="1">
              <a:lnSpc>
                <a:spcPts val="5867"/>
              </a:lnSpc>
              <a:tabLst>
                <a:tab pos="4411023" algn="l"/>
              </a:tabLst>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朝上翻卷</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彼此远离</a:t>
            </a:r>
            <a:endParaRPr lang="en-US" altLang="zh-CN" sz="3200"/>
          </a:p>
          <a:p>
            <a:pPr latinLnBrk="1">
              <a:lnSpc>
                <a:spcPts val="5600"/>
              </a:lnSpc>
              <a:tabLst>
                <a:tab pos="4411023" algn="l"/>
              </a:tabLst>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不动</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相互靠拢</a:t>
            </a:r>
            <a:endParaRPr lang="en-US" altLang="zh-CN" sz="3200"/>
          </a:p>
        </p:txBody>
      </p:sp>
      <p:sp>
        <p:nvSpPr>
          <p:cNvPr id="10" name="object 54">
            <a:hlinkClick r:id="rId13" action="ppaction://hlinksldjump"/>
            <a:extLst>
              <a:ext uri="{FF2B5EF4-FFF2-40B4-BE49-F238E27FC236}">
                <a16:creationId xmlns:a16="http://schemas.microsoft.com/office/drawing/2014/main" id="{46F41D5B-E111-FA82-9821-00D1A12702EC}"/>
              </a:ext>
            </a:extLst>
          </p:cNvPr>
          <p:cNvSpPr/>
          <p:nvPr>
            <p:custDataLst>
              <p:tags r:id="rId8"/>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5_BD.3_1#eea7b9337?vcp=1&amp;vis=1&amp;pid=ff9e846c7&amp;color=0,0,0&amp;vtp=1&amp;bt=1&amp;bbb=1&amp;hb=1"/>
          <p:cNvSpPr/>
          <p:nvPr>
            <p:custDataLst>
              <p:tags r:id="rId1"/>
            </p:custDataLst>
          </p:nvPr>
        </p:nvSpPr>
        <p:spPr>
          <a:xfrm>
            <a:off x="719328" y="570569"/>
            <a:ext cx="10752672" cy="2740999"/>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a:t>
            </a:r>
            <a:r>
              <a:rPr lang="en-US" altLang="zh-CN" sz="3200">
                <a:solidFill>
                  <a:srgbClr val="000000"/>
                </a:solidFill>
                <a:latin typeface="SimSun" pitchFamily="34" charset="0"/>
                <a:ea typeface="SimSun" pitchFamily="34" charset="-122"/>
                <a:cs typeface="SimSun" pitchFamily="34" charset="-120"/>
              </a:rPr>
              <a:t> </a:t>
            </a:r>
            <a:r>
              <a:rPr lang="en-US" altLang="zh-CN" sz="3400"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2024年6月</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10日是我国传统节日端午</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节，端午节划龙舟是传统的习俗，弘扬中国传统文化是我们</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义不容辞的责任。佳佳同学发现并行的龙舟不能靠得太近，</a:t>
            </a:r>
          </a:p>
          <a:p>
            <a:pPr latinLnBrk="1">
              <a:lnSpc>
                <a:spcPts val="53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其中蕴含的原理跟以下哪个一样(</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pic>
        <p:nvPicPr>
          <p:cNvPr id="3" name="QC_5_BD.3_1#eea7b9337?vcp=1&amp;vis=1&amp;pid=ff9e846c7&amp;color=0,0,0&amp;tib=255,255,255&amp;iip=2&amp;vtp=1"/>
          <p:cNvPicPr>
            <a:picLocks noChangeAspect="1"/>
          </p:cNvPicPr>
          <p:nvPr>
            <p:custDataLst>
              <p:tags r:id="rId2"/>
            </p:custDataLst>
          </p:nvPr>
        </p:nvPicPr>
        <p:blipFill>
          <a:blip r:embed="rId8">
            <a:clrChange>
              <a:clrFrom>
                <a:srgbClr val="FFFFFF"/>
              </a:clrFrom>
              <a:clrTo>
                <a:srgbClr val="FFFFFF">
                  <a:alpha val="0"/>
                </a:srgbClr>
              </a:clrTo>
            </a:clrChange>
          </a:blip>
          <a:stretch>
            <a:fillRect/>
          </a:stretch>
        </p:blipFill>
        <p:spPr>
          <a:xfrm>
            <a:off x="1262423" y="536448"/>
            <a:ext cx="3511296" cy="78028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C_5_AN.4_1#eea7b9337.bracket?vcp=1&amp;vis=1&amp;pid=ff9e846c7&amp;color=0,0,0&amp;vpa=2&amp;vtp=1"/>
          <p:cNvSpPr/>
          <p:nvPr>
            <p:custDataLst>
              <p:tags r:id="rId3"/>
            </p:custDataLst>
          </p:nvPr>
        </p:nvSpPr>
        <p:spPr>
          <a:xfrm>
            <a:off x="6735954" y="2685458"/>
            <a:ext cx="565151" cy="625433"/>
          </a:xfrm>
          <a:prstGeom prst="rect">
            <a:avLst/>
          </a:prstGeom>
          <a:noFill/>
        </p:spPr>
        <p:txBody>
          <a:bodyPr wrap="none" lIns="0" tIns="0" rIns="0" bIns="0" rtlCol="0" anchor="t"/>
          <a:lstStyle/>
          <a:p>
            <a:pPr algn="ctr" latinLnBrk="1">
              <a:lnSpc>
                <a:spcPts val="54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B</a:t>
            </a:r>
            <a:endParaRPr lang="en-US" altLang="zh-CN" sz="3200"/>
          </a:p>
        </p:txBody>
      </p:sp>
      <p:sp>
        <p:nvSpPr>
          <p:cNvPr id="5" name="QC_5_BD.3_2#eea7b9337.choices?vcp=1&amp;vis=1&amp;pid=ff9e846c7&amp;color=0,0,0&amp;vtp=1&amp;bbb=1"/>
          <p:cNvSpPr/>
          <p:nvPr>
            <p:custDataLst>
              <p:tags r:id="rId4"/>
            </p:custDataLst>
          </p:nvPr>
        </p:nvSpPr>
        <p:spPr>
          <a:xfrm>
            <a:off x="719328" y="3392765"/>
            <a:ext cx="10753344" cy="2740999"/>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用吸管吸饮料</a:t>
            </a:r>
            <a:endParaRPr lang="en-US" altLang="zh-CN" sz="3200"/>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地铁站里有安全线</a:t>
            </a:r>
            <a:endParaRPr lang="en-US" altLang="zh-CN" sz="3200"/>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高压锅煮饭</a:t>
            </a:r>
            <a:endParaRPr lang="en-US" altLang="zh-CN" sz="3200"/>
          </a:p>
          <a:p>
            <a:pPr latinLnBrk="1">
              <a:lnSpc>
                <a:spcPts val="53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佳佳在骑车时需要戴头盔</a:t>
            </a:r>
            <a:endParaRPr lang="en-US" altLang="zh-CN" sz="3200"/>
          </a:p>
        </p:txBody>
      </p:sp>
      <p:sp>
        <p:nvSpPr>
          <p:cNvPr id="6" name="object 54">
            <a:hlinkClick r:id="rId9"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5_BD.5_1#6b0af8c5b?sp=1&amp;vcp=1&amp;vis=1&amp;pid=ff9e846c7&amp;color=0,0,0&amp;vtp=1&amp;bt=1&amp;bbb=1&amp;hb=1"/>
          <p:cNvSpPr/>
          <p:nvPr>
            <p:custDataLst>
              <p:tags r:id="rId1"/>
            </p:custDataLst>
          </p:nvPr>
        </p:nvSpPr>
        <p:spPr>
          <a:xfrm>
            <a:off x="719328" y="536449"/>
            <a:ext cx="10753344" cy="2969599"/>
          </a:xfrm>
          <a:prstGeom prst="rect">
            <a:avLst/>
          </a:prstGeom>
          <a:noFill/>
        </p:spPr>
        <p:txBody>
          <a:bodyPr wrap="none" lIns="0" tIns="0" rIns="0" bIns="0" rtlCol="0" anchor="t"/>
          <a:lstStyle/>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3.</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用图示装置研究压强与流速的关系：装置由喇叭状竖管和</a:t>
            </a:r>
          </a:p>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三个水平管（均两端开口）构成，现将吹风机对准竖管上端</a:t>
            </a:r>
          </a:p>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向下吹风，在水平管的右端口起始位置处同时释放三个相同</a:t>
            </a:r>
          </a:p>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的乒乓球（虚线所示），一段时间后拍摄到乒乓球位于图示</a:t>
            </a:r>
          </a:p>
          <a:p>
            <a:pPr latinLnBrk="1">
              <a:lnSpc>
                <a:spcPts val="45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实线位置。由图中信息可知(</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3" name="QC_5_AN.6_1#6b0af8c5b.bracket?vcp=1&amp;vis=1&amp;pid=ff9e846c7&amp;color=0,0,0&amp;vpa=3&amp;vtp=1"/>
          <p:cNvSpPr/>
          <p:nvPr>
            <p:custDataLst>
              <p:tags r:id="rId2"/>
            </p:custDataLst>
          </p:nvPr>
        </p:nvSpPr>
        <p:spPr>
          <a:xfrm>
            <a:off x="5906221" y="2953088"/>
            <a:ext cx="588433" cy="536533"/>
          </a:xfrm>
          <a:prstGeom prst="rect">
            <a:avLst/>
          </a:prstGeom>
          <a:noFill/>
        </p:spPr>
        <p:txBody>
          <a:bodyPr wrap="none" lIns="0" tIns="0" rIns="0" bIns="0" rtlCol="0" anchor="t"/>
          <a:lstStyle/>
          <a:p>
            <a:pPr algn="ctr" latinLnBrk="1">
              <a:lnSpc>
                <a:spcPts val="4533"/>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D</a:t>
            </a:r>
            <a:endParaRPr lang="en-US" altLang="zh-CN" sz="3200"/>
          </a:p>
        </p:txBody>
      </p:sp>
      <p:pic>
        <p:nvPicPr>
          <p:cNvPr id="4" name="QC_5_BD.5_2#6b0af8c5b?iti=2&amp;htil=2&amp;vcp=1&amp;vis=1&amp;pid=ff9e846c7&amp;color=0,0,0&amp;tib=255,255,255&amp;vtp=1"/>
          <p:cNvPicPr>
            <a:picLocks noChangeAspect="1"/>
          </p:cNvPicPr>
          <p:nvPr>
            <p:custDataLst>
              <p:tags r:id="rId3"/>
            </p:custDataLst>
          </p:nvPr>
        </p:nvPicPr>
        <p:blipFill>
          <a:blip r:embed="rId9">
            <a:clrChange>
              <a:clrFrom>
                <a:srgbClr val="FFFFFF"/>
              </a:clrFrom>
              <a:clrTo>
                <a:srgbClr val="FFFFFF">
                  <a:alpha val="0"/>
                </a:srgbClr>
              </a:clrTo>
            </a:clrChange>
          </a:blip>
          <a:stretch>
            <a:fillRect/>
          </a:stretch>
        </p:blipFill>
        <p:spPr>
          <a:xfrm>
            <a:off x="9262620" y="3690025"/>
            <a:ext cx="1975104" cy="210921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C_5_BD.5_3#6b0af8c5b?iti=2&amp;htil=2&amp;vcp=1&amp;vis=1&amp;pid=ff9e846c7&amp;color=0,0,0&amp;vtp=1&amp;bbb=1"/>
          <p:cNvSpPr/>
          <p:nvPr>
            <p:custDataLst>
              <p:tags r:id="rId4"/>
            </p:custDataLst>
          </p:nvPr>
        </p:nvSpPr>
        <p:spPr>
          <a:xfrm>
            <a:off x="9290264" y="5910747"/>
            <a:ext cx="1919816" cy="558292"/>
          </a:xfrm>
          <a:prstGeom prst="rect">
            <a:avLst/>
          </a:prstGeom>
          <a:noFill/>
        </p:spPr>
        <p:txBody>
          <a:bodyPr wrap="none" lIns="0" tIns="0" rIns="0" bIns="0" rtlCol="0" anchor="t"/>
          <a:lstStyle/>
          <a:p>
            <a:pPr algn="ctr" latinLnBrk="1">
              <a:lnSpc>
                <a:spcPts val="45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（第3题）</a:t>
            </a:r>
            <a:endParaRPr lang="en-US" altLang="zh-CN" sz="3200"/>
          </a:p>
        </p:txBody>
      </p:sp>
      <mc:AlternateContent xmlns:mc="http://schemas.openxmlformats.org/markup-compatibility/2006" xmlns:a14="http://schemas.microsoft.com/office/drawing/2010/main">
        <mc:Choice Requires="a14">
          <p:sp>
            <p:nvSpPr>
              <p:cNvPr id="6" name="QC_5_BD.5_4#6b0af8c5b.choices?htil=2&amp;vcp=1&amp;vis=1&amp;pid=ff9e846c7&amp;color=0,0,0&amp;vtp=1&amp;bbb=1"/>
              <p:cNvSpPr/>
              <p:nvPr>
                <p:custDataLst>
                  <p:tags r:id="rId5"/>
                </p:custDataLst>
              </p:nvPr>
            </p:nvSpPr>
            <p:spPr>
              <a:xfrm>
                <a:off x="719328" y="3572423"/>
                <a:ext cx="8595360" cy="2359999"/>
              </a:xfrm>
              <a:prstGeom prst="rect">
                <a:avLst/>
              </a:prstGeom>
              <a:noFill/>
            </p:spPr>
            <p:txBody>
              <a:bodyPr wrap="none" lIns="0" tIns="0" rIns="0" bIns="0" rtlCol="0" anchor="t"/>
              <a:lstStyle/>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竖管中的气流对乒乓球有吸引力</a:t>
                </a:r>
                <a:endParaRPr lang="en-US" altLang="zh-CN" sz="3200"/>
              </a:p>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竖管中气体压强大于外界气压</a:t>
                </a:r>
                <a:endParaRPr lang="en-US" altLang="zh-CN" sz="3200"/>
              </a:p>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竖管中</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C</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三处压强相等</a:t>
                </a:r>
                <a:endParaRPr lang="en-US" altLang="zh-CN" sz="3200"/>
              </a:p>
              <a:p>
                <a:pPr latinLnBrk="1">
                  <a:lnSpc>
                    <a:spcPts val="45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竖管内</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处气流速度比</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C</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两处气流速度大</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C_5_BD.5_4#6b0af8c5b.choices?htil=2&amp;vcp=1&amp;vis=1&amp;pid=ff9e846c7&amp;color=0,0,0&amp;vtp=1&amp;bbb=1"/>
              <p:cNvSpPr>
                <a:spLocks noRot="1" noChangeAspect="1" noMove="1" noResize="1" noEditPoints="1" noAdjustHandles="1" noChangeArrowheads="1" noChangeShapeType="1" noTextEdit="1"/>
              </p:cNvSpPr>
              <p:nvPr>
                <p:custDataLst>
                  <p:tags r:id="rId10"/>
                </p:custDataLst>
              </p:nvPr>
            </p:nvSpPr>
            <p:spPr>
              <a:xfrm>
                <a:off x="719328" y="3572423"/>
                <a:ext cx="8595360" cy="2359999"/>
              </a:xfrm>
              <a:prstGeom prst="rect">
                <a:avLst/>
              </a:prstGeom>
              <a:blipFill>
                <a:blip r:embed="rId11"/>
                <a:stretch>
                  <a:fillRect l="-2837" t="-2584" b="-10336"/>
                </a:stretch>
              </a:blipFill>
            </p:spPr>
            <p:txBody>
              <a:bodyPr/>
              <a:lstStyle/>
              <a:p>
                <a:r>
                  <a:rPr lang="zh-CN" altLang="en-US">
                    <a:noFill/>
                  </a:rPr>
                  <a:t> </a:t>
                </a:r>
              </a:p>
            </p:txBody>
          </p:sp>
        </mc:Fallback>
      </mc:AlternateContent>
      <p:sp>
        <p:nvSpPr>
          <p:cNvPr id="7" name="object 54">
            <a:hlinkClick r:id="rId12" action="ppaction://hlinksldjump"/>
            <a:extLst>
              <a:ext uri="{FF2B5EF4-FFF2-40B4-BE49-F238E27FC236}">
                <a16:creationId xmlns:a16="http://schemas.microsoft.com/office/drawing/2014/main" id="{46F41D5B-E111-FA82-9821-00D1A12702EC}"/>
              </a:ext>
            </a:extLst>
          </p:cNvPr>
          <p:cNvSpPr/>
          <p:nvPr>
            <p:custDataLst>
              <p:tags r:id="rId6"/>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773526" y="677856"/>
            <a:ext cx="7345018" cy="2000548"/>
          </a:xfrm>
          <a:prstGeom prst="rect">
            <a:avLst/>
          </a:prstGeom>
          <a:noFill/>
        </p:spPr>
        <p:txBody>
          <a:bodyPr wrap="square" rtlCol="0">
            <a:spAutoFit/>
          </a:bodyPr>
          <a:lstStyle/>
          <a:p>
            <a:r>
              <a:rPr lang="zh-CN" altLang="en-US" sz="400">
                <a:solidFill>
                  <a:schemeClr val="bg1"/>
                </a:solidFill>
              </a:rPr>
              <a:t>压强的概念、公式及应用，增大和减小压强的方法。​</a:t>
            </a:r>
          </a:p>
          <a:p>
            <a:r>
              <a:rPr lang="zh-CN" altLang="en-US" sz="400">
                <a:solidFill>
                  <a:schemeClr val="bg1"/>
                </a:solidFill>
              </a:rPr>
              <a:t>压强、密度、重力等知识，通过建立理想模型，推导液体压强的计算公式</a:t>
            </a:r>
          </a:p>
          <a:p>
            <a:r>
              <a:rPr lang="zh-CN" altLang="en-US" sz="400">
                <a:solidFill>
                  <a:schemeClr val="bg1"/>
                </a:solidFill>
              </a:rPr>
              <a:t>​</a:t>
            </a:r>
          </a:p>
          <a:p>
            <a:r>
              <a:rPr lang="en-US" altLang="zh-CN" sz="400">
                <a:solidFill>
                  <a:schemeClr val="bg1"/>
                </a:solidFill>
              </a:rPr>
              <a:t>p=ρgh</a:t>
            </a:r>
          </a:p>
          <a:p>
            <a:r>
              <a:rPr lang="zh-CN" altLang="en-US" sz="400">
                <a:solidFill>
                  <a:schemeClr val="bg1"/>
                </a:solidFill>
              </a:rPr>
              <a:t>（其中</a:t>
            </a:r>
          </a:p>
          <a:p>
            <a:r>
              <a:rPr lang="zh-CN" altLang="en-US" sz="400">
                <a:solidFill>
                  <a:schemeClr val="bg1"/>
                </a:solidFill>
              </a:rPr>
              <a:t>​</a:t>
            </a:r>
          </a:p>
          <a:p>
            <a:r>
              <a:rPr lang="en-US" altLang="zh-CN" sz="400">
                <a:solidFill>
                  <a:schemeClr val="bg1"/>
                </a:solidFill>
              </a:rPr>
              <a:t>p</a:t>
            </a:r>
          </a:p>
          <a:p>
            <a:r>
              <a:rPr lang="zh-CN" altLang="en-US" sz="400">
                <a:solidFill>
                  <a:schemeClr val="bg1"/>
                </a:solidFill>
              </a:rPr>
              <a:t>表示液体压强，</a:t>
            </a:r>
          </a:p>
          <a:p>
            <a:r>
              <a:rPr lang="zh-CN" altLang="en-US" sz="400">
                <a:solidFill>
                  <a:schemeClr val="bg1"/>
                </a:solidFill>
              </a:rPr>
              <a:t>​</a:t>
            </a:r>
          </a:p>
          <a:p>
            <a:r>
              <a:rPr lang="en-US" altLang="zh-CN" sz="400">
                <a:solidFill>
                  <a:schemeClr val="bg1"/>
                </a:solidFill>
              </a:rPr>
              <a:t>ρ</a:t>
            </a:r>
          </a:p>
          <a:p>
            <a:r>
              <a:rPr lang="zh-CN" altLang="en-US" sz="400">
                <a:solidFill>
                  <a:schemeClr val="bg1"/>
                </a:solidFill>
              </a:rPr>
              <a:t>表示液体的密度，</a:t>
            </a:r>
          </a:p>
          <a:p>
            <a:r>
              <a:rPr lang="zh-CN" altLang="en-US" sz="400">
                <a:solidFill>
                  <a:schemeClr val="bg1"/>
                </a:solidFill>
              </a:rPr>
              <a:t>​</a:t>
            </a:r>
          </a:p>
          <a:p>
            <a:r>
              <a:rPr lang="en-US" altLang="zh-CN" sz="400">
                <a:solidFill>
                  <a:schemeClr val="bg1"/>
                </a:solidFill>
              </a:rPr>
              <a:t>g</a:t>
            </a:r>
          </a:p>
          <a:p>
            <a:r>
              <a:rPr lang="zh-CN" altLang="en-US" sz="400">
                <a:solidFill>
                  <a:schemeClr val="bg1"/>
                </a:solidFill>
              </a:rPr>
              <a:t>是重力常数，</a:t>
            </a:r>
          </a:p>
          <a:p>
            <a:r>
              <a:rPr lang="zh-CN" altLang="en-US" sz="400">
                <a:solidFill>
                  <a:schemeClr val="bg1"/>
                </a:solidFill>
              </a:rPr>
              <a:t>​</a:t>
            </a:r>
          </a:p>
          <a:p>
            <a:r>
              <a:rPr lang="en-US" altLang="zh-CN" sz="400">
                <a:solidFill>
                  <a:schemeClr val="bg1"/>
                </a:solidFill>
              </a:rPr>
              <a:t>h</a:t>
            </a:r>
          </a:p>
          <a:p>
            <a:r>
              <a:rPr lang="zh-CN" altLang="en-US" sz="400">
                <a:solidFill>
                  <a:schemeClr val="bg1"/>
                </a:solidFill>
              </a:rPr>
              <a:t>表示液体的深度）。讲解公式中各物理量的含义和单位，强调深度是指从液体某点到自由液面的垂直距离。​</a:t>
            </a:r>
          </a:p>
          <a:p>
            <a:r>
              <a:rPr lang="zh-CN" altLang="en-US" sz="400">
                <a:solidFill>
                  <a:schemeClr val="bg1"/>
                </a:solidFill>
              </a:rPr>
              <a:t>连通器：介绍连通器的概念，通过实验演示连通器的原理，即连通器里装同种液体，当液体不流动时，各容器中的液面总保持相平。列举生活中常见的连通器，如茶壶、船闸等，分析其工作原理，让学生了解连通器在生活和生产中的广泛应用。​</a:t>
            </a:r>
          </a:p>
          <a:p>
            <a:r>
              <a:rPr lang="zh-CN" altLang="en-US" sz="400">
                <a:solidFill>
                  <a:schemeClr val="bg1"/>
                </a:solidFill>
              </a:rPr>
              <a:t>大气压强（</a:t>
            </a:r>
            <a:r>
              <a:rPr lang="en-US" altLang="zh-CN" sz="400">
                <a:solidFill>
                  <a:schemeClr val="bg1"/>
                </a:solidFill>
              </a:rPr>
              <a:t>20 </a:t>
            </a:r>
            <a:r>
              <a:rPr lang="zh-CN" altLang="en-US" sz="400">
                <a:solidFill>
                  <a:schemeClr val="bg1"/>
                </a:solidFill>
              </a:rPr>
              <a:t>分钟）​</a:t>
            </a:r>
          </a:p>
          <a:p>
            <a:r>
              <a:rPr lang="zh-CN" altLang="en-US" sz="400">
                <a:solidFill>
                  <a:schemeClr val="bg1"/>
                </a:solidFill>
              </a:rPr>
              <a:t>大气压强的存在：通过演示覆杯实验、马德堡半球实验等，让学生直观地感受大气压强的存在。引导学生思考生活中还有哪些现象可以证明大气压强的存在，如吸盘挂钩、吸管吸饮料等，激发学生的学习兴趣。​</a:t>
            </a:r>
          </a:p>
          <a:p>
            <a:r>
              <a:rPr lang="zh-CN" altLang="en-US" sz="400">
                <a:solidFill>
                  <a:schemeClr val="bg1"/>
                </a:solidFill>
              </a:rPr>
              <a:t>大气压强的测量：介绍托里拆利实验的原理和过程，讲解如何通过测量玻璃管内外水银面的高度差来计算大气压强的大小。给出标准大气压的值为</a:t>
            </a:r>
          </a:p>
          <a:p>
            <a:r>
              <a:rPr lang="zh-CN" altLang="en-US" sz="400">
                <a:solidFill>
                  <a:schemeClr val="bg1"/>
                </a:solidFill>
              </a:rPr>
              <a:t>​</a:t>
            </a:r>
          </a:p>
          <a:p>
            <a:r>
              <a:rPr lang="en-US" altLang="zh-CN" sz="400">
                <a:solidFill>
                  <a:schemeClr val="bg1"/>
                </a:solidFill>
              </a:rPr>
              <a:t>1.013×10 </a:t>
            </a:r>
          </a:p>
          <a:p>
            <a:r>
              <a:rPr lang="en-US" altLang="zh-CN" sz="400">
                <a:solidFill>
                  <a:schemeClr val="bg1"/>
                </a:solidFill>
              </a:rPr>
              <a:t>5</a:t>
            </a:r>
          </a:p>
          <a:p>
            <a:r>
              <a:rPr lang="en-US" altLang="zh-CN" sz="400">
                <a:solidFill>
                  <a:schemeClr val="bg1"/>
                </a:solidFill>
              </a:rPr>
              <a:t> Pa</a:t>
            </a:r>
          </a:p>
          <a:p>
            <a:r>
              <a:rPr lang="zh-CN" altLang="en-US" sz="400">
                <a:solidFill>
                  <a:schemeClr val="bg1"/>
                </a:solidFill>
              </a:rPr>
              <a:t>，相当于 </a:t>
            </a:r>
            <a:r>
              <a:rPr lang="en-US" altLang="zh-CN" sz="400">
                <a:solidFill>
                  <a:schemeClr val="bg1"/>
                </a:solidFill>
              </a:rPr>
              <a:t>760mm </a:t>
            </a:r>
            <a:r>
              <a:rPr lang="zh-CN" altLang="en-US" sz="400">
                <a:solidFill>
                  <a:schemeClr val="bg1"/>
                </a:solidFill>
              </a:rPr>
              <a:t>高水银柱产生的压强。同时，介绍其他测量大气压强的工具，如气压计。​</a:t>
            </a:r>
          </a:p>
          <a:p>
            <a:r>
              <a:rPr lang="zh-CN" altLang="en-US" sz="400">
                <a:solidFill>
                  <a:schemeClr val="bg1"/>
                </a:solidFill>
              </a:rPr>
              <a:t>大气压强的变化：讲解大气压强随高度的增加而减小的规律，通过实例让学生了解这一规律在生活中的应用，如高山上气压低，水的沸点也低。此外，介绍天气变化对大气压强的影响。​</a:t>
            </a:r>
          </a:p>
          <a:p>
            <a:r>
              <a:rPr lang="zh-CN" altLang="en-US" sz="400">
                <a:solidFill>
                  <a:schemeClr val="bg1"/>
                </a:solidFill>
              </a:rPr>
              <a:t>大气压强的应用：引导学生分析生活中利用大气压强工作的实例，如活塞式抽水机、离心式水泵等，加深学生对大气压强知识的理解和应用。​</a:t>
            </a:r>
          </a:p>
          <a:p>
            <a:r>
              <a:rPr lang="zh-CN" altLang="en-US" sz="400">
                <a:solidFill>
                  <a:schemeClr val="bg1"/>
                </a:solidFill>
              </a:rPr>
              <a:t>（三）课堂小结（</a:t>
            </a:r>
            <a:r>
              <a:rPr lang="en-US" altLang="zh-CN" sz="400">
                <a:solidFill>
                  <a:schemeClr val="bg1"/>
                </a:solidFill>
              </a:rPr>
              <a:t>5 </a:t>
            </a:r>
            <a:r>
              <a:rPr lang="zh-CN" altLang="en-US" sz="400">
                <a:solidFill>
                  <a:schemeClr val="bg1"/>
                </a:solidFill>
              </a:rPr>
              <a:t>分钟）​</a:t>
            </a:r>
          </a:p>
          <a:p>
            <a:r>
              <a:rPr lang="zh-CN" altLang="en-US" sz="400">
                <a:solidFill>
                  <a:schemeClr val="bg1"/>
                </a:solidFill>
              </a:rPr>
              <a:t>引导学生回顾本节课所学的主要内容，包括压强的概念、公式、增大和减小压强的方法，液体压强的特点、公式、连通器的原理，大气压强的存在、测量、变化规律及应用。​</a:t>
            </a:r>
          </a:p>
          <a:p>
            <a:r>
              <a:rPr lang="zh-CN" altLang="en-US" sz="400">
                <a:solidFill>
                  <a:schemeClr val="bg1"/>
                </a:solidFill>
              </a:rPr>
              <a:t>强调重点知识和易错点，帮助学生梳理知识体系，加深对知识的理解和记忆。​质量。</a:t>
            </a:r>
          </a:p>
        </p:txBody>
      </p:sp>
      <p:pic>
        <p:nvPicPr>
          <p:cNvPr id="116" name="图片 115">
            <a:extLst>
              <a:ext uri="{FF2B5EF4-FFF2-40B4-BE49-F238E27FC236}">
                <a16:creationId xmlns:a16="http://schemas.microsoft.com/office/drawing/2014/main" id="{99134967-9066-439D-2622-EA023A808493}"/>
              </a:ext>
            </a:extLst>
          </p:cNvPr>
          <p:cNvPicPr>
            <a:picLocks noChangeAspect="1"/>
          </p:cNvPicPr>
          <p:nvPr>
            <p:custDataLst>
              <p:tags r:id="rId2"/>
            </p:custDataLst>
          </p:nvPr>
        </p:nvPicPr>
        <p:blipFill>
          <a:blip r:embed="rId44"/>
          <a:stretch>
            <a:fillRect/>
          </a:stretch>
        </p:blipFill>
        <p:spPr>
          <a:xfrm>
            <a:off x="25808" y="34234"/>
            <a:ext cx="12205064" cy="6858000"/>
          </a:xfrm>
          <a:prstGeom prst="rect">
            <a:avLst/>
          </a:prstGeom>
        </p:spPr>
      </p:pic>
      <p:pic>
        <p:nvPicPr>
          <p:cNvPr id="117" name="图片 116">
            <a:extLst>
              <a:ext uri="{FF2B5EF4-FFF2-40B4-BE49-F238E27FC236}">
                <a16:creationId xmlns:a16="http://schemas.microsoft.com/office/drawing/2014/main" id="{874B11B6-73AB-4572-A7C7-F5A0B490A119}"/>
              </a:ext>
            </a:extLst>
          </p:cNvPr>
          <p:cNvPicPr>
            <a:picLocks noChangeAspect="1"/>
          </p:cNvPicPr>
          <p:nvPr>
            <p:custDataLst>
              <p:tags r:id="rId3"/>
            </p:custDataLst>
          </p:nvPr>
        </p:nvPicPr>
        <p:blipFill>
          <a:blip r:embed="rId45">
            <a:extLst>
              <a:ext uri="{BEBA8EAE-BF5A-486C-A8C5-ECC9F3942E4B}">
                <a14:imgProps xmlns:a14="http://schemas.microsoft.com/office/drawing/2010/main">
                  <a14:imgLayer r:embed="rId46">
                    <a14:imgEffect>
                      <a14:backgroundRemoval t="5159" b="97421" l="1851" r="98561">
                        <a14:foregroundMark x1="33242" y1="21032" x2="33242" y2="21032"/>
                        <a14:foregroundMark x1="28855" y1="16071" x2="38999" y2="27381"/>
                      </a14:backgroundRemoval>
                    </a14:imgEffect>
                  </a14:imgLayer>
                </a14:imgProps>
              </a:ext>
            </a:extLst>
          </a:blip>
          <a:srcRect r="75482" b="34528"/>
          <a:stretch>
            <a:fillRect/>
          </a:stretch>
        </p:blipFill>
        <p:spPr>
          <a:xfrm>
            <a:off x="9072146" y="23305"/>
            <a:ext cx="2989169" cy="2757436"/>
          </a:xfrm>
          <a:prstGeom prst="rect">
            <a:avLst/>
          </a:prstGeom>
        </p:spPr>
      </p:pic>
      <p:pic>
        <p:nvPicPr>
          <p:cNvPr id="118" name="图片 117">
            <a:extLst>
              <a:ext uri="{FF2B5EF4-FFF2-40B4-BE49-F238E27FC236}">
                <a16:creationId xmlns:a16="http://schemas.microsoft.com/office/drawing/2014/main" id="{5DB54A56-B527-4782-8F1E-81F66267A213}"/>
              </a:ext>
            </a:extLst>
          </p:cNvPr>
          <p:cNvPicPr>
            <a:picLocks noChangeAspect="1"/>
          </p:cNvPicPr>
          <p:nvPr>
            <p:custDataLst>
              <p:tags r:id="rId4"/>
            </p:custDataLst>
          </p:nvPr>
        </p:nvPicPr>
        <p:blipFill>
          <a:blip r:embed="rId47"/>
          <a:srcRect l="56750" t="20549" r="8471" b="5314"/>
          <a:stretch>
            <a:fillRect/>
          </a:stretch>
        </p:blipFill>
        <p:spPr>
          <a:xfrm>
            <a:off x="6510762" y="538860"/>
            <a:ext cx="3060186" cy="2205839"/>
          </a:xfrm>
          <a:prstGeom prst="rect">
            <a:avLst/>
          </a:prstGeom>
        </p:spPr>
      </p:pic>
      <p:grpSp>
        <p:nvGrpSpPr>
          <p:cNvPr id="119" name="组合 118">
            <a:extLst>
              <a:ext uri="{FF2B5EF4-FFF2-40B4-BE49-F238E27FC236}">
                <a16:creationId xmlns:a16="http://schemas.microsoft.com/office/drawing/2014/main" id="{65B295A1-12D0-4E66-BF68-2A7220F6A057}"/>
              </a:ext>
            </a:extLst>
          </p:cNvPr>
          <p:cNvGrpSpPr/>
          <p:nvPr>
            <p:custDataLst>
              <p:tags r:id="rId5"/>
            </p:custDataLst>
          </p:nvPr>
        </p:nvGrpSpPr>
        <p:grpSpPr>
          <a:xfrm>
            <a:off x="6680337" y="4397266"/>
            <a:ext cx="669925" cy="2091055"/>
            <a:chOff x="554" y="3826"/>
            <a:chExt cx="1055" cy="3293"/>
          </a:xfrm>
        </p:grpSpPr>
        <p:sp>
          <p:nvSpPr>
            <p:cNvPr id="120" name="矩形: 圆角 7">
              <a:extLst>
                <a:ext uri="{FF2B5EF4-FFF2-40B4-BE49-F238E27FC236}">
                  <a16:creationId xmlns:a16="http://schemas.microsoft.com/office/drawing/2014/main" id="{082A8FB2-88B4-430C-964B-CEEE8D83A674}"/>
                </a:ext>
              </a:extLst>
            </p:cNvPr>
            <p:cNvSpPr/>
            <p:nvPr>
              <p:custDataLst>
                <p:tags r:id="rId39"/>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1" name="流程图: 可选过程 120">
              <a:extLst>
                <a:ext uri="{FF2B5EF4-FFF2-40B4-BE49-F238E27FC236}">
                  <a16:creationId xmlns:a16="http://schemas.microsoft.com/office/drawing/2014/main" id="{FEEB33C7-F66C-4495-AD82-2F2C51677E58}"/>
                </a:ext>
              </a:extLst>
            </p:cNvPr>
            <p:cNvSpPr/>
            <p:nvPr>
              <p:custDataLst>
                <p:tags r:id="rId40"/>
              </p:custDataLst>
            </p:nvPr>
          </p:nvSpPr>
          <p:spPr>
            <a:xfrm>
              <a:off x="793" y="4018"/>
              <a:ext cx="593" cy="593"/>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5</a:t>
              </a:r>
            </a:p>
          </p:txBody>
        </p:sp>
        <p:sp>
          <p:nvSpPr>
            <p:cNvPr id="122" name="文本框 121">
              <a:extLst>
                <a:ext uri="{FF2B5EF4-FFF2-40B4-BE49-F238E27FC236}">
                  <a16:creationId xmlns:a16="http://schemas.microsoft.com/office/drawing/2014/main" id="{4683D6F2-9D44-45F0-983C-E0740E62BC6B}"/>
                </a:ext>
              </a:extLst>
            </p:cNvPr>
            <p:cNvSpPr txBox="1"/>
            <p:nvPr>
              <p:custDataLst>
                <p:tags r:id="rId41"/>
              </p:custDataLst>
            </p:nvPr>
          </p:nvSpPr>
          <p:spPr>
            <a:xfrm>
              <a:off x="663"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课堂检测</a:t>
              </a:r>
            </a:p>
          </p:txBody>
        </p:sp>
      </p:grpSp>
      <p:grpSp>
        <p:nvGrpSpPr>
          <p:cNvPr id="123" name="组合 122">
            <a:extLst>
              <a:ext uri="{FF2B5EF4-FFF2-40B4-BE49-F238E27FC236}">
                <a16:creationId xmlns:a16="http://schemas.microsoft.com/office/drawing/2014/main" id="{714EB4CC-2938-4646-8A17-C4427476B441}"/>
              </a:ext>
            </a:extLst>
          </p:cNvPr>
          <p:cNvGrpSpPr/>
          <p:nvPr>
            <p:custDataLst>
              <p:tags r:id="rId6"/>
            </p:custDataLst>
          </p:nvPr>
        </p:nvGrpSpPr>
        <p:grpSpPr>
          <a:xfrm>
            <a:off x="5600020" y="4397266"/>
            <a:ext cx="669925" cy="2091055"/>
            <a:chOff x="554" y="3826"/>
            <a:chExt cx="1055" cy="3293"/>
          </a:xfrm>
        </p:grpSpPr>
        <p:sp>
          <p:nvSpPr>
            <p:cNvPr id="124" name="矩形: 圆角 7">
              <a:extLst>
                <a:ext uri="{FF2B5EF4-FFF2-40B4-BE49-F238E27FC236}">
                  <a16:creationId xmlns:a16="http://schemas.microsoft.com/office/drawing/2014/main" id="{26E96C00-CF1E-4FD4-825B-E6CC1526A171}"/>
                </a:ext>
              </a:extLst>
            </p:cNvPr>
            <p:cNvSpPr/>
            <p:nvPr>
              <p:custDataLst>
                <p:tags r:id="rId36"/>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5" name="流程图: 可选过程 124">
              <a:extLst>
                <a:ext uri="{FF2B5EF4-FFF2-40B4-BE49-F238E27FC236}">
                  <a16:creationId xmlns:a16="http://schemas.microsoft.com/office/drawing/2014/main" id="{84099394-45F0-47BF-8FB4-79DD046D81AB}"/>
                </a:ext>
              </a:extLst>
            </p:cNvPr>
            <p:cNvSpPr/>
            <p:nvPr>
              <p:custDataLst>
                <p:tags r:id="rId37"/>
              </p:custDataLst>
            </p:nvPr>
          </p:nvSpPr>
          <p:spPr>
            <a:xfrm>
              <a:off x="793" y="4018"/>
              <a:ext cx="593" cy="593"/>
            </a:xfrm>
            <a:prstGeom prst="flowChartAlternateProcess">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4</a:t>
              </a:r>
            </a:p>
          </p:txBody>
        </p:sp>
        <p:sp>
          <p:nvSpPr>
            <p:cNvPr id="126" name="文本框 125">
              <a:extLst>
                <a:ext uri="{FF2B5EF4-FFF2-40B4-BE49-F238E27FC236}">
                  <a16:creationId xmlns:a16="http://schemas.microsoft.com/office/drawing/2014/main" id="{2EE40274-0B51-4075-A7BA-203BE42B36AC}"/>
                </a:ext>
              </a:extLst>
            </p:cNvPr>
            <p:cNvSpPr txBox="1"/>
            <p:nvPr>
              <p:custDataLst>
                <p:tags r:id="rId38"/>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27" name="组合 126">
            <a:extLst>
              <a:ext uri="{FF2B5EF4-FFF2-40B4-BE49-F238E27FC236}">
                <a16:creationId xmlns:a16="http://schemas.microsoft.com/office/drawing/2014/main" id="{501675E2-9312-45DB-A2B8-E5423D546A28}"/>
              </a:ext>
            </a:extLst>
          </p:cNvPr>
          <p:cNvGrpSpPr/>
          <p:nvPr>
            <p:custDataLst>
              <p:tags r:id="rId7"/>
            </p:custDataLst>
          </p:nvPr>
        </p:nvGrpSpPr>
        <p:grpSpPr>
          <a:xfrm>
            <a:off x="7702596" y="4397266"/>
            <a:ext cx="669925" cy="2091055"/>
            <a:chOff x="554" y="3826"/>
            <a:chExt cx="1055" cy="3293"/>
          </a:xfrm>
        </p:grpSpPr>
        <p:sp>
          <p:nvSpPr>
            <p:cNvPr id="128" name="矩形: 圆角 7">
              <a:extLst>
                <a:ext uri="{FF2B5EF4-FFF2-40B4-BE49-F238E27FC236}">
                  <a16:creationId xmlns:a16="http://schemas.microsoft.com/office/drawing/2014/main" id="{7EFFCC47-913B-48BD-BCC0-93C59C766CA1}"/>
                </a:ext>
              </a:extLst>
            </p:cNvPr>
            <p:cNvSpPr/>
            <p:nvPr>
              <p:custDataLst>
                <p:tags r:id="rId33"/>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9" name="流程图: 可选过程 128">
              <a:extLst>
                <a:ext uri="{FF2B5EF4-FFF2-40B4-BE49-F238E27FC236}">
                  <a16:creationId xmlns:a16="http://schemas.microsoft.com/office/drawing/2014/main" id="{D2166145-074D-4520-A393-3F54899AABEB}"/>
                </a:ext>
              </a:extLst>
            </p:cNvPr>
            <p:cNvSpPr/>
            <p:nvPr>
              <p:custDataLst>
                <p:tags r:id="rId34"/>
              </p:custDataLst>
            </p:nvPr>
          </p:nvSpPr>
          <p:spPr>
            <a:xfrm>
              <a:off x="793" y="4018"/>
              <a:ext cx="593" cy="593"/>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6</a:t>
              </a:r>
            </a:p>
          </p:txBody>
        </p:sp>
        <p:sp>
          <p:nvSpPr>
            <p:cNvPr id="130" name="文本框 129">
              <a:extLst>
                <a:ext uri="{FF2B5EF4-FFF2-40B4-BE49-F238E27FC236}">
                  <a16:creationId xmlns:a16="http://schemas.microsoft.com/office/drawing/2014/main" id="{4F1CDDE8-0491-4193-AFAB-16EB7CC7133B}"/>
                </a:ext>
              </a:extLst>
            </p:cNvPr>
            <p:cNvSpPr txBox="1"/>
            <p:nvPr>
              <p:custDataLst>
                <p:tags r:id="rId35"/>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变式训练</a:t>
              </a:r>
            </a:p>
          </p:txBody>
        </p:sp>
      </p:grpSp>
      <p:grpSp>
        <p:nvGrpSpPr>
          <p:cNvPr id="131" name="组合 130">
            <a:extLst>
              <a:ext uri="{FF2B5EF4-FFF2-40B4-BE49-F238E27FC236}">
                <a16:creationId xmlns:a16="http://schemas.microsoft.com/office/drawing/2014/main" id="{97D03634-B3F6-44EE-A73F-DEF93CDA75BB}"/>
              </a:ext>
            </a:extLst>
          </p:cNvPr>
          <p:cNvGrpSpPr/>
          <p:nvPr>
            <p:custDataLst>
              <p:tags r:id="rId8"/>
            </p:custDataLst>
          </p:nvPr>
        </p:nvGrpSpPr>
        <p:grpSpPr>
          <a:xfrm>
            <a:off x="8732104" y="4397266"/>
            <a:ext cx="669925" cy="2091055"/>
            <a:chOff x="554" y="3826"/>
            <a:chExt cx="1055" cy="3293"/>
          </a:xfrm>
        </p:grpSpPr>
        <p:sp>
          <p:nvSpPr>
            <p:cNvPr id="132" name="矩形: 圆角 7">
              <a:extLst>
                <a:ext uri="{FF2B5EF4-FFF2-40B4-BE49-F238E27FC236}">
                  <a16:creationId xmlns:a16="http://schemas.microsoft.com/office/drawing/2014/main" id="{944DB09C-56E3-4879-A012-98A48CAE878F}"/>
                </a:ext>
              </a:extLst>
            </p:cNvPr>
            <p:cNvSpPr/>
            <p:nvPr>
              <p:custDataLst>
                <p:tags r:id="rId30"/>
              </p:custDataLst>
            </p:nvPr>
          </p:nvSpPr>
          <p:spPr>
            <a:xfrm>
              <a:off x="554" y="3826"/>
              <a:ext cx="1055" cy="3276"/>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33" name="流程图: 可选过程 132">
              <a:extLst>
                <a:ext uri="{FF2B5EF4-FFF2-40B4-BE49-F238E27FC236}">
                  <a16:creationId xmlns:a16="http://schemas.microsoft.com/office/drawing/2014/main" id="{848CA787-1D6C-4F41-A613-0B72C8826110}"/>
                </a:ext>
              </a:extLst>
            </p:cNvPr>
            <p:cNvSpPr/>
            <p:nvPr>
              <p:custDataLst>
                <p:tags r:id="rId31"/>
              </p:custDataLst>
            </p:nvPr>
          </p:nvSpPr>
          <p:spPr>
            <a:xfrm>
              <a:off x="793" y="4018"/>
              <a:ext cx="593" cy="593"/>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7</a:t>
              </a:r>
            </a:p>
          </p:txBody>
        </p:sp>
        <p:sp>
          <p:nvSpPr>
            <p:cNvPr id="134" name="文本框 133">
              <a:extLst>
                <a:ext uri="{FF2B5EF4-FFF2-40B4-BE49-F238E27FC236}">
                  <a16:creationId xmlns:a16="http://schemas.microsoft.com/office/drawing/2014/main" id="{1DDEDF09-C5F9-47A8-8B38-5FA1D8E3152F}"/>
                </a:ext>
              </a:extLst>
            </p:cNvPr>
            <p:cNvSpPr txBox="1"/>
            <p:nvPr>
              <p:custDataLst>
                <p:tags r:id="rId32"/>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思源宋体 CN" panose="02020400000000000000" pitchFamily="18" charset="-122"/>
                </a:rPr>
                <a:t>考试考法</a:t>
              </a:r>
            </a:p>
          </p:txBody>
        </p:sp>
      </p:grpSp>
      <p:grpSp>
        <p:nvGrpSpPr>
          <p:cNvPr id="135" name="组合 134">
            <a:extLst>
              <a:ext uri="{FF2B5EF4-FFF2-40B4-BE49-F238E27FC236}">
                <a16:creationId xmlns:a16="http://schemas.microsoft.com/office/drawing/2014/main" id="{6865E746-A0BB-4ED6-ACF4-45DDF5482995}"/>
              </a:ext>
            </a:extLst>
          </p:cNvPr>
          <p:cNvGrpSpPr/>
          <p:nvPr>
            <p:custDataLst>
              <p:tags r:id="rId9"/>
            </p:custDataLst>
          </p:nvPr>
        </p:nvGrpSpPr>
        <p:grpSpPr>
          <a:xfrm>
            <a:off x="9710833" y="4397266"/>
            <a:ext cx="669925" cy="2091055"/>
            <a:chOff x="554" y="3826"/>
            <a:chExt cx="1055" cy="3293"/>
          </a:xfrm>
        </p:grpSpPr>
        <p:sp>
          <p:nvSpPr>
            <p:cNvPr id="136" name="矩形: 圆角 7">
              <a:extLst>
                <a:ext uri="{FF2B5EF4-FFF2-40B4-BE49-F238E27FC236}">
                  <a16:creationId xmlns:a16="http://schemas.microsoft.com/office/drawing/2014/main" id="{8127FB7B-BBCD-46CD-9340-0E3258744A09}"/>
                </a:ext>
              </a:extLst>
            </p:cNvPr>
            <p:cNvSpPr/>
            <p:nvPr>
              <p:custDataLst>
                <p:tags r:id="rId27"/>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37" name="流程图: 可选过程 136">
              <a:extLst>
                <a:ext uri="{FF2B5EF4-FFF2-40B4-BE49-F238E27FC236}">
                  <a16:creationId xmlns:a16="http://schemas.microsoft.com/office/drawing/2014/main" id="{6B9A7D45-A0FD-4DED-9385-4BB1C0740957}"/>
                </a:ext>
              </a:extLst>
            </p:cNvPr>
            <p:cNvSpPr/>
            <p:nvPr>
              <p:custDataLst>
                <p:tags r:id="rId28"/>
              </p:custDataLst>
            </p:nvPr>
          </p:nvSpPr>
          <p:spPr>
            <a:xfrm>
              <a:off x="793" y="4018"/>
              <a:ext cx="593" cy="593"/>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8</a:t>
              </a:r>
            </a:p>
          </p:txBody>
        </p:sp>
        <p:sp>
          <p:nvSpPr>
            <p:cNvPr id="138" name="文本框 137">
              <a:extLst>
                <a:ext uri="{FF2B5EF4-FFF2-40B4-BE49-F238E27FC236}">
                  <a16:creationId xmlns:a16="http://schemas.microsoft.com/office/drawing/2014/main" id="{6700AD19-CB75-4A27-8D7E-C0D9A4B47669}"/>
                </a:ext>
              </a:extLst>
            </p:cNvPr>
            <p:cNvSpPr txBox="1"/>
            <p:nvPr>
              <p:custDataLst>
                <p:tags r:id="rId29"/>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小结梳理</a:t>
              </a:r>
            </a:p>
          </p:txBody>
        </p:sp>
      </p:grpSp>
      <p:grpSp>
        <p:nvGrpSpPr>
          <p:cNvPr id="139" name="组合 138">
            <a:extLst>
              <a:ext uri="{FF2B5EF4-FFF2-40B4-BE49-F238E27FC236}">
                <a16:creationId xmlns:a16="http://schemas.microsoft.com/office/drawing/2014/main" id="{3B547A86-E96C-44CB-956E-EC59494F7D5C}"/>
              </a:ext>
            </a:extLst>
          </p:cNvPr>
          <p:cNvGrpSpPr/>
          <p:nvPr>
            <p:custDataLst>
              <p:tags r:id="rId10"/>
            </p:custDataLst>
          </p:nvPr>
        </p:nvGrpSpPr>
        <p:grpSpPr>
          <a:xfrm>
            <a:off x="141162" y="1884512"/>
            <a:ext cx="3021496" cy="651622"/>
            <a:chOff x="6385560" y="2209799"/>
            <a:chExt cx="3501856" cy="502921"/>
          </a:xfrm>
          <a:gradFill>
            <a:gsLst>
              <a:gs pos="0">
                <a:schemeClr val="accent1"/>
              </a:gs>
              <a:gs pos="100000">
                <a:schemeClr val="accent2"/>
              </a:gs>
            </a:gsLst>
            <a:lin ang="3600000" scaled="0"/>
          </a:gradFill>
        </p:grpSpPr>
        <p:sp>
          <p:nvSpPr>
            <p:cNvPr id="140" name="箭头: 五边形 16">
              <a:extLst>
                <a:ext uri="{FF2B5EF4-FFF2-40B4-BE49-F238E27FC236}">
                  <a16:creationId xmlns:a16="http://schemas.microsoft.com/office/drawing/2014/main" id="{65C4C796-42A9-4D15-974B-F30D6D757D97}"/>
                </a:ext>
              </a:extLst>
            </p:cNvPr>
            <p:cNvSpPr/>
            <p:nvPr>
              <p:custDataLst>
                <p:tags r:id="rId24"/>
              </p:custDataLst>
            </p:nvPr>
          </p:nvSpPr>
          <p:spPr>
            <a:xfrm>
              <a:off x="6385560" y="2209799"/>
              <a:ext cx="2529840" cy="502920"/>
            </a:xfrm>
            <a:prstGeom prst="homePlate">
              <a:avLst>
                <a:gd name="adj" fmla="val 5891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spc="225">
                  <a:solidFill>
                    <a:schemeClr val="bg1"/>
                  </a:solidFill>
                  <a:latin typeface="方正粗黑宋简体" panose="02000000000000000000" charset="-122"/>
                  <a:ea typeface="方正粗黑宋简体" panose="02000000000000000000" charset="-122"/>
                  <a:cs typeface="+mn-ea"/>
                  <a:sym typeface="思源宋体 CN" panose="02020400000000000000" pitchFamily="18" charset="-122"/>
                </a:rPr>
                <a:t>学习目录</a:t>
              </a:r>
            </a:p>
          </p:txBody>
        </p:sp>
        <p:sp>
          <p:nvSpPr>
            <p:cNvPr id="141" name="箭头: V 形 17">
              <a:extLst>
                <a:ext uri="{FF2B5EF4-FFF2-40B4-BE49-F238E27FC236}">
                  <a16:creationId xmlns:a16="http://schemas.microsoft.com/office/drawing/2014/main" id="{0C37DE8F-906A-4A45-A22C-978B49C63099}"/>
                </a:ext>
              </a:extLst>
            </p:cNvPr>
            <p:cNvSpPr/>
            <p:nvPr>
              <p:custDataLst>
                <p:tags r:id="rId25"/>
              </p:custDataLst>
            </p:nvPr>
          </p:nvSpPr>
          <p:spPr>
            <a:xfrm>
              <a:off x="8753397" y="2209800"/>
              <a:ext cx="648011" cy="502920"/>
            </a:xfrm>
            <a:prstGeom prst="chevron">
              <a:avLst>
                <a:gd name="adj" fmla="val 5940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sz="1015" b="1">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42" name="箭头: V 形 18">
              <a:extLst>
                <a:ext uri="{FF2B5EF4-FFF2-40B4-BE49-F238E27FC236}">
                  <a16:creationId xmlns:a16="http://schemas.microsoft.com/office/drawing/2014/main" id="{71865409-B0CA-48F9-8DA6-DB3EBC829242}"/>
                </a:ext>
              </a:extLst>
            </p:cNvPr>
            <p:cNvSpPr/>
            <p:nvPr>
              <p:custDataLst>
                <p:tags r:id="rId26"/>
              </p:custDataLst>
            </p:nvPr>
          </p:nvSpPr>
          <p:spPr>
            <a:xfrm>
              <a:off x="9239405" y="2209800"/>
              <a:ext cx="648011" cy="502920"/>
            </a:xfrm>
            <a:prstGeom prst="chevron">
              <a:avLst>
                <a:gd name="adj" fmla="val 5940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015" b="1">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grpSp>
        <p:nvGrpSpPr>
          <p:cNvPr id="143" name="组合 142">
            <a:extLst>
              <a:ext uri="{FF2B5EF4-FFF2-40B4-BE49-F238E27FC236}">
                <a16:creationId xmlns:a16="http://schemas.microsoft.com/office/drawing/2014/main" id="{82B08F8E-E642-4D41-81C1-00B3C60BCB33}"/>
              </a:ext>
            </a:extLst>
          </p:cNvPr>
          <p:cNvGrpSpPr/>
          <p:nvPr>
            <p:custDataLst>
              <p:tags r:id="rId11"/>
            </p:custDataLst>
          </p:nvPr>
        </p:nvGrpSpPr>
        <p:grpSpPr>
          <a:xfrm>
            <a:off x="2492593" y="4386471"/>
            <a:ext cx="669925" cy="2091055"/>
            <a:chOff x="554" y="3826"/>
            <a:chExt cx="1055" cy="3293"/>
          </a:xfrm>
        </p:grpSpPr>
        <p:sp>
          <p:nvSpPr>
            <p:cNvPr id="144" name="矩形: 圆角 7">
              <a:extLst>
                <a:ext uri="{FF2B5EF4-FFF2-40B4-BE49-F238E27FC236}">
                  <a16:creationId xmlns:a16="http://schemas.microsoft.com/office/drawing/2014/main" id="{9427D0EA-841F-4A69-BF3B-00BE1C570B48}"/>
                </a:ext>
              </a:extLst>
            </p:cNvPr>
            <p:cNvSpPr/>
            <p:nvPr>
              <p:custDataLst>
                <p:tags r:id="rId21"/>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45" name="圆角矩形 8">
              <a:extLst>
                <a:ext uri="{FF2B5EF4-FFF2-40B4-BE49-F238E27FC236}">
                  <a16:creationId xmlns:a16="http://schemas.microsoft.com/office/drawing/2014/main" id="{FF231A83-8E9F-4B1F-98A3-876E910750E6}"/>
                </a:ext>
              </a:extLst>
            </p:cNvPr>
            <p:cNvSpPr/>
            <p:nvPr>
              <p:custDataLst>
                <p:tags r:id="rId22"/>
              </p:custDataLst>
            </p:nvPr>
          </p:nvSpPr>
          <p:spPr>
            <a:xfrm>
              <a:off x="793" y="4018"/>
              <a:ext cx="593" cy="59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1</a:t>
              </a:r>
            </a:p>
          </p:txBody>
        </p:sp>
        <p:sp>
          <p:nvSpPr>
            <p:cNvPr id="146" name="文本框 145">
              <a:extLst>
                <a:ext uri="{FF2B5EF4-FFF2-40B4-BE49-F238E27FC236}">
                  <a16:creationId xmlns:a16="http://schemas.microsoft.com/office/drawing/2014/main" id="{AAB1147C-A67C-4B9F-AF22-013B2943380A}"/>
                </a:ext>
              </a:extLst>
            </p:cNvPr>
            <p:cNvSpPr txBox="1"/>
            <p:nvPr>
              <p:custDataLst>
                <p:tags r:id="rId23"/>
              </p:custDataLst>
            </p:nvPr>
          </p:nvSpPr>
          <p:spPr>
            <a:xfrm>
              <a:off x="641" y="4575"/>
              <a:ext cx="864" cy="2544"/>
            </a:xfrm>
            <a:prstGeom prst="roundRect">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复习引入</a:t>
              </a:r>
            </a:p>
          </p:txBody>
        </p:sp>
      </p:grpSp>
      <p:grpSp>
        <p:nvGrpSpPr>
          <p:cNvPr id="147" name="组合 146">
            <a:extLst>
              <a:ext uri="{FF2B5EF4-FFF2-40B4-BE49-F238E27FC236}">
                <a16:creationId xmlns:a16="http://schemas.microsoft.com/office/drawing/2014/main" id="{9C8C0DC4-F796-4ED2-BAAF-9E595E8698E7}"/>
              </a:ext>
            </a:extLst>
          </p:cNvPr>
          <p:cNvGrpSpPr/>
          <p:nvPr>
            <p:custDataLst>
              <p:tags r:id="rId12"/>
            </p:custDataLst>
          </p:nvPr>
        </p:nvGrpSpPr>
        <p:grpSpPr>
          <a:xfrm>
            <a:off x="3511956" y="4397266"/>
            <a:ext cx="669925" cy="2091055"/>
            <a:chOff x="554" y="3826"/>
            <a:chExt cx="1055" cy="3293"/>
          </a:xfrm>
        </p:grpSpPr>
        <p:sp>
          <p:nvSpPr>
            <p:cNvPr id="148" name="矩形: 圆角 7">
              <a:extLst>
                <a:ext uri="{FF2B5EF4-FFF2-40B4-BE49-F238E27FC236}">
                  <a16:creationId xmlns:a16="http://schemas.microsoft.com/office/drawing/2014/main" id="{E9A841D9-47C1-4E5F-B70D-673B2CB1F6E6}"/>
                </a:ext>
              </a:extLst>
            </p:cNvPr>
            <p:cNvSpPr/>
            <p:nvPr>
              <p:custDataLst>
                <p:tags r:id="rId18"/>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49" name="流程图: 可选过程 148">
              <a:extLst>
                <a:ext uri="{FF2B5EF4-FFF2-40B4-BE49-F238E27FC236}">
                  <a16:creationId xmlns:a16="http://schemas.microsoft.com/office/drawing/2014/main" id="{08BCACEC-85DD-467D-BBFE-944C6EF79960}"/>
                </a:ext>
              </a:extLst>
            </p:cNvPr>
            <p:cNvSpPr/>
            <p:nvPr>
              <p:custDataLst>
                <p:tags r:id="rId19"/>
              </p:custDataLst>
            </p:nvPr>
          </p:nvSpPr>
          <p:spPr>
            <a:xfrm>
              <a:off x="793" y="4018"/>
              <a:ext cx="593" cy="593"/>
            </a:xfrm>
            <a:prstGeom prst="flowChartAlternateProcess">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2</a:t>
              </a:r>
            </a:p>
          </p:txBody>
        </p:sp>
        <p:sp>
          <p:nvSpPr>
            <p:cNvPr id="150" name="文本框 149">
              <a:extLst>
                <a:ext uri="{FF2B5EF4-FFF2-40B4-BE49-F238E27FC236}">
                  <a16:creationId xmlns:a16="http://schemas.microsoft.com/office/drawing/2014/main" id="{279D78B0-5DEC-42F8-B6F2-4F481DE4F139}"/>
                </a:ext>
              </a:extLst>
            </p:cNvPr>
            <p:cNvSpPr txBox="1"/>
            <p:nvPr>
              <p:custDataLst>
                <p:tags r:id="rId20"/>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51" name="组合 150">
            <a:extLst>
              <a:ext uri="{FF2B5EF4-FFF2-40B4-BE49-F238E27FC236}">
                <a16:creationId xmlns:a16="http://schemas.microsoft.com/office/drawing/2014/main" id="{5897EF15-CC42-45D6-92EB-F2360872ED5A}"/>
              </a:ext>
            </a:extLst>
          </p:cNvPr>
          <p:cNvGrpSpPr/>
          <p:nvPr>
            <p:custDataLst>
              <p:tags r:id="rId13"/>
            </p:custDataLst>
          </p:nvPr>
        </p:nvGrpSpPr>
        <p:grpSpPr>
          <a:xfrm>
            <a:off x="4555988" y="4397266"/>
            <a:ext cx="669925" cy="2091055"/>
            <a:chOff x="554" y="3826"/>
            <a:chExt cx="1055" cy="3293"/>
          </a:xfrm>
        </p:grpSpPr>
        <p:sp>
          <p:nvSpPr>
            <p:cNvPr id="152" name="矩形: 圆角 7">
              <a:extLst>
                <a:ext uri="{FF2B5EF4-FFF2-40B4-BE49-F238E27FC236}">
                  <a16:creationId xmlns:a16="http://schemas.microsoft.com/office/drawing/2014/main" id="{16B566C4-246E-4B7B-A82F-5E6EFF3A05F0}"/>
                </a:ext>
              </a:extLst>
            </p:cNvPr>
            <p:cNvSpPr/>
            <p:nvPr>
              <p:custDataLst>
                <p:tags r:id="rId15"/>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53" name="流程图: 可选过程 152">
              <a:extLst>
                <a:ext uri="{FF2B5EF4-FFF2-40B4-BE49-F238E27FC236}">
                  <a16:creationId xmlns:a16="http://schemas.microsoft.com/office/drawing/2014/main" id="{BC327D9E-984D-46AD-8EAA-8C6B6797AC49}"/>
                </a:ext>
              </a:extLst>
            </p:cNvPr>
            <p:cNvSpPr/>
            <p:nvPr>
              <p:custDataLst>
                <p:tags r:id="rId16"/>
              </p:custDataLst>
            </p:nvPr>
          </p:nvSpPr>
          <p:spPr>
            <a:xfrm>
              <a:off x="793" y="4018"/>
              <a:ext cx="593" cy="593"/>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3</a:t>
              </a:r>
            </a:p>
          </p:txBody>
        </p:sp>
        <p:sp>
          <p:nvSpPr>
            <p:cNvPr id="154" name="文本框 153">
              <a:extLst>
                <a:ext uri="{FF2B5EF4-FFF2-40B4-BE49-F238E27FC236}">
                  <a16:creationId xmlns:a16="http://schemas.microsoft.com/office/drawing/2014/main" id="{39E54908-39A7-4E2F-8CF5-8FB19BA7A684}"/>
                </a:ext>
              </a:extLst>
            </p:cNvPr>
            <p:cNvSpPr txBox="1"/>
            <p:nvPr>
              <p:custDataLst>
                <p:tags r:id="rId17"/>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典例讲解</a:t>
              </a:r>
            </a:p>
          </p:txBody>
        </p:sp>
      </p:grpSp>
      <p:pic>
        <p:nvPicPr>
          <p:cNvPr id="155" name="Picture 3">
            <a:extLst>
              <a:ext uri="{FF2B5EF4-FFF2-40B4-BE49-F238E27FC236}">
                <a16:creationId xmlns:a16="http://schemas.microsoft.com/office/drawing/2014/main" id="{ACE5214E-136A-48FB-B173-D06E3A3D3D5F}"/>
              </a:ext>
            </a:extLst>
          </p:cNvPr>
          <p:cNvPicPr>
            <a:picLocks noChangeAspect="1" noChangeArrowheads="1"/>
          </p:cNvPicPr>
          <p:nvPr>
            <p:custDataLst>
              <p:tags r:id="rId14"/>
            </p:custDataLst>
          </p:nvPr>
        </p:nvPicPr>
        <p:blipFill>
          <a:blip r:embed="rId48"/>
          <a:stretch>
            <a:fillRect/>
          </a:stretch>
        </p:blipFill>
        <p:spPr bwMode="auto">
          <a:xfrm>
            <a:off x="-814167" y="3463234"/>
            <a:ext cx="3628755" cy="3874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sndAc>
      <p:stSnd>
        <p:snd r:embed="rId43"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2f8af69cf?vcp=1&amp;pid=72b5b9b4b&amp;color=147,205,221&amp;vtp=1&amp;bt=1&amp;bbb=1"/>
          <p:cNvSpPr/>
          <p:nvPr>
            <p:custDataLst>
              <p:tags r:id="rId1"/>
            </p:custDataLst>
          </p:nvPr>
        </p:nvSpPr>
        <p:spPr>
          <a:xfrm>
            <a:off x="469237"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知识点2</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升力的产生</a:t>
            </a:r>
            <a:endParaRPr lang="en-US" altLang="zh-CN" sz="3467"/>
          </a:p>
        </p:txBody>
      </p:sp>
      <p:pic>
        <p:nvPicPr>
          <p:cNvPr id="3" name="QC_5_BD.7_1#3f26b1cf7?htil=3&amp;vcp=1&amp;vis=1&amp;pid=2f8af69cf&amp;color=0,0,0&amp;tib=255,255,255&amp;vtp=1&amp;hs=1&amp;hs=1"/>
          <p:cNvPicPr>
            <a:picLocks noChangeAspect="1"/>
          </p:cNvPicPr>
          <p:nvPr>
            <p:custDataLst>
              <p:tags r:id="rId2"/>
            </p:custDataLst>
          </p:nvPr>
        </p:nvPicPr>
        <p:blipFill>
          <a:blip r:embed="rId10">
            <a:clrChange>
              <a:clrFrom>
                <a:srgbClr val="FFFFFF"/>
              </a:clrFrom>
              <a:clrTo>
                <a:srgbClr val="FFFFFF">
                  <a:alpha val="0"/>
                </a:srgbClr>
              </a:clrTo>
            </a:clrChange>
          </a:blip>
          <a:stretch>
            <a:fillRect/>
          </a:stretch>
        </p:blipFill>
        <p:spPr>
          <a:xfrm>
            <a:off x="6836936" y="1458975"/>
            <a:ext cx="4303776" cy="1524000"/>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4" name="QC_5_BD.7_2#3f26b1cf7?htil=3&amp;sp=1&amp;vcp=1&amp;vis=1&amp;pid=2f8af69cf&amp;color=0,0,0&amp;vtp=1&amp;bbb=1&amp;hb=1&amp;hs=1"/>
              <p:cNvSpPr/>
              <p:nvPr>
                <p:custDataLst>
                  <p:tags r:id="rId3"/>
                </p:custDataLst>
              </p:nvPr>
            </p:nvSpPr>
            <p:spPr>
              <a:xfrm>
                <a:off x="469237" y="1337056"/>
                <a:ext cx="6266688" cy="1722120"/>
              </a:xfrm>
              <a:prstGeom prst="rect">
                <a:avLst/>
              </a:prstGeom>
              <a:noFill/>
            </p:spPr>
            <p:txBody>
              <a:bodyPr wrap="none" lIns="0" tIns="0" rIns="0" bIns="0" rtlCol="0" anchor="t"/>
              <a:lstStyle/>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4.</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[2024·天津河西区模拟]</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如图甲</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所示，</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C</m:t>
                    </m:r>
                    <m:r>
                      <a:rPr lang="en-US" altLang="zh-CN" sz="3200">
                        <a:solidFill>
                          <a:srgbClr val="000000"/>
                        </a:solidFill>
                        <a:latin typeface="Cambria Math" panose="02040503050406030204" pitchFamily="18" charset="0"/>
                        <a:ea typeface="微软雅黑" pitchFamily="34" charset="-122"/>
                        <a:cs typeface="Times New Roman" pitchFamily="34" charset="-120"/>
                      </a:rPr>
                      <m:t>919</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是我国首架自主研发的</a:t>
                </a:r>
              </a:p>
              <a:p>
                <a:pPr latinLnBrk="1">
                  <a:lnSpc>
                    <a:spcPts val="45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大型商用客机，飞机的机翼横截面</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C_5_BD.7_2#3f26b1cf7?htil=3&amp;sp=1&amp;vcp=1&amp;vis=1&amp;pid=2f8af69cf&amp;color=0,0,0&amp;vtp=1&amp;bbb=1&amp;hb=1&amp;hs=1"/>
              <p:cNvSpPr>
                <a:spLocks noRot="1" noChangeAspect="1" noMove="1" noResize="1" noEditPoints="1" noAdjustHandles="1" noChangeArrowheads="1" noChangeShapeType="1" noTextEdit="1"/>
              </p:cNvSpPr>
              <p:nvPr>
                <p:custDataLst>
                  <p:tags r:id="rId11"/>
                </p:custDataLst>
              </p:nvPr>
            </p:nvSpPr>
            <p:spPr>
              <a:xfrm>
                <a:off x="469237" y="1337056"/>
                <a:ext cx="6266688" cy="1722120"/>
              </a:xfrm>
              <a:prstGeom prst="rect">
                <a:avLst/>
              </a:prstGeom>
              <a:blipFill>
                <a:blip r:embed="rId12"/>
                <a:stretch>
                  <a:fillRect l="-3988" t="-4240" r="-2918" b="-14134"/>
                </a:stretch>
              </a:blipFill>
            </p:spPr>
            <p:txBody>
              <a:bodyPr/>
              <a:lstStyle/>
              <a:p>
                <a:r>
                  <a:rPr lang="zh-CN" altLang="en-US">
                    <a:noFill/>
                  </a:rPr>
                  <a:t> </a:t>
                </a:r>
              </a:p>
            </p:txBody>
          </p:sp>
        </mc:Fallback>
      </mc:AlternateContent>
      <p:sp>
        <p:nvSpPr>
          <p:cNvPr id="5" name="QC_5_AN.8_1#3f26b1cf7.bracket?vcp=1&amp;vis=1&amp;pid=2f8af69cf&amp;color=0,0,0&amp;vpa=4&amp;vtp=1"/>
          <p:cNvSpPr/>
          <p:nvPr>
            <p:custDataLst>
              <p:tags r:id="rId4"/>
            </p:custDataLst>
          </p:nvPr>
        </p:nvSpPr>
        <p:spPr>
          <a:xfrm>
            <a:off x="10972567" y="3146044"/>
            <a:ext cx="565151" cy="536533"/>
          </a:xfrm>
          <a:prstGeom prst="rect">
            <a:avLst/>
          </a:prstGeom>
          <a:noFill/>
        </p:spPr>
        <p:txBody>
          <a:bodyPr wrap="none" lIns="0" tIns="0" rIns="0" bIns="0" rtlCol="0" anchor="t"/>
          <a:lstStyle/>
          <a:p>
            <a:pPr algn="ctr" latinLnBrk="1">
              <a:lnSpc>
                <a:spcPts val="4533"/>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B</a:t>
            </a:r>
            <a:endParaRPr lang="en-US" altLang="zh-CN" sz="3200"/>
          </a:p>
        </p:txBody>
      </p:sp>
      <p:sp>
        <p:nvSpPr>
          <p:cNvPr id="6" name="QC_5_BD.7_3#3f26b1cf7.choices?htil=3&amp;vcp=1&amp;vis=1&amp;pid=2f8af69cf&amp;color=0,0,0&amp;vtp=1&amp;bbb=1&amp;hs=1"/>
          <p:cNvSpPr/>
          <p:nvPr>
            <p:custDataLst>
              <p:tags r:id="rId5"/>
            </p:custDataLst>
          </p:nvPr>
        </p:nvSpPr>
        <p:spPr>
          <a:xfrm>
            <a:off x="469237" y="3734816"/>
            <a:ext cx="10753344" cy="2296499"/>
          </a:xfrm>
          <a:prstGeom prst="rect">
            <a:avLst/>
          </a:prstGeom>
          <a:noFill/>
        </p:spPr>
        <p:txBody>
          <a:bodyPr wrap="none" lIns="0" tIns="0" rIns="0" bIns="0" rtlCol="0" anchor="t"/>
          <a:lstStyle/>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机翼上方的空气流速小，压强大</a:t>
            </a:r>
            <a:endParaRPr lang="en-US" altLang="zh-CN" sz="3200"/>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机翼上方的空气流速大，压强小</a:t>
            </a:r>
            <a:endParaRPr lang="en-US" altLang="zh-CN" sz="3200"/>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机翼下方的空气流速大，压强小</a:t>
            </a:r>
            <a:endParaRPr lang="en-US" altLang="zh-CN" sz="3200"/>
          </a:p>
          <a:p>
            <a:pPr latinLnBrk="1">
              <a:lnSpc>
                <a:spcPts val="44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机翼下方的空气流速小，压强小</a:t>
            </a:r>
            <a:endParaRPr lang="en-US" altLang="zh-CN" sz="3200"/>
          </a:p>
        </p:txBody>
      </p:sp>
      <p:sp>
        <p:nvSpPr>
          <p:cNvPr id="7" name="QC_5_BD.7_2#3f26b1cf7?htil=3&amp;sp=1&amp;vcp=1&amp;vis=1&amp;pid=2f8af69cf&amp;color=0,0,0&amp;vtp=1&amp;bbb=1&amp;hb=1&amp;hs=1">
            <a:extLst>
              <a:ext uri="{FF2B5EF4-FFF2-40B4-BE49-F238E27FC236}">
                <a16:creationId xmlns:a16="http://schemas.microsoft.com/office/drawing/2014/main" id="{9E75F52B-00BE-B4ED-2631-B953014B7DBF}"/>
              </a:ext>
            </a:extLst>
          </p:cNvPr>
          <p:cNvSpPr/>
          <p:nvPr>
            <p:custDataLst>
              <p:tags r:id="rId6"/>
            </p:custDataLst>
          </p:nvPr>
        </p:nvSpPr>
        <p:spPr>
          <a:xfrm>
            <a:off x="469909" y="3165856"/>
            <a:ext cx="10752000" cy="518499"/>
          </a:xfrm>
          <a:prstGeom prst="rect">
            <a:avLst/>
          </a:prstGeom>
          <a:noFill/>
        </p:spPr>
        <p:txBody>
          <a:bodyPr wrap="none" lIns="0" tIns="0" rIns="0" bIns="0" rtlCol="0" anchor="t"/>
          <a:lstStyle/>
          <a:p>
            <a:pPr latinLnBrk="1">
              <a:lnSpc>
                <a:spcPts val="4400"/>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呈现上凸下平的流线型，如图乙所示。下列说法正确的是(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8" name="object 54">
            <a:hlinkClick r:id="rId13" action="ppaction://hlinksldjump"/>
            <a:extLst>
              <a:ext uri="{FF2B5EF4-FFF2-40B4-BE49-F238E27FC236}">
                <a16:creationId xmlns:a16="http://schemas.microsoft.com/office/drawing/2014/main" id="{46F41D5B-E111-FA82-9821-00D1A12702EC}"/>
              </a:ext>
            </a:extLst>
          </p:cNvPr>
          <p:cNvSpPr/>
          <p:nvPr>
            <p:custDataLst>
              <p:tags r:id="rId7"/>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5_BD.9_1#992bafc05?htil=4&amp;vcp=1&amp;vis=1&amp;pid=2f8af69cf&amp;color=0,0,0&amp;tib=255,255,255&amp;vtp=1&amp;hs=1&amp;hs=1"/>
          <p:cNvPicPr>
            <a:picLocks noChangeAspect="1"/>
          </p:cNvPicPr>
          <p:nvPr>
            <p:custDataLst>
              <p:tags r:id="rId1"/>
            </p:custDataLst>
          </p:nvPr>
        </p:nvPicPr>
        <p:blipFill>
          <a:blip r:embed="rId9">
            <a:clrChange>
              <a:clrFrom>
                <a:srgbClr val="FFFFFF"/>
              </a:clrFrom>
              <a:clrTo>
                <a:srgbClr val="FFFFFF">
                  <a:alpha val="0"/>
                </a:srgbClr>
              </a:clrTo>
            </a:clrChange>
          </a:blip>
          <a:stretch>
            <a:fillRect/>
          </a:stretch>
        </p:blipFill>
        <p:spPr>
          <a:xfrm>
            <a:off x="6644304" y="865263"/>
            <a:ext cx="4693920" cy="1304544"/>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C_5_BD.9_2#992bafc05?htil=4&amp;vcp=1&amp;vis=1&amp;pid=2f8af69cf&amp;color=0,0,0&amp;vtp=1&amp;bt=1&amp;bbb=1&amp;hb=1&amp;hs=1"/>
              <p:cNvSpPr/>
              <p:nvPr>
                <p:custDataLst>
                  <p:tags r:id="rId2"/>
                </p:custDataLst>
              </p:nvPr>
            </p:nvSpPr>
            <p:spPr>
              <a:xfrm>
                <a:off x="719328" y="743343"/>
                <a:ext cx="5876544" cy="1703832"/>
              </a:xfrm>
              <a:prstGeom prst="rect">
                <a:avLst/>
              </a:prstGeom>
              <a:noFill/>
            </p:spPr>
            <p:txBody>
              <a:bodyPr wrap="none" lIns="0" tIns="0" rIns="0" bIns="0" rtlCol="0" anchor="t"/>
              <a:lstStyle/>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5.</a:t>
                </a:r>
                <a:r>
                  <a:rPr lang="en-US" altLang="zh-CN" sz="3200">
                    <a:solidFill>
                      <a:srgbClr val="000000"/>
                    </a:solidFill>
                    <a:latin typeface="SimSun" pitchFamily="34" charset="0"/>
                    <a:ea typeface="SimSun" pitchFamily="34" charset="-122"/>
                    <a:cs typeface="SimSun" pitchFamily="34" charset="-120"/>
                  </a:rPr>
                  <a:t> </a:t>
                </a: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灰鹅在飞行途中突遇强风，会将</a:t>
                </a:r>
              </a:p>
              <a:p>
                <a:pPr latinLnBrk="1">
                  <a:lnSpc>
                    <a:spcPts val="44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身体翻转</a:t>
                </a:r>
                <a14:m>
                  <m:oMath xmlns:m="http://schemas.openxmlformats.org/officeDocument/2006/math">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000000"/>
                            </a:solidFill>
                            <a:latin typeface="Cambria Math" panose="02040503050406030204" pitchFamily="18" charset="0"/>
                            <a:ea typeface="微软雅黑" pitchFamily="34" charset="-122"/>
                            <a:cs typeface="Times New Roman" pitchFamily="34" charset="-120"/>
                          </a:rPr>
                          <m:t>180</m:t>
                        </m:r>
                      </m:e>
                      <m:sup>
                        <m:r>
                          <a:rPr lang="en-US" altLang="zh-CN" sz="3200">
                            <a:solidFill>
                              <a:srgbClr val="000000"/>
                            </a:solidFill>
                            <a:latin typeface="Cambria Math" panose="02040503050406030204" pitchFamily="18" charset="0"/>
                            <a:ea typeface="微软雅黑" pitchFamily="34" charset="-122"/>
                            <a:cs typeface="Times New Roman" pitchFamily="34" charset="-120"/>
                          </a:rPr>
                          <m:t>∘</m:t>
                        </m:r>
                      </m:sup>
                    </m:sSup>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，以脚朝上但头</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C_5_BD.9_2#992bafc05?htil=4&amp;vcp=1&amp;vis=1&amp;pid=2f8af69cf&amp;color=0,0,0&amp;vtp=1&amp;bt=1&amp;bbb=1&amp;hb=1&amp;hs=1"/>
              <p:cNvSpPr>
                <a:spLocks noRot="1" noChangeAspect="1" noMove="1" noResize="1" noEditPoints="1" noAdjustHandles="1" noChangeArrowheads="1" noChangeShapeType="1" noTextEdit="1"/>
              </p:cNvSpPr>
              <p:nvPr>
                <p:custDataLst>
                  <p:tags r:id="rId10"/>
                </p:custDataLst>
              </p:nvPr>
            </p:nvSpPr>
            <p:spPr>
              <a:xfrm>
                <a:off x="719328" y="743343"/>
                <a:ext cx="5876544" cy="1703832"/>
              </a:xfrm>
              <a:prstGeom prst="rect">
                <a:avLst/>
              </a:prstGeom>
              <a:blipFill>
                <a:blip r:embed="rId11"/>
                <a:stretch>
                  <a:fillRect l="-4149" t="-4659" r="-1245" b="-15054"/>
                </a:stretch>
              </a:blipFill>
            </p:spPr>
            <p:txBody>
              <a:bodyPr/>
              <a:lstStyle/>
              <a:p>
                <a:r>
                  <a:rPr lang="zh-CN" altLang="en-US">
                    <a:noFill/>
                  </a:rPr>
                  <a:t> </a:t>
                </a:r>
              </a:p>
            </p:txBody>
          </p:sp>
        </mc:Fallback>
      </mc:AlternateContent>
      <p:pic>
        <p:nvPicPr>
          <p:cNvPr id="4" name="QC_5_BD.9_2#992bafc05?htil=4&amp;vcp=1&amp;vis=1&amp;pid=2f8af69cf&amp;color=0,0,0&amp;tib=255,255,255&amp;iip=3&amp;vtp=1"/>
          <p:cNvPicPr>
            <a:picLocks noChangeAspect="1"/>
          </p:cNvPicPr>
          <p:nvPr>
            <p:custDataLst>
              <p:tags r:id="rId3"/>
            </p:custDataLst>
          </p:nvPr>
        </p:nvPicPr>
        <p:blipFill>
          <a:blip r:embed="rId12">
            <a:clrChange>
              <a:clrFrom>
                <a:srgbClr val="FFFFFF"/>
              </a:clrFrom>
              <a:clrTo>
                <a:srgbClr val="FFFFFF">
                  <a:alpha val="0"/>
                </a:srgbClr>
              </a:clrTo>
            </a:clrChange>
          </a:blip>
          <a:stretch>
            <a:fillRect/>
          </a:stretch>
        </p:blipFill>
        <p:spPr>
          <a:xfrm>
            <a:off x="1231943" y="816495"/>
            <a:ext cx="2962656" cy="43891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C_5_AN.10_1#992bafc05.bracket?vcp=1&amp;vis=1&amp;pid=2f8af69cf&amp;color=0,0,0&amp;vpa=5&amp;vtp=1"/>
          <p:cNvSpPr/>
          <p:nvPr>
            <p:custDataLst>
              <p:tags r:id="rId4"/>
            </p:custDataLst>
          </p:nvPr>
        </p:nvSpPr>
        <p:spPr>
          <a:xfrm>
            <a:off x="7751954" y="3020876"/>
            <a:ext cx="565151" cy="536533"/>
          </a:xfrm>
          <a:prstGeom prst="rect">
            <a:avLst/>
          </a:prstGeom>
          <a:noFill/>
        </p:spPr>
        <p:txBody>
          <a:bodyPr wrap="none" lIns="0" tIns="0" rIns="0" bIns="0" rtlCol="0" anchor="t"/>
          <a:lstStyle/>
          <a:p>
            <a:pPr algn="ctr" latinLnBrk="1">
              <a:lnSpc>
                <a:spcPts val="4533"/>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C</a:t>
            </a:r>
            <a:endParaRPr lang="en-US" altLang="zh-CN" sz="3200"/>
          </a:p>
        </p:txBody>
      </p:sp>
      <p:sp>
        <p:nvSpPr>
          <p:cNvPr id="6" name="QC_5_BD.9_3#992bafc05.choices?htil=4&amp;vcp=1&amp;vis=1&amp;pid=2f8af69cf&amp;color=0,0,0&amp;vtp=1&amp;bbb=1&amp;hs=1"/>
          <p:cNvSpPr/>
          <p:nvPr>
            <p:custDataLst>
              <p:tags r:id="rId5"/>
            </p:custDataLst>
          </p:nvPr>
        </p:nvSpPr>
        <p:spPr>
          <a:xfrm>
            <a:off x="719328" y="3617099"/>
            <a:ext cx="10753344" cy="2296499"/>
          </a:xfrm>
          <a:prstGeom prst="rect">
            <a:avLst/>
          </a:prstGeom>
          <a:noFill/>
        </p:spPr>
        <p:txBody>
          <a:bodyPr wrap="none" lIns="0" tIns="0" rIns="0" bIns="0" rtlCol="0" anchor="t"/>
          <a:lstStyle/>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转体前后都是甲模型</a:t>
            </a:r>
            <a:endParaRPr lang="en-US" altLang="zh-CN" sz="3200"/>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转体前后都是乙模型</a:t>
            </a:r>
            <a:endParaRPr lang="en-US" altLang="zh-CN" sz="3200"/>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转体前是甲模型，转体后是乙模型</a:t>
            </a:r>
            <a:endParaRPr lang="en-US" altLang="zh-CN" sz="3200"/>
          </a:p>
          <a:p>
            <a:pPr latinLnBrk="1">
              <a:lnSpc>
                <a:spcPts val="44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转体前是乙模型，转体后是甲模型</a:t>
            </a:r>
            <a:endParaRPr lang="en-US" altLang="zh-CN" sz="3200"/>
          </a:p>
        </p:txBody>
      </p:sp>
      <p:sp>
        <p:nvSpPr>
          <p:cNvPr id="7" name="QC_5_BD.9_2#992bafc05?htil=4&amp;vcp=1&amp;vis=1&amp;pid=2f8af69cf&amp;color=0,0,0&amp;vtp=1&amp;bt=1&amp;bbb=1&amp;hb=1&amp;hs=1">
            <a:extLst>
              <a:ext uri="{FF2B5EF4-FFF2-40B4-BE49-F238E27FC236}">
                <a16:creationId xmlns:a16="http://schemas.microsoft.com/office/drawing/2014/main" id="{9E6FE711-C534-EA99-BFB6-83E077E7AE3A}"/>
              </a:ext>
            </a:extLst>
          </p:cNvPr>
          <p:cNvSpPr/>
          <p:nvPr>
            <p:custDataLst>
              <p:tags r:id="rId6"/>
            </p:custDataLst>
          </p:nvPr>
        </p:nvSpPr>
        <p:spPr>
          <a:xfrm>
            <a:off x="719328" y="2448022"/>
            <a:ext cx="10752000" cy="1111165"/>
          </a:xfrm>
          <a:prstGeom prst="rect">
            <a:avLst/>
          </a:prstGeom>
          <a:noFill/>
        </p:spPr>
        <p:txBody>
          <a:bodyPr wrap="none" lIns="0" tIns="0" rIns="0" bIns="0" rtlCol="0" anchor="t"/>
          <a:lstStyle/>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保持不变的怪异姿势飞行，从而快速降低高度。下列关于转</a:t>
            </a:r>
          </a:p>
          <a:p>
            <a:pPr latinLnBrk="1">
              <a:lnSpc>
                <a:spcPts val="44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体前后所对应的模型的说法正确的是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r>
              <a:rPr lang="en-US" altLang="zh-CN" sz="3200">
                <a:solidFill>
                  <a:srgbClr val="000000"/>
                </a:solidFill>
                <a:latin typeface="SimSun" pitchFamily="34" charset="0"/>
                <a:ea typeface="SimSun" pitchFamily="34" charset="-122"/>
                <a:cs typeface="SimSun" pitchFamily="34" charset="-120"/>
              </a:rPr>
              <a:t> </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5_AS.11_1#992bafc05?htil=5&amp;vcp=1&amp;vis=1&amp;pid=2f8af69cf&amp;color=0,0,0&amp;tib=255,255,255&amp;vtp=1&amp;hs=1&amp;hs=1"/>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6613824" y="858828"/>
            <a:ext cx="4754880" cy="130454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5_AS.11_2#992bafc05?htil=5&amp;vcp=1&amp;vis=1&amp;pid=2f8af69cf&amp;color=0,0,0&amp;mp=1&amp;vtp=1&amp;bt=1&amp;bbb=1&amp;hb=1&amp;hs=1"/>
          <p:cNvSpPr/>
          <p:nvPr>
            <p:custDataLst>
              <p:tags r:id="rId2"/>
            </p:custDataLst>
          </p:nvPr>
        </p:nvSpPr>
        <p:spPr>
          <a:xfrm>
            <a:off x="719328" y="797868"/>
            <a:ext cx="5827776" cy="1383453"/>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转体前，因为灰鹅翅膀</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上表面向上凸下表面是平的，这</a:t>
            </a:r>
            <a:endParaRPr lang="en-US" altLang="zh-CN" sz="3200"/>
          </a:p>
        </p:txBody>
      </p:sp>
      <p:sp>
        <p:nvSpPr>
          <p:cNvPr id="4" name="QC_5_AS.11_2#992bafc05?htil=5&amp;vcp=1&amp;vis=1&amp;pid=2f8af69cf&amp;color=0,0,0&amp;mp=1&amp;vtp=1&amp;bt=1&amp;bbb=1&amp;hb=1&amp;hs=1">
            <a:extLst>
              <a:ext uri="{FF2B5EF4-FFF2-40B4-BE49-F238E27FC236}">
                <a16:creationId xmlns:a16="http://schemas.microsoft.com/office/drawing/2014/main" id="{9B0A5738-EB42-CB2A-E27B-C8BA2AE182EB}"/>
              </a:ext>
            </a:extLst>
          </p:cNvPr>
          <p:cNvSpPr/>
          <p:nvPr>
            <p:custDataLst>
              <p:tags r:id="rId3"/>
            </p:custDataLst>
          </p:nvPr>
        </p:nvSpPr>
        <p:spPr>
          <a:xfrm>
            <a:off x="719328" y="2343204"/>
            <a:ext cx="10752000" cy="361865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样空气在上表面流速大压强小，在下表面流速小压强大，灰</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鹅受到了向上的升力，相当于甲模型；转体后，因为灰鹅翅</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膀下表面向下凸上表面是平的，这样空气在下表面流速大压</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强小，在上表面流速小压强大，灰鹅受到向下的压力差，使</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灰鹅降低高度，躲避强风，相当于乙模型。</a:t>
            </a:r>
            <a:endParaRPr lang="en-US" altLang="zh-CN" sz="3200"/>
          </a:p>
        </p:txBody>
      </p:sp>
      <p:sp>
        <p:nvSpPr>
          <p:cNvPr id="5" name="object 54">
            <a:hlinkClick r:id="rId8" action="ppaction://hlinksldjump"/>
            <a:extLst>
              <a:ext uri="{FF2B5EF4-FFF2-40B4-BE49-F238E27FC236}">
                <a16:creationId xmlns:a16="http://schemas.microsoft.com/office/drawing/2014/main" id="{46F41D5B-E111-FA82-9821-00D1A12702EC}"/>
              </a:ext>
            </a:extLst>
          </p:cNvPr>
          <p:cNvSpPr/>
          <p:nvPr>
            <p:custDataLst>
              <p:tags r:id="rId4"/>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wipe(left)">
                                      <p:cBhvr>
                                        <p:cTn id="19" dur="500"/>
                                        <p:tgtEl>
                                          <p:spTgt spid="4">
                                            <p:bg/>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500"/>
                                        <p:tgtEl>
                                          <p:spTgt spid="4">
                                            <p:txEl>
                                              <p:pRg st="1" end="1"/>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500"/>
                                        <p:tgtEl>
                                          <p:spTgt spid="4">
                                            <p:txEl>
                                              <p:pRg st="2" end="2"/>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wipe(left)">
                                      <p:cBhvr>
                                        <p:cTn id="31" dur="500"/>
                                        <p:tgtEl>
                                          <p:spTgt spid="4">
                                            <p:txEl>
                                              <p:pRg st="3" end="3"/>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wipe(left)">
                                      <p:cBhvr>
                                        <p:cTn id="3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B_5_BD.12_1#ea9023fa4?htil=6&amp;vcp=1&amp;vis=1&amp;pid=2f8af69cf&amp;color=0,0,0&amp;tib=255,255,255&amp;vtp=1&amp;hs=1&amp;hs=1"/>
          <p:cNvPicPr>
            <a:picLocks noChangeAspect="1"/>
          </p:cNvPicPr>
          <p:nvPr>
            <p:custDataLst>
              <p:tags r:id="rId1"/>
            </p:custDataLst>
          </p:nvPr>
        </p:nvPicPr>
        <p:blipFill>
          <a:blip r:embed="rId9">
            <a:clrChange>
              <a:clrFrom>
                <a:srgbClr val="FFFFFF"/>
              </a:clrFrom>
              <a:clrTo>
                <a:srgbClr val="FFFFFF">
                  <a:alpha val="0"/>
                </a:srgbClr>
              </a:clrTo>
            </a:clrChange>
          </a:blip>
          <a:stretch>
            <a:fillRect/>
          </a:stretch>
        </p:blipFill>
        <p:spPr>
          <a:xfrm>
            <a:off x="7583424" y="1249395"/>
            <a:ext cx="3864864" cy="346252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B_5_BD.12_2#ea9023fa4?htil=6&amp;sp=1&amp;vcp=1&amp;vis=1&amp;pid=2f8af69cf&amp;color=0,0,0&amp;vtp=1&amp;bt=1&amp;bbb=1&amp;hb=1&amp;hs=1"/>
          <p:cNvSpPr/>
          <p:nvPr>
            <p:custDataLst>
              <p:tags r:id="rId2"/>
            </p:custDataLst>
          </p:nvPr>
        </p:nvSpPr>
        <p:spPr>
          <a:xfrm>
            <a:off x="719328" y="1188437"/>
            <a:ext cx="6705600" cy="36130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6.如图所示，在硬币上方沿着与桌面</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平行的方向用力吹一口气，硬币就可</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以“跳”过“栏杆”。这是因为硬币上方</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气流速度</a:t>
            </a:r>
            <a:r>
              <a:rPr lang="en-US" altLang="zh-CN" sz="3200">
                <a:solidFill>
                  <a:srgbClr val="000000"/>
                </a:solidFill>
                <a:latin typeface="SimSun" pitchFamily="34" charset="0"/>
                <a:ea typeface="SimSun" pitchFamily="34" charset="-122"/>
                <a:cs typeface="SimSun" pitchFamily="34" charset="-120"/>
              </a:rPr>
              <a:t>___</a:t>
            </a:r>
            <a:r>
              <a:rPr lang="en-US" altLang="zh-CN" sz="3200">
                <a:solidFill>
                  <a:srgbClr val="000000"/>
                </a:solidFill>
                <a:latin typeface="Times New Roman" pitchFamily="34" charset="0"/>
                <a:ea typeface="微软雅黑" panose="020B0503020204020204" pitchFamily="34" charset="-122"/>
                <a:cs typeface="Times New Roman" pitchFamily="34" charset="-120"/>
              </a:rPr>
              <a:t>下方的气流速度，硬币上</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方压强</a:t>
            </a:r>
            <a:r>
              <a:rPr lang="en-US" altLang="zh-CN" sz="3200">
                <a:solidFill>
                  <a:srgbClr val="000000"/>
                </a:solidFill>
                <a:latin typeface="SimSun" pitchFamily="34" charset="0"/>
                <a:ea typeface="SimSun" pitchFamily="34" charset="-122"/>
                <a:cs typeface="SimSun" pitchFamily="34" charset="-120"/>
              </a:rPr>
              <a:t>___</a:t>
            </a:r>
            <a:r>
              <a:rPr lang="en-US" altLang="zh-CN" sz="3200">
                <a:solidFill>
                  <a:srgbClr val="000000"/>
                </a:solidFill>
                <a:latin typeface="Times New Roman" pitchFamily="34" charset="0"/>
                <a:ea typeface="微软雅黑" panose="020B0503020204020204" pitchFamily="34" charset="-122"/>
                <a:cs typeface="Times New Roman" pitchFamily="34" charset="-120"/>
              </a:rPr>
              <a:t>下方压强，产生向上的升力，</a:t>
            </a:r>
            <a:endParaRPr lang="en-US" altLang="zh-CN" sz="3200">
              <a:solidFill>
                <a:srgbClr val="000000"/>
              </a:solidFill>
            </a:endParaRPr>
          </a:p>
        </p:txBody>
      </p:sp>
      <mc:AlternateContent xmlns:mc="http://schemas.openxmlformats.org/markup-compatibility/2006" xmlns:a14="http://schemas.microsoft.com/office/drawing/2010/main">
        <mc:Choice Requires="a14">
          <p:sp>
            <p:nvSpPr>
              <p:cNvPr id="4" name="QB_5_AN.13_1#ea9023fa4.blank?vcp=1&amp;vis=1&amp;pid=2f8af69cf&amp;color=0,0,0&amp;vpa=6&amp;vtp=1&amp;bbb=1"/>
              <p:cNvSpPr/>
              <p:nvPr>
                <p:custDataLst>
                  <p:tags r:id="rId3"/>
                </p:custDataLst>
              </p:nvPr>
            </p:nvSpPr>
            <p:spPr>
              <a:xfrm>
                <a:off x="2393612" y="3532093"/>
                <a:ext cx="512233" cy="471255"/>
              </a:xfrm>
              <a:prstGeom prst="rect">
                <a:avLst/>
              </a:prstGeom>
              <a:noFill/>
            </p:spPr>
            <p:txBody>
              <a:bodyPr wrap="none" lIns="0" tIns="0" rIns="0" bIns="0" rtlCol="0" anchor="t"/>
              <a:lstStyle/>
              <a:p>
                <a:pPr algn="ctr" latinLnBrk="1">
                  <a:lnSpc>
                    <a:spcPts val="4000"/>
                  </a:lnSpc>
                </a:pPr>
                <a14:m>
                  <m:oMath xmlns:m="http://schemas.openxmlformats.org/officeDocument/2006/math">
                    <m:r>
                      <a:rPr lang="en-US" altLang="zh-CN" sz="3200">
                        <a:solidFill>
                          <a:srgbClr val="C00000"/>
                        </a:solidFill>
                        <a:latin typeface="Cambria Math" panose="02040503050406030204" pitchFamily="18" charset="0"/>
                        <a:ea typeface="微软雅黑" pitchFamily="34" charset="-122"/>
                        <a:cs typeface="Times New Roman" pitchFamily="34" charset="-120"/>
                      </a:rPr>
                      <m:t>&gt;</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5_AN.13_1#ea9023fa4.blank?vcp=1&amp;vis=1&amp;pid=2f8af69cf&amp;color=0,0,0&amp;vpa=6&amp;vtp=1&amp;bbb=1"/>
              <p:cNvSpPr>
                <a:spLocks noRot="1" noChangeAspect="1" noMove="1" noResize="1" noEditPoints="1" noAdjustHandles="1" noChangeArrowheads="1" noChangeShapeType="1" noTextEdit="1"/>
              </p:cNvSpPr>
              <p:nvPr>
                <p:custDataLst>
                  <p:tags r:id="rId10"/>
                </p:custDataLst>
              </p:nvPr>
            </p:nvSpPr>
            <p:spPr>
              <a:xfrm>
                <a:off x="2393612" y="3532093"/>
                <a:ext cx="512233" cy="471255"/>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QB_5_AN.14_1#ea9023fa4.blank?vcp=1&amp;vis=1&amp;pid=2f8af69cf&amp;color=0,0,0&amp;vpa=7&amp;vtp=1&amp;bbb=1"/>
              <p:cNvSpPr/>
              <p:nvPr>
                <p:custDataLst>
                  <p:tags r:id="rId4"/>
                </p:custDataLst>
              </p:nvPr>
            </p:nvSpPr>
            <p:spPr>
              <a:xfrm>
                <a:off x="1987213" y="4243801"/>
                <a:ext cx="512233" cy="471255"/>
              </a:xfrm>
              <a:prstGeom prst="rect">
                <a:avLst/>
              </a:prstGeom>
              <a:noFill/>
            </p:spPr>
            <p:txBody>
              <a:bodyPr wrap="none" lIns="0" tIns="0" rIns="0" bIns="0" rtlCol="0" anchor="t"/>
              <a:lstStyle/>
              <a:p>
                <a:pPr algn="ctr" latinLnBrk="1">
                  <a:lnSpc>
                    <a:spcPts val="4000"/>
                  </a:lnSpc>
                </a:pPr>
                <a14:m>
                  <m:oMath xmlns:m="http://schemas.openxmlformats.org/officeDocument/2006/math">
                    <m:r>
                      <a:rPr lang="en-US" altLang="zh-CN" sz="3200">
                        <a:solidFill>
                          <a:srgbClr val="C00000"/>
                        </a:solidFill>
                        <a:latin typeface="Cambria Math" panose="02040503050406030204" pitchFamily="18" charset="0"/>
                        <a:ea typeface="微软雅黑" pitchFamily="34" charset="-122"/>
                        <a:cs typeface="Times New Roman" pitchFamily="34" charset="-120"/>
                      </a:rPr>
                      <m:t>&lt;</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B_5_AN.14_1#ea9023fa4.blank?vcp=1&amp;vis=1&amp;pid=2f8af69cf&amp;color=0,0,0&amp;vpa=7&amp;vtp=1&amp;bbb=1"/>
              <p:cNvSpPr>
                <a:spLocks noRot="1" noChangeAspect="1" noMove="1" noResize="1" noEditPoints="1" noAdjustHandles="1" noChangeArrowheads="1" noChangeShapeType="1" noTextEdit="1"/>
              </p:cNvSpPr>
              <p:nvPr>
                <p:custDataLst>
                  <p:tags r:id="rId12"/>
                </p:custDataLst>
              </p:nvPr>
            </p:nvSpPr>
            <p:spPr>
              <a:xfrm>
                <a:off x="1987213" y="4243801"/>
                <a:ext cx="512233" cy="471255"/>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QB_5_BD.12_2#ea9023fa4?htil=6&amp;sp=1&amp;vcp=1&amp;vis=1&amp;pid=2f8af69cf&amp;color=0,0,0&amp;vtp=1&amp;bt=1&amp;bbb=1&amp;hb=1&amp;hs=1">
                <a:extLst>
                  <a:ext uri="{FF2B5EF4-FFF2-40B4-BE49-F238E27FC236}">
                    <a16:creationId xmlns:a16="http://schemas.microsoft.com/office/drawing/2014/main" id="{D5E33B8F-6E9F-581D-951B-96380ADE994B}"/>
                  </a:ext>
                </a:extLst>
              </p:cNvPr>
              <p:cNvSpPr/>
              <p:nvPr>
                <p:custDataLst>
                  <p:tags r:id="rId5"/>
                </p:custDataLst>
              </p:nvPr>
            </p:nvSpPr>
            <p:spPr>
              <a:xfrm>
                <a:off x="720000" y="4885998"/>
                <a:ext cx="10752000" cy="632799"/>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因此硬币就“跳”过了“栏杆”。（均填“</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&lt;</m:t>
                    </m:r>
                  </m:oMath>
                </a14:m>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”或“</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&gt;</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B_5_BD.12_2#ea9023fa4?htil=6&amp;sp=1&amp;vcp=1&amp;vis=1&amp;pid=2f8af69cf&amp;color=0,0,0&amp;vtp=1&amp;bt=1&amp;bbb=1&amp;hb=1&amp;hs=1">
                <a:extLst>
                  <a:ext uri="{FF2B5EF4-FFF2-40B4-BE49-F238E27FC236}">
                    <a16:creationId xmlns:a16="http://schemas.microsoft.com/office/drawing/2014/main" id="{D5E33B8F-6E9F-581D-951B-96380ADE994B}"/>
                  </a:ext>
                </a:extLst>
              </p:cNvPr>
              <p:cNvSpPr>
                <a:spLocks noRot="1" noChangeAspect="1" noMove="1" noResize="1" noEditPoints="1" noAdjustHandles="1" noChangeArrowheads="1" noChangeShapeType="1" noTextEdit="1"/>
              </p:cNvSpPr>
              <p:nvPr>
                <p:custDataLst>
                  <p:tags r:id="rId14"/>
                </p:custDataLst>
              </p:nvPr>
            </p:nvSpPr>
            <p:spPr>
              <a:xfrm>
                <a:off x="720000" y="4885998"/>
                <a:ext cx="10752000" cy="632799"/>
              </a:xfrm>
              <a:prstGeom prst="rect">
                <a:avLst/>
              </a:prstGeom>
              <a:blipFill>
                <a:blip r:embed="rId15"/>
                <a:stretch>
                  <a:fillRect l="-2268" b="-39806"/>
                </a:stretch>
              </a:blipFill>
            </p:spPr>
            <p:txBody>
              <a:bodyPr/>
              <a:lstStyle/>
              <a:p>
                <a:r>
                  <a:rPr lang="zh-CN" altLang="en-US">
                    <a:noFill/>
                  </a:rPr>
                  <a:t> </a:t>
                </a:r>
              </a:p>
            </p:txBody>
          </p:sp>
        </mc:Fallback>
      </mc:AlternateContent>
      <p:sp>
        <p:nvSpPr>
          <p:cNvPr id="7" name="object 54">
            <a:hlinkClick r:id="rId16" action="ppaction://hlinksldjump"/>
            <a:extLst>
              <a:ext uri="{FF2B5EF4-FFF2-40B4-BE49-F238E27FC236}">
                <a16:creationId xmlns:a16="http://schemas.microsoft.com/office/drawing/2014/main" id="{46F41D5B-E111-FA82-9821-00D1A12702EC}"/>
              </a:ext>
            </a:extLst>
          </p:cNvPr>
          <p:cNvSpPr/>
          <p:nvPr>
            <p:custDataLst>
              <p:tags r:id="rId6"/>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4_BD.15_1#9afd68552?vcp=1&amp;vis=1&amp;pid=0ba987ff8&amp;color=0,0,0&amp;vtp=1&amp;bt=1&amp;bbb=1&amp;hb=1"/>
          <p:cNvSpPr/>
          <p:nvPr>
            <p:custDataLst>
              <p:tags r:id="rId1"/>
            </p:custDataLst>
          </p:nvPr>
        </p:nvSpPr>
        <p:spPr>
          <a:xfrm>
            <a:off x="719328" y="536449"/>
            <a:ext cx="10752672" cy="2690199"/>
          </a:xfrm>
          <a:prstGeom prst="rect">
            <a:avLst/>
          </a:prstGeom>
          <a:noFill/>
        </p:spPr>
        <p:txBody>
          <a:bodyPr wrap="none" lIns="0" tIns="0" rIns="0" bIns="0" rtlCol="0" anchor="t"/>
          <a:lstStyle/>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7.</a:t>
            </a:r>
            <a:r>
              <a:rPr lang="en-US" altLang="zh-CN" sz="3200">
                <a:solidFill>
                  <a:srgbClr val="000000"/>
                </a:solidFill>
                <a:latin typeface="SimSun" pitchFamily="34" charset="0"/>
                <a:ea typeface="SimSun" pitchFamily="34" charset="-122"/>
                <a:cs typeface="SimSun" pitchFamily="34" charset="-120"/>
              </a:rPr>
              <a:t> </a:t>
            </a: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夏季到来，交警部门加大了对电动车安装</a:t>
            </a:r>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遮阳伞的检查拆除力度，如图所示，遮阳伞虽能遮挡阳光，</a:t>
            </a:r>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但是当电动车快速行驶时，伞面被向上吸，存在较大的安全</a:t>
            </a:r>
          </a:p>
          <a:p>
            <a:pPr latinLnBrk="1">
              <a:lnSpc>
                <a:spcPts val="53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隐患。以下四种情景与其原理不同的是(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pic>
        <p:nvPicPr>
          <p:cNvPr id="3" name="QC_4_BD.15_1#9afd68552?vcp=1&amp;vis=1&amp;pid=0ba987ff8&amp;color=0,0,0&amp;tib=255,255,255&amp;iip=4&amp;vtp=1"/>
          <p:cNvPicPr>
            <a:picLocks noChangeAspect="1"/>
          </p:cNvPicPr>
          <p:nvPr>
            <p:custDataLst>
              <p:tags r:id="rId2"/>
            </p:custDataLst>
          </p:nvPr>
        </p:nvPicPr>
        <p:blipFill>
          <a:blip r:embed="rId10">
            <a:clrChange>
              <a:clrFrom>
                <a:srgbClr val="FFFFFF"/>
              </a:clrFrom>
              <a:clrTo>
                <a:srgbClr val="FFFFFF">
                  <a:alpha val="0"/>
                </a:srgbClr>
              </a:clrTo>
            </a:clrChange>
          </a:blip>
          <a:stretch>
            <a:fillRect/>
          </a:stretch>
        </p:blipFill>
        <p:spPr>
          <a:xfrm>
            <a:off x="1251755" y="658368"/>
            <a:ext cx="2694432" cy="43891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C_4_AN.16_1#9afd68552.bracket?vcp=1&amp;vis=1&amp;pid=0ba987ff8&amp;color=0,0,0&amp;vpa=8&amp;vtp=1"/>
          <p:cNvSpPr/>
          <p:nvPr>
            <p:custDataLst>
              <p:tags r:id="rId3"/>
            </p:custDataLst>
          </p:nvPr>
        </p:nvSpPr>
        <p:spPr>
          <a:xfrm>
            <a:off x="7955154" y="2615185"/>
            <a:ext cx="565151" cy="600033"/>
          </a:xfrm>
          <a:prstGeom prst="rect">
            <a:avLst/>
          </a:prstGeom>
          <a:noFill/>
        </p:spPr>
        <p:txBody>
          <a:bodyPr wrap="none" lIns="0" tIns="0" rIns="0" bIns="0" rtlCol="0" anchor="t"/>
          <a:lstStyle/>
          <a:p>
            <a:pPr algn="ctr" latinLnBrk="1">
              <a:lnSpc>
                <a:spcPts val="52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C</a:t>
            </a:r>
            <a:endParaRPr lang="en-US" altLang="zh-CN" sz="3200"/>
          </a:p>
        </p:txBody>
      </p:sp>
      <p:pic>
        <p:nvPicPr>
          <p:cNvPr id="5" name="QC_4_BD.15_2#9afd68552?iti=3&amp;htil=7&amp;vcp=1&amp;vis=1&amp;pid=0ba987ff8&amp;color=0,0,0&amp;tib=255,255,255&amp;vtp=1"/>
          <p:cNvPicPr>
            <a:picLocks noChangeAspect="1"/>
          </p:cNvPicPr>
          <p:nvPr>
            <p:custDataLst>
              <p:tags r:id="rId4"/>
            </p:custDataLst>
          </p:nvPr>
        </p:nvPicPr>
        <p:blipFill>
          <a:blip r:embed="rId11">
            <a:clrChange>
              <a:clrFrom>
                <a:srgbClr val="FFFFFF"/>
              </a:clrFrom>
              <a:clrTo>
                <a:srgbClr val="FFFFFF">
                  <a:alpha val="0"/>
                </a:srgbClr>
              </a:clrTo>
            </a:clrChange>
          </a:blip>
          <a:stretch>
            <a:fillRect/>
          </a:stretch>
        </p:blipFill>
        <p:spPr>
          <a:xfrm>
            <a:off x="8340601" y="3370411"/>
            <a:ext cx="1889760" cy="202387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QC_4_BD.15_3#9afd68552?iti=3&amp;htil=7&amp;vcp=1&amp;vis=1&amp;pid=0ba987ff8&amp;color=0,0,0&amp;vtp=1&amp;bbb=1"/>
          <p:cNvSpPr/>
          <p:nvPr>
            <p:custDataLst>
              <p:tags r:id="rId5"/>
            </p:custDataLst>
          </p:nvPr>
        </p:nvSpPr>
        <p:spPr>
          <a:xfrm>
            <a:off x="8325573" y="5563616"/>
            <a:ext cx="1919816" cy="616797"/>
          </a:xfrm>
          <a:prstGeom prst="rect">
            <a:avLst/>
          </a:prstGeom>
          <a:noFill/>
        </p:spPr>
        <p:txBody>
          <a:bodyPr wrap="none" lIns="0" tIns="0" rIns="0" bIns="0" rtlCol="0" anchor="t"/>
          <a:lstStyle/>
          <a:p>
            <a:pPr algn="ctr" latinLnBrk="1">
              <a:lnSpc>
                <a:spcPts val="52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（第7题）</a:t>
            </a:r>
            <a:endParaRPr lang="en-US" altLang="zh-CN" sz="3200"/>
          </a:p>
        </p:txBody>
      </p:sp>
      <p:sp>
        <p:nvSpPr>
          <p:cNvPr id="7" name="QC_4_BD.15_4#9afd68552.choices?htil=7&amp;vcp=1&amp;vis=1&amp;pid=0ba987ff8&amp;color=0,0,0&amp;vtp=1&amp;bbb=1"/>
          <p:cNvSpPr/>
          <p:nvPr>
            <p:custDataLst>
              <p:tags r:id="rId6"/>
            </p:custDataLst>
          </p:nvPr>
        </p:nvSpPr>
        <p:spPr>
          <a:xfrm>
            <a:off x="719328" y="3272367"/>
            <a:ext cx="8595360" cy="2690199"/>
          </a:xfrm>
          <a:prstGeom prst="rect">
            <a:avLst/>
          </a:prstGeom>
          <a:noFill/>
        </p:spPr>
        <p:txBody>
          <a:bodyPr wrap="none" lIns="0" tIns="0" rIns="0" bIns="0" rtlCol="0" anchor="t"/>
          <a:lstStyle/>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人站在高铁站的安全线以外候车</a:t>
            </a:r>
            <a:endParaRPr lang="en-US" altLang="zh-CN" sz="3200"/>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飞机的机翼设计成流线型</a:t>
            </a:r>
            <a:endParaRPr lang="en-US" altLang="zh-CN" sz="3200"/>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气垫船船体脱离水面行驶</a:t>
            </a:r>
            <a:endParaRPr lang="en-US" altLang="zh-CN" sz="3200"/>
          </a:p>
          <a:p>
            <a:pPr latinLnBrk="1">
              <a:lnSpc>
                <a:spcPts val="53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赛车尾部安装的气流偏导器</a:t>
            </a:r>
            <a:endParaRPr lang="en-US" altLang="zh-CN" sz="3200"/>
          </a:p>
        </p:txBody>
      </p:sp>
      <p:sp>
        <p:nvSpPr>
          <p:cNvPr id="8" name="object 54">
            <a:hlinkClick r:id="rId12" action="ppaction://hlinksldjump"/>
            <a:extLst>
              <a:ext uri="{FF2B5EF4-FFF2-40B4-BE49-F238E27FC236}">
                <a16:creationId xmlns:a16="http://schemas.microsoft.com/office/drawing/2014/main" id="{46F41D5B-E111-FA82-9821-00D1A12702EC}"/>
              </a:ext>
            </a:extLst>
          </p:cNvPr>
          <p:cNvSpPr/>
          <p:nvPr>
            <p:custDataLst>
              <p:tags r:id="rId7"/>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4_BD.17_1#0c1795bef?iti=4&amp;htil=8&amp;vcp=1&amp;vis=1&amp;pid=0ba987ff8&amp;color=0,0,0&amp;tib=255,255,255&amp;vtp=1&amp;hs=1"/>
          <p:cNvPicPr>
            <a:picLocks noChangeAspect="1"/>
          </p:cNvPicPr>
          <p:nvPr>
            <p:custDataLst>
              <p:tags r:id="rId1"/>
            </p:custDataLst>
          </p:nvPr>
        </p:nvPicPr>
        <p:blipFill>
          <a:blip r:embed="rId9">
            <a:clrChange>
              <a:clrFrom>
                <a:srgbClr val="FFFFFF"/>
              </a:clrFrom>
              <a:clrTo>
                <a:srgbClr val="FFFFFF">
                  <a:alpha val="0"/>
                </a:srgbClr>
              </a:clrTo>
            </a:clrChange>
          </a:blip>
          <a:stretch>
            <a:fillRect/>
          </a:stretch>
        </p:blipFill>
        <p:spPr>
          <a:xfrm>
            <a:off x="9525923" y="759175"/>
            <a:ext cx="1711981" cy="1327659"/>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4_BD.17_2#0c1795bef?iti=4&amp;htil=8&amp;vcp=1&amp;vis=1&amp;pid=0ba987ff8&amp;color=0,0,0&amp;vtp=1&amp;bbb=1"/>
          <p:cNvSpPr/>
          <p:nvPr>
            <p:custDataLst>
              <p:tags r:id="rId2"/>
            </p:custDataLst>
          </p:nvPr>
        </p:nvSpPr>
        <p:spPr>
          <a:xfrm>
            <a:off x="9481273" y="2256168"/>
            <a:ext cx="1801284" cy="509609"/>
          </a:xfrm>
          <a:prstGeom prst="rect">
            <a:avLst/>
          </a:prstGeom>
          <a:noFill/>
        </p:spPr>
        <p:txBody>
          <a:bodyPr wrap="none" lIns="0" tIns="0" rIns="0" bIns="0" rtlCol="0" anchor="t"/>
          <a:lstStyle/>
          <a:p>
            <a:pPr algn="ctr" latinLnBrk="1">
              <a:lnSpc>
                <a:spcPts val="4267"/>
              </a:lnSpc>
            </a:pPr>
            <a:r>
              <a:rPr lang="en-US" altLang="zh-CN" sz="3000">
                <a:solidFill>
                  <a:srgbClr val="000000"/>
                </a:solidFill>
                <a:latin typeface="Times New Roman" pitchFamily="34" charset="0"/>
                <a:ea typeface="微软雅黑" panose="020B0503020204020204" pitchFamily="34" charset="-122"/>
                <a:cs typeface="Times New Roman" pitchFamily="34" charset="-120"/>
              </a:rPr>
              <a:t>（第8题）</a:t>
            </a:r>
            <a:endParaRPr lang="en-US" altLang="zh-CN" sz="3000"/>
          </a:p>
        </p:txBody>
      </p:sp>
      <p:sp>
        <p:nvSpPr>
          <p:cNvPr id="4" name="QC_4_BD.17_3#0c1795bef?htil=8&amp;sp=1&amp;vcp=1&amp;vis=1&amp;pid=0ba987ff8&amp;color=0,0,0&amp;vtp=1&amp;bt=1&amp;bbb=1&amp;hb=1&amp;hs=1"/>
          <p:cNvSpPr/>
          <p:nvPr>
            <p:custDataLst>
              <p:tags r:id="rId3"/>
            </p:custDataLst>
          </p:nvPr>
        </p:nvSpPr>
        <p:spPr>
          <a:xfrm>
            <a:off x="719328" y="625063"/>
            <a:ext cx="8595360" cy="2163319"/>
          </a:xfrm>
          <a:prstGeom prst="rect">
            <a:avLst/>
          </a:prstGeom>
          <a:noFill/>
        </p:spPr>
        <p:txBody>
          <a:bodyPr wrap="none" lIns="0" tIns="0" rIns="0" bIns="0" rtlCol="0" anchor="t"/>
          <a:lstStyle/>
          <a:p>
            <a:pPr latinLnBrk="1">
              <a:lnSpc>
                <a:spcPts val="4400"/>
              </a:lnSpc>
            </a:pPr>
            <a:r>
              <a:rPr lang="en-US" altLang="zh-CN" sz="3000">
                <a:solidFill>
                  <a:srgbClr val="000000"/>
                </a:solidFill>
                <a:latin typeface="Times New Roman" pitchFamily="34" charset="0"/>
                <a:ea typeface="微软雅黑" panose="020B0503020204020204" pitchFamily="34" charset="-122"/>
                <a:cs typeface="Times New Roman" pitchFamily="34" charset="-120"/>
              </a:rPr>
              <a:t>8.</a:t>
            </a:r>
            <a:r>
              <a:rPr lang="en-US" altLang="zh-CN" sz="3000">
                <a:solidFill>
                  <a:srgbClr val="000000"/>
                </a:solidFill>
                <a:latin typeface="SimSun" pitchFamily="34" charset="0"/>
                <a:ea typeface="SimSun" pitchFamily="34" charset="-122"/>
                <a:cs typeface="SimSun" pitchFamily="34" charset="-120"/>
              </a:rPr>
              <a:t> </a:t>
            </a:r>
            <a:r>
              <a:rPr lang="en-US" altLang="zh-CN" sz="3000">
                <a:solidFill>
                  <a:srgbClr val="000000"/>
                </a:solidFill>
                <a:latin typeface="Times New Roman" pitchFamily="34" charset="0"/>
                <a:ea typeface="微软雅黑" panose="020B0503020204020204" pitchFamily="34" charset="-122"/>
                <a:cs typeface="Times New Roman" pitchFamily="34" charset="-120"/>
              </a:rPr>
              <a:t>草原犬鼠是大草原上常见的小动物，它挖的洞有</a:t>
            </a:r>
          </a:p>
          <a:p>
            <a:pPr latinLnBrk="1">
              <a:lnSpc>
                <a:spcPts val="4400"/>
              </a:lnSpc>
            </a:pPr>
            <a:r>
              <a:rPr lang="en-US" altLang="zh-CN" sz="3000">
                <a:solidFill>
                  <a:srgbClr val="000000"/>
                </a:solidFill>
                <a:latin typeface="Times New Roman" pitchFamily="34" charset="0"/>
                <a:ea typeface="微软雅黑" panose="020B0503020204020204" pitchFamily="34" charset="-122"/>
                <a:cs typeface="Times New Roman" pitchFamily="34" charset="-120"/>
              </a:rPr>
              <a:t>多个洞口，一些洞口比较平整，一些洞口则由圆锥</a:t>
            </a:r>
          </a:p>
          <a:p>
            <a:pPr latinLnBrk="1">
              <a:lnSpc>
                <a:spcPts val="4400"/>
              </a:lnSpc>
            </a:pPr>
            <a:r>
              <a:rPr lang="en-US" altLang="zh-CN" sz="3000">
                <a:solidFill>
                  <a:srgbClr val="000000"/>
                </a:solidFill>
                <a:latin typeface="Times New Roman" pitchFamily="34" charset="0"/>
                <a:ea typeface="微软雅黑" panose="020B0503020204020204" pitchFamily="34" charset="-122"/>
                <a:cs typeface="Times New Roman" pitchFamily="34" charset="-120"/>
              </a:rPr>
              <a:t>形土堆围成（如图所示），这样的结构能改进洞内</a:t>
            </a:r>
          </a:p>
          <a:p>
            <a:pPr latinLnBrk="1">
              <a:lnSpc>
                <a:spcPts val="4133"/>
              </a:lnSpc>
            </a:pPr>
            <a:r>
              <a:rPr lang="en-US" altLang="zh-CN" sz="3000">
                <a:solidFill>
                  <a:srgbClr val="000000"/>
                </a:solidFill>
                <a:latin typeface="Times New Roman" pitchFamily="34" charset="0"/>
                <a:ea typeface="微软雅黑" panose="020B0503020204020204" pitchFamily="34" charset="-122"/>
                <a:cs typeface="Times New Roman" pitchFamily="34" charset="-120"/>
              </a:rPr>
              <a:t>的通风情况。下列相关说法中</a:t>
            </a:r>
            <a:r>
              <a:rPr lang="en-US" altLang="zh-CN" sz="3000">
                <a:solidFill>
                  <a:srgbClr val="000000"/>
                </a:solidFill>
                <a:latin typeface="SimSun" pitchFamily="34" charset="0"/>
                <a:ea typeface="SimSun" pitchFamily="34" charset="-122"/>
                <a:cs typeface="SimSun" pitchFamily="34" charset="-120"/>
              </a:rPr>
              <a:t>  </a:t>
            </a:r>
            <a:r>
              <a:rPr lang="en-US" altLang="zh-CN" sz="3000">
                <a:solidFill>
                  <a:srgbClr val="000000"/>
                </a:solidFill>
                <a:latin typeface="Times New Roman" pitchFamily="34" charset="0"/>
                <a:ea typeface="微软雅黑" panose="020B0503020204020204" pitchFamily="34" charset="-122"/>
                <a:cs typeface="Times New Roman" pitchFamily="34" charset="-120"/>
              </a:rPr>
              <a:t>(</a:t>
            </a:r>
            <a:r>
              <a:rPr lang="en-US" altLang="zh-CN" sz="3000">
                <a:solidFill>
                  <a:srgbClr val="000000"/>
                </a:solidFill>
                <a:latin typeface="SimSun" pitchFamily="34" charset="0"/>
                <a:ea typeface="SimSun" pitchFamily="34" charset="-122"/>
                <a:cs typeface="SimSun" pitchFamily="34" charset="-120"/>
              </a:rPr>
              <a:t>     </a:t>
            </a:r>
            <a:r>
              <a:rPr lang="en-US" altLang="zh-CN" sz="3000">
                <a:solidFill>
                  <a:srgbClr val="000000"/>
                </a:solidFill>
                <a:latin typeface="Times New Roman" pitchFamily="34" charset="0"/>
                <a:ea typeface="微软雅黑" panose="020B0503020204020204" pitchFamily="34" charset="-122"/>
                <a:cs typeface="Times New Roman" pitchFamily="34" charset="-120"/>
              </a:rPr>
              <a:t>)</a:t>
            </a:r>
            <a:r>
              <a:rPr lang="en-US" altLang="zh-CN" sz="3000">
                <a:solidFill>
                  <a:srgbClr val="000000"/>
                </a:solidFill>
                <a:latin typeface="SimSun" pitchFamily="34" charset="0"/>
                <a:ea typeface="SimSun" pitchFamily="34" charset="-122"/>
                <a:cs typeface="SimSun" pitchFamily="34" charset="-120"/>
              </a:rPr>
              <a:t>  </a:t>
            </a:r>
            <a:endParaRPr lang="en-US" altLang="zh-CN" sz="3000"/>
          </a:p>
        </p:txBody>
      </p:sp>
      <p:sp>
        <p:nvSpPr>
          <p:cNvPr id="5" name="QC_4_AN.18_1#0c1795bef.bracket?vcp=1&amp;vis=1&amp;pid=0ba987ff8&amp;color=0,0,0&amp;vpa=9&amp;vtp=1"/>
          <p:cNvSpPr/>
          <p:nvPr>
            <p:custDataLst>
              <p:tags r:id="rId4"/>
            </p:custDataLst>
          </p:nvPr>
        </p:nvSpPr>
        <p:spPr>
          <a:xfrm>
            <a:off x="6338019" y="2283684"/>
            <a:ext cx="552451" cy="504529"/>
          </a:xfrm>
          <a:prstGeom prst="rect">
            <a:avLst/>
          </a:prstGeom>
          <a:noFill/>
        </p:spPr>
        <p:txBody>
          <a:bodyPr wrap="none" lIns="0" tIns="0" rIns="0" bIns="0" rtlCol="0" anchor="t"/>
          <a:lstStyle/>
          <a:p>
            <a:pPr algn="ctr" latinLnBrk="1">
              <a:lnSpc>
                <a:spcPts val="4267"/>
              </a:lnSpc>
            </a:pPr>
            <a:r>
              <a:rPr lang="en-US" altLang="zh-CN" sz="3000">
                <a:solidFill>
                  <a:srgbClr val="C00000"/>
                </a:solidFill>
                <a:latin typeface="Times New Roman" pitchFamily="34" charset="0"/>
                <a:ea typeface="微软雅黑" panose="020B0503020204020204" pitchFamily="34" charset="-122"/>
                <a:cs typeface="Times New Roman" pitchFamily="34" charset="-120"/>
              </a:rPr>
              <a:t>A</a:t>
            </a:r>
            <a:endParaRPr lang="en-US" altLang="zh-CN" sz="3000"/>
          </a:p>
        </p:txBody>
      </p:sp>
      <mc:AlternateContent xmlns:mc="http://schemas.openxmlformats.org/markup-compatibility/2006" xmlns:a14="http://schemas.microsoft.com/office/drawing/2010/main">
        <mc:Choice Requires="a14">
          <p:sp>
            <p:nvSpPr>
              <p:cNvPr id="6" name="QC_4_BD.17_4#0c1795bef?vcp=1&amp;vis=1&amp;pid=0ba987ff8&amp;color=0,0,0&amp;vtp=1&amp;bbb=1&amp;hs=1"/>
              <p:cNvSpPr/>
              <p:nvPr>
                <p:custDataLst>
                  <p:tags r:id="rId5"/>
                </p:custDataLst>
              </p:nvPr>
            </p:nvSpPr>
            <p:spPr>
              <a:xfrm>
                <a:off x="719328" y="2770178"/>
                <a:ext cx="10753344" cy="2181268"/>
              </a:xfrm>
              <a:prstGeom prst="rect">
                <a:avLst/>
              </a:prstGeom>
              <a:noFill/>
            </p:spPr>
            <p:txBody>
              <a:bodyPr wrap="none" lIns="0" tIns="0" rIns="0" bIns="0" rtlCol="0" anchor="t"/>
              <a:lstStyle/>
              <a:p>
                <a:pPr latinLnBrk="1">
                  <a:lnSpc>
                    <a:spcPts val="4400"/>
                  </a:lnSpc>
                </a:pPr>
                <a:r>
                  <a:rPr lang="en-US" altLang="zh-CN" sz="3000">
                    <a:solidFill>
                      <a:srgbClr val="000000"/>
                    </a:solidFill>
                    <a:latin typeface="Times New Roman" pitchFamily="34" charset="0"/>
                    <a:ea typeface="微软雅黑" panose="020B0503020204020204" pitchFamily="34" charset="-122"/>
                    <a:cs typeface="Times New Roman" pitchFamily="34" charset="-120"/>
                  </a:rPr>
                  <a:t>①风总是从</a:t>
                </a:r>
                <a14:m>
                  <m:oMath xmlns:m="http://schemas.openxmlformats.org/officeDocument/2006/math">
                    <m:r>
                      <m:rPr>
                        <m:sty m:val="p"/>
                      </m:rPr>
                      <a:rPr lang="en-US" altLang="zh-CN" sz="30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000">
                    <a:solidFill>
                      <a:srgbClr val="000000"/>
                    </a:solidFill>
                    <a:latin typeface="Times New Roman" pitchFamily="34" charset="0"/>
                    <a:ea typeface="微软雅黑" panose="020B0503020204020204" pitchFamily="34" charset="-122"/>
                    <a:cs typeface="Times New Roman" pitchFamily="34" charset="-120"/>
                  </a:rPr>
                  <a:t>口吹入从</a:t>
                </a:r>
                <a14:m>
                  <m:oMath xmlns:m="http://schemas.openxmlformats.org/officeDocument/2006/math">
                    <m:r>
                      <m:rPr>
                        <m:sty m:val="p"/>
                      </m:rPr>
                      <a:rPr lang="en-US" altLang="zh-CN" sz="30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000">
                    <a:solidFill>
                      <a:srgbClr val="000000"/>
                    </a:solidFill>
                    <a:latin typeface="Times New Roman" pitchFamily="34" charset="0"/>
                    <a:ea typeface="微软雅黑" panose="020B0503020204020204" pitchFamily="34" charset="-122"/>
                    <a:cs typeface="Times New Roman" pitchFamily="34" charset="-120"/>
                  </a:rPr>
                  <a:t>口吹出</a:t>
                </a:r>
                <a:endParaRPr lang="en-US" altLang="zh-CN" sz="3000"/>
              </a:p>
              <a:p>
                <a:pPr latinLnBrk="1">
                  <a:lnSpc>
                    <a:spcPts val="4400"/>
                  </a:lnSpc>
                </a:pPr>
                <a:r>
                  <a:rPr lang="en-US" altLang="zh-CN" sz="3000">
                    <a:solidFill>
                      <a:srgbClr val="000000"/>
                    </a:solidFill>
                    <a:latin typeface="Times New Roman" pitchFamily="34" charset="0"/>
                    <a:ea typeface="微软雅黑" panose="020B0503020204020204" pitchFamily="34" charset="-122"/>
                    <a:cs typeface="Times New Roman" pitchFamily="34" charset="-120"/>
                  </a:rPr>
                  <a:t>②风总是从</a:t>
                </a:r>
                <a14:m>
                  <m:oMath xmlns:m="http://schemas.openxmlformats.org/officeDocument/2006/math">
                    <m:r>
                      <m:rPr>
                        <m:sty m:val="p"/>
                      </m:rPr>
                      <a:rPr lang="en-US" altLang="zh-CN" sz="30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000">
                    <a:solidFill>
                      <a:srgbClr val="000000"/>
                    </a:solidFill>
                    <a:latin typeface="Times New Roman" pitchFamily="34" charset="0"/>
                    <a:ea typeface="微软雅黑" panose="020B0503020204020204" pitchFamily="34" charset="-122"/>
                    <a:cs typeface="Times New Roman" pitchFamily="34" charset="-120"/>
                  </a:rPr>
                  <a:t>口吹入从</a:t>
                </a:r>
                <a14:m>
                  <m:oMath xmlns:m="http://schemas.openxmlformats.org/officeDocument/2006/math">
                    <m:r>
                      <m:rPr>
                        <m:sty m:val="p"/>
                      </m:rPr>
                      <a:rPr lang="en-US" altLang="zh-CN" sz="30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000">
                    <a:solidFill>
                      <a:srgbClr val="000000"/>
                    </a:solidFill>
                    <a:latin typeface="Times New Roman" pitchFamily="34" charset="0"/>
                    <a:ea typeface="微软雅黑" panose="020B0503020204020204" pitchFamily="34" charset="-122"/>
                    <a:cs typeface="Times New Roman" pitchFamily="34" charset="-120"/>
                  </a:rPr>
                  <a:t>口吹出</a:t>
                </a:r>
                <a:endParaRPr lang="en-US" altLang="zh-CN" sz="3000"/>
              </a:p>
              <a:p>
                <a:pPr latinLnBrk="1">
                  <a:lnSpc>
                    <a:spcPts val="4400"/>
                  </a:lnSpc>
                </a:pPr>
                <a:r>
                  <a:rPr lang="en-US" altLang="zh-CN" sz="3000">
                    <a:solidFill>
                      <a:srgbClr val="000000"/>
                    </a:solidFill>
                    <a:latin typeface="Times New Roman" pitchFamily="34" charset="0"/>
                    <a:ea typeface="微软雅黑" panose="020B0503020204020204" pitchFamily="34" charset="-122"/>
                    <a:cs typeface="Times New Roman" pitchFamily="34" charset="-120"/>
                  </a:rPr>
                  <a:t>③可以用连通器的特点来解释</a:t>
                </a:r>
                <a:endParaRPr lang="en-US" altLang="zh-CN" sz="3000"/>
              </a:p>
              <a:p>
                <a:pPr latinLnBrk="1">
                  <a:lnSpc>
                    <a:spcPts val="4267"/>
                  </a:lnSpc>
                </a:pPr>
                <a:r>
                  <a:rPr lang="en-US" altLang="zh-CN" sz="3000">
                    <a:solidFill>
                      <a:srgbClr val="000000"/>
                    </a:solidFill>
                    <a:latin typeface="Times New Roman" pitchFamily="34" charset="0"/>
                    <a:ea typeface="微软雅黑" panose="020B0503020204020204" pitchFamily="34" charset="-122"/>
                    <a:cs typeface="Times New Roman" pitchFamily="34" charset="-120"/>
                  </a:rPr>
                  <a:t>④可以用流体压强与流速的关系来解释</a:t>
                </a:r>
                <a:endParaRPr lang="en-US" altLang="zh-CN" sz="30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C_4_BD.17_4#0c1795bef?vcp=1&amp;vis=1&amp;pid=0ba987ff8&amp;color=0,0,0&amp;vtp=1&amp;bbb=1&amp;hs=1"/>
              <p:cNvSpPr>
                <a:spLocks noRot="1" noChangeAspect="1" noMove="1" noResize="1" noEditPoints="1" noAdjustHandles="1" noChangeArrowheads="1" noChangeShapeType="1" noTextEdit="1"/>
              </p:cNvSpPr>
              <p:nvPr>
                <p:custDataLst>
                  <p:tags r:id="rId10"/>
                </p:custDataLst>
              </p:nvPr>
            </p:nvSpPr>
            <p:spPr>
              <a:xfrm>
                <a:off x="719328" y="2770178"/>
                <a:ext cx="10753344" cy="2181268"/>
              </a:xfrm>
              <a:prstGeom prst="rect">
                <a:avLst/>
              </a:prstGeom>
              <a:blipFill>
                <a:blip r:embed="rId11"/>
                <a:stretch>
                  <a:fillRect l="-2154" t="-3073" b="-10615"/>
                </a:stretch>
              </a:blipFill>
            </p:spPr>
            <p:txBody>
              <a:bodyPr/>
              <a:lstStyle/>
              <a:p>
                <a:r>
                  <a:rPr lang="zh-CN" altLang="en-US">
                    <a:noFill/>
                  </a:rPr>
                  <a:t> </a:t>
                </a:r>
              </a:p>
            </p:txBody>
          </p:sp>
        </mc:Fallback>
      </mc:AlternateContent>
      <p:sp>
        <p:nvSpPr>
          <p:cNvPr id="7" name="QC_4_BD.17_5#0c1795bef.choices?vcp=1&amp;vis=1&amp;pid=0ba987ff8&amp;color=0,0,0&amp;vtp=1&amp;bbb=1&amp;hs=1"/>
          <p:cNvSpPr/>
          <p:nvPr>
            <p:custDataLst>
              <p:tags r:id="rId6"/>
            </p:custDataLst>
          </p:nvPr>
        </p:nvSpPr>
        <p:spPr>
          <a:xfrm>
            <a:off x="719328" y="4976337"/>
            <a:ext cx="10753344" cy="1045719"/>
          </a:xfrm>
          <a:prstGeom prst="rect">
            <a:avLst/>
          </a:prstGeom>
          <a:noFill/>
        </p:spPr>
        <p:txBody>
          <a:bodyPr wrap="none" lIns="0" tIns="0" rIns="0" bIns="0" rtlCol="0" anchor="t"/>
          <a:lstStyle/>
          <a:p>
            <a:pPr latinLnBrk="1">
              <a:lnSpc>
                <a:spcPts val="4400"/>
              </a:lnSpc>
              <a:tabLst>
                <a:tab pos="5519795" algn="l"/>
              </a:tabLst>
            </a:pPr>
            <a:r>
              <a:rPr lang="en-US" altLang="zh-CN" sz="3000">
                <a:solidFill>
                  <a:srgbClr val="000000"/>
                </a:solidFill>
                <a:latin typeface="Times New Roman" pitchFamily="34" charset="0"/>
                <a:ea typeface="微软雅黑" panose="020B0503020204020204" pitchFamily="34" charset="-122"/>
                <a:cs typeface="Times New Roman" pitchFamily="34" charset="-120"/>
              </a:rPr>
              <a:t>A.</a:t>
            </a:r>
            <a:r>
              <a:rPr lang="en-US" altLang="zh-CN" sz="3000">
                <a:solidFill>
                  <a:srgbClr val="000000"/>
                </a:solidFill>
                <a:latin typeface="SimSun" pitchFamily="34" charset="0"/>
                <a:ea typeface="SimSun" pitchFamily="34" charset="-122"/>
                <a:cs typeface="SimSun" pitchFamily="34" charset="-120"/>
              </a:rPr>
              <a:t> </a:t>
            </a:r>
            <a:r>
              <a:rPr lang="en-US" altLang="zh-CN" sz="3000">
                <a:solidFill>
                  <a:srgbClr val="000000"/>
                </a:solidFill>
                <a:latin typeface="Times New Roman" pitchFamily="34" charset="0"/>
                <a:ea typeface="微软雅黑" panose="020B0503020204020204" pitchFamily="34" charset="-122"/>
                <a:cs typeface="Times New Roman" pitchFamily="34" charset="-120"/>
              </a:rPr>
              <a:t>只有①④正确</a:t>
            </a:r>
            <a:r>
              <a:rPr lang="en-US" altLang="zh-CN" sz="3000" spc="-13733">
                <a:solidFill>
                  <a:srgbClr val="000000"/>
                </a:solidFill>
                <a:latin typeface="SimSun" pitchFamily="34" charset="0"/>
                <a:ea typeface="SimSun" pitchFamily="34" charset="-122"/>
                <a:cs typeface="SimSun" pitchFamily="34" charset="-120"/>
              </a:rPr>
              <a:t>	</a:t>
            </a:r>
            <a:r>
              <a:rPr lang="en-US" altLang="zh-CN" sz="3000">
                <a:solidFill>
                  <a:srgbClr val="000000"/>
                </a:solidFill>
                <a:latin typeface="Times New Roman" pitchFamily="34" charset="0"/>
                <a:ea typeface="微软雅黑" panose="020B0503020204020204" pitchFamily="34" charset="-122"/>
                <a:cs typeface="Times New Roman" pitchFamily="34" charset="-120"/>
              </a:rPr>
              <a:t>B.</a:t>
            </a:r>
            <a:r>
              <a:rPr lang="en-US" altLang="zh-CN" sz="3000">
                <a:solidFill>
                  <a:srgbClr val="000000"/>
                </a:solidFill>
                <a:latin typeface="SimSun" pitchFamily="34" charset="0"/>
                <a:ea typeface="SimSun" pitchFamily="34" charset="-122"/>
                <a:cs typeface="SimSun" pitchFamily="34" charset="-120"/>
              </a:rPr>
              <a:t> </a:t>
            </a:r>
            <a:r>
              <a:rPr lang="en-US" altLang="zh-CN" sz="3000">
                <a:solidFill>
                  <a:srgbClr val="000000"/>
                </a:solidFill>
                <a:latin typeface="Times New Roman" pitchFamily="34" charset="0"/>
                <a:ea typeface="微软雅黑" panose="020B0503020204020204" pitchFamily="34" charset="-122"/>
                <a:cs typeface="Times New Roman" pitchFamily="34" charset="-120"/>
              </a:rPr>
              <a:t>只有②③正确</a:t>
            </a:r>
            <a:endParaRPr lang="en-US" altLang="zh-CN" sz="3000"/>
          </a:p>
          <a:p>
            <a:pPr latinLnBrk="1">
              <a:lnSpc>
                <a:spcPts val="4133"/>
              </a:lnSpc>
              <a:tabLst>
                <a:tab pos="5519795" algn="l"/>
              </a:tabLst>
            </a:pPr>
            <a:r>
              <a:rPr lang="en-US" altLang="zh-CN" sz="3000">
                <a:solidFill>
                  <a:srgbClr val="000000"/>
                </a:solidFill>
                <a:latin typeface="Times New Roman" pitchFamily="34" charset="0"/>
                <a:ea typeface="微软雅黑" panose="020B0503020204020204" pitchFamily="34" charset="-122"/>
                <a:cs typeface="Times New Roman" pitchFamily="34" charset="-120"/>
              </a:rPr>
              <a:t>C.</a:t>
            </a:r>
            <a:r>
              <a:rPr lang="en-US" altLang="zh-CN" sz="3000">
                <a:solidFill>
                  <a:srgbClr val="000000"/>
                </a:solidFill>
                <a:latin typeface="SimSun" pitchFamily="34" charset="0"/>
                <a:ea typeface="SimSun" pitchFamily="34" charset="-122"/>
                <a:cs typeface="SimSun" pitchFamily="34" charset="-120"/>
              </a:rPr>
              <a:t> </a:t>
            </a:r>
            <a:r>
              <a:rPr lang="en-US" altLang="zh-CN" sz="3000">
                <a:solidFill>
                  <a:srgbClr val="000000"/>
                </a:solidFill>
                <a:latin typeface="Times New Roman" pitchFamily="34" charset="0"/>
                <a:ea typeface="微软雅黑" panose="020B0503020204020204" pitchFamily="34" charset="-122"/>
                <a:cs typeface="Times New Roman" pitchFamily="34" charset="-120"/>
              </a:rPr>
              <a:t>只有①③正确</a:t>
            </a:r>
            <a:r>
              <a:rPr lang="en-US" altLang="zh-CN" sz="3000" spc="-13733">
                <a:solidFill>
                  <a:srgbClr val="000000"/>
                </a:solidFill>
                <a:latin typeface="SimSun" pitchFamily="34" charset="0"/>
                <a:ea typeface="SimSun" pitchFamily="34" charset="-122"/>
                <a:cs typeface="SimSun" pitchFamily="34" charset="-120"/>
              </a:rPr>
              <a:t>	</a:t>
            </a:r>
            <a:r>
              <a:rPr lang="en-US" altLang="zh-CN" sz="3000">
                <a:solidFill>
                  <a:srgbClr val="000000"/>
                </a:solidFill>
                <a:latin typeface="Times New Roman" pitchFamily="34" charset="0"/>
                <a:ea typeface="微软雅黑" panose="020B0503020204020204" pitchFamily="34" charset="-122"/>
                <a:cs typeface="Times New Roman" pitchFamily="34" charset="-120"/>
              </a:rPr>
              <a:t>D.</a:t>
            </a:r>
            <a:r>
              <a:rPr lang="en-US" altLang="zh-CN" sz="3000">
                <a:solidFill>
                  <a:srgbClr val="000000"/>
                </a:solidFill>
                <a:latin typeface="SimSun" pitchFamily="34" charset="0"/>
                <a:ea typeface="SimSun" pitchFamily="34" charset="-122"/>
                <a:cs typeface="SimSun" pitchFamily="34" charset="-120"/>
              </a:rPr>
              <a:t> </a:t>
            </a:r>
            <a:r>
              <a:rPr lang="en-US" altLang="zh-CN" sz="3000">
                <a:solidFill>
                  <a:srgbClr val="000000"/>
                </a:solidFill>
                <a:latin typeface="Times New Roman" pitchFamily="34" charset="0"/>
                <a:ea typeface="微软雅黑" panose="020B0503020204020204" pitchFamily="34" charset="-122"/>
                <a:cs typeface="Times New Roman" pitchFamily="34" charset="-120"/>
              </a:rPr>
              <a:t>只有②④正确</a:t>
            </a:r>
            <a:endParaRPr lang="en-US" altLang="zh-CN" sz="30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4_AS.19_1#0c1795bef?iti=5&amp;htil=9&amp;vcp=1&amp;vis=1&amp;pid=0ba987ff8&amp;color=0,0,0&amp;tib=255,255,255&amp;vtp=1&amp;hs=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8225200" y="597408"/>
            <a:ext cx="3157728" cy="248716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4_AS.19_2#0c1795bef?iti=5&amp;htil=9&amp;vcp=1&amp;vis=1&amp;pid=0ba987ff8&amp;color=0,0,0&amp;vtp=1&amp;bbb=1"/>
          <p:cNvSpPr/>
          <p:nvPr>
            <p:custDataLst>
              <p:tags r:id="rId2"/>
            </p:custDataLst>
          </p:nvPr>
        </p:nvSpPr>
        <p:spPr>
          <a:xfrm>
            <a:off x="8844156" y="3253910"/>
            <a:ext cx="1919816" cy="627804"/>
          </a:xfrm>
          <a:prstGeom prst="rect">
            <a:avLst/>
          </a:prstGeom>
          <a:noFill/>
        </p:spPr>
        <p:txBody>
          <a:bodyPr wrap="none" lIns="0" tIns="0" rIns="0" bIns="0" rtlCol="0" anchor="t"/>
          <a:lstStyle/>
          <a:p>
            <a:pPr algn="ct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（第8题）</a:t>
            </a:r>
            <a:endParaRPr lang="en-US" altLang="zh-CN" sz="3200"/>
          </a:p>
        </p:txBody>
      </p:sp>
      <p:sp>
        <p:nvSpPr>
          <p:cNvPr id="4" name="QC_4_AS.19_3#0c1795bef?htil=9&amp;vcp=1&amp;vis=1&amp;pid=0ba987ff8&amp;color=0,0,0&amp;vtp=1&amp;bt=1&amp;bbb=1&amp;hb=1&amp;hs=1"/>
          <p:cNvSpPr/>
          <p:nvPr>
            <p:custDataLst>
              <p:tags r:id="rId3"/>
            </p:custDataLst>
          </p:nvPr>
        </p:nvSpPr>
        <p:spPr>
          <a:xfrm>
            <a:off x="719328" y="536449"/>
            <a:ext cx="7412736" cy="3470487"/>
          </a:xfrm>
          <a:prstGeom prst="rect">
            <a:avLst/>
          </a:prstGeom>
          <a:noFill/>
        </p:spPr>
        <p:txBody>
          <a:bodyPr wrap="none" lIns="0" tIns="0" rIns="0" bIns="0" rtlCol="0" anchor="t"/>
          <a:lstStyle/>
          <a:p>
            <a:pPr latinLnBrk="1">
              <a:lnSpc>
                <a:spcPts val="5600"/>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犬鼠的洞穴有两个洞口，一个是</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平的，而另一个则是隆起的，等质量的空</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气在相同的时间内通过洞口的上表面，吹</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过平坦表面的风运动速度小，压强大；吹</a:t>
            </a:r>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过隆起表面的风流速大，压强小。因此，</a:t>
            </a:r>
            <a:endParaRPr lang="en-US" altLang="zh-CN" sz="3200"/>
          </a:p>
        </p:txBody>
      </p:sp>
      <mc:AlternateContent xmlns:mc="http://schemas.openxmlformats.org/markup-compatibility/2006" xmlns:a14="http://schemas.microsoft.com/office/drawing/2010/main">
        <mc:Choice Requires="a14">
          <p:sp>
            <p:nvSpPr>
              <p:cNvPr id="5" name="QC_4_AS.19_3#0c1795bef?htil=9&amp;vcp=1&amp;vis=1&amp;pid=0ba987ff8&amp;color=0,0,0&amp;vtp=1&amp;bt=1&amp;bbb=1&amp;hb=1&amp;hs=1">
                <a:extLst>
                  <a:ext uri="{FF2B5EF4-FFF2-40B4-BE49-F238E27FC236}">
                    <a16:creationId xmlns:a16="http://schemas.microsoft.com/office/drawing/2014/main" id="{E0D13ACA-BCC8-BAC5-B352-2C43AAD0F184}"/>
                  </a:ext>
                </a:extLst>
              </p:cNvPr>
              <p:cNvSpPr/>
              <p:nvPr>
                <p:custDataLst>
                  <p:tags r:id="rId4"/>
                </p:custDataLst>
              </p:nvPr>
            </p:nvSpPr>
            <p:spPr>
              <a:xfrm>
                <a:off x="719328" y="3964941"/>
                <a:ext cx="10752000" cy="2048087"/>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地面上的风会因为两个洞口的压强差进入犬鼠的洞穴，给犬</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鼠带去习习凉风。综上分析可知，气流应该从平的洞口</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吹</a:t>
                </a:r>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入，从隆起土堆的洞口</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吹出，故①④正确。</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C_4_AS.19_3#0c1795bef?htil=9&amp;vcp=1&amp;vis=1&amp;pid=0ba987ff8&amp;color=0,0,0&amp;vtp=1&amp;bt=1&amp;bbb=1&amp;hb=1&amp;hs=1">
                <a:extLst>
                  <a:ext uri="{FF2B5EF4-FFF2-40B4-BE49-F238E27FC236}">
                    <a16:creationId xmlns:a16="http://schemas.microsoft.com/office/drawing/2014/main" id="{E0D13ACA-BCC8-BAC5-B352-2C43AAD0F184}"/>
                  </a:ext>
                </a:extLst>
              </p:cNvPr>
              <p:cNvSpPr>
                <a:spLocks noRot="1" noChangeAspect="1" noMove="1" noResize="1" noEditPoints="1" noAdjustHandles="1" noChangeArrowheads="1" noChangeShapeType="1" noTextEdit="1"/>
              </p:cNvSpPr>
              <p:nvPr>
                <p:custDataLst>
                  <p:tags r:id="rId9"/>
                </p:custDataLst>
              </p:nvPr>
            </p:nvSpPr>
            <p:spPr>
              <a:xfrm>
                <a:off x="719328" y="3964941"/>
                <a:ext cx="10752000" cy="2048087"/>
              </a:xfrm>
              <a:prstGeom prst="rect">
                <a:avLst/>
              </a:prstGeom>
              <a:blipFill>
                <a:blip r:embed="rId10"/>
                <a:stretch>
                  <a:fillRect l="-2268" r="-680" b="-11905"/>
                </a:stretch>
              </a:blipFill>
            </p:spPr>
            <p:txBody>
              <a:bodyPr/>
              <a:lstStyle/>
              <a:p>
                <a:r>
                  <a:rPr lang="zh-CN" altLang="en-US">
                    <a:noFill/>
                  </a:rPr>
                  <a:t> </a:t>
                </a:r>
              </a:p>
            </p:txBody>
          </p:sp>
        </mc:Fallback>
      </mc:AlternateContent>
      <p:sp>
        <p:nvSpPr>
          <p:cNvPr id="6" name="object 54">
            <a:hlinkClick r:id="rId11"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500"/>
                                        <p:tgtEl>
                                          <p:spTgt spid="4">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bg/>
                                          </p:spTgt>
                                        </p:tgtEl>
                                        <p:attrNameLst>
                                          <p:attrName>style.visibility</p:attrName>
                                        </p:attrNameLst>
                                      </p:cBhvr>
                                      <p:to>
                                        <p:strVal val="visible"/>
                                      </p:to>
                                    </p:set>
                                    <p:animEffect transition="in" filter="wipe(left)">
                                      <p:cBhvr>
                                        <p:cTn id="28" dur="500"/>
                                        <p:tgtEl>
                                          <p:spTgt spid="3">
                                            <p:bg/>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left)">
                                      <p:cBhvr>
                                        <p:cTn id="31" dur="500"/>
                                        <p:tgtEl>
                                          <p:spTgt spid="3">
                                            <p:txEl>
                                              <p:pRg st="0" end="0"/>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bg/>
                                          </p:spTgt>
                                        </p:tgtEl>
                                        <p:attrNameLst>
                                          <p:attrName>style.visibility</p:attrName>
                                        </p:attrNameLst>
                                      </p:cBhvr>
                                      <p:to>
                                        <p:strVal val="visible"/>
                                      </p:to>
                                    </p:set>
                                    <p:animEffect transition="in" filter="wipe(left)">
                                      <p:cBhvr>
                                        <p:cTn id="34" dur="500"/>
                                        <p:tgtEl>
                                          <p:spTgt spid="5">
                                            <p:bg/>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left)">
                                      <p:cBhvr>
                                        <p:cTn id="37" dur="500"/>
                                        <p:tgtEl>
                                          <p:spTgt spid="5">
                                            <p:txEl>
                                              <p:pRg st="0" end="0"/>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wipe(left)">
                                      <p:cBhvr>
                                        <p:cTn id="40" dur="500"/>
                                        <p:tgtEl>
                                          <p:spTgt spid="5">
                                            <p:txEl>
                                              <p:pRg st="1" end="1"/>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wipe(left)">
                                      <p:cBhvr>
                                        <p:cTn id="4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4_BD.20_1#14dfcea48?vcp=1&amp;vis=1&amp;pid=0ba987ff8&amp;color=0,0,0&amp;vtp=1&amp;bt=1&amp;bbb=1&amp;hb=1"/>
          <p:cNvSpPr/>
          <p:nvPr>
            <p:custDataLst>
              <p:tags r:id="rId1"/>
            </p:custDataLst>
          </p:nvPr>
        </p:nvSpPr>
        <p:spPr>
          <a:xfrm>
            <a:off x="719328" y="688510"/>
            <a:ext cx="10752672" cy="361865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9.</a:t>
            </a: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夏季，河水由于水流快慢不均，容易形成</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漩涡，如果你下水的话，很容易被卷进漩涡里。因为离漩涡</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较远处水的流速相对中心处水的流速较</a:t>
            </a:r>
            <a:r>
              <a:rPr lang="en-US" altLang="zh-CN" sz="3200">
                <a:solidFill>
                  <a:srgbClr val="000000"/>
                </a:solidFill>
                <a:latin typeface="SimSun" pitchFamily="34" charset="0"/>
                <a:ea typeface="SimSun" pitchFamily="34" charset="-122"/>
                <a:cs typeface="SimSun" pitchFamily="34" charset="-120"/>
              </a:rPr>
              <a:t>____</a:t>
            </a:r>
            <a:r>
              <a:rPr lang="en-US" altLang="zh-CN" sz="3200">
                <a:solidFill>
                  <a:srgbClr val="000000"/>
                </a:solidFill>
                <a:latin typeface="Times New Roman" pitchFamily="34" charset="0"/>
                <a:ea typeface="微软雅黑" panose="020B0503020204020204" pitchFamily="34" charset="-122"/>
                <a:cs typeface="Times New Roman" pitchFamily="34" charset="-120"/>
              </a:rPr>
              <a:t>，压强较</a:t>
            </a:r>
            <a:r>
              <a:rPr lang="en-US" altLang="zh-CN" sz="3200">
                <a:solidFill>
                  <a:srgbClr val="000000"/>
                </a:solidFill>
                <a:latin typeface="SimSun" pitchFamily="34" charset="0"/>
                <a:ea typeface="SimSun" pitchFamily="34" charset="-122"/>
                <a:cs typeface="SimSun" pitchFamily="34" charset="-120"/>
              </a:rPr>
              <a:t>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从而形成压力差，导致周边物体易被“吸入”漩涡。</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（提示：严禁学生私自下河游泳）</a:t>
            </a:r>
            <a:endParaRPr lang="en-US" altLang="zh-CN" sz="3200"/>
          </a:p>
        </p:txBody>
      </p:sp>
      <p:pic>
        <p:nvPicPr>
          <p:cNvPr id="3" name="QB_4_BD.20_1#14dfcea48?vcp=1&amp;vis=1&amp;pid=0ba987ff8&amp;color=0,0,0&amp;tib=255,255,255&amp;iip=5&amp;vtp=1"/>
          <p:cNvPicPr>
            <a:picLocks noChangeAspect="1"/>
          </p:cNvPicPr>
          <p:nvPr>
            <p:custDataLst>
              <p:tags r:id="rId2"/>
            </p:custDataLst>
          </p:nvPr>
        </p:nvPicPr>
        <p:blipFill>
          <a:blip r:embed="rId9">
            <a:clrChange>
              <a:clrFrom>
                <a:srgbClr val="FFFFFF"/>
              </a:clrFrom>
              <a:clrTo>
                <a:srgbClr val="FFFFFF">
                  <a:alpha val="0"/>
                </a:srgbClr>
              </a:clrTo>
            </a:clrChange>
          </a:blip>
          <a:stretch>
            <a:fillRect/>
          </a:stretch>
        </p:blipFill>
        <p:spPr>
          <a:xfrm>
            <a:off x="1054651" y="834813"/>
            <a:ext cx="2987040" cy="43891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B_4_AN.21_1#14dfcea48.blank?vcp=1&amp;vis=1&amp;pid=0ba987ff8&amp;color=0,0,0&amp;vpa=10&amp;vtp=1"/>
          <p:cNvSpPr/>
          <p:nvPr>
            <p:custDataLst>
              <p:tags r:id="rId3"/>
            </p:custDataLst>
          </p:nvPr>
        </p:nvSpPr>
        <p:spPr>
          <a:xfrm>
            <a:off x="7650354" y="2141389"/>
            <a:ext cx="7006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慢</a:t>
            </a:r>
            <a:endParaRPr lang="en-US" altLang="zh-CN" sz="3200"/>
          </a:p>
        </p:txBody>
      </p:sp>
      <p:sp>
        <p:nvSpPr>
          <p:cNvPr id="5" name="QB_4_AN.23_1#14dfcea48.blank?vcp=1&amp;vis=1&amp;pid=0ba987ff8&amp;color=0,0,0&amp;vpa=11&amp;vtp=1"/>
          <p:cNvSpPr/>
          <p:nvPr>
            <p:custDataLst>
              <p:tags r:id="rId4"/>
            </p:custDataLst>
          </p:nvPr>
        </p:nvSpPr>
        <p:spPr>
          <a:xfrm>
            <a:off x="10088753" y="2141389"/>
            <a:ext cx="7006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大</a:t>
            </a:r>
            <a:endParaRPr lang="en-US" altLang="zh-CN" sz="3200"/>
          </a:p>
        </p:txBody>
      </p:sp>
      <p:pic>
        <p:nvPicPr>
          <p:cNvPr id="6" name="QB_4_BD.22_1#14dfcea48?vcp=1&amp;vis=1&amp;pid=0ba987ff8&amp;color=0,0,0&amp;tib=255,255,255&amp;vtp=1"/>
          <p:cNvPicPr>
            <a:picLocks noChangeAspect="1"/>
          </p:cNvPicPr>
          <p:nvPr>
            <p:custDataLst>
              <p:tags r:id="rId5"/>
            </p:custDataLst>
          </p:nvPr>
        </p:nvPicPr>
        <p:blipFill>
          <a:blip r:embed="rId10">
            <a:clrChange>
              <a:clrFrom>
                <a:srgbClr val="FFFFFF"/>
              </a:clrFrom>
              <a:clrTo>
                <a:srgbClr val="FFFFFF">
                  <a:alpha val="0"/>
                </a:srgbClr>
              </a:clrTo>
            </a:clrChange>
          </a:blip>
          <a:stretch>
            <a:fillRect/>
          </a:stretch>
        </p:blipFill>
        <p:spPr>
          <a:xfrm>
            <a:off x="4903898" y="4453806"/>
            <a:ext cx="2396397" cy="1580157"/>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7" name="object 54">
            <a:hlinkClick r:id="rId11" action="ppaction://hlinksldjump"/>
            <a:extLst>
              <a:ext uri="{FF2B5EF4-FFF2-40B4-BE49-F238E27FC236}">
                <a16:creationId xmlns:a16="http://schemas.microsoft.com/office/drawing/2014/main" id="{46F41D5B-E111-FA82-9821-00D1A12702EC}"/>
              </a:ext>
            </a:extLst>
          </p:cNvPr>
          <p:cNvSpPr/>
          <p:nvPr>
            <p:custDataLst>
              <p:tags r:id="rId6"/>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B_4_BD.24_1#788a73000?htil=10&amp;vcp=1&amp;vis=1&amp;pid=0ba987ff8&amp;color=0,0,0&amp;tib=255,255,255&amp;vtp=1&amp;hs=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6315456" y="934435"/>
            <a:ext cx="5132832" cy="323088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B_4_BD.24_2#788a73000?htil=10&amp;sp=1&amp;vcp=1&amp;vis=1&amp;pid=0ba987ff8&amp;color=0,0,0&amp;vtp=1&amp;bt=1&amp;bbb=1&amp;hb=1&amp;hs=1"/>
          <p:cNvSpPr/>
          <p:nvPr>
            <p:custDataLst>
              <p:tags r:id="rId2"/>
            </p:custDataLst>
          </p:nvPr>
        </p:nvSpPr>
        <p:spPr>
          <a:xfrm>
            <a:off x="719328" y="873476"/>
            <a:ext cx="5437632" cy="361865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10.一艘军舰停泊在平静的海里，</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突然发现不远处有一危险漂浮</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物，为使危险漂浮物远离军舰，</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水手使用消防水管在漂浮物侧</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边喷水，如图所示，水管应沿</a:t>
            </a:r>
            <a:endParaRPr lang="en-US" altLang="zh-CN" sz="3200">
              <a:solidFill>
                <a:srgbClr val="000000"/>
              </a:solidFill>
            </a:endParaRPr>
          </a:p>
        </p:txBody>
      </p:sp>
      <mc:AlternateContent xmlns:mc="http://schemas.openxmlformats.org/markup-compatibility/2006" xmlns:a14="http://schemas.microsoft.com/office/drawing/2010/main">
        <mc:Choice Requires="a14">
          <p:sp>
            <p:nvSpPr>
              <p:cNvPr id="4" name="QB_4_AN.25_1#788a73000.blank?vcp=1&amp;vis=1&amp;pid=0ba987ff8&amp;color=0,0,0&amp;vpa=12&amp;vtp=1&amp;bbb=1"/>
              <p:cNvSpPr/>
              <p:nvPr>
                <p:custDataLst>
                  <p:tags r:id="rId3"/>
                </p:custDataLst>
              </p:nvPr>
            </p:nvSpPr>
            <p:spPr>
              <a:xfrm>
                <a:off x="1140545" y="4568667"/>
                <a:ext cx="991024" cy="471255"/>
              </a:xfrm>
              <a:prstGeom prst="rect">
                <a:avLst/>
              </a:prstGeom>
              <a:noFill/>
            </p:spPr>
            <p:txBody>
              <a:bodyPr wrap="none" lIns="0" tIns="0" rIns="0" bIns="0" rtlCol="0" anchor="t"/>
              <a:lstStyle/>
              <a:p>
                <a:pPr algn="ctr" latinLnBrk="1">
                  <a:lnSpc>
                    <a:spcPts val="4000"/>
                  </a:lnSpc>
                </a:pPr>
                <a14:m>
                  <m:oMath xmlns:m="http://schemas.openxmlformats.org/officeDocument/2006/math">
                    <m:sSub>
                      <m:sSub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P</m:t>
                        </m:r>
                      </m:e>
                      <m:sub>
                        <m:r>
                          <a:rPr lang="en-US" altLang="zh-CN" sz="3200">
                            <a:solidFill>
                              <a:srgbClr val="C00000"/>
                            </a:solidFill>
                            <a:latin typeface="Cambria Math" panose="02040503050406030204" pitchFamily="18" charset="0"/>
                            <a:ea typeface="微软雅黑" pitchFamily="34" charset="-122"/>
                            <a:cs typeface="Times New Roman" pitchFamily="34" charset="-120"/>
                          </a:rPr>
                          <m:t>1</m:t>
                        </m:r>
                      </m:sub>
                    </m:sSub>
                    <m:sSub>
                      <m:sSub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P</m:t>
                        </m:r>
                      </m:e>
                      <m:sub>
                        <m:r>
                          <a:rPr lang="en-US" altLang="zh-CN" sz="3200">
                            <a:solidFill>
                              <a:srgbClr val="C00000"/>
                            </a:solidFill>
                            <a:latin typeface="Cambria Math" panose="02040503050406030204" pitchFamily="18" charset="0"/>
                            <a:ea typeface="微软雅黑" pitchFamily="34" charset="-122"/>
                            <a:cs typeface="Times New Roman" pitchFamily="34" charset="-120"/>
                          </a:rPr>
                          <m:t>2</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4_AN.25_1#788a73000.blank?vcp=1&amp;vis=1&amp;pid=0ba987ff8&amp;color=0,0,0&amp;vpa=12&amp;vtp=1&amp;bbb=1"/>
              <p:cNvSpPr>
                <a:spLocks noRot="1" noChangeAspect="1" noMove="1" noResize="1" noEditPoints="1" noAdjustHandles="1" noChangeArrowheads="1" noChangeShapeType="1" noTextEdit="1"/>
              </p:cNvSpPr>
              <p:nvPr>
                <p:custDataLst>
                  <p:tags r:id="rId9"/>
                </p:custDataLst>
              </p:nvPr>
            </p:nvSpPr>
            <p:spPr>
              <a:xfrm>
                <a:off x="1140545" y="4568667"/>
                <a:ext cx="991024" cy="471255"/>
              </a:xfrm>
              <a:prstGeom prst="rect">
                <a:avLst/>
              </a:prstGeom>
              <a:blipFill>
                <a:blip r:embed="rId10"/>
                <a:stretch>
                  <a:fillRect/>
                </a:stretch>
              </a:blipFill>
            </p:spPr>
            <p:txBody>
              <a:bodyPr/>
              <a:lstStyle/>
              <a:p>
                <a:r>
                  <a:rPr lang="zh-CN" altLang="en-US">
                    <a:noFill/>
                  </a:rPr>
                  <a:t> </a:t>
                </a:r>
              </a:p>
            </p:txBody>
          </p:sp>
        </mc:Fallback>
      </mc:AlternateContent>
      <p:sp>
        <p:nvSpPr>
          <p:cNvPr id="5" name="QB_4_AN.26_1#788a73000.blank?vcp=1&amp;vis=1&amp;pid=0ba987ff8&amp;color=0,0,0&amp;vpa=13&amp;vtp=1"/>
          <p:cNvSpPr/>
          <p:nvPr>
            <p:custDataLst>
              <p:tags r:id="rId4"/>
            </p:custDataLst>
          </p:nvPr>
        </p:nvSpPr>
        <p:spPr>
          <a:xfrm>
            <a:off x="5618354" y="5148464"/>
            <a:ext cx="7006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小</a:t>
            </a:r>
            <a:endParaRPr lang="en-US" altLang="zh-CN" sz="3200">
              <a:solidFill>
                <a:srgbClr val="C00000"/>
              </a:solidFill>
            </a:endParaRPr>
          </a:p>
        </p:txBody>
      </p:sp>
      <mc:AlternateContent xmlns:mc="http://schemas.openxmlformats.org/markup-compatibility/2006" xmlns:a14="http://schemas.microsoft.com/office/drawing/2010/main">
        <mc:Choice Requires="a14">
          <p:sp>
            <p:nvSpPr>
              <p:cNvPr id="6" name="QB_4_BD.24_2#788a73000?htil=10&amp;sp=1&amp;vcp=1&amp;vis=1&amp;pid=0ba987ff8&amp;color=0,0,0&amp;vtp=1&amp;bt=1&amp;bbb=1&amp;hb=1&amp;hs=1">
                <a:extLst>
                  <a:ext uri="{FF2B5EF4-FFF2-40B4-BE49-F238E27FC236}">
                    <a16:creationId xmlns:a16="http://schemas.microsoft.com/office/drawing/2014/main" id="{D8C6A6FA-C785-2CD9-8654-560D845B868F}"/>
                  </a:ext>
                </a:extLst>
              </p:cNvPr>
              <p:cNvSpPr/>
              <p:nvPr>
                <p:custDataLst>
                  <p:tags r:id="rId5"/>
                </p:custDataLst>
              </p:nvPr>
            </p:nvSpPr>
            <p:spPr>
              <a:xfrm>
                <a:off x="719328" y="4469438"/>
                <a:ext cx="10752000"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着</a:t>
                </a:r>
                <a:r>
                  <a:rPr lang="en-US" altLang="zh-CN" sz="3200">
                    <a:solidFill>
                      <a:srgbClr val="000000"/>
                    </a:solidFill>
                    <a:latin typeface="SimSun" pitchFamily="34" charset="0"/>
                    <a:ea typeface="SimSun" pitchFamily="34" charset="-122"/>
                    <a:cs typeface="SimSun" pitchFamily="34" charset="-120"/>
                  </a:rPr>
                  <a:t>_____</a:t>
                </a:r>
                <a:r>
                  <a:rPr lang="en-US" altLang="zh-CN" sz="3200">
                    <a:solidFill>
                      <a:srgbClr val="000000"/>
                    </a:solidFill>
                    <a:latin typeface="Times New Roman" pitchFamily="34" charset="0"/>
                    <a:ea typeface="微软雅黑" panose="020B0503020204020204" pitchFamily="34" charset="-122"/>
                    <a:cs typeface="Times New Roman" pitchFamily="34" charset="-120"/>
                  </a:rPr>
                  <a:t>（填“</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O</m:t>
                        </m:r>
                      </m:e>
                      <m:sub>
                        <m:r>
                          <a:rPr lang="en-US" altLang="zh-CN" sz="3200">
                            <a:solidFill>
                              <a:srgbClr val="000000"/>
                            </a:solidFill>
                            <a:latin typeface="Cambria Math" panose="02040503050406030204" pitchFamily="18" charset="0"/>
                            <a:ea typeface="微软雅黑" pitchFamily="34" charset="-122"/>
                            <a:cs typeface="Times New Roman" pitchFamily="34" charset="-120"/>
                          </a:rPr>
                          <m:t>1</m:t>
                        </m:r>
                      </m:sub>
                    </m:sSub>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O</m:t>
                        </m:r>
                      </m:e>
                      <m:sub>
                        <m:r>
                          <a:rPr lang="en-US" altLang="zh-CN" sz="3200">
                            <a:solidFill>
                              <a:srgbClr val="000000"/>
                            </a:solidFill>
                            <a:latin typeface="Cambria Math" panose="02040503050406030204" pitchFamily="18" charset="0"/>
                            <a:ea typeface="微软雅黑" pitchFamily="34" charset="-122"/>
                            <a:cs typeface="Times New Roman" pitchFamily="34" charset="-120"/>
                          </a:rPr>
                          <m:t>2</m:t>
                        </m:r>
                      </m:sub>
                    </m:sSub>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”或“</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a:solidFill>
                              <a:srgbClr val="000000"/>
                            </a:solidFill>
                            <a:latin typeface="Cambria Math" panose="02040503050406030204" pitchFamily="18" charset="0"/>
                            <a:ea typeface="微软雅黑" pitchFamily="34" charset="-122"/>
                            <a:cs typeface="Times New Roman" pitchFamily="34" charset="-120"/>
                          </a:rPr>
                          <m:t>1</m:t>
                        </m:r>
                      </m:sub>
                    </m:sSub>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a:solidFill>
                              <a:srgbClr val="000000"/>
                            </a:solidFill>
                            <a:latin typeface="Cambria Math" panose="02040503050406030204" pitchFamily="18" charset="0"/>
                            <a:ea typeface="微软雅黑" pitchFamily="34" charset="-122"/>
                            <a:cs typeface="Times New Roman" pitchFamily="34" charset="-120"/>
                          </a:rPr>
                          <m:t>2</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”）方向喷水，理由是：液体的流</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速越大的地方，其压强就越</a:t>
                </a:r>
                <a:r>
                  <a:rPr lang="en-US" altLang="zh-CN" sz="3200">
                    <a:solidFill>
                      <a:srgbClr val="000000"/>
                    </a:solidFill>
                    <a:latin typeface="SimSun" pitchFamily="34" charset="0"/>
                    <a:ea typeface="SimSun" pitchFamily="34" charset="-122"/>
                    <a:cs typeface="SimSun" pitchFamily="34" charset="-120"/>
                  </a:rPr>
                  <a:t>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B_4_BD.24_2#788a73000?htil=10&amp;sp=1&amp;vcp=1&amp;vis=1&amp;pid=0ba987ff8&amp;color=0,0,0&amp;vtp=1&amp;bt=1&amp;bbb=1&amp;hb=1&amp;hs=1">
                <a:extLst>
                  <a:ext uri="{FF2B5EF4-FFF2-40B4-BE49-F238E27FC236}">
                    <a16:creationId xmlns:a16="http://schemas.microsoft.com/office/drawing/2014/main" id="{D8C6A6FA-C785-2CD9-8654-560D845B868F}"/>
                  </a:ext>
                </a:extLst>
              </p:cNvPr>
              <p:cNvSpPr>
                <a:spLocks noRot="1" noChangeAspect="1" noMove="1" noResize="1" noEditPoints="1" noAdjustHandles="1" noChangeArrowheads="1" noChangeShapeType="1" noTextEdit="1"/>
              </p:cNvSpPr>
              <p:nvPr>
                <p:custDataLst>
                  <p:tags r:id="rId12"/>
                </p:custDataLst>
              </p:nvPr>
            </p:nvSpPr>
            <p:spPr>
              <a:xfrm>
                <a:off x="719328" y="4469438"/>
                <a:ext cx="10752000" cy="1377865"/>
              </a:xfrm>
              <a:prstGeom prst="rect">
                <a:avLst/>
              </a:prstGeom>
              <a:blipFill>
                <a:blip r:embed="rId13"/>
                <a:stretch>
                  <a:fillRect l="-2268" r="-2154" b="-18142"/>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B_4_AS.27_1#788a73000?htil=11&amp;vcp=1&amp;vis=1&amp;pid=0ba987ff8&amp;color=0,0,0&amp;tib=255,255,255&amp;vtp=1&amp;hs=1&amp;hs=1"/>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6256149" y="931641"/>
            <a:ext cx="5132832" cy="3230880"/>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B_4_AS.27_2#788a73000?htil=11&amp;vcp=1&amp;vis=1&amp;pid=0ba987ff8&amp;color=0,0,0&amp;vtp=1&amp;bt=1&amp;bbb=1&amp;hb=1&amp;hs=1"/>
              <p:cNvSpPr/>
              <p:nvPr>
                <p:custDataLst>
                  <p:tags r:id="rId2"/>
                </p:custDataLst>
              </p:nvPr>
            </p:nvSpPr>
            <p:spPr>
              <a:xfrm>
                <a:off x="719328" y="870682"/>
                <a:ext cx="5437632" cy="3618653"/>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由流体压强与流速的</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关系可知，液体的流速越大的</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地方，其压强就越小。若往</a:t>
                </a:r>
              </a:p>
              <a:p>
                <a:pPr latinLnBrk="1">
                  <a:lnSpc>
                    <a:spcPts val="5867"/>
                  </a:lnSpc>
                </a:pP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O</m:t>
                        </m:r>
                      </m:e>
                      <m:sub>
                        <m:r>
                          <a:rPr lang="en-US" altLang="zh-CN" sz="3200">
                            <a:solidFill>
                              <a:srgbClr val="000000"/>
                            </a:solidFill>
                            <a:latin typeface="Cambria Math" panose="02040503050406030204" pitchFamily="18" charset="0"/>
                            <a:ea typeface="微软雅黑" pitchFamily="34" charset="-122"/>
                            <a:cs typeface="Times New Roman" pitchFamily="34" charset="-120"/>
                          </a:rPr>
                          <m:t>1</m:t>
                        </m:r>
                      </m:sub>
                    </m:sSub>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O</m:t>
                        </m:r>
                      </m:e>
                      <m:sub>
                        <m:r>
                          <a:rPr lang="en-US" altLang="zh-CN" sz="3200">
                            <a:solidFill>
                              <a:srgbClr val="000000"/>
                            </a:solidFill>
                            <a:latin typeface="Cambria Math" panose="02040503050406030204" pitchFamily="18" charset="0"/>
                            <a:ea typeface="微软雅黑" pitchFamily="34" charset="-122"/>
                            <a:cs typeface="Times New Roman" pitchFamily="34" charset="-120"/>
                          </a:rPr>
                          <m:t>2</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方向喷水，此处流速大，</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压强小，危险漂浮物和军舰会</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B_4_AS.27_2#788a73000?htil=11&amp;vcp=1&amp;vis=1&amp;pid=0ba987ff8&amp;color=0,0,0&amp;vtp=1&amp;bt=1&amp;bbb=1&amp;hb=1&amp;hs=1"/>
              <p:cNvSpPr>
                <a:spLocks noRot="1" noChangeAspect="1" noMove="1" noResize="1" noEditPoints="1" noAdjustHandles="1" noChangeArrowheads="1" noChangeShapeType="1" noTextEdit="1"/>
              </p:cNvSpPr>
              <p:nvPr>
                <p:custDataLst>
                  <p:tags r:id="rId8"/>
                </p:custDataLst>
              </p:nvPr>
            </p:nvSpPr>
            <p:spPr>
              <a:xfrm>
                <a:off x="719328" y="870682"/>
                <a:ext cx="5437632" cy="3618653"/>
              </a:xfrm>
              <a:prstGeom prst="rect">
                <a:avLst/>
              </a:prstGeom>
              <a:blipFill>
                <a:blip r:embed="rId9"/>
                <a:stretch>
                  <a:fillRect l="-4484" r="-3251" b="-70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QB_4_AS.27_2#788a73000?htil=11&amp;vcp=1&amp;vis=1&amp;pid=0ba987ff8&amp;color=0,0,0&amp;vtp=1&amp;bt=1&amp;bbb=1&amp;hb=1&amp;hs=1">
                <a:extLst>
                  <a:ext uri="{FF2B5EF4-FFF2-40B4-BE49-F238E27FC236}">
                    <a16:creationId xmlns:a16="http://schemas.microsoft.com/office/drawing/2014/main" id="{2909ABEA-3983-D496-66E3-95542738A0AD}"/>
                  </a:ext>
                </a:extLst>
              </p:cNvPr>
              <p:cNvSpPr/>
              <p:nvPr>
                <p:custDataLst>
                  <p:tags r:id="rId3"/>
                </p:custDataLst>
              </p:nvPr>
            </p:nvSpPr>
            <p:spPr>
              <a:xfrm>
                <a:off x="719328" y="4466644"/>
                <a:ext cx="10752000" cy="138345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相撞，往</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a:solidFill>
                              <a:srgbClr val="000000"/>
                            </a:solidFill>
                            <a:latin typeface="Cambria Math" panose="02040503050406030204" pitchFamily="18" charset="0"/>
                            <a:ea typeface="微软雅黑" pitchFamily="34" charset="-122"/>
                            <a:cs typeface="Times New Roman" pitchFamily="34" charset="-120"/>
                          </a:rPr>
                          <m:t>1</m:t>
                        </m:r>
                      </m:sub>
                    </m:sSub>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a:solidFill>
                              <a:srgbClr val="000000"/>
                            </a:solidFill>
                            <a:latin typeface="Cambria Math" panose="02040503050406030204" pitchFamily="18" charset="0"/>
                            <a:ea typeface="微软雅黑" pitchFamily="34" charset="-122"/>
                            <a:cs typeface="Times New Roman" pitchFamily="34" charset="-120"/>
                          </a:rPr>
                          <m:t>2</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方向喷水，此处流速小，压强大，危险漂浮物</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会往射水的方向移动，危险漂浮物远离军舰。</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4_AS.27_2#788a73000?htil=11&amp;vcp=1&amp;vis=1&amp;pid=0ba987ff8&amp;color=0,0,0&amp;vtp=1&amp;bt=1&amp;bbb=1&amp;hb=1&amp;hs=1">
                <a:extLst>
                  <a:ext uri="{FF2B5EF4-FFF2-40B4-BE49-F238E27FC236}">
                    <a16:creationId xmlns:a16="http://schemas.microsoft.com/office/drawing/2014/main" id="{2909ABEA-3983-D496-66E3-95542738A0AD}"/>
                  </a:ext>
                </a:extLst>
              </p:cNvPr>
              <p:cNvSpPr>
                <a:spLocks noRot="1" noChangeAspect="1" noMove="1" noResize="1" noEditPoints="1" noAdjustHandles="1" noChangeArrowheads="1" noChangeShapeType="1" noTextEdit="1"/>
              </p:cNvSpPr>
              <p:nvPr>
                <p:custDataLst>
                  <p:tags r:id="rId10"/>
                </p:custDataLst>
              </p:nvPr>
            </p:nvSpPr>
            <p:spPr>
              <a:xfrm>
                <a:off x="719328" y="4466644"/>
                <a:ext cx="10752000" cy="1383453"/>
              </a:xfrm>
              <a:prstGeom prst="rect">
                <a:avLst/>
              </a:prstGeom>
              <a:blipFill>
                <a:blip r:embed="rId11"/>
                <a:stretch>
                  <a:fillRect l="-2268" r="-454" b="-17181"/>
                </a:stretch>
              </a:blipFill>
            </p:spPr>
            <p:txBody>
              <a:bodyPr/>
              <a:lstStyle/>
              <a:p>
                <a:r>
                  <a:rPr lang="zh-CN" altLang="en-US">
                    <a:noFill/>
                  </a:rPr>
                  <a:t> </a:t>
                </a:r>
              </a:p>
            </p:txBody>
          </p:sp>
        </mc:Fallback>
      </mc:AlternateContent>
      <p:sp>
        <p:nvSpPr>
          <p:cNvPr id="5" name="object 54">
            <a:hlinkClick r:id="rId12" action="ppaction://hlinksldjump"/>
            <a:extLst>
              <a:ext uri="{FF2B5EF4-FFF2-40B4-BE49-F238E27FC236}">
                <a16:creationId xmlns:a16="http://schemas.microsoft.com/office/drawing/2014/main" id="{46F41D5B-E111-FA82-9821-00D1A12702EC}"/>
              </a:ext>
            </a:extLst>
          </p:cNvPr>
          <p:cNvSpPr/>
          <p:nvPr>
            <p:custDataLst>
              <p:tags r:id="rId4"/>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bg/>
                                          </p:spTgt>
                                        </p:tgtEl>
                                        <p:attrNameLst>
                                          <p:attrName>style.visibility</p:attrName>
                                        </p:attrNameLst>
                                      </p:cBhvr>
                                      <p:to>
                                        <p:strVal val="visible"/>
                                      </p:to>
                                    </p:set>
                                    <p:animEffect transition="in" filter="wipe(left)">
                                      <p:cBhvr>
                                        <p:cTn id="28" dur="500"/>
                                        <p:tgtEl>
                                          <p:spTgt spid="4">
                                            <p:bg/>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left)">
                                      <p:cBhvr>
                                        <p:cTn id="31" dur="500"/>
                                        <p:tgtEl>
                                          <p:spTgt spid="4">
                                            <p:txEl>
                                              <p:pRg st="0" end="0"/>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B1D9987-813F-86C8-8EBF-2156D556E56C}"/>
              </a:ext>
            </a:extLst>
          </p:cNvPr>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bwMode="auto">
          <a:xfrm>
            <a:off x="4383088" y="3862388"/>
            <a:ext cx="49053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a:extLst>
              <a:ext uri="{FF2B5EF4-FFF2-40B4-BE49-F238E27FC236}">
                <a16:creationId xmlns:a16="http://schemas.microsoft.com/office/drawing/2014/main" id="{FE94B4C1-2C73-7862-A232-4A07A4E2CA67}"/>
              </a:ext>
            </a:extLst>
          </p:cNvPr>
          <p:cNvSpPr txBox="1">
            <a:spLocks noChangeArrowheads="1"/>
          </p:cNvSpPr>
          <p:nvPr>
            <p:custDataLst>
              <p:tags r:id="rId2"/>
            </p:custDataLst>
          </p:nvPr>
        </p:nvSpPr>
        <p:spPr bwMode="auto">
          <a:xfrm>
            <a:off x="2197100" y="881063"/>
            <a:ext cx="4402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600" b="1">
                <a:solidFill>
                  <a:srgbClr val="0000FF"/>
                </a:solidFill>
                <a:latin typeface="微软雅黑" panose="020B0503020204020204" pitchFamily="34" charset="-122"/>
                <a:ea typeface="微软雅黑" panose="020B0503020204020204" pitchFamily="34" charset="-122"/>
              </a:rPr>
              <a:t>鸟儿为什么能在蓝天上飞翔</a:t>
            </a:r>
            <a:r>
              <a:rPr lang="en-US" altLang="zh-CN" sz="2600" b="1">
                <a:solidFill>
                  <a:srgbClr val="0000FF"/>
                </a:solidFill>
                <a:latin typeface="微软雅黑" panose="020B0503020204020204" pitchFamily="34" charset="-122"/>
                <a:ea typeface="微软雅黑" panose="020B0503020204020204" pitchFamily="34" charset="-122"/>
              </a:rPr>
              <a:t>?</a:t>
            </a:r>
          </a:p>
        </p:txBody>
      </p:sp>
      <p:pic>
        <p:nvPicPr>
          <p:cNvPr id="8" name="Picture 6">
            <a:extLst>
              <a:ext uri="{FF2B5EF4-FFF2-40B4-BE49-F238E27FC236}">
                <a16:creationId xmlns:a16="http://schemas.microsoft.com/office/drawing/2014/main" id="{4C365C79-8CF4-6146-EE92-E6A41DC7C99C}"/>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bwMode="auto">
          <a:xfrm>
            <a:off x="6224588" y="1874838"/>
            <a:ext cx="3070225"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3982953-48A9-951A-ED68-AC50EB01A99D}"/>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bwMode="auto">
          <a:xfrm>
            <a:off x="3055938" y="1849438"/>
            <a:ext cx="306228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34E44DB-36BB-A9B0-B4A2-4EF08748DEB4}"/>
              </a:ext>
            </a:extLst>
          </p:cNvPr>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bwMode="auto">
          <a:xfrm>
            <a:off x="3035300" y="3862388"/>
            <a:ext cx="12906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文本框 4103">
            <a:extLst>
              <a:ext uri="{FF2B5EF4-FFF2-40B4-BE49-F238E27FC236}">
                <a16:creationId xmlns:a16="http://schemas.microsoft.com/office/drawing/2014/main" id="{44732BF1-A457-EB8B-3F7B-F77EBA26A745}"/>
              </a:ext>
            </a:extLst>
          </p:cNvPr>
          <p:cNvSpPr txBox="1">
            <a:spLocks noChangeArrowheads="1"/>
          </p:cNvSpPr>
          <p:nvPr>
            <p:custDataLst>
              <p:tags r:id="rId6"/>
            </p:custDataLst>
          </p:nvPr>
        </p:nvSpPr>
        <p:spPr bwMode="auto">
          <a:xfrm>
            <a:off x="1630363" y="44450"/>
            <a:ext cx="1295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导入新课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0-#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1+#ppt_w/2"/>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ppt_x</p:attrName>
                                        </p:attrNameLst>
                                      </p:cBhvr>
                                      <p:tavLst>
                                        <p:tav tm="0">
                                          <p:val>
                                            <p:strVal val="0-#ppt_w/2"/>
                                          </p:val>
                                        </p:tav>
                                        <p:tav tm="100000">
                                          <p:val>
                                            <p:strVal val="#ppt_x"/>
                                          </p:val>
                                        </p:tav>
                                      </p:tavLst>
                                    </p:anim>
                                    <p:anim calcmode="lin" valueType="num">
                                      <p:cBhvr>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文本框 4103">
            <a:extLst>
              <a:ext uri="{FF2B5EF4-FFF2-40B4-BE49-F238E27FC236}">
                <a16:creationId xmlns:a16="http://schemas.microsoft.com/office/drawing/2014/main" id="{5C439DB5-2D99-4365-CBA6-7096D2D451D2}"/>
              </a:ext>
            </a:extLst>
          </p:cNvPr>
          <p:cNvSpPr txBox="1">
            <a:spLocks noChangeArrowheads="1"/>
          </p:cNvSpPr>
          <p:nvPr>
            <p:custDataLst>
              <p:tags r:id="rId1"/>
            </p:custDataLst>
          </p:nvPr>
        </p:nvSpPr>
        <p:spPr bwMode="auto">
          <a:xfrm>
            <a:off x="119063" y="33337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课堂小结</a:t>
            </a:r>
          </a:p>
        </p:txBody>
      </p:sp>
      <p:sp>
        <p:nvSpPr>
          <p:cNvPr id="48131" name="文本框 1">
            <a:extLst>
              <a:ext uri="{FF2B5EF4-FFF2-40B4-BE49-F238E27FC236}">
                <a16:creationId xmlns:a16="http://schemas.microsoft.com/office/drawing/2014/main" id="{8E20427A-3774-9A09-225C-94703FC38CE9}"/>
              </a:ext>
            </a:extLst>
          </p:cNvPr>
          <p:cNvSpPr txBox="1">
            <a:spLocks noChangeArrowheads="1"/>
          </p:cNvSpPr>
          <p:nvPr>
            <p:custDataLst>
              <p:tags r:id="rId2"/>
            </p:custDataLst>
          </p:nvPr>
        </p:nvSpPr>
        <p:spPr bwMode="auto">
          <a:xfrm>
            <a:off x="1377950" y="1341438"/>
            <a:ext cx="5969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600">
                <a:latin typeface="黑体" panose="02010609060101010101" pitchFamily="49" charset="-122"/>
                <a:ea typeface="黑体" panose="02010609060101010101" pitchFamily="49" charset="-122"/>
              </a:rPr>
              <a:t>流体压强与流速的关系</a:t>
            </a:r>
          </a:p>
        </p:txBody>
      </p:sp>
      <p:sp>
        <p:nvSpPr>
          <p:cNvPr id="48132" name="文本框 2">
            <a:extLst>
              <a:ext uri="{FF2B5EF4-FFF2-40B4-BE49-F238E27FC236}">
                <a16:creationId xmlns:a16="http://schemas.microsoft.com/office/drawing/2014/main" id="{AA423298-CCC0-CF69-F085-B1DA924E0CCA}"/>
              </a:ext>
            </a:extLst>
          </p:cNvPr>
          <p:cNvSpPr txBox="1">
            <a:spLocks noChangeArrowheads="1"/>
          </p:cNvSpPr>
          <p:nvPr>
            <p:custDataLst>
              <p:tags r:id="rId3"/>
            </p:custDataLst>
          </p:nvPr>
        </p:nvSpPr>
        <p:spPr bwMode="auto">
          <a:xfrm>
            <a:off x="2424113" y="1773238"/>
            <a:ext cx="255587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黑体" panose="02010609060101010101" pitchFamily="49" charset="-122"/>
                <a:ea typeface="黑体" panose="02010609060101010101" pitchFamily="49" charset="-122"/>
              </a:rPr>
              <a:t>流体压强与流</a:t>
            </a:r>
          </a:p>
          <a:p>
            <a:pPr eaLnBrk="1" hangingPunct="1"/>
            <a:r>
              <a:rPr lang="zh-CN" altLang="en-US" sz="2600">
                <a:latin typeface="黑体" panose="02010609060101010101" pitchFamily="49" charset="-122"/>
                <a:ea typeface="黑体" panose="02010609060101010101" pitchFamily="49" charset="-122"/>
              </a:rPr>
              <a:t>速的关系</a:t>
            </a:r>
          </a:p>
        </p:txBody>
      </p:sp>
      <p:sp>
        <p:nvSpPr>
          <p:cNvPr id="48133" name="文本框 3">
            <a:extLst>
              <a:ext uri="{FF2B5EF4-FFF2-40B4-BE49-F238E27FC236}">
                <a16:creationId xmlns:a16="http://schemas.microsoft.com/office/drawing/2014/main" id="{970D4A58-4DB0-FE2C-F9A9-C951E3FCB06A}"/>
              </a:ext>
            </a:extLst>
          </p:cNvPr>
          <p:cNvSpPr txBox="1">
            <a:spLocks noChangeArrowheads="1"/>
          </p:cNvSpPr>
          <p:nvPr>
            <p:custDataLst>
              <p:tags r:id="rId4"/>
            </p:custDataLst>
          </p:nvPr>
        </p:nvSpPr>
        <p:spPr bwMode="auto">
          <a:xfrm>
            <a:off x="2063750" y="4183063"/>
            <a:ext cx="24447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600">
                <a:latin typeface="黑体" panose="02010609060101010101" pitchFamily="49" charset="-122"/>
                <a:ea typeface="黑体" panose="02010609060101010101" pitchFamily="49" charset="-122"/>
              </a:rPr>
              <a:t>飞机的升力</a:t>
            </a:r>
          </a:p>
        </p:txBody>
      </p:sp>
      <p:sp>
        <p:nvSpPr>
          <p:cNvPr id="48134" name="文本框 5">
            <a:extLst>
              <a:ext uri="{FF2B5EF4-FFF2-40B4-BE49-F238E27FC236}">
                <a16:creationId xmlns:a16="http://schemas.microsoft.com/office/drawing/2014/main" id="{CBB69BFF-ADA0-E451-19FB-D4B7DCD96221}"/>
              </a:ext>
            </a:extLst>
          </p:cNvPr>
          <p:cNvSpPr txBox="1">
            <a:spLocks noChangeArrowheads="1"/>
          </p:cNvSpPr>
          <p:nvPr>
            <p:custDataLst>
              <p:tags r:id="rId5"/>
            </p:custDataLst>
          </p:nvPr>
        </p:nvSpPr>
        <p:spPr bwMode="auto">
          <a:xfrm>
            <a:off x="5086350" y="1624013"/>
            <a:ext cx="514032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黑体" panose="02010609060101010101" pitchFamily="49" charset="-122"/>
                <a:ea typeface="黑体" panose="02010609060101010101" pitchFamily="49" charset="-122"/>
              </a:rPr>
              <a:t>在气体和液体中，流速越大的位置压强越小</a:t>
            </a:r>
          </a:p>
        </p:txBody>
      </p:sp>
      <p:sp>
        <p:nvSpPr>
          <p:cNvPr id="48135" name="文本框 8">
            <a:extLst>
              <a:ext uri="{FF2B5EF4-FFF2-40B4-BE49-F238E27FC236}">
                <a16:creationId xmlns:a16="http://schemas.microsoft.com/office/drawing/2014/main" id="{8C172F75-D0FE-3976-D43B-0D15B8600422}"/>
              </a:ext>
            </a:extLst>
          </p:cNvPr>
          <p:cNvSpPr txBox="1">
            <a:spLocks noChangeArrowheads="1"/>
          </p:cNvSpPr>
          <p:nvPr>
            <p:custDataLst>
              <p:tags r:id="rId6"/>
            </p:custDataLst>
          </p:nvPr>
        </p:nvSpPr>
        <p:spPr bwMode="auto">
          <a:xfrm>
            <a:off x="4645025" y="3911600"/>
            <a:ext cx="1931988"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黑体" panose="02010609060101010101" pitchFamily="49" charset="-122"/>
                <a:ea typeface="黑体" panose="02010609060101010101" pitchFamily="49" charset="-122"/>
              </a:rPr>
              <a:t>机翼上下表面存在压强差</a:t>
            </a:r>
          </a:p>
        </p:txBody>
      </p:sp>
      <p:sp>
        <p:nvSpPr>
          <p:cNvPr id="15" name="左箭头 14">
            <a:extLst>
              <a:ext uri="{FF2B5EF4-FFF2-40B4-BE49-F238E27FC236}">
                <a16:creationId xmlns:a16="http://schemas.microsoft.com/office/drawing/2014/main" id="{367CABFB-E9A2-58E0-724D-0D07D1824571}"/>
              </a:ext>
            </a:extLst>
          </p:cNvPr>
          <p:cNvSpPr/>
          <p:nvPr>
            <p:custDataLst>
              <p:tags r:id="rId7"/>
            </p:custDataLst>
          </p:nvPr>
        </p:nvSpPr>
        <p:spPr>
          <a:xfrm flipH="1">
            <a:off x="4584700" y="1878013"/>
            <a:ext cx="422275" cy="287337"/>
          </a:xfrm>
          <a:prstGeom prst="left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600" noProof="1"/>
          </a:p>
        </p:txBody>
      </p:sp>
      <p:sp>
        <p:nvSpPr>
          <p:cNvPr id="19" name="左箭头 18">
            <a:extLst>
              <a:ext uri="{FF2B5EF4-FFF2-40B4-BE49-F238E27FC236}">
                <a16:creationId xmlns:a16="http://schemas.microsoft.com/office/drawing/2014/main" id="{5796D6DE-FD15-D119-7F25-3995DE16A5B8}"/>
              </a:ext>
            </a:extLst>
          </p:cNvPr>
          <p:cNvSpPr/>
          <p:nvPr>
            <p:custDataLst>
              <p:tags r:id="rId8"/>
            </p:custDataLst>
          </p:nvPr>
        </p:nvSpPr>
        <p:spPr>
          <a:xfrm flipH="1">
            <a:off x="4206875" y="4260850"/>
            <a:ext cx="423863" cy="287338"/>
          </a:xfrm>
          <a:prstGeom prst="left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600" noProof="1"/>
          </a:p>
        </p:txBody>
      </p:sp>
      <p:sp>
        <p:nvSpPr>
          <p:cNvPr id="48138" name="AutoShape 14">
            <a:extLst>
              <a:ext uri="{FF2B5EF4-FFF2-40B4-BE49-F238E27FC236}">
                <a16:creationId xmlns:a16="http://schemas.microsoft.com/office/drawing/2014/main" id="{92FB6681-016B-3ECE-FCCB-B58547DDE966}"/>
              </a:ext>
            </a:extLst>
          </p:cNvPr>
          <p:cNvSpPr/>
          <p:nvPr>
            <p:custDataLst>
              <p:tags r:id="rId9"/>
            </p:custDataLst>
          </p:nvPr>
        </p:nvSpPr>
        <p:spPr bwMode="auto">
          <a:xfrm>
            <a:off x="1971675" y="2051050"/>
            <a:ext cx="511175" cy="2428875"/>
          </a:xfrm>
          <a:prstGeom prst="leftBrace">
            <a:avLst>
              <a:gd name="adj1" fmla="val 69711"/>
              <a:gd name="adj2" fmla="val 50000"/>
            </a:avLst>
          </a:prstGeom>
          <a:noFill/>
          <a:ln w="19050">
            <a:solidFill>
              <a:srgbClr val="0D0D0D"/>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600">
              <a:latin typeface="黑体" panose="02010609060101010101" pitchFamily="49" charset="-122"/>
              <a:ea typeface="黑体" panose="02010609060101010101" pitchFamily="49" charset="-122"/>
            </a:endParaRPr>
          </a:p>
        </p:txBody>
      </p:sp>
      <p:sp>
        <p:nvSpPr>
          <p:cNvPr id="48139" name="文本框 5">
            <a:extLst>
              <a:ext uri="{FF2B5EF4-FFF2-40B4-BE49-F238E27FC236}">
                <a16:creationId xmlns:a16="http://schemas.microsoft.com/office/drawing/2014/main" id="{0F633014-228F-F5C0-9795-B427248BBD09}"/>
              </a:ext>
            </a:extLst>
          </p:cNvPr>
          <p:cNvSpPr txBox="1">
            <a:spLocks noChangeArrowheads="1"/>
          </p:cNvSpPr>
          <p:nvPr>
            <p:custDataLst>
              <p:tags r:id="rId10"/>
            </p:custDataLst>
          </p:nvPr>
        </p:nvSpPr>
        <p:spPr bwMode="auto">
          <a:xfrm>
            <a:off x="7248525" y="3492500"/>
            <a:ext cx="322262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pPr>
            <a:r>
              <a:rPr lang="zh-CN" altLang="en-US" sz="2600">
                <a:latin typeface="Times New Roman" panose="02020603050405020304" pitchFamily="18" charset="0"/>
                <a:ea typeface="黑体" panose="02010609060101010101" pitchFamily="49" charset="-122"/>
              </a:rPr>
              <a:t>机翼上表面空气流速大，压强小</a:t>
            </a:r>
          </a:p>
        </p:txBody>
      </p:sp>
      <p:sp>
        <p:nvSpPr>
          <p:cNvPr id="48140" name="文本框 6">
            <a:extLst>
              <a:ext uri="{FF2B5EF4-FFF2-40B4-BE49-F238E27FC236}">
                <a16:creationId xmlns:a16="http://schemas.microsoft.com/office/drawing/2014/main" id="{4FC9484E-7E72-54B0-13BA-605C102C6580}"/>
              </a:ext>
            </a:extLst>
          </p:cNvPr>
          <p:cNvSpPr txBox="1">
            <a:spLocks noChangeArrowheads="1"/>
          </p:cNvSpPr>
          <p:nvPr>
            <p:custDataLst>
              <p:tags r:id="rId11"/>
            </p:custDataLst>
          </p:nvPr>
        </p:nvSpPr>
        <p:spPr bwMode="auto">
          <a:xfrm>
            <a:off x="7319963" y="4437063"/>
            <a:ext cx="283368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pPr>
            <a:r>
              <a:rPr lang="zh-CN" altLang="en-US" sz="2600">
                <a:latin typeface="Times New Roman" panose="02020603050405020304" pitchFamily="18" charset="0"/>
                <a:ea typeface="黑体" panose="02010609060101010101" pitchFamily="49" charset="-122"/>
              </a:rPr>
              <a:t>机翼下表面空气流速小，压强大</a:t>
            </a:r>
            <a:endParaRPr lang="zh-CN" altLang="en-US" sz="2600" b="1">
              <a:latin typeface="Times New Roman" panose="02020603050405020304" pitchFamily="18" charset="0"/>
              <a:ea typeface="黑体" panose="02010609060101010101" pitchFamily="49" charset="-122"/>
            </a:endParaRPr>
          </a:p>
        </p:txBody>
      </p:sp>
      <p:sp>
        <p:nvSpPr>
          <p:cNvPr id="4" name="左箭头 3">
            <a:extLst>
              <a:ext uri="{FF2B5EF4-FFF2-40B4-BE49-F238E27FC236}">
                <a16:creationId xmlns:a16="http://schemas.microsoft.com/office/drawing/2014/main" id="{4B28F58D-00E5-6168-2C41-C09585383123}"/>
              </a:ext>
            </a:extLst>
          </p:cNvPr>
          <p:cNvSpPr/>
          <p:nvPr>
            <p:custDataLst>
              <p:tags r:id="rId12"/>
            </p:custDataLst>
          </p:nvPr>
        </p:nvSpPr>
        <p:spPr>
          <a:xfrm flipH="1">
            <a:off x="6470650" y="4260850"/>
            <a:ext cx="422275" cy="287338"/>
          </a:xfrm>
          <a:prstGeom prst="left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600" noProof="1"/>
          </a:p>
        </p:txBody>
      </p:sp>
      <p:sp>
        <p:nvSpPr>
          <p:cNvPr id="48142" name="AutoShape 14">
            <a:extLst>
              <a:ext uri="{FF2B5EF4-FFF2-40B4-BE49-F238E27FC236}">
                <a16:creationId xmlns:a16="http://schemas.microsoft.com/office/drawing/2014/main" id="{0DCB8EE9-B7B9-C23B-B49E-A17E64853EB5}"/>
              </a:ext>
            </a:extLst>
          </p:cNvPr>
          <p:cNvSpPr/>
          <p:nvPr>
            <p:custDataLst>
              <p:tags r:id="rId13"/>
            </p:custDataLst>
          </p:nvPr>
        </p:nvSpPr>
        <p:spPr bwMode="auto">
          <a:xfrm>
            <a:off x="7032625" y="3844925"/>
            <a:ext cx="149225" cy="1130300"/>
          </a:xfrm>
          <a:prstGeom prst="leftBrace">
            <a:avLst>
              <a:gd name="adj1" fmla="val 69468"/>
              <a:gd name="adj2" fmla="val 50000"/>
            </a:avLst>
          </a:prstGeom>
          <a:noFill/>
          <a:ln w="19050">
            <a:solidFill>
              <a:srgbClr val="0D0D0D"/>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600">
              <a:latin typeface="黑体" panose="02010609060101010101" pitchFamily="49" charset="-122"/>
              <a:ea typeface="黑体" panose="02010609060101010101" pitchFamily="49"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custDataLst>
              <p:tags r:id="rId1"/>
            </p:custDataLst>
          </p:nvPr>
        </p:nvGrpSpPr>
        <p:grpSpPr>
          <a:xfrm>
            <a:off x="-30953" y="68211"/>
            <a:ext cx="12253906" cy="6721577"/>
            <a:chOff x="-30953" y="68211"/>
            <a:chExt cx="12253906" cy="6721577"/>
          </a:xfrm>
        </p:grpSpPr>
        <p:sp>
          <p:nvSpPr>
            <p:cNvPr id="2" name="椭圆 1"/>
            <p:cNvSpPr/>
            <p:nvPr>
              <p:custDataLst>
                <p:tags r:id="rId2"/>
              </p:custDataLst>
            </p:nvPr>
          </p:nvSpPr>
          <p:spPr>
            <a:xfrm>
              <a:off x="2431948" y="737295"/>
              <a:ext cx="7467359" cy="5574158"/>
            </a:xfrm>
            <a:prstGeom prst="ellipse">
              <a:avLst/>
            </a:prstGeom>
            <a:gradFill flip="none" rotWithShape="1">
              <a:gsLst>
                <a:gs pos="0">
                  <a:schemeClr val="bg1"/>
                </a:gs>
                <a:gs pos="61000">
                  <a:srgbClr val="FFFFFF">
                    <a:alpha val="0"/>
                  </a:srgbClr>
                </a:gs>
                <a:gs pos="100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3" name="椭圆 2"/>
            <p:cNvSpPr/>
            <p:nvPr>
              <p:custDataLst>
                <p:tags r:id="rId3"/>
              </p:custDataLst>
            </p:nvPr>
          </p:nvSpPr>
          <p:spPr>
            <a:xfrm>
              <a:off x="3821798" y="1854709"/>
              <a:ext cx="4582011" cy="3420333"/>
            </a:xfrm>
            <a:prstGeom prst="ellipse">
              <a:avLst/>
            </a:prstGeom>
            <a:gradFill flip="none" rotWithShape="1">
              <a:gsLst>
                <a:gs pos="0">
                  <a:srgbClr val="FFFFFF"/>
                </a:gs>
                <a:gs pos="100000">
                  <a:schemeClr val="bg1"/>
                </a:gs>
              </a:gsLst>
              <a:path path="circle">
                <a:fillToRect l="50000" t="50000" r="50000" b="50000"/>
              </a:path>
            </a:gradFill>
            <a:ln w="12700">
              <a:solidFill>
                <a:srgbClr val="93885B"/>
              </a:solidFill>
            </a:ln>
            <a:effectLst>
              <a:outerShdw blurRad="279400" dist="38100" dir="8100000" algn="tr" rotWithShape="0">
                <a:srgbClr val="93885B">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pic>
          <p:nvPicPr>
            <p:cNvPr id="4" name="图片 3"/>
            <p:cNvPicPr>
              <a:picLocks noChangeAspect="1"/>
            </p:cNvPicPr>
            <p:nvPr>
              <p:custDataLst>
                <p:tags r:id="rId4"/>
              </p:custDataLst>
            </p:nvPr>
          </p:nvPicPr>
          <p:blipFill>
            <a:blip r:embed="rId26">
              <a:biLevel thresh="50000"/>
            </a:blip>
            <a:stretch>
              <a:fillRect/>
            </a:stretch>
          </p:blipFill>
          <p:spPr>
            <a:xfrm flipH="1">
              <a:off x="5183699" y="1854708"/>
              <a:ext cx="1862510" cy="921894"/>
            </a:xfrm>
            <a:prstGeom prst="rect">
              <a:avLst/>
            </a:prstGeom>
          </p:spPr>
        </p:pic>
        <p:grpSp>
          <p:nvGrpSpPr>
            <p:cNvPr id="5" name="组合 4"/>
            <p:cNvGrpSpPr/>
            <p:nvPr>
              <p:custDataLst>
                <p:tags r:id="rId5"/>
              </p:custDataLst>
            </p:nvPr>
          </p:nvGrpSpPr>
          <p:grpSpPr>
            <a:xfrm>
              <a:off x="3036135" y="1275844"/>
              <a:ext cx="6157642" cy="4596494"/>
              <a:chOff x="3017080" y="416684"/>
              <a:chExt cx="6157841" cy="6157841"/>
            </a:xfrm>
          </p:grpSpPr>
          <p:sp>
            <p:nvSpPr>
              <p:cNvPr id="22" name="椭圆 21"/>
              <p:cNvSpPr/>
              <p:nvPr>
                <p:custDataLst>
                  <p:tags r:id="rId22"/>
                </p:custDataLst>
              </p:nvPr>
            </p:nvSpPr>
            <p:spPr>
              <a:xfrm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23" name="椭圆 22"/>
              <p:cNvSpPr/>
              <p:nvPr>
                <p:custDataLst>
                  <p:tags r:id="rId23"/>
                </p:custDataLst>
              </p:nvPr>
            </p:nvSpPr>
            <p:spPr>
              <a:xfrm rot="10800000"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grpSp>
        <p:pic>
          <p:nvPicPr>
            <p:cNvPr id="6" name="图片 5"/>
            <p:cNvPicPr>
              <a:picLocks noChangeAspect="1"/>
            </p:cNvPicPr>
            <p:nvPr>
              <p:custDataLst>
                <p:tags r:id="rId6"/>
              </p:custDataLst>
            </p:nvPr>
          </p:nvPicPr>
          <p:blipFill>
            <a:blip r:embed="rId27"/>
            <a:stretch>
              <a:fillRect/>
            </a:stretch>
          </p:blipFill>
          <p:spPr>
            <a:xfrm>
              <a:off x="7704881" y="4663979"/>
              <a:ext cx="4518072" cy="2113170"/>
            </a:xfrm>
            <a:prstGeom prst="rect">
              <a:avLst/>
            </a:prstGeom>
          </p:spPr>
        </p:pic>
        <p:pic>
          <p:nvPicPr>
            <p:cNvPr id="7" name="图片 6"/>
            <p:cNvPicPr>
              <a:picLocks noChangeAspect="1"/>
            </p:cNvPicPr>
            <p:nvPr>
              <p:custDataLst>
                <p:tags r:id="rId7"/>
              </p:custDataLst>
            </p:nvPr>
          </p:nvPicPr>
          <p:blipFill>
            <a:blip r:embed="rId28"/>
            <a:stretch>
              <a:fillRect/>
            </a:stretch>
          </p:blipFill>
          <p:spPr>
            <a:xfrm>
              <a:off x="-30953" y="4067438"/>
              <a:ext cx="3589399" cy="2722350"/>
            </a:xfrm>
            <a:custGeom>
              <a:avLst/>
              <a:gdLst>
                <a:gd name="connsiteX0" fmla="*/ 0 w 5741080"/>
                <a:gd name="connsiteY0" fmla="*/ 0 h 5833155"/>
                <a:gd name="connsiteX1" fmla="*/ 3254688 w 5741080"/>
                <a:gd name="connsiteY1" fmla="*/ 0 h 5833155"/>
                <a:gd name="connsiteX2" fmla="*/ 3254688 w 5741080"/>
                <a:gd name="connsiteY2" fmla="*/ 1173889 h 5833155"/>
                <a:gd name="connsiteX3" fmla="*/ 5633605 w 5741080"/>
                <a:gd name="connsiteY3" fmla="*/ 1173889 h 5833155"/>
                <a:gd name="connsiteX4" fmla="*/ 5633605 w 5741080"/>
                <a:gd name="connsiteY4" fmla="*/ 0 h 5833155"/>
                <a:gd name="connsiteX5" fmla="*/ 5741080 w 5741080"/>
                <a:gd name="connsiteY5" fmla="*/ 0 h 5833155"/>
                <a:gd name="connsiteX6" fmla="*/ 5741080 w 5741080"/>
                <a:gd name="connsiteY6" fmla="*/ 5833155 h 5833155"/>
                <a:gd name="connsiteX7" fmla="*/ 0 w 5741080"/>
                <a:gd name="connsiteY7" fmla="*/ 5833155 h 583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1080" h="5833155">
                  <a:moveTo>
                    <a:pt x="0" y="0"/>
                  </a:moveTo>
                  <a:lnTo>
                    <a:pt x="3254688" y="0"/>
                  </a:lnTo>
                  <a:lnTo>
                    <a:pt x="3254688" y="1173889"/>
                  </a:lnTo>
                  <a:lnTo>
                    <a:pt x="5633605" y="1173889"/>
                  </a:lnTo>
                  <a:lnTo>
                    <a:pt x="5633605" y="0"/>
                  </a:lnTo>
                  <a:lnTo>
                    <a:pt x="5741080" y="0"/>
                  </a:lnTo>
                  <a:lnTo>
                    <a:pt x="5741080" y="5833155"/>
                  </a:lnTo>
                  <a:lnTo>
                    <a:pt x="0" y="5833155"/>
                  </a:lnTo>
                  <a:close/>
                </a:path>
              </a:pathLst>
            </a:custGeom>
          </p:spPr>
        </p:pic>
        <p:pic>
          <p:nvPicPr>
            <p:cNvPr id="8" name="PA-图片 63"/>
            <p:cNvPicPr>
              <a:picLocks noChangeAspect="1"/>
            </p:cNvPicPr>
            <p:nvPr>
              <p:custDataLst>
                <p:tags r:id="rId8"/>
              </p:custDataLst>
            </p:nvPr>
          </p:nvPicPr>
          <p:blipFill>
            <a:blip r:embed="rId29">
              <a:duotone>
                <a:schemeClr val="accent1">
                  <a:shade val="45000"/>
                  <a:satMod val="135000"/>
                </a:schemeClr>
                <a:prstClr val="white"/>
              </a:duotone>
            </a:blip>
            <a:stretch>
              <a:fillRect/>
            </a:stretch>
          </p:blipFill>
          <p:spPr>
            <a:xfrm>
              <a:off x="5296294" y="1092727"/>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9" name="PA-图片 62"/>
            <p:cNvPicPr>
              <a:picLocks noChangeAspect="1"/>
            </p:cNvPicPr>
            <p:nvPr>
              <p:custDataLst>
                <p:tags r:id="rId9"/>
              </p:custDataLst>
            </p:nvPr>
          </p:nvPicPr>
          <p:blipFill>
            <a:blip r:embed="rId30">
              <a:duotone>
                <a:schemeClr val="accent1">
                  <a:shade val="45000"/>
                  <a:satMod val="135000"/>
                </a:schemeClr>
                <a:prstClr val="white"/>
              </a:duotone>
            </a:blip>
            <a:stretch>
              <a:fillRect/>
            </a:stretch>
          </p:blipFill>
          <p:spPr>
            <a:xfrm>
              <a:off x="891595" y="1390527"/>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0" name="PA-图片 61"/>
            <p:cNvPicPr>
              <a:picLocks noChangeAspect="1"/>
            </p:cNvPicPr>
            <p:nvPr>
              <p:custDataLst>
                <p:tags r:id="rId10"/>
              </p:custDataLst>
            </p:nvPr>
          </p:nvPicPr>
          <p:blipFill>
            <a:blip r:embed="rId31">
              <a:duotone>
                <a:schemeClr val="accent1">
                  <a:shade val="45000"/>
                  <a:satMod val="135000"/>
                </a:schemeClr>
                <a:prstClr val="white"/>
              </a:duotone>
            </a:blip>
            <a:stretch>
              <a:fillRect/>
            </a:stretch>
          </p:blipFill>
          <p:spPr>
            <a:xfrm>
              <a:off x="3702901" y="72798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1" name="PA-图片 60"/>
            <p:cNvPicPr>
              <a:picLocks noChangeAspect="1"/>
            </p:cNvPicPr>
            <p:nvPr>
              <p:custDataLst>
                <p:tags r:id="rId11"/>
              </p:custDataLst>
            </p:nvPr>
          </p:nvPicPr>
          <p:blipFill>
            <a:blip r:embed="rId32">
              <a:duotone>
                <a:schemeClr val="accent1">
                  <a:shade val="45000"/>
                  <a:satMod val="135000"/>
                </a:schemeClr>
                <a:prstClr val="white"/>
              </a:duotone>
            </a:blip>
            <a:stretch>
              <a:fillRect/>
            </a:stretch>
          </p:blipFill>
          <p:spPr>
            <a:xfrm>
              <a:off x="9996493" y="6821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2" name="PA-图片 59"/>
            <p:cNvPicPr>
              <a:picLocks noChangeAspect="1"/>
            </p:cNvPicPr>
            <p:nvPr>
              <p:custDataLst>
                <p:tags r:id="rId12"/>
              </p:custDataLst>
            </p:nvPr>
          </p:nvPicPr>
          <p:blipFill>
            <a:blip r:embed="rId33">
              <a:duotone>
                <a:schemeClr val="accent1">
                  <a:shade val="45000"/>
                  <a:satMod val="135000"/>
                </a:schemeClr>
                <a:prstClr val="white"/>
              </a:duotone>
            </a:blip>
            <a:stretch>
              <a:fillRect/>
            </a:stretch>
          </p:blipFill>
          <p:spPr>
            <a:xfrm>
              <a:off x="6799315" y="755934"/>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3" name="PA-图片 58"/>
            <p:cNvPicPr>
              <a:picLocks noChangeAspect="1"/>
            </p:cNvPicPr>
            <p:nvPr>
              <p:custDataLst>
                <p:tags r:id="rId13"/>
              </p:custDataLst>
            </p:nvPr>
          </p:nvPicPr>
          <p:blipFill>
            <a:blip r:embed="rId34">
              <a:duotone>
                <a:schemeClr val="accent1">
                  <a:shade val="45000"/>
                  <a:satMod val="135000"/>
                </a:schemeClr>
                <a:prstClr val="white"/>
              </a:duotone>
            </a:blip>
            <a:stretch>
              <a:fillRect/>
            </a:stretch>
          </p:blipFill>
          <p:spPr>
            <a:xfrm>
              <a:off x="7930443" y="934948"/>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4" name="PA-图片 57"/>
            <p:cNvPicPr>
              <a:picLocks noChangeAspect="1"/>
            </p:cNvPicPr>
            <p:nvPr>
              <p:custDataLst>
                <p:tags r:id="rId14"/>
              </p:custDataLst>
            </p:nvPr>
          </p:nvPicPr>
          <p:blipFill>
            <a:blip r:embed="rId35">
              <a:duotone>
                <a:schemeClr val="accent1">
                  <a:shade val="45000"/>
                  <a:satMod val="135000"/>
                </a:schemeClr>
                <a:prstClr val="white"/>
              </a:duotone>
            </a:blip>
            <a:stretch>
              <a:fillRect/>
            </a:stretch>
          </p:blipFill>
          <p:spPr>
            <a:xfrm>
              <a:off x="2281188" y="76733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5" name="PA-图片 56"/>
            <p:cNvPicPr>
              <a:picLocks noChangeAspect="1"/>
            </p:cNvPicPr>
            <p:nvPr>
              <p:custDataLst>
                <p:tags r:id="rId15"/>
              </p:custDataLst>
            </p:nvPr>
          </p:nvPicPr>
          <p:blipFill>
            <a:blip r:embed="rId36">
              <a:duotone>
                <a:schemeClr val="accent1">
                  <a:shade val="45000"/>
                  <a:satMod val="135000"/>
                </a:schemeClr>
                <a:prstClr val="white"/>
              </a:duotone>
            </a:blip>
            <a:stretch>
              <a:fillRect/>
            </a:stretch>
          </p:blipFill>
          <p:spPr>
            <a:xfrm>
              <a:off x="3867882" y="1608431"/>
              <a:ext cx="924530" cy="740133"/>
            </a:xfrm>
            <a:custGeom>
              <a:avLst/>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6" name="图片 15"/>
            <p:cNvPicPr>
              <a:picLocks noChangeAspect="1"/>
            </p:cNvPicPr>
            <p:nvPr>
              <p:custDataLst>
                <p:tags r:id="rId16"/>
              </p:custDataLst>
            </p:nvPr>
          </p:nvPicPr>
          <p:blipFill>
            <a:blip r:embed="rId37"/>
            <a:stretch>
              <a:fillRect/>
            </a:stretch>
          </p:blipFill>
          <p:spPr>
            <a:xfrm>
              <a:off x="4032863" y="2348565"/>
              <a:ext cx="594568" cy="100968"/>
            </a:xfrm>
            <a:custGeom>
              <a:avLst/>
              <a:gdLst>
                <a:gd name="connsiteX0" fmla="*/ 0 w 594587"/>
                <a:gd name="connsiteY0" fmla="*/ 0 h 135265"/>
                <a:gd name="connsiteX1" fmla="*/ 594587 w 594587"/>
                <a:gd name="connsiteY1" fmla="*/ 0 h 135265"/>
                <a:gd name="connsiteX2" fmla="*/ 555758 w 594587"/>
                <a:gd name="connsiteY2" fmla="*/ 39044 h 135265"/>
                <a:gd name="connsiteX3" fmla="*/ 297293 w 594587"/>
                <a:gd name="connsiteY3" fmla="*/ 135265 h 135265"/>
                <a:gd name="connsiteX4" fmla="*/ 38828 w 594587"/>
                <a:gd name="connsiteY4" fmla="*/ 39044 h 135265"/>
                <a:gd name="connsiteX5" fmla="*/ 0 w 594587"/>
                <a:gd name="connsiteY5" fmla="*/ 0 h 13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587" h="135265">
                  <a:moveTo>
                    <a:pt x="0" y="0"/>
                  </a:moveTo>
                  <a:lnTo>
                    <a:pt x="594587" y="0"/>
                  </a:lnTo>
                  <a:lnTo>
                    <a:pt x="555758" y="39044"/>
                  </a:lnTo>
                  <a:cubicBezTo>
                    <a:pt x="481978" y="99793"/>
                    <a:pt x="393034" y="135265"/>
                    <a:pt x="297293" y="135265"/>
                  </a:cubicBezTo>
                  <a:cubicBezTo>
                    <a:pt x="201552" y="135265"/>
                    <a:pt x="112608" y="99793"/>
                    <a:pt x="38828" y="39044"/>
                  </a:cubicBezTo>
                  <a:lnTo>
                    <a:pt x="0" y="0"/>
                  </a:lnTo>
                  <a:close/>
                </a:path>
              </a:pathLst>
            </a:custGeom>
          </p:spPr>
        </p:pic>
        <p:pic>
          <p:nvPicPr>
            <p:cNvPr id="17" name="PA-图片 56"/>
            <p:cNvPicPr>
              <a:picLocks noChangeAspect="1"/>
            </p:cNvPicPr>
            <p:nvPr>
              <p:custDataLst>
                <p:tags r:id="rId17"/>
              </p:custDataLst>
            </p:nvPr>
          </p:nvPicPr>
          <p:blipFill>
            <a:blip r:embed="rId38">
              <a:duotone>
                <a:schemeClr val="accent1">
                  <a:shade val="45000"/>
                  <a:satMod val="135000"/>
                </a:schemeClr>
                <a:prstClr val="white"/>
              </a:duotone>
            </a:blip>
            <a:stretch>
              <a:fillRect/>
            </a:stretch>
          </p:blipFill>
          <p:spPr>
            <a:xfrm rot="2538909">
              <a:off x="9473152" y="1726233"/>
              <a:ext cx="659806" cy="528208"/>
            </a:xfrm>
            <a:custGeom>
              <a:avLst/>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8" name="图片 17"/>
            <p:cNvPicPr>
              <a:picLocks noChangeAspect="1"/>
            </p:cNvPicPr>
            <p:nvPr>
              <p:custDataLst>
                <p:tags r:id="rId18"/>
              </p:custDataLst>
            </p:nvPr>
          </p:nvPicPr>
          <p:blipFill>
            <a:blip r:embed="rId39">
              <a:grayscl/>
            </a:blip>
            <a:stretch>
              <a:fillRect/>
            </a:stretch>
          </p:blipFill>
          <p:spPr>
            <a:xfrm>
              <a:off x="4629216" y="3893875"/>
              <a:ext cx="3072825" cy="1247625"/>
            </a:xfrm>
            <a:prstGeom prst="rect">
              <a:avLst/>
            </a:prstGeom>
          </p:spPr>
        </p:pic>
        <p:pic>
          <p:nvPicPr>
            <p:cNvPr id="19" name="图片 18"/>
            <p:cNvPicPr>
              <a:picLocks noChangeAspect="1"/>
            </p:cNvPicPr>
            <p:nvPr>
              <p:custDataLst>
                <p:tags r:id="rId19"/>
              </p:custDataLst>
            </p:nvPr>
          </p:nvPicPr>
          <p:blipFill>
            <a:blip r:embed="rId40"/>
            <a:stretch>
              <a:fillRect/>
            </a:stretch>
          </p:blipFill>
          <p:spPr>
            <a:xfrm>
              <a:off x="5503535" y="3509207"/>
              <a:ext cx="1324182" cy="910066"/>
            </a:xfrm>
            <a:prstGeom prst="rect">
              <a:avLst/>
            </a:prstGeom>
          </p:spPr>
        </p:pic>
        <p:pic>
          <p:nvPicPr>
            <p:cNvPr id="24" name="图片 23"/>
            <p:cNvPicPr>
              <a:picLocks noChangeAspect="1"/>
            </p:cNvPicPr>
            <p:nvPr>
              <p:custDataLst>
                <p:tags r:id="rId20"/>
              </p:custDataLst>
            </p:nvPr>
          </p:nvPicPr>
          <p:blipFill>
            <a:blip r:embed="rId41"/>
            <a:stretch>
              <a:fillRect/>
            </a:stretch>
          </p:blipFill>
          <p:spPr>
            <a:xfrm>
              <a:off x="4046222" y="4464928"/>
              <a:ext cx="3673641" cy="2097382"/>
            </a:xfrm>
            <a:prstGeom prst="rect">
              <a:avLst/>
            </a:prstGeom>
          </p:spPr>
        </p:pic>
        <p:sp>
          <p:nvSpPr>
            <p:cNvPr id="25" name="文本框 24"/>
            <p:cNvSpPr txBox="1"/>
            <p:nvPr>
              <p:custDataLst>
                <p:tags r:id="rId21"/>
              </p:custDataLst>
            </p:nvPr>
          </p:nvSpPr>
          <p:spPr>
            <a:xfrm>
              <a:off x="4070405" y="2453061"/>
              <a:ext cx="4699635" cy="1015663"/>
            </a:xfrm>
            <a:prstGeom prst="rect">
              <a:avLst/>
            </a:prstGeom>
            <a:noFill/>
          </p:spPr>
          <p:txBody>
            <a:bodyPr wrap="square" rtlCol="0">
              <a:spAutoFit/>
            </a:bodyPr>
            <a:lstStyle/>
            <a:p>
              <a:pPr algn="ctr"/>
              <a:r>
                <a:rPr lang="zh-CN" sz="60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ea"/>
                  <a:sym typeface="思源宋体 CN" panose="02020400000000000000" pitchFamily="18" charset="-122"/>
                </a:rPr>
                <a:t>谢谢观看！</a:t>
              </a:r>
            </a:p>
          </p:txBody>
        </p:sp>
      </p:grpSp>
    </p:spTree>
  </p:cSld>
  <p:clrMapOvr>
    <a:masterClrMapping/>
  </p:clrMapOvr>
  <p:transition spd="slow">
    <p:push dir="u"/>
    <p:sndAc>
      <p:stSnd>
        <p:snd r:embed="rId25"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719B5E3B-0EF3-7C12-1903-F703D38AB26E}"/>
              </a:ext>
            </a:extLst>
          </p:cNvPr>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bwMode="auto">
          <a:xfrm>
            <a:off x="4008438" y="3573463"/>
            <a:ext cx="357187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53F68271-707A-04CF-D053-F961150A0AC3}"/>
              </a:ext>
            </a:extLst>
          </p:cNvPr>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bwMode="auto">
          <a:xfrm>
            <a:off x="2711450" y="1628775"/>
            <a:ext cx="291465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F7FD0554-7F6D-12D6-3782-8DFF17824BF7}"/>
              </a:ext>
            </a:extLst>
          </p:cNvPr>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bwMode="auto">
          <a:xfrm>
            <a:off x="6024563" y="1628775"/>
            <a:ext cx="34798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文本框 8">
            <a:extLst>
              <a:ext uri="{FF2B5EF4-FFF2-40B4-BE49-F238E27FC236}">
                <a16:creationId xmlns:a16="http://schemas.microsoft.com/office/drawing/2014/main" id="{C3D158F9-25A1-4CA2-8C78-2A85EFD5D43F}"/>
              </a:ext>
            </a:extLst>
          </p:cNvPr>
          <p:cNvSpPr txBox="1">
            <a:spLocks noChangeArrowheads="1"/>
          </p:cNvSpPr>
          <p:nvPr>
            <p:custDataLst>
              <p:tags r:id="rId4"/>
            </p:custDataLst>
          </p:nvPr>
        </p:nvSpPr>
        <p:spPr bwMode="auto">
          <a:xfrm>
            <a:off x="2041525" y="871538"/>
            <a:ext cx="64817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600" b="1">
                <a:solidFill>
                  <a:srgbClr val="0000FF"/>
                </a:solidFill>
                <a:latin typeface="微软雅黑" panose="020B0503020204020204" pitchFamily="34" charset="-122"/>
                <a:ea typeface="微软雅黑" panose="020B0503020204020204" pitchFamily="34" charset="-122"/>
                <a:sym typeface="+mn-ea"/>
              </a:rPr>
              <a:t>几十吨重的飞机为什么能腾空而起？ </a:t>
            </a:r>
          </a:p>
        </p:txBody>
      </p:sp>
      <p:sp>
        <p:nvSpPr>
          <p:cNvPr id="34822" name="文本框 4103">
            <a:extLst>
              <a:ext uri="{FF2B5EF4-FFF2-40B4-BE49-F238E27FC236}">
                <a16:creationId xmlns:a16="http://schemas.microsoft.com/office/drawing/2014/main" id="{26856E72-C779-61A6-3F71-515E29836996}"/>
              </a:ext>
            </a:extLst>
          </p:cNvPr>
          <p:cNvSpPr txBox="1">
            <a:spLocks noChangeArrowheads="1"/>
          </p:cNvSpPr>
          <p:nvPr>
            <p:custDataLst>
              <p:tags r:id="rId5"/>
            </p:custDataLst>
          </p:nvPr>
        </p:nvSpPr>
        <p:spPr bwMode="auto">
          <a:xfrm>
            <a:off x="1630363" y="44450"/>
            <a:ext cx="1295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导入新课</a:t>
            </a:r>
          </a:p>
        </p:txBody>
      </p:sp>
      <p:pic>
        <p:nvPicPr>
          <p:cNvPr id="2" name="Picture 2"/>
          <p:cNvPicPr>
            <a:picLocks noChangeAspect="1"/>
          </p:cNvPicPr>
          <p:nvPr>
            <p:custDataLst>
              <p:tags r:id="rId6"/>
            </p:custDataLst>
          </p:nvPr>
        </p:nvPicPr>
        <p:blipFill>
          <a:blip r:embed="rId11"/>
          <a:stretch>
            <a:fillRect/>
          </a:stretch>
        </p:blipFill>
        <p:spPr>
          <a:xfrm flipH="1">
            <a:off x="11404600" y="117729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0-#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1+#ppt_w/2"/>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1">
            <a:extLst>
              <a:ext uri="{FF2B5EF4-FFF2-40B4-BE49-F238E27FC236}">
                <a16:creationId xmlns:a16="http://schemas.microsoft.com/office/drawing/2014/main" id="{23B02374-513D-D25B-30F8-5628D6135F01}"/>
              </a:ext>
            </a:extLst>
          </p:cNvPr>
          <p:cNvSpPr>
            <a:spLocks noChangeArrowheads="1"/>
          </p:cNvSpPr>
          <p:nvPr>
            <p:custDataLst>
              <p:tags r:id="rId1"/>
            </p:custDataLst>
          </p:nvPr>
        </p:nvSpPr>
        <p:spPr bwMode="auto">
          <a:xfrm>
            <a:off x="2365375" y="2182813"/>
            <a:ext cx="75977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800" b="1">
                <a:latin typeface="Times New Roman" panose="02020603050405020304" pitchFamily="18" charset="0"/>
              </a:rPr>
              <a:t>1.</a:t>
            </a:r>
            <a:r>
              <a:rPr lang="zh-CN" altLang="en-US" sz="2800" b="1">
                <a:latin typeface="Times New Roman" panose="02020603050405020304" pitchFamily="18" charset="0"/>
              </a:rPr>
              <a:t>了解流体压强与流速的关系；（重点）</a:t>
            </a:r>
          </a:p>
          <a:p>
            <a:pPr eaLnBrk="1" hangingPunct="1">
              <a:lnSpc>
                <a:spcPct val="150000"/>
              </a:lnSpc>
            </a:pPr>
            <a:r>
              <a:rPr lang="en-US" altLang="zh-CN" sz="2800" b="1">
                <a:latin typeface="Times New Roman" panose="02020603050405020304" pitchFamily="18" charset="0"/>
              </a:rPr>
              <a:t>2.</a:t>
            </a:r>
            <a:r>
              <a:rPr lang="zh-CN" altLang="en-US" sz="2800" b="1">
                <a:latin typeface="Times New Roman" panose="02020603050405020304" pitchFamily="18" charset="0"/>
              </a:rPr>
              <a:t>知道飞机的升力是怎样产生的；（难点）</a:t>
            </a:r>
          </a:p>
          <a:p>
            <a:pPr eaLnBrk="1" hangingPunct="1">
              <a:lnSpc>
                <a:spcPct val="150000"/>
              </a:lnSpc>
            </a:pPr>
            <a:r>
              <a:rPr lang="en-US" altLang="zh-CN" sz="2800" b="1">
                <a:latin typeface="Times New Roman" panose="02020603050405020304" pitchFamily="18" charset="0"/>
              </a:rPr>
              <a:t>3.</a:t>
            </a:r>
            <a:r>
              <a:rPr lang="zh-CN" altLang="en-US" sz="2800" b="1">
                <a:latin typeface="Times New Roman" panose="02020603050405020304" pitchFamily="18" charset="0"/>
              </a:rPr>
              <a:t>能够根据流体的压强与流速的关系解释生活中相关的现象。</a:t>
            </a:r>
          </a:p>
        </p:txBody>
      </p:sp>
      <p:sp>
        <p:nvSpPr>
          <p:cNvPr id="35843" name="TextBox 6">
            <a:extLst>
              <a:ext uri="{FF2B5EF4-FFF2-40B4-BE49-F238E27FC236}">
                <a16:creationId xmlns:a16="http://schemas.microsoft.com/office/drawing/2014/main" id="{5BF19113-A410-83DD-64E3-DAE39CE9950F}"/>
              </a:ext>
            </a:extLst>
          </p:cNvPr>
          <p:cNvSpPr txBox="1">
            <a:spLocks noChangeArrowheads="1"/>
          </p:cNvSpPr>
          <p:nvPr>
            <p:custDataLst>
              <p:tags r:id="rId2"/>
            </p:custDataLst>
          </p:nvPr>
        </p:nvSpPr>
        <p:spPr bwMode="auto">
          <a:xfrm>
            <a:off x="5292725" y="1376363"/>
            <a:ext cx="17065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a:latin typeface="Times New Roman" panose="02020603050405020304" pitchFamily="18" charset="0"/>
                <a:ea typeface="黑体" panose="02010609060101010101" pitchFamily="49" charset="-122"/>
              </a:rPr>
              <a:t>学习目标</a:t>
            </a:r>
          </a:p>
        </p:txBody>
      </p:sp>
      <p:sp>
        <p:nvSpPr>
          <p:cNvPr id="35844" name="文本框 4103">
            <a:extLst>
              <a:ext uri="{FF2B5EF4-FFF2-40B4-BE49-F238E27FC236}">
                <a16:creationId xmlns:a16="http://schemas.microsoft.com/office/drawing/2014/main" id="{588CE4A9-A5D8-93A9-D562-1B113A44A856}"/>
              </a:ext>
            </a:extLst>
          </p:cNvPr>
          <p:cNvSpPr txBox="1">
            <a:spLocks noChangeArrowheads="1"/>
          </p:cNvSpPr>
          <p:nvPr>
            <p:custDataLst>
              <p:tags r:id="rId3"/>
            </p:custDataLst>
          </p:nvPr>
        </p:nvSpPr>
        <p:spPr bwMode="auto">
          <a:xfrm>
            <a:off x="119063" y="260350"/>
            <a:ext cx="1295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导入新课</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36">
            <a:extLst>
              <a:ext uri="{FF2B5EF4-FFF2-40B4-BE49-F238E27FC236}">
                <a16:creationId xmlns:a16="http://schemas.microsoft.com/office/drawing/2014/main" id="{DAC48C98-A2BD-F05D-5AFE-D7BAD3316DEC}"/>
              </a:ext>
            </a:extLst>
          </p:cNvPr>
          <p:cNvSpPr>
            <a:spLocks noChangeArrowheads="1"/>
          </p:cNvSpPr>
          <p:nvPr>
            <p:custDataLst>
              <p:tags r:id="rId1"/>
            </p:custDataLst>
          </p:nvPr>
        </p:nvSpPr>
        <p:spPr bwMode="auto">
          <a:xfrm>
            <a:off x="2293938" y="5629275"/>
            <a:ext cx="60737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000000"/>
                </a:solidFill>
                <a:latin typeface="Times New Roman" panose="02020603050405020304" pitchFamily="18" charset="0"/>
                <a:ea typeface="黑体" panose="02010609060101010101" pitchFamily="49" charset="-122"/>
              </a:rPr>
              <a:t>水、空气等都</a:t>
            </a:r>
            <a:r>
              <a:rPr lang="zh-CN" altLang="en-US" sz="2600">
                <a:solidFill>
                  <a:srgbClr val="FF0000"/>
                </a:solidFill>
                <a:latin typeface="Times New Roman" panose="02020603050405020304" pitchFamily="18" charset="0"/>
                <a:ea typeface="黑体" panose="02010609060101010101" pitchFamily="49" charset="-122"/>
              </a:rPr>
              <a:t>具有流动性</a:t>
            </a:r>
            <a:r>
              <a:rPr lang="zh-CN" altLang="en-US" sz="2600">
                <a:solidFill>
                  <a:srgbClr val="000000"/>
                </a:solidFill>
                <a:latin typeface="Times New Roman" panose="02020603050405020304" pitchFamily="18" charset="0"/>
                <a:ea typeface="黑体" panose="02010609060101010101" pitchFamily="49" charset="-122"/>
              </a:rPr>
              <a:t>，统称为</a:t>
            </a:r>
            <a:r>
              <a:rPr lang="zh-CN" altLang="en-US" sz="2600">
                <a:solidFill>
                  <a:srgbClr val="FF0000"/>
                </a:solidFill>
                <a:latin typeface="Times New Roman" panose="02020603050405020304" pitchFamily="18" charset="0"/>
                <a:ea typeface="黑体" panose="02010609060101010101" pitchFamily="49" charset="-122"/>
              </a:rPr>
              <a:t>流体</a:t>
            </a:r>
            <a:r>
              <a:rPr lang="zh-CN" altLang="en-US" sz="2600">
                <a:solidFill>
                  <a:srgbClr val="000000"/>
                </a:solidFill>
                <a:latin typeface="Times New Roman" panose="02020603050405020304" pitchFamily="18" charset="0"/>
                <a:ea typeface="黑体" panose="02010609060101010101" pitchFamily="49" charset="-122"/>
              </a:rPr>
              <a:t>。</a:t>
            </a:r>
          </a:p>
        </p:txBody>
      </p:sp>
      <p:pic>
        <p:nvPicPr>
          <p:cNvPr id="36867" name="图片 1">
            <a:extLst>
              <a:ext uri="{FF2B5EF4-FFF2-40B4-BE49-F238E27FC236}">
                <a16:creationId xmlns:a16="http://schemas.microsoft.com/office/drawing/2014/main" id="{36C7807B-ABF2-970C-45A4-3557962CCD97}"/>
              </a:ext>
            </a:extLst>
          </p:cNvPr>
          <p:cNvPicPr>
            <a:picLocks noChangeAspect="1" noChangeArrowheads="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bwMode="auto">
          <a:xfrm>
            <a:off x="2387600" y="1951038"/>
            <a:ext cx="3529013"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图片 3">
            <a:extLst>
              <a:ext uri="{FF2B5EF4-FFF2-40B4-BE49-F238E27FC236}">
                <a16:creationId xmlns:a16="http://schemas.microsoft.com/office/drawing/2014/main" id="{2D0EB65B-C0BB-368E-830C-B383F256EC4F}"/>
              </a:ext>
            </a:extLst>
          </p:cNvPr>
          <p:cNvPicPr>
            <a:picLocks noChangeAspect="1" noChangeArrowheads="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bwMode="auto">
          <a:xfrm>
            <a:off x="6192838" y="1951038"/>
            <a:ext cx="3498850"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69" name="组合 6147">
            <a:extLst>
              <a:ext uri="{FF2B5EF4-FFF2-40B4-BE49-F238E27FC236}">
                <a16:creationId xmlns:a16="http://schemas.microsoft.com/office/drawing/2014/main" id="{34C006DE-6585-A285-6CC2-FE839C425C0A}"/>
              </a:ext>
            </a:extLst>
          </p:cNvPr>
          <p:cNvGrpSpPr/>
          <p:nvPr>
            <p:custDataLst>
              <p:tags r:id="rId4"/>
            </p:custDataLst>
          </p:nvPr>
        </p:nvGrpSpPr>
        <p:grpSpPr>
          <a:xfrm>
            <a:off x="192088" y="547688"/>
            <a:ext cx="4651375" cy="809625"/>
            <a:chOff x="0" y="0"/>
            <a:chExt cx="7333" cy="1274"/>
          </a:xfrm>
        </p:grpSpPr>
        <p:sp>
          <p:nvSpPr>
            <p:cNvPr id="36871" name="矩形 7">
              <a:extLst>
                <a:ext uri="{FF2B5EF4-FFF2-40B4-BE49-F238E27FC236}">
                  <a16:creationId xmlns:a16="http://schemas.microsoft.com/office/drawing/2014/main" id="{81E7EECA-3E51-C9C3-10B3-91B1C3172B3C}"/>
                </a:ext>
              </a:extLst>
            </p:cNvPr>
            <p:cNvSpPr>
              <a:spLocks noChangeArrowheads="1"/>
            </p:cNvSpPr>
            <p:nvPr>
              <p:custDataLst>
                <p:tags r:id="rId6"/>
              </p:custDataLst>
            </p:nvPr>
          </p:nvSpPr>
          <p:spPr bwMode="auto">
            <a:xfrm>
              <a:off x="882" y="0"/>
              <a:ext cx="2634" cy="1200"/>
            </a:xfrm>
            <a:custGeom>
              <a:avLst/>
              <a:gdLst>
                <a:gd name="T0" fmla="*/ 0 w 2520280"/>
                <a:gd name="T1" fmla="*/ 1 h 1872208"/>
                <a:gd name="T2" fmla="*/ 3 w 2520280"/>
                <a:gd name="T3" fmla="*/ 1 h 1872208"/>
                <a:gd name="T4" fmla="*/ 0 w 2520280"/>
                <a:gd name="T5" fmla="*/ 1 h 1872208"/>
                <a:gd name="T6" fmla="*/ 0 w 2520280"/>
                <a:gd name="T7" fmla="*/ 0 h 1872208"/>
                <a:gd name="T8" fmla="*/ 0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DDDDDD"/>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872" name="任意多边形 16">
              <a:extLst>
                <a:ext uri="{FF2B5EF4-FFF2-40B4-BE49-F238E27FC236}">
                  <a16:creationId xmlns:a16="http://schemas.microsoft.com/office/drawing/2014/main" id="{6065940A-7A00-9F36-6ED3-85D93176E171}"/>
                </a:ext>
              </a:extLst>
            </p:cNvPr>
            <p:cNvSpPr>
              <a:spLocks noChangeArrowheads="1"/>
            </p:cNvSpPr>
            <p:nvPr>
              <p:custDataLst>
                <p:tags r:id="rId7"/>
              </p:custDataLst>
            </p:nvPr>
          </p:nvSpPr>
          <p:spPr bwMode="auto">
            <a:xfrm>
              <a:off x="0" y="454"/>
              <a:ext cx="826" cy="760"/>
            </a:xfrm>
            <a:custGeom>
              <a:avLst/>
              <a:gdLst>
                <a:gd name="T0" fmla="*/ 0 w 696310"/>
                <a:gd name="T1" fmla="*/ 0 h 696310"/>
                <a:gd name="T2" fmla="*/ 1 w 696310"/>
                <a:gd name="T3" fmla="*/ 0 h 696310"/>
                <a:gd name="T4" fmla="*/ 1 w 696310"/>
                <a:gd name="T5" fmla="*/ 0 h 696310"/>
                <a:gd name="T6" fmla="*/ 1 w 696310"/>
                <a:gd name="T7" fmla="*/ 0 h 696310"/>
                <a:gd name="T8" fmla="*/ 1 w 696310"/>
                <a:gd name="T9" fmla="*/ 1 h 696310"/>
                <a:gd name="T10" fmla="*/ 0 w 696310"/>
                <a:gd name="T11" fmla="*/ 1 h 696310"/>
                <a:gd name="T12" fmla="*/ 0 w 696310"/>
                <a:gd name="T13" fmla="*/ 0 h 696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873" name="矩形 17">
              <a:extLst>
                <a:ext uri="{FF2B5EF4-FFF2-40B4-BE49-F238E27FC236}">
                  <a16:creationId xmlns:a16="http://schemas.microsoft.com/office/drawing/2014/main" id="{F5A85F63-7258-6AF8-7EFB-97BBFF971CB4}"/>
                </a:ext>
              </a:extLst>
            </p:cNvPr>
            <p:cNvSpPr>
              <a:spLocks noChangeArrowheads="1"/>
            </p:cNvSpPr>
            <p:nvPr>
              <p:custDataLst>
                <p:tags r:id="rId8"/>
              </p:custDataLst>
            </p:nvPr>
          </p:nvSpPr>
          <p:spPr bwMode="auto">
            <a:xfrm>
              <a:off x="570" y="374"/>
              <a:ext cx="258" cy="265"/>
            </a:xfrm>
            <a:prstGeom prst="rect">
              <a:avLst/>
            </a:prstGeom>
            <a:solidFill>
              <a:srgbClr val="008080">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215900" rIns="179705"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400">
                <a:solidFill>
                  <a:srgbClr val="FFFFFF"/>
                </a:solidFill>
              </a:endParaRPr>
            </a:p>
          </p:txBody>
        </p:sp>
        <p:sp>
          <p:nvSpPr>
            <p:cNvPr id="36874" name="文本框 6151">
              <a:extLst>
                <a:ext uri="{FF2B5EF4-FFF2-40B4-BE49-F238E27FC236}">
                  <a16:creationId xmlns:a16="http://schemas.microsoft.com/office/drawing/2014/main" id="{B0588934-F974-336B-521E-D490B0FC5DA4}"/>
                </a:ext>
              </a:extLst>
            </p:cNvPr>
            <p:cNvSpPr txBox="1">
              <a:spLocks noChangeArrowheads="1"/>
            </p:cNvSpPr>
            <p:nvPr>
              <p:custDataLst>
                <p:tags r:id="rId9"/>
              </p:custDataLst>
            </p:nvPr>
          </p:nvSpPr>
          <p:spPr bwMode="auto">
            <a:xfrm>
              <a:off x="878" y="432"/>
              <a:ext cx="6455"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b="1">
                  <a:solidFill>
                    <a:srgbClr val="006666"/>
                  </a:solidFill>
                  <a:latin typeface="微软雅黑" panose="020B0503020204020204" pitchFamily="34" charset="-122"/>
                  <a:ea typeface="微软雅黑" panose="020B0503020204020204" pitchFamily="34" charset="-122"/>
                  <a:sym typeface="宋体" panose="02010600030101010101" pitchFamily="2" charset="-122"/>
                </a:rPr>
                <a:t>流体的压强与流速的关系</a:t>
              </a:r>
            </a:p>
          </p:txBody>
        </p:sp>
        <p:sp>
          <p:nvSpPr>
            <p:cNvPr id="36875" name="文本框 6152">
              <a:extLst>
                <a:ext uri="{FF2B5EF4-FFF2-40B4-BE49-F238E27FC236}">
                  <a16:creationId xmlns:a16="http://schemas.microsoft.com/office/drawing/2014/main" id="{6E71908D-F837-C2E7-706D-FB762586457D}"/>
                </a:ext>
              </a:extLst>
            </p:cNvPr>
            <p:cNvSpPr txBox="1">
              <a:spLocks noChangeArrowheads="1"/>
            </p:cNvSpPr>
            <p:nvPr>
              <p:custDataLst>
                <p:tags r:id="rId10"/>
              </p:custDataLst>
            </p:nvPr>
          </p:nvSpPr>
          <p:spPr bwMode="auto">
            <a:xfrm>
              <a:off x="0" y="452"/>
              <a:ext cx="873"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chemeClr val="accent1"/>
                  </a:solidFill>
                  <a:latin typeface="微软雅黑" panose="020B0503020204020204" pitchFamily="34" charset="-122"/>
                  <a:ea typeface="微软雅黑" panose="020B0503020204020204" pitchFamily="34" charset="-122"/>
                </a:rPr>
                <a:t>一</a:t>
              </a:r>
            </a:p>
          </p:txBody>
        </p:sp>
      </p:grpSp>
      <p:sp>
        <p:nvSpPr>
          <p:cNvPr id="36870" name="文本框 4103">
            <a:extLst>
              <a:ext uri="{FF2B5EF4-FFF2-40B4-BE49-F238E27FC236}">
                <a16:creationId xmlns:a16="http://schemas.microsoft.com/office/drawing/2014/main" id="{4B0F5BA1-96BE-EAA3-BF7E-1F48FD4B73D3}"/>
              </a:ext>
            </a:extLst>
          </p:cNvPr>
          <p:cNvSpPr txBox="1">
            <a:spLocks noChangeArrowheads="1"/>
          </p:cNvSpPr>
          <p:nvPr>
            <p:custDataLst>
              <p:tags r:id="rId5"/>
            </p:custDataLst>
          </p:nvPr>
        </p:nvSpPr>
        <p:spPr bwMode="auto">
          <a:xfrm>
            <a:off x="119063" y="260350"/>
            <a:ext cx="1295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本框 4">
            <a:extLst>
              <a:ext uri="{FF2B5EF4-FFF2-40B4-BE49-F238E27FC236}">
                <a16:creationId xmlns:a16="http://schemas.microsoft.com/office/drawing/2014/main" id="{E95A3C39-0BD6-248E-371D-3711C97B1C70}"/>
              </a:ext>
            </a:extLst>
          </p:cNvPr>
          <p:cNvSpPr txBox="1">
            <a:spLocks noChangeArrowheads="1"/>
          </p:cNvSpPr>
          <p:nvPr>
            <p:custDataLst>
              <p:tags r:id="rId1"/>
            </p:custDataLst>
          </p:nvPr>
        </p:nvSpPr>
        <p:spPr bwMode="auto">
          <a:xfrm>
            <a:off x="2336800" y="1760538"/>
            <a:ext cx="2609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a:latin typeface="Times New Roman" panose="02020603050405020304" pitchFamily="18" charset="0"/>
                <a:ea typeface="黑体" panose="02010609060101010101" pitchFamily="49" charset="-122"/>
              </a:rPr>
              <a:t>A.</a:t>
            </a:r>
            <a:r>
              <a:rPr lang="zh-CN" altLang="en-US" sz="2600">
                <a:latin typeface="Times New Roman" panose="02020603050405020304" pitchFamily="18" charset="0"/>
                <a:ea typeface="黑体" panose="02010609060101010101" pitchFamily="49" charset="-122"/>
              </a:rPr>
              <a:t>倔强的纸条</a:t>
            </a:r>
          </a:p>
        </p:txBody>
      </p:sp>
      <p:pic>
        <p:nvPicPr>
          <p:cNvPr id="37891" name="Picture 16">
            <a:extLst>
              <a:ext uri="{FF2B5EF4-FFF2-40B4-BE49-F238E27FC236}">
                <a16:creationId xmlns:a16="http://schemas.microsoft.com/office/drawing/2014/main" id="{D9DA27D0-7C19-939A-3DF4-31FB66F6B31C}"/>
              </a:ext>
            </a:extLst>
          </p:cNvPr>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bwMode="auto">
          <a:xfrm>
            <a:off x="6305550" y="2717800"/>
            <a:ext cx="3132138" cy="2568575"/>
          </a:xfrm>
          <a:prstGeom prst="rect">
            <a:avLst/>
          </a:prstGeom>
          <a:noFill/>
          <a:ln w="28575">
            <a:solidFill>
              <a:schemeClr val="tx2"/>
            </a:solidFill>
            <a:miter lim="800000"/>
          </a:ln>
          <a:extLst>
            <a:ext uri="{909E8E84-426E-40DD-AFC4-6F175D3DCCD1}">
              <a14:hiddenFill xmlns:a14="http://schemas.microsoft.com/office/drawing/2010/main">
                <a:solidFill>
                  <a:srgbClr val="FFFFFF"/>
                </a:solidFill>
              </a14:hiddenFill>
            </a:ext>
          </a:extLst>
        </p:spPr>
      </p:pic>
      <p:pic>
        <p:nvPicPr>
          <p:cNvPr id="37892" name="Picture 1">
            <a:hlinkClick r:id="rId13" action="ppaction://hlinkfile"/>
            <a:extLst>
              <a:ext uri="{FF2B5EF4-FFF2-40B4-BE49-F238E27FC236}">
                <a16:creationId xmlns:a16="http://schemas.microsoft.com/office/drawing/2014/main" id="{85DBCEC0-7B42-05F3-5E2C-17F855B18BC5}"/>
              </a:ext>
            </a:extLst>
          </p:cNvPr>
          <p:cNvPicPr>
            <a:picLocks noChangeAspect="1" noChangeArrowheads="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bwMode="auto">
          <a:xfrm>
            <a:off x="2471738" y="2687638"/>
            <a:ext cx="3163887"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3" name="组合 1">
            <a:extLst>
              <a:ext uri="{FF2B5EF4-FFF2-40B4-BE49-F238E27FC236}">
                <a16:creationId xmlns:a16="http://schemas.microsoft.com/office/drawing/2014/main" id="{A4CE87BE-CACC-3770-7DCD-C386C5B67461}"/>
              </a:ext>
            </a:extLst>
          </p:cNvPr>
          <p:cNvGrpSpPr/>
          <p:nvPr>
            <p:custDataLst>
              <p:tags r:id="rId4"/>
            </p:custDataLst>
          </p:nvPr>
        </p:nvGrpSpPr>
        <p:grpSpPr>
          <a:xfrm>
            <a:off x="4627563" y="960438"/>
            <a:ext cx="3311525" cy="492125"/>
            <a:chOff x="1635" y="2883"/>
            <a:chExt cx="5215" cy="776"/>
          </a:xfrm>
        </p:grpSpPr>
        <p:sp>
          <p:nvSpPr>
            <p:cNvPr id="62" name="Rectangle 52">
              <a:extLst>
                <a:ext uri="{FF2B5EF4-FFF2-40B4-BE49-F238E27FC236}">
                  <a16:creationId xmlns:a16="http://schemas.microsoft.com/office/drawing/2014/main" id="{517734B5-E0A8-51A7-E48B-DB2844F4F9A5}"/>
                </a:ext>
              </a:extLst>
            </p:cNvPr>
            <p:cNvSpPr>
              <a:spLocks noChangeArrowheads="1"/>
            </p:cNvSpPr>
            <p:nvPr>
              <p:custDataLst>
                <p:tags r:id="rId8"/>
              </p:custDataLst>
            </p:nvPr>
          </p:nvSpPr>
          <p:spPr bwMode="auto">
            <a:xfrm>
              <a:off x="1635" y="2883"/>
              <a:ext cx="1587" cy="776"/>
            </a:xfrm>
            <a:prstGeom prst="rect">
              <a:avLst/>
            </a:prstGeom>
            <a:noFill/>
            <a:ln w="9525" algn="ctr">
              <a:noFill/>
              <a:miter lim="800000"/>
            </a:ln>
          </p:spPr>
          <p:txBody>
            <a:bodyPr wrap="none">
              <a:spAutoFit/>
            </a:bodyPr>
            <a:lstStyle/>
            <a:p>
              <a:pPr>
                <a:buFontTx/>
                <a:buNone/>
                <a:defRPr/>
              </a:pPr>
              <a:r>
                <a:rPr lang="zh-CN" altLang="en-US" sz="2600" cap="small">
                  <a:solidFill>
                    <a:srgbClr val="FF0000"/>
                  </a:solidFill>
                  <a:latin typeface="黑体" panose="02010609060101010101" pitchFamily="49" charset="-122"/>
                  <a:ea typeface="黑体" panose="02010609060101010101" pitchFamily="49" charset="-122"/>
                  <a:cs typeface="Times New Roman" panose="02020603050405020304" pitchFamily="18" charset="0"/>
                </a:rPr>
                <a:t>活动</a:t>
              </a:r>
              <a:r>
                <a:rPr lang="en-US" altLang="zh-CN" sz="2600" cap="small">
                  <a:solidFill>
                    <a:srgbClr val="FF0000"/>
                  </a:solidFill>
                  <a:latin typeface="黑体" panose="02010609060101010101" pitchFamily="49" charset="-122"/>
                  <a:ea typeface="黑体" panose="02010609060101010101" pitchFamily="49" charset="-122"/>
                  <a:cs typeface="Times New Roman" panose="02020603050405020304" pitchFamily="18" charset="0"/>
                </a:rPr>
                <a:t>1</a:t>
              </a:r>
              <a:endParaRPr lang="zh-CN" altLang="en-US" sz="2600" cap="small">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37898" name="文本框 4">
              <a:extLst>
                <a:ext uri="{FF2B5EF4-FFF2-40B4-BE49-F238E27FC236}">
                  <a16:creationId xmlns:a16="http://schemas.microsoft.com/office/drawing/2014/main" id="{DABD1838-055F-43F1-B654-89DC5525707C}"/>
                </a:ext>
              </a:extLst>
            </p:cNvPr>
            <p:cNvSpPr txBox="1">
              <a:spLocks noChangeArrowheads="1"/>
            </p:cNvSpPr>
            <p:nvPr>
              <p:custDataLst>
                <p:tags r:id="rId9"/>
              </p:custDataLst>
            </p:nvPr>
          </p:nvSpPr>
          <p:spPr bwMode="auto">
            <a:xfrm>
              <a:off x="3728" y="2883"/>
              <a:ext cx="3122"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Times New Roman" panose="02020603050405020304" pitchFamily="18" charset="0"/>
                  <a:ea typeface="黑体" panose="02010609060101010101" pitchFamily="49" charset="-122"/>
                </a:rPr>
                <a:t>奇妙的实验</a:t>
              </a:r>
            </a:p>
          </p:txBody>
        </p:sp>
      </p:grpSp>
      <p:sp>
        <p:nvSpPr>
          <p:cNvPr id="11271" name="文本框 4">
            <a:extLst>
              <a:ext uri="{FF2B5EF4-FFF2-40B4-BE49-F238E27FC236}">
                <a16:creationId xmlns:a16="http://schemas.microsoft.com/office/drawing/2014/main" id="{8C474198-112C-DC82-A96B-96BEE1287E6C}"/>
              </a:ext>
            </a:extLst>
          </p:cNvPr>
          <p:cNvSpPr txBox="1">
            <a:spLocks noChangeArrowheads="1"/>
          </p:cNvSpPr>
          <p:nvPr>
            <p:custDataLst>
              <p:tags r:id="rId5"/>
            </p:custDataLst>
          </p:nvPr>
        </p:nvSpPr>
        <p:spPr bwMode="auto">
          <a:xfrm>
            <a:off x="3213100" y="5707063"/>
            <a:ext cx="5765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FF0000"/>
                </a:solidFill>
                <a:latin typeface="Times New Roman" panose="02020603050405020304" pitchFamily="18" charset="0"/>
                <a:ea typeface="黑体" panose="02010609060101010101" pitchFamily="49" charset="-122"/>
              </a:rPr>
              <a:t>从这两个现象中，你会产生什么想法？</a:t>
            </a:r>
            <a:endParaRPr lang="en-US" altLang="zh-CN" sz="2600">
              <a:solidFill>
                <a:srgbClr val="FF0000"/>
              </a:solidFill>
              <a:latin typeface="Times New Roman" panose="02020603050405020304" pitchFamily="18" charset="0"/>
              <a:ea typeface="黑体" panose="02010609060101010101" pitchFamily="49" charset="-122"/>
            </a:endParaRPr>
          </a:p>
        </p:txBody>
      </p:sp>
      <p:sp>
        <p:nvSpPr>
          <p:cNvPr id="37895" name="文本框 4">
            <a:extLst>
              <a:ext uri="{FF2B5EF4-FFF2-40B4-BE49-F238E27FC236}">
                <a16:creationId xmlns:a16="http://schemas.microsoft.com/office/drawing/2014/main" id="{675E18D0-4CC9-0AF6-A3BD-E4F117B3A45D}"/>
              </a:ext>
            </a:extLst>
          </p:cNvPr>
          <p:cNvSpPr txBox="1">
            <a:spLocks noChangeArrowheads="1"/>
          </p:cNvSpPr>
          <p:nvPr>
            <p:custDataLst>
              <p:tags r:id="rId6"/>
            </p:custDataLst>
          </p:nvPr>
        </p:nvSpPr>
        <p:spPr bwMode="auto">
          <a:xfrm>
            <a:off x="5208588" y="1792288"/>
            <a:ext cx="3300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Times New Roman" panose="02020603050405020304" pitchFamily="18" charset="0"/>
                <a:ea typeface="黑体" panose="02010609060101010101" pitchFamily="49" charset="-122"/>
              </a:rPr>
              <a:t>请如图做一做</a:t>
            </a:r>
          </a:p>
        </p:txBody>
      </p:sp>
      <p:sp>
        <p:nvSpPr>
          <p:cNvPr id="37896" name="文本框 4103">
            <a:extLst>
              <a:ext uri="{FF2B5EF4-FFF2-40B4-BE49-F238E27FC236}">
                <a16:creationId xmlns:a16="http://schemas.microsoft.com/office/drawing/2014/main" id="{F64DD5DC-4971-F3F4-1899-55EF653EECA6}"/>
              </a:ext>
            </a:extLst>
          </p:cNvPr>
          <p:cNvSpPr txBox="1">
            <a:spLocks noChangeArrowheads="1"/>
          </p:cNvSpPr>
          <p:nvPr>
            <p:custDataLst>
              <p:tags r:id="rId7"/>
            </p:custDataLst>
          </p:nvPr>
        </p:nvSpPr>
        <p:spPr bwMode="auto">
          <a:xfrm>
            <a:off x="192088" y="33337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文本框 4">
            <a:extLst>
              <a:ext uri="{FF2B5EF4-FFF2-40B4-BE49-F238E27FC236}">
                <a16:creationId xmlns:a16="http://schemas.microsoft.com/office/drawing/2014/main" id="{E69B9450-80AB-86FD-49D8-70B88F8EB7D3}"/>
              </a:ext>
            </a:extLst>
          </p:cNvPr>
          <p:cNvSpPr txBox="1">
            <a:spLocks noChangeArrowheads="1"/>
          </p:cNvSpPr>
          <p:nvPr>
            <p:custDataLst>
              <p:tags r:id="rId1"/>
            </p:custDataLst>
          </p:nvPr>
        </p:nvSpPr>
        <p:spPr bwMode="auto">
          <a:xfrm>
            <a:off x="3792538" y="5805488"/>
            <a:ext cx="4814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FF0000"/>
                </a:solidFill>
                <a:latin typeface="Times New Roman" panose="02020603050405020304" pitchFamily="18" charset="0"/>
                <a:ea typeface="黑体" panose="02010609060101010101" pitchFamily="49" charset="-122"/>
              </a:rPr>
              <a:t>思考：为什么乒乓球不下落？</a:t>
            </a:r>
            <a:endParaRPr lang="en-US" altLang="zh-CN" sz="2600">
              <a:solidFill>
                <a:srgbClr val="FF0000"/>
              </a:solidFill>
              <a:latin typeface="Times New Roman" panose="02020603050405020304" pitchFamily="18" charset="0"/>
              <a:ea typeface="黑体" panose="02010609060101010101" pitchFamily="49" charset="-122"/>
            </a:endParaRPr>
          </a:p>
        </p:txBody>
      </p:sp>
      <p:pic>
        <p:nvPicPr>
          <p:cNvPr id="38915" name="Picture 24">
            <a:extLst>
              <a:ext uri="{FF2B5EF4-FFF2-40B4-BE49-F238E27FC236}">
                <a16:creationId xmlns:a16="http://schemas.microsoft.com/office/drawing/2014/main" id="{22BBDA3E-E404-57D2-2859-33073C3E3FCF}"/>
              </a:ext>
            </a:extLst>
          </p:cNvPr>
          <p:cNvPicPr>
            <a:picLocks noChangeAspect="1" noChangeArrowheads="1"/>
          </p:cNvPicPr>
          <p:nvPr>
            <p:custDataLst>
              <p:tags r:id="rId2"/>
            </p:custDataLst>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427538" y="2557463"/>
            <a:ext cx="3335337" cy="2771775"/>
          </a:xfrm>
          <a:prstGeom prst="rect">
            <a:avLst/>
          </a:prstGeom>
          <a:solidFill>
            <a:schemeClr val="bg1"/>
          </a:solidFill>
          <a:ln w="28575">
            <a:solidFill>
              <a:srgbClr val="990000"/>
            </a:solidFill>
            <a:miter lim="800000"/>
          </a:ln>
        </p:spPr>
      </p:pic>
      <p:sp>
        <p:nvSpPr>
          <p:cNvPr id="8" name="Rectangle 52">
            <a:extLst>
              <a:ext uri="{FF2B5EF4-FFF2-40B4-BE49-F238E27FC236}">
                <a16:creationId xmlns:a16="http://schemas.microsoft.com/office/drawing/2014/main" id="{A677CF7A-BDB6-C0F3-CDAD-E767E7DAF2D5}"/>
              </a:ext>
            </a:extLst>
          </p:cNvPr>
          <p:cNvSpPr>
            <a:spLocks noChangeArrowheads="1"/>
          </p:cNvSpPr>
          <p:nvPr>
            <p:custDataLst>
              <p:tags r:id="rId3"/>
            </p:custDataLst>
          </p:nvPr>
        </p:nvSpPr>
        <p:spPr bwMode="auto">
          <a:xfrm>
            <a:off x="2332038" y="1778000"/>
            <a:ext cx="3303587" cy="492125"/>
          </a:xfrm>
          <a:prstGeom prst="rect">
            <a:avLst/>
          </a:prstGeom>
          <a:noFill/>
          <a:ln w="9525" algn="ctr">
            <a:noFill/>
            <a:miter lim="800000"/>
          </a:ln>
        </p:spPr>
        <p:txBody>
          <a:bodyPr>
            <a:spAutoFit/>
          </a:bodyPr>
          <a:lstStyle/>
          <a:p>
            <a:pPr>
              <a:buFontTx/>
              <a:buNone/>
              <a:defRPr/>
            </a:pPr>
            <a:r>
              <a:rPr lang="en-US" altLang="zh-CN" sz="2600" b="1" cap="small">
                <a:latin typeface="Times New Roman" panose="02020603050405020304" pitchFamily="18" charset="0"/>
                <a:ea typeface="黑体" panose="02010609060101010101" pitchFamily="49" charset="-122"/>
                <a:cs typeface="Times New Roman" panose="02020603050405020304" pitchFamily="18" charset="0"/>
              </a:rPr>
              <a:t>B.</a:t>
            </a:r>
            <a:r>
              <a:rPr lang="zh-CN" altLang="en-US" sz="2600" cap="small">
                <a:latin typeface="Times New Roman" panose="02020603050405020304" pitchFamily="18" charset="0"/>
                <a:ea typeface="黑体" panose="02010609060101010101" pitchFamily="49" charset="-122"/>
                <a:cs typeface="Times New Roman" panose="02020603050405020304" pitchFamily="18" charset="0"/>
              </a:rPr>
              <a:t>不听话的乒乓球</a:t>
            </a:r>
          </a:p>
        </p:txBody>
      </p:sp>
      <p:grpSp>
        <p:nvGrpSpPr>
          <p:cNvPr id="38917" name="组合 1">
            <a:extLst>
              <a:ext uri="{FF2B5EF4-FFF2-40B4-BE49-F238E27FC236}">
                <a16:creationId xmlns:a16="http://schemas.microsoft.com/office/drawing/2014/main" id="{06DDC968-BA57-7271-564A-7AA5D0414926}"/>
              </a:ext>
            </a:extLst>
          </p:cNvPr>
          <p:cNvGrpSpPr/>
          <p:nvPr>
            <p:custDataLst>
              <p:tags r:id="rId4"/>
            </p:custDataLst>
          </p:nvPr>
        </p:nvGrpSpPr>
        <p:grpSpPr>
          <a:xfrm>
            <a:off x="4627563" y="960438"/>
            <a:ext cx="3311525" cy="492125"/>
            <a:chOff x="1635" y="2883"/>
            <a:chExt cx="5215" cy="776"/>
          </a:xfrm>
        </p:grpSpPr>
        <p:sp>
          <p:nvSpPr>
            <p:cNvPr id="3" name="Rectangle 52">
              <a:extLst>
                <a:ext uri="{FF2B5EF4-FFF2-40B4-BE49-F238E27FC236}">
                  <a16:creationId xmlns:a16="http://schemas.microsoft.com/office/drawing/2014/main" id="{877D9F55-FCB9-1975-30D2-23197DA65D8F}"/>
                </a:ext>
              </a:extLst>
            </p:cNvPr>
            <p:cNvSpPr>
              <a:spLocks noChangeArrowheads="1"/>
            </p:cNvSpPr>
            <p:nvPr>
              <p:custDataLst>
                <p:tags r:id="rId6"/>
              </p:custDataLst>
            </p:nvPr>
          </p:nvSpPr>
          <p:spPr bwMode="auto">
            <a:xfrm>
              <a:off x="1635" y="2883"/>
              <a:ext cx="1587" cy="776"/>
            </a:xfrm>
            <a:prstGeom prst="rect">
              <a:avLst/>
            </a:prstGeom>
            <a:noFill/>
            <a:ln w="9525" algn="ctr">
              <a:noFill/>
              <a:miter lim="800000"/>
            </a:ln>
          </p:spPr>
          <p:txBody>
            <a:bodyPr wrap="none">
              <a:spAutoFit/>
            </a:bodyPr>
            <a:lstStyle/>
            <a:p>
              <a:pPr>
                <a:buFontTx/>
                <a:buNone/>
                <a:defRPr/>
              </a:pPr>
              <a:r>
                <a:rPr lang="zh-CN" altLang="en-US" sz="2600" cap="small">
                  <a:solidFill>
                    <a:srgbClr val="FF0000"/>
                  </a:solidFill>
                  <a:latin typeface="黑体" panose="02010609060101010101" pitchFamily="49" charset="-122"/>
                  <a:ea typeface="黑体" panose="02010609060101010101" pitchFamily="49" charset="-122"/>
                  <a:cs typeface="Times New Roman" panose="02020603050405020304" pitchFamily="18" charset="0"/>
                </a:rPr>
                <a:t>活动</a:t>
              </a:r>
              <a:r>
                <a:rPr lang="en-US" altLang="zh-CN" sz="2600" cap="small">
                  <a:solidFill>
                    <a:srgbClr val="FF0000"/>
                  </a:solidFill>
                  <a:latin typeface="黑体" panose="02010609060101010101" pitchFamily="49" charset="-122"/>
                  <a:ea typeface="黑体" panose="02010609060101010101" pitchFamily="49" charset="-122"/>
                  <a:cs typeface="Times New Roman" panose="02020603050405020304" pitchFamily="18" charset="0"/>
                </a:rPr>
                <a:t>1</a:t>
              </a:r>
              <a:endParaRPr lang="zh-CN" altLang="en-US" sz="2600" cap="small">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38920" name="文本框 4">
              <a:extLst>
                <a:ext uri="{FF2B5EF4-FFF2-40B4-BE49-F238E27FC236}">
                  <a16:creationId xmlns:a16="http://schemas.microsoft.com/office/drawing/2014/main" id="{3213809E-1564-D42B-D6EC-DFD9FB91B91C}"/>
                </a:ext>
              </a:extLst>
            </p:cNvPr>
            <p:cNvSpPr txBox="1">
              <a:spLocks noChangeArrowheads="1"/>
            </p:cNvSpPr>
            <p:nvPr>
              <p:custDataLst>
                <p:tags r:id="rId7"/>
              </p:custDataLst>
            </p:nvPr>
          </p:nvSpPr>
          <p:spPr bwMode="auto">
            <a:xfrm>
              <a:off x="3728" y="2883"/>
              <a:ext cx="3122"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Times New Roman" panose="02020603050405020304" pitchFamily="18" charset="0"/>
                  <a:ea typeface="黑体" panose="02010609060101010101" pitchFamily="49" charset="-122"/>
                </a:rPr>
                <a:t>奇妙的实验</a:t>
              </a:r>
            </a:p>
          </p:txBody>
        </p:sp>
      </p:grpSp>
      <p:sp>
        <p:nvSpPr>
          <p:cNvPr id="38918" name="文本框 4103">
            <a:extLst>
              <a:ext uri="{FF2B5EF4-FFF2-40B4-BE49-F238E27FC236}">
                <a16:creationId xmlns:a16="http://schemas.microsoft.com/office/drawing/2014/main" id="{C58D4F61-F9B4-DEC5-EE09-6F7AC146A018}"/>
              </a:ext>
            </a:extLst>
          </p:cNvPr>
          <p:cNvSpPr txBox="1">
            <a:spLocks noChangeArrowheads="1"/>
          </p:cNvSpPr>
          <p:nvPr>
            <p:custDataLst>
              <p:tags r:id="rId5"/>
            </p:custDataLst>
          </p:nvPr>
        </p:nvSpPr>
        <p:spPr bwMode="auto">
          <a:xfrm>
            <a:off x="192088" y="260350"/>
            <a:ext cx="1295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4">
            <a:extLst>
              <a:ext uri="{FF2B5EF4-FFF2-40B4-BE49-F238E27FC236}">
                <a16:creationId xmlns:a16="http://schemas.microsoft.com/office/drawing/2014/main" id="{D8DEED42-B040-562B-295B-C7BB3DFABBBF}"/>
              </a:ext>
            </a:extLst>
          </p:cNvPr>
          <p:cNvSpPr txBox="1">
            <a:spLocks noChangeArrowheads="1"/>
          </p:cNvSpPr>
          <p:nvPr>
            <p:custDataLst>
              <p:tags r:id="rId1"/>
            </p:custDataLst>
          </p:nvPr>
        </p:nvSpPr>
        <p:spPr bwMode="auto">
          <a:xfrm>
            <a:off x="2368550" y="5711825"/>
            <a:ext cx="74549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FF0000"/>
                </a:solidFill>
                <a:latin typeface="Times New Roman" panose="02020603050405020304" pitchFamily="18" charset="0"/>
                <a:ea typeface="黑体" panose="02010609060101010101" pitchFamily="49" charset="-122"/>
              </a:rPr>
              <a:t>流速大的地方，压强小；流速小的地方，压强大。</a:t>
            </a:r>
            <a:endParaRPr lang="en-US" altLang="zh-CN" sz="2600">
              <a:solidFill>
                <a:srgbClr val="FF0000"/>
              </a:solidFill>
              <a:latin typeface="Times New Roman" panose="02020603050405020304" pitchFamily="18" charset="0"/>
              <a:ea typeface="黑体" panose="02010609060101010101" pitchFamily="49" charset="-122"/>
            </a:endParaRPr>
          </a:p>
        </p:txBody>
      </p:sp>
      <p:pic>
        <p:nvPicPr>
          <p:cNvPr id="39939" name="图片 1">
            <a:hlinkClick r:id="rId11" action="ppaction://hlinkfile"/>
            <a:extLst>
              <a:ext uri="{FF2B5EF4-FFF2-40B4-BE49-F238E27FC236}">
                <a16:creationId xmlns:a16="http://schemas.microsoft.com/office/drawing/2014/main" id="{EE4CE8E9-0A20-C9DC-164A-7C37A8C2DD9A}"/>
              </a:ext>
            </a:extLst>
          </p:cNvPr>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bwMode="auto">
          <a:xfrm>
            <a:off x="2768600" y="2571750"/>
            <a:ext cx="336073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2">
            <a:extLst>
              <a:ext uri="{FF2B5EF4-FFF2-40B4-BE49-F238E27FC236}">
                <a16:creationId xmlns:a16="http://schemas.microsoft.com/office/drawing/2014/main" id="{BB0B4FD7-7372-8F7C-FAA6-4D2118E18854}"/>
              </a:ext>
            </a:extLst>
          </p:cNvPr>
          <p:cNvSpPr>
            <a:spLocks noChangeArrowheads="1"/>
          </p:cNvSpPr>
          <p:nvPr>
            <p:custDataLst>
              <p:tags r:id="rId3"/>
            </p:custDataLst>
          </p:nvPr>
        </p:nvSpPr>
        <p:spPr bwMode="auto">
          <a:xfrm>
            <a:off x="2279650" y="1770063"/>
            <a:ext cx="2295525" cy="492125"/>
          </a:xfrm>
          <a:prstGeom prst="rect">
            <a:avLst/>
          </a:prstGeom>
          <a:noFill/>
          <a:ln w="9525" algn="ctr">
            <a:noFill/>
            <a:miter lim="800000"/>
          </a:ln>
        </p:spPr>
        <p:txBody>
          <a:bodyPr>
            <a:spAutoFit/>
          </a:bodyPr>
          <a:lstStyle/>
          <a:p>
            <a:pPr>
              <a:buFontTx/>
              <a:buNone/>
              <a:defRPr/>
            </a:pPr>
            <a:r>
              <a:rPr lang="en-US" altLang="zh-CN" sz="2600" b="1" cap="small">
                <a:latin typeface="Times New Roman" panose="02020603050405020304" pitchFamily="18" charset="0"/>
                <a:ea typeface="黑体" panose="02010609060101010101" pitchFamily="49" charset="-122"/>
                <a:cs typeface="Times New Roman" panose="02020603050405020304" pitchFamily="18" charset="0"/>
              </a:rPr>
              <a:t>C.</a:t>
            </a:r>
            <a:r>
              <a:rPr lang="zh-CN" altLang="en-US" sz="2600" cap="small">
                <a:latin typeface="Times New Roman" panose="02020603050405020304" pitchFamily="18" charset="0"/>
                <a:ea typeface="黑体" panose="02010609060101010101" pitchFamily="49" charset="-122"/>
                <a:cs typeface="Times New Roman" panose="02020603050405020304" pitchFamily="18" charset="0"/>
              </a:rPr>
              <a:t>简易喷雾器</a:t>
            </a:r>
          </a:p>
        </p:txBody>
      </p:sp>
      <p:sp>
        <p:nvSpPr>
          <p:cNvPr id="39941" name="文本框 4">
            <a:extLst>
              <a:ext uri="{FF2B5EF4-FFF2-40B4-BE49-F238E27FC236}">
                <a16:creationId xmlns:a16="http://schemas.microsoft.com/office/drawing/2014/main" id="{A1249535-0BE4-F7E5-BF58-BC32836EB77F}"/>
              </a:ext>
            </a:extLst>
          </p:cNvPr>
          <p:cNvSpPr txBox="1">
            <a:spLocks noChangeArrowheads="1"/>
          </p:cNvSpPr>
          <p:nvPr>
            <p:custDataLst>
              <p:tags r:id="rId4"/>
            </p:custDataLst>
          </p:nvPr>
        </p:nvSpPr>
        <p:spPr bwMode="auto">
          <a:xfrm>
            <a:off x="6519863" y="3279775"/>
            <a:ext cx="356711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600">
                <a:latin typeface="Times New Roman" panose="02020603050405020304" pitchFamily="18" charset="0"/>
                <a:ea typeface="黑体" panose="02010609060101010101" pitchFamily="49" charset="-122"/>
              </a:rPr>
              <a:t>        </a:t>
            </a:r>
            <a:r>
              <a:rPr lang="zh-CN" altLang="en-US" sz="2600">
                <a:latin typeface="Times New Roman" panose="02020603050405020304" pitchFamily="18" charset="0"/>
                <a:ea typeface="黑体" panose="02010609060101010101" pitchFamily="49" charset="-122"/>
              </a:rPr>
              <a:t>观看视频，你观察到的现象是？</a:t>
            </a:r>
            <a:r>
              <a:rPr lang="en-US" altLang="zh-CN" sz="2600">
                <a:latin typeface="Times New Roman" panose="02020603050405020304" pitchFamily="18" charset="0"/>
                <a:ea typeface="黑体" panose="02010609060101010101" pitchFamily="49" charset="-122"/>
              </a:rPr>
              <a:t>                   </a:t>
            </a:r>
          </a:p>
        </p:txBody>
      </p:sp>
      <p:grpSp>
        <p:nvGrpSpPr>
          <p:cNvPr id="39942" name="组合 1">
            <a:extLst>
              <a:ext uri="{FF2B5EF4-FFF2-40B4-BE49-F238E27FC236}">
                <a16:creationId xmlns:a16="http://schemas.microsoft.com/office/drawing/2014/main" id="{D8126AA7-7561-9B02-F8F8-27EEA1CCF1A3}"/>
              </a:ext>
            </a:extLst>
          </p:cNvPr>
          <p:cNvGrpSpPr/>
          <p:nvPr>
            <p:custDataLst>
              <p:tags r:id="rId5"/>
            </p:custDataLst>
          </p:nvPr>
        </p:nvGrpSpPr>
        <p:grpSpPr>
          <a:xfrm>
            <a:off x="4627563" y="960438"/>
            <a:ext cx="3311525" cy="492125"/>
            <a:chOff x="1635" y="2883"/>
            <a:chExt cx="5215" cy="776"/>
          </a:xfrm>
        </p:grpSpPr>
        <p:sp>
          <p:nvSpPr>
            <p:cNvPr id="3" name="Rectangle 52">
              <a:extLst>
                <a:ext uri="{FF2B5EF4-FFF2-40B4-BE49-F238E27FC236}">
                  <a16:creationId xmlns:a16="http://schemas.microsoft.com/office/drawing/2014/main" id="{70F75989-F04D-C0D5-A95C-C17ABB16DB51}"/>
                </a:ext>
              </a:extLst>
            </p:cNvPr>
            <p:cNvSpPr>
              <a:spLocks noChangeArrowheads="1"/>
            </p:cNvSpPr>
            <p:nvPr>
              <p:custDataLst>
                <p:tags r:id="rId7"/>
              </p:custDataLst>
            </p:nvPr>
          </p:nvSpPr>
          <p:spPr bwMode="auto">
            <a:xfrm>
              <a:off x="1635" y="2883"/>
              <a:ext cx="1587" cy="776"/>
            </a:xfrm>
            <a:prstGeom prst="rect">
              <a:avLst/>
            </a:prstGeom>
            <a:noFill/>
            <a:ln w="9525" algn="ctr">
              <a:noFill/>
              <a:miter lim="800000"/>
            </a:ln>
          </p:spPr>
          <p:txBody>
            <a:bodyPr wrap="none">
              <a:spAutoFit/>
            </a:bodyPr>
            <a:lstStyle/>
            <a:p>
              <a:pPr>
                <a:buFontTx/>
                <a:buNone/>
                <a:defRPr/>
              </a:pPr>
              <a:r>
                <a:rPr lang="zh-CN" altLang="en-US" sz="2600" cap="small">
                  <a:solidFill>
                    <a:srgbClr val="FF0000"/>
                  </a:solidFill>
                  <a:latin typeface="黑体" panose="02010609060101010101" pitchFamily="49" charset="-122"/>
                  <a:ea typeface="黑体" panose="02010609060101010101" pitchFamily="49" charset="-122"/>
                  <a:cs typeface="Times New Roman" panose="02020603050405020304" pitchFamily="18" charset="0"/>
                </a:rPr>
                <a:t>活动</a:t>
              </a:r>
              <a:r>
                <a:rPr lang="en-US" altLang="zh-CN" sz="2600" cap="small">
                  <a:solidFill>
                    <a:srgbClr val="FF0000"/>
                  </a:solidFill>
                  <a:latin typeface="黑体" panose="02010609060101010101" pitchFamily="49" charset="-122"/>
                  <a:ea typeface="黑体" panose="02010609060101010101" pitchFamily="49" charset="-122"/>
                  <a:cs typeface="Times New Roman" panose="02020603050405020304" pitchFamily="18" charset="0"/>
                </a:rPr>
                <a:t>1</a:t>
              </a:r>
              <a:endParaRPr lang="zh-CN" altLang="en-US" sz="2600" cap="small">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39945" name="文本框 4">
              <a:extLst>
                <a:ext uri="{FF2B5EF4-FFF2-40B4-BE49-F238E27FC236}">
                  <a16:creationId xmlns:a16="http://schemas.microsoft.com/office/drawing/2014/main" id="{5BDCBCD2-3AF2-2255-CFD3-F7FEA343B60D}"/>
                </a:ext>
              </a:extLst>
            </p:cNvPr>
            <p:cNvSpPr txBox="1">
              <a:spLocks noChangeArrowheads="1"/>
            </p:cNvSpPr>
            <p:nvPr>
              <p:custDataLst>
                <p:tags r:id="rId8"/>
              </p:custDataLst>
            </p:nvPr>
          </p:nvSpPr>
          <p:spPr bwMode="auto">
            <a:xfrm>
              <a:off x="3728" y="2883"/>
              <a:ext cx="3122"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Times New Roman" panose="02020603050405020304" pitchFamily="18" charset="0"/>
                  <a:ea typeface="黑体" panose="02010609060101010101" pitchFamily="49" charset="-122"/>
                </a:rPr>
                <a:t>奇妙的实验</a:t>
              </a:r>
            </a:p>
          </p:txBody>
        </p:sp>
      </p:grpSp>
      <p:sp>
        <p:nvSpPr>
          <p:cNvPr id="39943" name="文本框 4103">
            <a:extLst>
              <a:ext uri="{FF2B5EF4-FFF2-40B4-BE49-F238E27FC236}">
                <a16:creationId xmlns:a16="http://schemas.microsoft.com/office/drawing/2014/main" id="{FF74390D-2DA4-E97D-DB57-A7D6AD2BA6B7}"/>
              </a:ext>
            </a:extLst>
          </p:cNvPr>
          <p:cNvSpPr txBox="1">
            <a:spLocks noChangeArrowheads="1"/>
          </p:cNvSpPr>
          <p:nvPr>
            <p:custDataLst>
              <p:tags r:id="rId6"/>
            </p:custDataLst>
          </p:nvPr>
        </p:nvSpPr>
        <p:spPr bwMode="auto">
          <a:xfrm>
            <a:off x="119063" y="260350"/>
            <a:ext cx="1295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NzIwMWFkZjA2MzZjMzdlMjQ1ZjNiMWY2MTM0NWU4YzMifQ=="/>
</p:tagLst>
</file>

<file path=ppt/tags/tag10.xml><?xml version="1.0" encoding="utf-8"?>
<p:tagLst xmlns:a="http://schemas.openxmlformats.org/drawingml/2006/main" xmlns:r="http://schemas.openxmlformats.org/officeDocument/2006/relationships" xmlns:p="http://schemas.openxmlformats.org/presentationml/2006/main">
  <p:tag name="AS_UNIQUEID" val="482"/>
</p:tagLst>
</file>

<file path=ppt/tags/tag100.xml><?xml version="1.0" encoding="utf-8"?>
<p:tagLst xmlns:a="http://schemas.openxmlformats.org/drawingml/2006/main" xmlns:r="http://schemas.openxmlformats.org/officeDocument/2006/relationships" xmlns:p="http://schemas.openxmlformats.org/presentationml/2006/main">
  <p:tag name="AS_UNIQUEID" val="1387"/>
</p:tagLst>
</file>

<file path=ppt/tags/tag101.xml><?xml version="1.0" encoding="utf-8"?>
<p:tagLst xmlns:a="http://schemas.openxmlformats.org/drawingml/2006/main" xmlns:r="http://schemas.openxmlformats.org/officeDocument/2006/relationships" xmlns:p="http://schemas.openxmlformats.org/presentationml/2006/main">
  <p:tag name="AS_UNIQUEID" val="1383"/>
</p:tagLst>
</file>

<file path=ppt/tags/tag102.xml><?xml version="1.0" encoding="utf-8"?>
<p:tagLst xmlns:a="http://schemas.openxmlformats.org/drawingml/2006/main" xmlns:r="http://schemas.openxmlformats.org/officeDocument/2006/relationships" xmlns:p="http://schemas.openxmlformats.org/presentationml/2006/main">
  <p:tag name="AS_UNIQUEID" val="1384"/>
</p:tagLst>
</file>

<file path=ppt/tags/tag103.xml><?xml version="1.0" encoding="utf-8"?>
<p:tagLst xmlns:a="http://schemas.openxmlformats.org/drawingml/2006/main" xmlns:r="http://schemas.openxmlformats.org/officeDocument/2006/relationships" xmlns:p="http://schemas.openxmlformats.org/presentationml/2006/main">
  <p:tag name="AS_UNIQUEID" val="1375"/>
</p:tagLst>
</file>

<file path=ppt/tags/tag104.xml><?xml version="1.0" encoding="utf-8"?>
<p:tagLst xmlns:a="http://schemas.openxmlformats.org/drawingml/2006/main" xmlns:r="http://schemas.openxmlformats.org/officeDocument/2006/relationships" xmlns:p="http://schemas.openxmlformats.org/presentationml/2006/main">
  <p:tag name="AS_UNIQUEID" val="1376"/>
</p:tagLst>
</file>

<file path=ppt/tags/tag105.xml><?xml version="1.0" encoding="utf-8"?>
<p:tagLst xmlns:a="http://schemas.openxmlformats.org/drawingml/2006/main" xmlns:r="http://schemas.openxmlformats.org/officeDocument/2006/relationships" xmlns:p="http://schemas.openxmlformats.org/presentationml/2006/main">
  <p:tag name="AS_UNIQUEID" val="1377"/>
</p:tagLst>
</file>

<file path=ppt/tags/tag106.xml><?xml version="1.0" encoding="utf-8"?>
<p:tagLst xmlns:a="http://schemas.openxmlformats.org/drawingml/2006/main" xmlns:r="http://schemas.openxmlformats.org/officeDocument/2006/relationships" xmlns:p="http://schemas.openxmlformats.org/presentationml/2006/main">
  <p:tag name="AS_UNIQUEID" val="1393"/>
</p:tagLst>
</file>

<file path=ppt/tags/tag107.xml><?xml version="1.0" encoding="utf-8"?>
<p:tagLst xmlns:a="http://schemas.openxmlformats.org/drawingml/2006/main" xmlns:r="http://schemas.openxmlformats.org/officeDocument/2006/relationships" xmlns:p="http://schemas.openxmlformats.org/presentationml/2006/main">
  <p:tag name="AS_UNIQUEID" val="1394"/>
</p:tagLst>
</file>

<file path=ppt/tags/tag108.xml><?xml version="1.0" encoding="utf-8"?>
<p:tagLst xmlns:a="http://schemas.openxmlformats.org/drawingml/2006/main" xmlns:r="http://schemas.openxmlformats.org/officeDocument/2006/relationships" xmlns:p="http://schemas.openxmlformats.org/presentationml/2006/main">
  <p:tag name="AS_UNIQUEID" val="1395"/>
</p:tagLst>
</file>

<file path=ppt/tags/tag109.xml><?xml version="1.0" encoding="utf-8"?>
<p:tagLst xmlns:a="http://schemas.openxmlformats.org/drawingml/2006/main" xmlns:r="http://schemas.openxmlformats.org/officeDocument/2006/relationships" xmlns:p="http://schemas.openxmlformats.org/presentationml/2006/main">
  <p:tag name="AS_UNIQUEID" val="1396"/>
</p:tagLst>
</file>

<file path=ppt/tags/tag11.xml><?xml version="1.0" encoding="utf-8"?>
<p:tagLst xmlns:a="http://schemas.openxmlformats.org/drawingml/2006/main" xmlns:r="http://schemas.openxmlformats.org/officeDocument/2006/relationships" xmlns:p="http://schemas.openxmlformats.org/presentationml/2006/main">
  <p:tag name="AS_UNIQUEID" val="483"/>
</p:tagLst>
</file>

<file path=ppt/tags/tag110.xml><?xml version="1.0" encoding="utf-8"?>
<p:tagLst xmlns:a="http://schemas.openxmlformats.org/drawingml/2006/main" xmlns:r="http://schemas.openxmlformats.org/officeDocument/2006/relationships" xmlns:p="http://schemas.openxmlformats.org/presentationml/2006/main">
  <p:tag name="AS_UNIQUEID" val="1399"/>
</p:tagLst>
</file>

<file path=ppt/tags/tag111.xml><?xml version="1.0" encoding="utf-8"?>
<p:tagLst xmlns:a="http://schemas.openxmlformats.org/drawingml/2006/main" xmlns:r="http://schemas.openxmlformats.org/officeDocument/2006/relationships" xmlns:p="http://schemas.openxmlformats.org/presentationml/2006/main">
  <p:tag name="AS_UNIQUEID" val="1397"/>
</p:tagLst>
</file>

<file path=ppt/tags/tag112.xml><?xml version="1.0" encoding="utf-8"?>
<p:tagLst xmlns:a="http://schemas.openxmlformats.org/drawingml/2006/main" xmlns:r="http://schemas.openxmlformats.org/officeDocument/2006/relationships" xmlns:p="http://schemas.openxmlformats.org/presentationml/2006/main">
  <p:tag name="AS_UNIQUEID" val="1398"/>
</p:tagLst>
</file>

<file path=ppt/tags/tag113.xml><?xml version="1.0" encoding="utf-8"?>
<p:tagLst xmlns:a="http://schemas.openxmlformats.org/drawingml/2006/main" xmlns:r="http://schemas.openxmlformats.org/officeDocument/2006/relationships" xmlns:p="http://schemas.openxmlformats.org/presentationml/2006/main">
  <p:tag name="AS_UNIQUEID" val="1389"/>
</p:tagLst>
</file>

<file path=ppt/tags/tag114.xml><?xml version="1.0" encoding="utf-8"?>
<p:tagLst xmlns:a="http://schemas.openxmlformats.org/drawingml/2006/main" xmlns:r="http://schemas.openxmlformats.org/officeDocument/2006/relationships" xmlns:p="http://schemas.openxmlformats.org/presentationml/2006/main">
  <p:tag name="AS_UNIQUEID" val="1390"/>
</p:tagLst>
</file>

<file path=ppt/tags/tag115.xml><?xml version="1.0" encoding="utf-8"?>
<p:tagLst xmlns:a="http://schemas.openxmlformats.org/drawingml/2006/main" xmlns:r="http://schemas.openxmlformats.org/officeDocument/2006/relationships" xmlns:p="http://schemas.openxmlformats.org/presentationml/2006/main">
  <p:tag name="AS_UNIQUEID" val="1391"/>
</p:tagLst>
</file>

<file path=ppt/tags/tag116.xml><?xml version="1.0" encoding="utf-8"?>
<p:tagLst xmlns:a="http://schemas.openxmlformats.org/drawingml/2006/main" xmlns:r="http://schemas.openxmlformats.org/officeDocument/2006/relationships" xmlns:p="http://schemas.openxmlformats.org/presentationml/2006/main">
  <p:tag name="AS_UNIQUEID" val="1405"/>
</p:tagLst>
</file>

<file path=ppt/tags/tag117.xml><?xml version="1.0" encoding="utf-8"?>
<p:tagLst xmlns:a="http://schemas.openxmlformats.org/drawingml/2006/main" xmlns:r="http://schemas.openxmlformats.org/officeDocument/2006/relationships" xmlns:p="http://schemas.openxmlformats.org/presentationml/2006/main">
  <p:tag name="AS_UNIQUEID" val="1406"/>
</p:tagLst>
</file>

<file path=ppt/tags/tag118.xml><?xml version="1.0" encoding="utf-8"?>
<p:tagLst xmlns:a="http://schemas.openxmlformats.org/drawingml/2006/main" xmlns:r="http://schemas.openxmlformats.org/officeDocument/2006/relationships" xmlns:p="http://schemas.openxmlformats.org/presentationml/2006/main">
  <p:tag name="AS_UNIQUEID" val="1407"/>
</p:tagLst>
</file>

<file path=ppt/tags/tag119.xml><?xml version="1.0" encoding="utf-8"?>
<p:tagLst xmlns:a="http://schemas.openxmlformats.org/drawingml/2006/main" xmlns:r="http://schemas.openxmlformats.org/officeDocument/2006/relationships" xmlns:p="http://schemas.openxmlformats.org/presentationml/2006/main">
  <p:tag name="AS_UNIQUEID" val="1408"/>
</p:tagLst>
</file>

<file path=ppt/tags/tag12.xml><?xml version="1.0" encoding="utf-8"?>
<p:tagLst xmlns:a="http://schemas.openxmlformats.org/drawingml/2006/main" xmlns:r="http://schemas.openxmlformats.org/officeDocument/2006/relationships" xmlns:p="http://schemas.openxmlformats.org/presentationml/2006/main">
  <p:tag name="AS_UNIQUEID" val="484"/>
</p:tagLst>
</file>

<file path=ppt/tags/tag120.xml><?xml version="1.0" encoding="utf-8"?>
<p:tagLst xmlns:a="http://schemas.openxmlformats.org/drawingml/2006/main" xmlns:r="http://schemas.openxmlformats.org/officeDocument/2006/relationships" xmlns:p="http://schemas.openxmlformats.org/presentationml/2006/main">
  <p:tag name="AS_UNIQUEID" val="1409"/>
</p:tagLst>
</file>

<file path=ppt/tags/tag121.xml><?xml version="1.0" encoding="utf-8"?>
<p:tagLst xmlns:a="http://schemas.openxmlformats.org/drawingml/2006/main" xmlns:r="http://schemas.openxmlformats.org/officeDocument/2006/relationships" xmlns:p="http://schemas.openxmlformats.org/presentationml/2006/main">
  <p:tag name="AS_UNIQUEID" val="1412"/>
</p:tagLst>
</file>

<file path=ppt/tags/tag122.xml><?xml version="1.0" encoding="utf-8"?>
<p:tagLst xmlns:a="http://schemas.openxmlformats.org/drawingml/2006/main" xmlns:r="http://schemas.openxmlformats.org/officeDocument/2006/relationships" xmlns:p="http://schemas.openxmlformats.org/presentationml/2006/main">
  <p:tag name="AS_UNIQUEID" val="1410"/>
</p:tagLst>
</file>

<file path=ppt/tags/tag123.xml><?xml version="1.0" encoding="utf-8"?>
<p:tagLst xmlns:a="http://schemas.openxmlformats.org/drawingml/2006/main" xmlns:r="http://schemas.openxmlformats.org/officeDocument/2006/relationships" xmlns:p="http://schemas.openxmlformats.org/presentationml/2006/main">
  <p:tag name="AS_UNIQUEID" val="1411"/>
</p:tagLst>
</file>

<file path=ppt/tags/tag124.xml><?xml version="1.0" encoding="utf-8"?>
<p:tagLst xmlns:a="http://schemas.openxmlformats.org/drawingml/2006/main" xmlns:r="http://schemas.openxmlformats.org/officeDocument/2006/relationships" xmlns:p="http://schemas.openxmlformats.org/presentationml/2006/main">
  <p:tag name="AS_UNIQUEID" val="1401"/>
</p:tagLst>
</file>

<file path=ppt/tags/tag125.xml><?xml version="1.0" encoding="utf-8"?>
<p:tagLst xmlns:a="http://schemas.openxmlformats.org/drawingml/2006/main" xmlns:r="http://schemas.openxmlformats.org/officeDocument/2006/relationships" xmlns:p="http://schemas.openxmlformats.org/presentationml/2006/main">
  <p:tag name="AS_UNIQUEID" val="1402"/>
</p:tagLst>
</file>

<file path=ppt/tags/tag126.xml><?xml version="1.0" encoding="utf-8"?>
<p:tagLst xmlns:a="http://schemas.openxmlformats.org/drawingml/2006/main" xmlns:r="http://schemas.openxmlformats.org/officeDocument/2006/relationships" xmlns:p="http://schemas.openxmlformats.org/presentationml/2006/main">
  <p:tag name="AS_UNIQUEID" val="1403"/>
</p:tagLst>
</file>

<file path=ppt/tags/tag127.xml><?xml version="1.0" encoding="utf-8"?>
<p:tagLst xmlns:a="http://schemas.openxmlformats.org/drawingml/2006/main" xmlns:r="http://schemas.openxmlformats.org/officeDocument/2006/relationships" xmlns:p="http://schemas.openxmlformats.org/presentationml/2006/main">
  <p:tag name="AS_UNIQUEID" val="1418"/>
</p:tagLst>
</file>

<file path=ppt/tags/tag128.xml><?xml version="1.0" encoding="utf-8"?>
<p:tagLst xmlns:a="http://schemas.openxmlformats.org/drawingml/2006/main" xmlns:r="http://schemas.openxmlformats.org/officeDocument/2006/relationships" xmlns:p="http://schemas.openxmlformats.org/presentationml/2006/main">
  <p:tag name="AS_UNIQUEID" val="1419"/>
</p:tagLst>
</file>

<file path=ppt/tags/tag129.xml><?xml version="1.0" encoding="utf-8"?>
<p:tagLst xmlns:a="http://schemas.openxmlformats.org/drawingml/2006/main" xmlns:r="http://schemas.openxmlformats.org/officeDocument/2006/relationships" xmlns:p="http://schemas.openxmlformats.org/presentationml/2006/main">
  <p:tag name="AS_UNIQUEID" val="1420"/>
</p:tagLst>
</file>

<file path=ppt/tags/tag13.xml><?xml version="1.0" encoding="utf-8"?>
<p:tagLst xmlns:a="http://schemas.openxmlformats.org/drawingml/2006/main" xmlns:r="http://schemas.openxmlformats.org/officeDocument/2006/relationships" xmlns:p="http://schemas.openxmlformats.org/presentationml/2006/main">
  <p:tag name="AS_UNIQUEID" val="485"/>
</p:tagLst>
</file>

<file path=ppt/tags/tag130.xml><?xml version="1.0" encoding="utf-8"?>
<p:tagLst xmlns:a="http://schemas.openxmlformats.org/drawingml/2006/main" xmlns:r="http://schemas.openxmlformats.org/officeDocument/2006/relationships" xmlns:p="http://schemas.openxmlformats.org/presentationml/2006/main">
  <p:tag name="AS_UNIQUEID" val="1421"/>
</p:tagLst>
</file>

<file path=ppt/tags/tag131.xml><?xml version="1.0" encoding="utf-8"?>
<p:tagLst xmlns:a="http://schemas.openxmlformats.org/drawingml/2006/main" xmlns:r="http://schemas.openxmlformats.org/officeDocument/2006/relationships" xmlns:p="http://schemas.openxmlformats.org/presentationml/2006/main">
  <p:tag name="AS_UNIQUEID" val="1427"/>
</p:tagLst>
</file>

<file path=ppt/tags/tag132.xml><?xml version="1.0" encoding="utf-8"?>
<p:tagLst xmlns:a="http://schemas.openxmlformats.org/drawingml/2006/main" xmlns:r="http://schemas.openxmlformats.org/officeDocument/2006/relationships" xmlns:p="http://schemas.openxmlformats.org/presentationml/2006/main">
  <p:tag name="AS_UNIQUEID" val="1430"/>
</p:tagLst>
</file>

<file path=ppt/tags/tag133.xml><?xml version="1.0" encoding="utf-8"?>
<p:tagLst xmlns:a="http://schemas.openxmlformats.org/drawingml/2006/main" xmlns:r="http://schemas.openxmlformats.org/officeDocument/2006/relationships" xmlns:p="http://schemas.openxmlformats.org/presentationml/2006/main">
  <p:tag name="AS_UNIQUEID" val="1428"/>
</p:tagLst>
</file>

<file path=ppt/tags/tag134.xml><?xml version="1.0" encoding="utf-8"?>
<p:tagLst xmlns:a="http://schemas.openxmlformats.org/drawingml/2006/main" xmlns:r="http://schemas.openxmlformats.org/officeDocument/2006/relationships" xmlns:p="http://schemas.openxmlformats.org/presentationml/2006/main">
  <p:tag name="AS_UNIQUEID" val="1429"/>
</p:tagLst>
</file>

<file path=ppt/tags/tag135.xml><?xml version="1.0" encoding="utf-8"?>
<p:tagLst xmlns:a="http://schemas.openxmlformats.org/drawingml/2006/main" xmlns:r="http://schemas.openxmlformats.org/officeDocument/2006/relationships" xmlns:p="http://schemas.openxmlformats.org/presentationml/2006/main">
  <p:tag name="AS_UNIQUEID" val="1422"/>
</p:tagLst>
</file>

<file path=ppt/tags/tag136.xml><?xml version="1.0" encoding="utf-8"?>
<p:tagLst xmlns:a="http://schemas.openxmlformats.org/drawingml/2006/main" xmlns:r="http://schemas.openxmlformats.org/officeDocument/2006/relationships" xmlns:p="http://schemas.openxmlformats.org/presentationml/2006/main">
  <p:tag name="AS_UNIQUEID" val="1423"/>
</p:tagLst>
</file>

<file path=ppt/tags/tag137.xml><?xml version="1.0" encoding="utf-8"?>
<p:tagLst xmlns:a="http://schemas.openxmlformats.org/drawingml/2006/main" xmlns:r="http://schemas.openxmlformats.org/officeDocument/2006/relationships" xmlns:p="http://schemas.openxmlformats.org/presentationml/2006/main">
  <p:tag name="AS_UNIQUEID" val="1424"/>
</p:tagLst>
</file>

<file path=ppt/tags/tag138.xml><?xml version="1.0" encoding="utf-8"?>
<p:tagLst xmlns:a="http://schemas.openxmlformats.org/drawingml/2006/main" xmlns:r="http://schemas.openxmlformats.org/officeDocument/2006/relationships" xmlns:p="http://schemas.openxmlformats.org/presentationml/2006/main">
  <p:tag name="AS_UNIQUEID" val="1425"/>
</p:tagLst>
</file>

<file path=ppt/tags/tag139.xml><?xml version="1.0" encoding="utf-8"?>
<p:tagLst xmlns:a="http://schemas.openxmlformats.org/drawingml/2006/main" xmlns:r="http://schemas.openxmlformats.org/officeDocument/2006/relationships" xmlns:p="http://schemas.openxmlformats.org/presentationml/2006/main">
  <p:tag name="AS_UNIQUEID" val="1426"/>
</p:tagLst>
</file>

<file path=ppt/tags/tag14.xml><?xml version="1.0" encoding="utf-8"?>
<p:tagLst xmlns:a="http://schemas.openxmlformats.org/drawingml/2006/main" xmlns:r="http://schemas.openxmlformats.org/officeDocument/2006/relationships" xmlns:p="http://schemas.openxmlformats.org/presentationml/2006/main">
  <p:tag name="AS_UNIQUEID" val="860"/>
</p:tagLst>
</file>

<file path=ppt/tags/tag140.xml><?xml version="1.0" encoding="utf-8"?>
<p:tagLst xmlns:a="http://schemas.openxmlformats.org/drawingml/2006/main" xmlns:r="http://schemas.openxmlformats.org/officeDocument/2006/relationships" xmlns:p="http://schemas.openxmlformats.org/presentationml/2006/main">
  <p:tag name="AS_UNIQUEID" val="1414"/>
</p:tagLst>
</file>

<file path=ppt/tags/tag141.xml><?xml version="1.0" encoding="utf-8"?>
<p:tagLst xmlns:a="http://schemas.openxmlformats.org/drawingml/2006/main" xmlns:r="http://schemas.openxmlformats.org/officeDocument/2006/relationships" xmlns:p="http://schemas.openxmlformats.org/presentationml/2006/main">
  <p:tag name="AS_UNIQUEID" val="1415"/>
</p:tagLst>
</file>

<file path=ppt/tags/tag142.xml><?xml version="1.0" encoding="utf-8"?>
<p:tagLst xmlns:a="http://schemas.openxmlformats.org/drawingml/2006/main" xmlns:r="http://schemas.openxmlformats.org/officeDocument/2006/relationships" xmlns:p="http://schemas.openxmlformats.org/presentationml/2006/main">
  <p:tag name="AS_UNIQUEID" val="1416"/>
</p:tagLst>
</file>

<file path=ppt/tags/tag143.xml><?xml version="1.0" encoding="utf-8"?>
<p:tagLst xmlns:a="http://schemas.openxmlformats.org/drawingml/2006/main" xmlns:r="http://schemas.openxmlformats.org/officeDocument/2006/relationships" xmlns:p="http://schemas.openxmlformats.org/presentationml/2006/main">
  <p:tag name="AS_UNIQUEID" val="1436"/>
</p:tagLst>
</file>

<file path=ppt/tags/tag144.xml><?xml version="1.0" encoding="utf-8"?>
<p:tagLst xmlns:a="http://schemas.openxmlformats.org/drawingml/2006/main" xmlns:r="http://schemas.openxmlformats.org/officeDocument/2006/relationships" xmlns:p="http://schemas.openxmlformats.org/presentationml/2006/main">
  <p:tag name="AS_UNIQUEID" val="1437"/>
</p:tagLst>
</file>

<file path=ppt/tags/tag145.xml><?xml version="1.0" encoding="utf-8"?>
<p:tagLst xmlns:a="http://schemas.openxmlformats.org/drawingml/2006/main" xmlns:r="http://schemas.openxmlformats.org/officeDocument/2006/relationships" xmlns:p="http://schemas.openxmlformats.org/presentationml/2006/main">
  <p:tag name="AS_UNIQUEID" val="1438"/>
</p:tagLst>
</file>

<file path=ppt/tags/tag146.xml><?xml version="1.0" encoding="utf-8"?>
<p:tagLst xmlns:a="http://schemas.openxmlformats.org/drawingml/2006/main" xmlns:r="http://schemas.openxmlformats.org/officeDocument/2006/relationships" xmlns:p="http://schemas.openxmlformats.org/presentationml/2006/main">
  <p:tag name="AS_UNIQUEID" val="1439"/>
</p:tagLst>
</file>

<file path=ppt/tags/tag147.xml><?xml version="1.0" encoding="utf-8"?>
<p:tagLst xmlns:a="http://schemas.openxmlformats.org/drawingml/2006/main" xmlns:r="http://schemas.openxmlformats.org/officeDocument/2006/relationships" xmlns:p="http://schemas.openxmlformats.org/presentationml/2006/main">
  <p:tag name="AS_UNIQUEID" val="1442"/>
</p:tagLst>
</file>

<file path=ppt/tags/tag148.xml><?xml version="1.0" encoding="utf-8"?>
<p:tagLst xmlns:a="http://schemas.openxmlformats.org/drawingml/2006/main" xmlns:r="http://schemas.openxmlformats.org/officeDocument/2006/relationships" xmlns:p="http://schemas.openxmlformats.org/presentationml/2006/main">
  <p:tag name="AS_UNIQUEID" val="1440"/>
</p:tagLst>
</file>

<file path=ppt/tags/tag149.xml><?xml version="1.0" encoding="utf-8"?>
<p:tagLst xmlns:a="http://schemas.openxmlformats.org/drawingml/2006/main" xmlns:r="http://schemas.openxmlformats.org/officeDocument/2006/relationships" xmlns:p="http://schemas.openxmlformats.org/presentationml/2006/main">
  <p:tag name="AS_UNIQUEID" val="1441"/>
</p:tagLst>
</file>

<file path=ppt/tags/tag15.xml><?xml version="1.0" encoding="utf-8"?>
<p:tagLst xmlns:a="http://schemas.openxmlformats.org/drawingml/2006/main" xmlns:r="http://schemas.openxmlformats.org/officeDocument/2006/relationships" xmlns:p="http://schemas.openxmlformats.org/presentationml/2006/main">
  <p:tag name="AS_UNIQUEID" val="491"/>
  <p:tag name="KSO_WM_DIAGRAM_VIRTUALLY_FRAME" val="{&quot;height&quot;:377.45236220472447,&quot;left&quot;:394.9966929133858,&quot;top&quot;:138.0355118110236,&quot;width&quot;:404.24787401574815}"/>
</p:tagLst>
</file>

<file path=ppt/tags/tag150.xml><?xml version="1.0" encoding="utf-8"?>
<p:tagLst xmlns:a="http://schemas.openxmlformats.org/drawingml/2006/main" xmlns:r="http://schemas.openxmlformats.org/officeDocument/2006/relationships" xmlns:p="http://schemas.openxmlformats.org/presentationml/2006/main">
  <p:tag name="AS_UNIQUEID" val="1432"/>
</p:tagLst>
</file>

<file path=ppt/tags/tag151.xml><?xml version="1.0" encoding="utf-8"?>
<p:tagLst xmlns:a="http://schemas.openxmlformats.org/drawingml/2006/main" xmlns:r="http://schemas.openxmlformats.org/officeDocument/2006/relationships" xmlns:p="http://schemas.openxmlformats.org/presentationml/2006/main">
  <p:tag name="AS_UNIQUEID" val="1433"/>
</p:tagLst>
</file>

<file path=ppt/tags/tag152.xml><?xml version="1.0" encoding="utf-8"?>
<p:tagLst xmlns:a="http://schemas.openxmlformats.org/drawingml/2006/main" xmlns:r="http://schemas.openxmlformats.org/officeDocument/2006/relationships" xmlns:p="http://schemas.openxmlformats.org/presentationml/2006/main">
  <p:tag name="AS_UNIQUEID" val="1434"/>
</p:tagLst>
</file>

<file path=ppt/tags/tag153.xml><?xml version="1.0" encoding="utf-8"?>
<p:tagLst xmlns:a="http://schemas.openxmlformats.org/drawingml/2006/main" xmlns:r="http://schemas.openxmlformats.org/officeDocument/2006/relationships" xmlns:p="http://schemas.openxmlformats.org/presentationml/2006/main">
  <p:tag name="AS_UNIQUEID" val="1448"/>
</p:tagLst>
</file>

<file path=ppt/tags/tag154.xml><?xml version="1.0" encoding="utf-8"?>
<p:tagLst xmlns:a="http://schemas.openxmlformats.org/drawingml/2006/main" xmlns:r="http://schemas.openxmlformats.org/officeDocument/2006/relationships" xmlns:p="http://schemas.openxmlformats.org/presentationml/2006/main">
  <p:tag name="AS_UNIQUEID" val="1449"/>
</p:tagLst>
</file>

<file path=ppt/tags/tag155.xml><?xml version="1.0" encoding="utf-8"?>
<p:tagLst xmlns:a="http://schemas.openxmlformats.org/drawingml/2006/main" xmlns:r="http://schemas.openxmlformats.org/officeDocument/2006/relationships" xmlns:p="http://schemas.openxmlformats.org/presentationml/2006/main">
  <p:tag name="AS_UNIQUEID" val="1450"/>
</p:tagLst>
</file>

<file path=ppt/tags/tag156.xml><?xml version="1.0" encoding="utf-8"?>
<p:tagLst xmlns:a="http://schemas.openxmlformats.org/drawingml/2006/main" xmlns:r="http://schemas.openxmlformats.org/officeDocument/2006/relationships" xmlns:p="http://schemas.openxmlformats.org/presentationml/2006/main">
  <p:tag name="AS_UNIQUEID" val="1451"/>
</p:tagLst>
</file>

<file path=ppt/tags/tag157.xml><?xml version="1.0" encoding="utf-8"?>
<p:tagLst xmlns:a="http://schemas.openxmlformats.org/drawingml/2006/main" xmlns:r="http://schemas.openxmlformats.org/officeDocument/2006/relationships" xmlns:p="http://schemas.openxmlformats.org/presentationml/2006/main">
  <p:tag name="AS_UNIQUEID" val="1452"/>
</p:tagLst>
</file>

<file path=ppt/tags/tag158.xml><?xml version="1.0" encoding="utf-8"?>
<p:tagLst xmlns:a="http://schemas.openxmlformats.org/drawingml/2006/main" xmlns:r="http://schemas.openxmlformats.org/officeDocument/2006/relationships" xmlns:p="http://schemas.openxmlformats.org/presentationml/2006/main">
  <p:tag name="AS_UNIQUEID" val="1444"/>
</p:tagLst>
</file>

<file path=ppt/tags/tag159.xml><?xml version="1.0" encoding="utf-8"?>
<p:tagLst xmlns:a="http://schemas.openxmlformats.org/drawingml/2006/main" xmlns:r="http://schemas.openxmlformats.org/officeDocument/2006/relationships" xmlns:p="http://schemas.openxmlformats.org/presentationml/2006/main">
  <p:tag name="AS_UNIQUEID" val="1445"/>
</p:tagLst>
</file>

<file path=ppt/tags/tag16.xml><?xml version="1.0" encoding="utf-8"?>
<p:tagLst xmlns:a="http://schemas.openxmlformats.org/drawingml/2006/main" xmlns:r="http://schemas.openxmlformats.org/officeDocument/2006/relationships" xmlns:p="http://schemas.openxmlformats.org/presentationml/2006/main">
  <p:tag name="AS_UNIQUEID" val="502"/>
</p:tagLst>
</file>

<file path=ppt/tags/tag160.xml><?xml version="1.0" encoding="utf-8"?>
<p:tagLst xmlns:a="http://schemas.openxmlformats.org/drawingml/2006/main" xmlns:r="http://schemas.openxmlformats.org/officeDocument/2006/relationships" xmlns:p="http://schemas.openxmlformats.org/presentationml/2006/main">
  <p:tag name="AS_UNIQUEID" val="1446"/>
</p:tagLst>
</file>

<file path=ppt/tags/tag161.xml><?xml version="1.0" encoding="utf-8"?>
<p:tagLst xmlns:a="http://schemas.openxmlformats.org/drawingml/2006/main" xmlns:r="http://schemas.openxmlformats.org/officeDocument/2006/relationships" xmlns:p="http://schemas.openxmlformats.org/presentationml/2006/main">
  <p:tag name="AS_UNIQUEID" val="1458"/>
</p:tagLst>
</file>

<file path=ppt/tags/tag162.xml><?xml version="1.0" encoding="utf-8"?>
<p:tagLst xmlns:a="http://schemas.openxmlformats.org/drawingml/2006/main" xmlns:r="http://schemas.openxmlformats.org/officeDocument/2006/relationships" xmlns:p="http://schemas.openxmlformats.org/presentationml/2006/main">
  <p:tag name="AS_UNIQUEID" val="1459"/>
</p:tagLst>
</file>

<file path=ppt/tags/tag163.xml><?xml version="1.0" encoding="utf-8"?>
<p:tagLst xmlns:a="http://schemas.openxmlformats.org/drawingml/2006/main" xmlns:r="http://schemas.openxmlformats.org/officeDocument/2006/relationships" xmlns:p="http://schemas.openxmlformats.org/presentationml/2006/main">
  <p:tag name="AS_UNIQUEID" val="1460"/>
</p:tagLst>
</file>

<file path=ppt/tags/tag164.xml><?xml version="1.0" encoding="utf-8"?>
<p:tagLst xmlns:a="http://schemas.openxmlformats.org/drawingml/2006/main" xmlns:r="http://schemas.openxmlformats.org/officeDocument/2006/relationships" xmlns:p="http://schemas.openxmlformats.org/presentationml/2006/main">
  <p:tag name="AS_UNIQUEID" val="1461"/>
</p:tagLst>
</file>

<file path=ppt/tags/tag165.xml><?xml version="1.0" encoding="utf-8"?>
<p:tagLst xmlns:a="http://schemas.openxmlformats.org/drawingml/2006/main" xmlns:r="http://schemas.openxmlformats.org/officeDocument/2006/relationships" xmlns:p="http://schemas.openxmlformats.org/presentationml/2006/main">
  <p:tag name="AS_UNIQUEID" val="1462"/>
</p:tagLst>
</file>

<file path=ppt/tags/tag166.xml><?xml version="1.0" encoding="utf-8"?>
<p:tagLst xmlns:a="http://schemas.openxmlformats.org/drawingml/2006/main" xmlns:r="http://schemas.openxmlformats.org/officeDocument/2006/relationships" xmlns:p="http://schemas.openxmlformats.org/presentationml/2006/main">
  <p:tag name="AS_UNIQUEID" val="1454"/>
</p:tagLst>
</file>

<file path=ppt/tags/tag167.xml><?xml version="1.0" encoding="utf-8"?>
<p:tagLst xmlns:a="http://schemas.openxmlformats.org/drawingml/2006/main" xmlns:r="http://schemas.openxmlformats.org/officeDocument/2006/relationships" xmlns:p="http://schemas.openxmlformats.org/presentationml/2006/main">
  <p:tag name="AS_UNIQUEID" val="1455"/>
</p:tagLst>
</file>

<file path=ppt/tags/tag168.xml><?xml version="1.0" encoding="utf-8"?>
<p:tagLst xmlns:a="http://schemas.openxmlformats.org/drawingml/2006/main" xmlns:r="http://schemas.openxmlformats.org/officeDocument/2006/relationships" xmlns:p="http://schemas.openxmlformats.org/presentationml/2006/main">
  <p:tag name="AS_UNIQUEID" val="1456"/>
</p:tagLst>
</file>

<file path=ppt/tags/tag169.xml><?xml version="1.0" encoding="utf-8"?>
<p:tagLst xmlns:a="http://schemas.openxmlformats.org/drawingml/2006/main" xmlns:r="http://schemas.openxmlformats.org/officeDocument/2006/relationships" xmlns:p="http://schemas.openxmlformats.org/presentationml/2006/main">
  <p:tag name="AS_UNIQUEID" val="1468"/>
</p:tagLst>
</file>

<file path=ppt/tags/tag17.xml><?xml version="1.0" encoding="utf-8"?>
<p:tagLst xmlns:a="http://schemas.openxmlformats.org/drawingml/2006/main" xmlns:r="http://schemas.openxmlformats.org/officeDocument/2006/relationships" xmlns:p="http://schemas.openxmlformats.org/presentationml/2006/main">
  <p:tag name="AS_UNIQUEID" val="517"/>
</p:tagLst>
</file>

<file path=ppt/tags/tag170.xml><?xml version="1.0" encoding="utf-8"?>
<p:tagLst xmlns:a="http://schemas.openxmlformats.org/drawingml/2006/main" xmlns:r="http://schemas.openxmlformats.org/officeDocument/2006/relationships" xmlns:p="http://schemas.openxmlformats.org/presentationml/2006/main">
  <p:tag name="AS_UNIQUEID" val="1469"/>
</p:tagLst>
</file>

<file path=ppt/tags/tag171.xml><?xml version="1.0" encoding="utf-8"?>
<p:tagLst xmlns:a="http://schemas.openxmlformats.org/drawingml/2006/main" xmlns:r="http://schemas.openxmlformats.org/officeDocument/2006/relationships" xmlns:p="http://schemas.openxmlformats.org/presentationml/2006/main">
  <p:tag name="AS_UNIQUEID" val="1470"/>
</p:tagLst>
</file>

<file path=ppt/tags/tag172.xml><?xml version="1.0" encoding="utf-8"?>
<p:tagLst xmlns:a="http://schemas.openxmlformats.org/drawingml/2006/main" xmlns:r="http://schemas.openxmlformats.org/officeDocument/2006/relationships" xmlns:p="http://schemas.openxmlformats.org/presentationml/2006/main">
  <p:tag name="AS_UNIQUEID" val="1471"/>
</p:tagLst>
</file>

<file path=ppt/tags/tag173.xml><?xml version="1.0" encoding="utf-8"?>
<p:tagLst xmlns:a="http://schemas.openxmlformats.org/drawingml/2006/main" xmlns:r="http://schemas.openxmlformats.org/officeDocument/2006/relationships" xmlns:p="http://schemas.openxmlformats.org/presentationml/2006/main">
  <p:tag name="AS_UNIQUEID" val="1472"/>
</p:tagLst>
</file>

<file path=ppt/tags/tag174.xml><?xml version="1.0" encoding="utf-8"?>
<p:tagLst xmlns:a="http://schemas.openxmlformats.org/drawingml/2006/main" xmlns:r="http://schemas.openxmlformats.org/officeDocument/2006/relationships" xmlns:p="http://schemas.openxmlformats.org/presentationml/2006/main">
  <p:tag name="AS_UNIQUEID" val="1473"/>
</p:tagLst>
</file>

<file path=ppt/tags/tag175.xml><?xml version="1.0" encoding="utf-8"?>
<p:tagLst xmlns:a="http://schemas.openxmlformats.org/drawingml/2006/main" xmlns:r="http://schemas.openxmlformats.org/officeDocument/2006/relationships" xmlns:p="http://schemas.openxmlformats.org/presentationml/2006/main">
  <p:tag name="AS_UNIQUEID" val="1474"/>
</p:tagLst>
</file>

<file path=ppt/tags/tag176.xml><?xml version="1.0" encoding="utf-8"?>
<p:tagLst xmlns:a="http://schemas.openxmlformats.org/drawingml/2006/main" xmlns:r="http://schemas.openxmlformats.org/officeDocument/2006/relationships" xmlns:p="http://schemas.openxmlformats.org/presentationml/2006/main">
  <p:tag name="AS_UNIQUEID" val="1475"/>
</p:tagLst>
</file>

<file path=ppt/tags/tag177.xml><?xml version="1.0" encoding="utf-8"?>
<p:tagLst xmlns:a="http://schemas.openxmlformats.org/drawingml/2006/main" xmlns:r="http://schemas.openxmlformats.org/officeDocument/2006/relationships" xmlns:p="http://schemas.openxmlformats.org/presentationml/2006/main">
  <p:tag name="AS_UNIQUEID" val="1481"/>
</p:tagLst>
</file>

<file path=ppt/tags/tag178.xml><?xml version="1.0" encoding="utf-8"?>
<p:tagLst xmlns:a="http://schemas.openxmlformats.org/drawingml/2006/main" xmlns:r="http://schemas.openxmlformats.org/officeDocument/2006/relationships" xmlns:p="http://schemas.openxmlformats.org/presentationml/2006/main">
  <p:tag name="AS_UNIQUEID" val="1476"/>
</p:tagLst>
</file>

<file path=ppt/tags/tag179.xml><?xml version="1.0" encoding="utf-8"?>
<p:tagLst xmlns:a="http://schemas.openxmlformats.org/drawingml/2006/main" xmlns:r="http://schemas.openxmlformats.org/officeDocument/2006/relationships" xmlns:p="http://schemas.openxmlformats.org/presentationml/2006/main">
  <p:tag name="AS_UNIQUEID" val="1477"/>
</p:tagLst>
</file>

<file path=ppt/tags/tag18.xml><?xml version="1.0" encoding="utf-8"?>
<p:tagLst xmlns:a="http://schemas.openxmlformats.org/drawingml/2006/main" xmlns:r="http://schemas.openxmlformats.org/officeDocument/2006/relationships" xmlns:p="http://schemas.openxmlformats.org/presentationml/2006/main">
  <p:tag name="AS_UNIQUEID" val="861"/>
</p:tagLst>
</file>

<file path=ppt/tags/tag180.xml><?xml version="1.0" encoding="utf-8"?>
<p:tagLst xmlns:a="http://schemas.openxmlformats.org/drawingml/2006/main" xmlns:r="http://schemas.openxmlformats.org/officeDocument/2006/relationships" xmlns:p="http://schemas.openxmlformats.org/presentationml/2006/main">
  <p:tag name="AS_UNIQUEID" val="1478"/>
</p:tagLst>
</file>

<file path=ppt/tags/tag181.xml><?xml version="1.0" encoding="utf-8"?>
<p:tagLst xmlns:a="http://schemas.openxmlformats.org/drawingml/2006/main" xmlns:r="http://schemas.openxmlformats.org/officeDocument/2006/relationships" xmlns:p="http://schemas.openxmlformats.org/presentationml/2006/main">
  <p:tag name="AS_UNIQUEID" val="1479"/>
</p:tagLst>
</file>

<file path=ppt/tags/tag182.xml><?xml version="1.0" encoding="utf-8"?>
<p:tagLst xmlns:a="http://schemas.openxmlformats.org/drawingml/2006/main" xmlns:r="http://schemas.openxmlformats.org/officeDocument/2006/relationships" xmlns:p="http://schemas.openxmlformats.org/presentationml/2006/main">
  <p:tag name="AS_UNIQUEID" val="1480"/>
</p:tagLst>
</file>

<file path=ppt/tags/tag183.xml><?xml version="1.0" encoding="utf-8"?>
<p:tagLst xmlns:a="http://schemas.openxmlformats.org/drawingml/2006/main" xmlns:r="http://schemas.openxmlformats.org/officeDocument/2006/relationships" xmlns:p="http://schemas.openxmlformats.org/presentationml/2006/main">
  <p:tag name="AS_UNIQUEID" val="1464"/>
</p:tagLst>
</file>

<file path=ppt/tags/tag184.xml><?xml version="1.0" encoding="utf-8"?>
<p:tagLst xmlns:a="http://schemas.openxmlformats.org/drawingml/2006/main" xmlns:r="http://schemas.openxmlformats.org/officeDocument/2006/relationships" xmlns:p="http://schemas.openxmlformats.org/presentationml/2006/main">
  <p:tag name="AS_UNIQUEID" val="1465"/>
</p:tagLst>
</file>

<file path=ppt/tags/tag185.xml><?xml version="1.0" encoding="utf-8"?>
<p:tagLst xmlns:a="http://schemas.openxmlformats.org/drawingml/2006/main" xmlns:r="http://schemas.openxmlformats.org/officeDocument/2006/relationships" xmlns:p="http://schemas.openxmlformats.org/presentationml/2006/main">
  <p:tag name="AS_UNIQUEID" val="1466"/>
</p:tagLst>
</file>

<file path=ppt/tags/tag186.xml><?xml version="1.0" encoding="utf-8"?>
<p:tagLst xmlns:a="http://schemas.openxmlformats.org/drawingml/2006/main" xmlns:r="http://schemas.openxmlformats.org/officeDocument/2006/relationships" xmlns:p="http://schemas.openxmlformats.org/presentationml/2006/main">
  <p:tag name="AS_UNIQUEID" val="1487"/>
</p:tagLst>
</file>

<file path=ppt/tags/tag187.xml><?xml version="1.0" encoding="utf-8"?>
<p:tagLst xmlns:a="http://schemas.openxmlformats.org/drawingml/2006/main" xmlns:r="http://schemas.openxmlformats.org/officeDocument/2006/relationships" xmlns:p="http://schemas.openxmlformats.org/presentationml/2006/main">
  <p:tag name="AS_UNIQUEID" val="1488"/>
</p:tagLst>
</file>

<file path=ppt/tags/tag188.xml><?xml version="1.0" encoding="utf-8"?>
<p:tagLst xmlns:a="http://schemas.openxmlformats.org/drawingml/2006/main" xmlns:r="http://schemas.openxmlformats.org/officeDocument/2006/relationships" xmlns:p="http://schemas.openxmlformats.org/presentationml/2006/main">
  <p:tag name="AS_UNIQUEID" val="1489"/>
</p:tagLst>
</file>

<file path=ppt/tags/tag189.xml><?xml version="1.0" encoding="utf-8"?>
<p:tagLst xmlns:a="http://schemas.openxmlformats.org/drawingml/2006/main" xmlns:r="http://schemas.openxmlformats.org/officeDocument/2006/relationships" xmlns:p="http://schemas.openxmlformats.org/presentationml/2006/main">
  <p:tag name="AS_UNIQUEID" val="1490"/>
</p:tagLst>
</file>

<file path=ppt/tags/tag19.xml><?xml version="1.0" encoding="utf-8"?>
<p:tagLst xmlns:a="http://schemas.openxmlformats.org/drawingml/2006/main" xmlns:r="http://schemas.openxmlformats.org/officeDocument/2006/relationships" xmlns:p="http://schemas.openxmlformats.org/presentationml/2006/main">
  <p:tag name="AS_UNIQUEID" val="863"/>
</p:tagLst>
</file>

<file path=ppt/tags/tag190.xml><?xml version="1.0" encoding="utf-8"?>
<p:tagLst xmlns:a="http://schemas.openxmlformats.org/drawingml/2006/main" xmlns:r="http://schemas.openxmlformats.org/officeDocument/2006/relationships" xmlns:p="http://schemas.openxmlformats.org/presentationml/2006/main">
  <p:tag name="AS_UNIQUEID" val="1483"/>
</p:tagLst>
</file>

<file path=ppt/tags/tag191.xml><?xml version="1.0" encoding="utf-8"?>
<p:tagLst xmlns:a="http://schemas.openxmlformats.org/drawingml/2006/main" xmlns:r="http://schemas.openxmlformats.org/officeDocument/2006/relationships" xmlns:p="http://schemas.openxmlformats.org/presentationml/2006/main">
  <p:tag name="AS_UNIQUEID" val="1484"/>
</p:tagLst>
</file>

<file path=ppt/tags/tag192.xml><?xml version="1.0" encoding="utf-8"?>
<p:tagLst xmlns:a="http://schemas.openxmlformats.org/drawingml/2006/main" xmlns:r="http://schemas.openxmlformats.org/officeDocument/2006/relationships" xmlns:p="http://schemas.openxmlformats.org/presentationml/2006/main">
  <p:tag name="AS_UNIQUEID" val="1485"/>
</p:tagLst>
</file>

<file path=ppt/tags/tag193.xml><?xml version="1.0" encoding="utf-8"?>
<p:tagLst xmlns:a="http://schemas.openxmlformats.org/drawingml/2006/main" xmlns:r="http://schemas.openxmlformats.org/officeDocument/2006/relationships" xmlns:p="http://schemas.openxmlformats.org/presentationml/2006/main">
  <p:tag name="AS_UNIQUEID" val="1496"/>
</p:tagLst>
</file>

<file path=ppt/tags/tag194.xml><?xml version="1.0" encoding="utf-8"?>
<p:tagLst xmlns:a="http://schemas.openxmlformats.org/drawingml/2006/main" xmlns:r="http://schemas.openxmlformats.org/officeDocument/2006/relationships" xmlns:p="http://schemas.openxmlformats.org/presentationml/2006/main">
  <p:tag name="AS_UNIQUEID" val="1497"/>
</p:tagLst>
</file>

<file path=ppt/tags/tag195.xml><?xml version="1.0" encoding="utf-8"?>
<p:tagLst xmlns:a="http://schemas.openxmlformats.org/drawingml/2006/main" xmlns:r="http://schemas.openxmlformats.org/officeDocument/2006/relationships" xmlns:p="http://schemas.openxmlformats.org/presentationml/2006/main">
  <p:tag name="AS_UNIQUEID" val="1498"/>
</p:tagLst>
</file>

<file path=ppt/tags/tag196.xml><?xml version="1.0" encoding="utf-8"?>
<p:tagLst xmlns:a="http://schemas.openxmlformats.org/drawingml/2006/main" xmlns:r="http://schemas.openxmlformats.org/officeDocument/2006/relationships" xmlns:p="http://schemas.openxmlformats.org/presentationml/2006/main">
  <p:tag name="AS_UNIQUEID" val="1499"/>
</p:tagLst>
</file>

<file path=ppt/tags/tag197.xml><?xml version="1.0" encoding="utf-8"?>
<p:tagLst xmlns:a="http://schemas.openxmlformats.org/drawingml/2006/main" xmlns:r="http://schemas.openxmlformats.org/officeDocument/2006/relationships" xmlns:p="http://schemas.openxmlformats.org/presentationml/2006/main">
  <p:tag name="AS_UNIQUEID" val="1500"/>
</p:tagLst>
</file>

<file path=ppt/tags/tag198.xml><?xml version="1.0" encoding="utf-8"?>
<p:tagLst xmlns:a="http://schemas.openxmlformats.org/drawingml/2006/main" xmlns:r="http://schemas.openxmlformats.org/officeDocument/2006/relationships" xmlns:p="http://schemas.openxmlformats.org/presentationml/2006/main">
  <p:tag name="AS_UNIQUEID" val="1501"/>
</p:tagLst>
</file>

<file path=ppt/tags/tag199.xml><?xml version="1.0" encoding="utf-8"?>
<p:tagLst xmlns:a="http://schemas.openxmlformats.org/drawingml/2006/main" xmlns:r="http://schemas.openxmlformats.org/officeDocument/2006/relationships" xmlns:p="http://schemas.openxmlformats.org/presentationml/2006/main">
  <p:tag name="AS_UNIQUEID" val="1502"/>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AS_UNIQUEID" val="498"/>
</p:tagLst>
</file>

<file path=ppt/tags/tag200.xml><?xml version="1.0" encoding="utf-8"?>
<p:tagLst xmlns:a="http://schemas.openxmlformats.org/drawingml/2006/main" xmlns:r="http://schemas.openxmlformats.org/officeDocument/2006/relationships" xmlns:p="http://schemas.openxmlformats.org/presentationml/2006/main">
  <p:tag name="AS_UNIQUEID" val="1503"/>
</p:tagLst>
</file>

<file path=ppt/tags/tag201.xml><?xml version="1.0" encoding="utf-8"?>
<p:tagLst xmlns:a="http://schemas.openxmlformats.org/drawingml/2006/main" xmlns:r="http://schemas.openxmlformats.org/officeDocument/2006/relationships" xmlns:p="http://schemas.openxmlformats.org/presentationml/2006/main">
  <p:tag name="AS_UNIQUEID" val="1504"/>
</p:tagLst>
</file>

<file path=ppt/tags/tag202.xml><?xml version="1.0" encoding="utf-8"?>
<p:tagLst xmlns:a="http://schemas.openxmlformats.org/drawingml/2006/main" xmlns:r="http://schemas.openxmlformats.org/officeDocument/2006/relationships" xmlns:p="http://schemas.openxmlformats.org/presentationml/2006/main">
  <p:tag name="AS_UNIQUEID" val="1492"/>
</p:tagLst>
</file>

<file path=ppt/tags/tag203.xml><?xml version="1.0" encoding="utf-8"?>
<p:tagLst xmlns:a="http://schemas.openxmlformats.org/drawingml/2006/main" xmlns:r="http://schemas.openxmlformats.org/officeDocument/2006/relationships" xmlns:p="http://schemas.openxmlformats.org/presentationml/2006/main">
  <p:tag name="AS_UNIQUEID" val="1493"/>
</p:tagLst>
</file>

<file path=ppt/tags/tag204.xml><?xml version="1.0" encoding="utf-8"?>
<p:tagLst xmlns:a="http://schemas.openxmlformats.org/drawingml/2006/main" xmlns:r="http://schemas.openxmlformats.org/officeDocument/2006/relationships" xmlns:p="http://schemas.openxmlformats.org/presentationml/2006/main">
  <p:tag name="AS_UNIQUEID" val="1494"/>
</p:tagLst>
</file>

<file path=ppt/tags/tag205.xml><?xml version="1.0" encoding="utf-8"?>
<p:tagLst xmlns:a="http://schemas.openxmlformats.org/drawingml/2006/main" xmlns:r="http://schemas.openxmlformats.org/officeDocument/2006/relationships" xmlns:p="http://schemas.openxmlformats.org/presentationml/2006/main">
  <p:tag name="AS_UNIQUEID" val="1510"/>
</p:tagLst>
</file>

<file path=ppt/tags/tag206.xml><?xml version="1.0" encoding="utf-8"?>
<p:tagLst xmlns:a="http://schemas.openxmlformats.org/drawingml/2006/main" xmlns:r="http://schemas.openxmlformats.org/officeDocument/2006/relationships" xmlns:p="http://schemas.openxmlformats.org/presentationml/2006/main">
  <p:tag name="AS_UNIQUEID" val="1511"/>
</p:tagLst>
</file>

<file path=ppt/tags/tag207.xml><?xml version="1.0" encoding="utf-8"?>
<p:tagLst xmlns:a="http://schemas.openxmlformats.org/drawingml/2006/main" xmlns:r="http://schemas.openxmlformats.org/officeDocument/2006/relationships" xmlns:p="http://schemas.openxmlformats.org/presentationml/2006/main">
  <p:tag name="AS_UNIQUEID" val="1512"/>
</p:tagLst>
</file>

<file path=ppt/tags/tag208.xml><?xml version="1.0" encoding="utf-8"?>
<p:tagLst xmlns:a="http://schemas.openxmlformats.org/drawingml/2006/main" xmlns:r="http://schemas.openxmlformats.org/officeDocument/2006/relationships" xmlns:p="http://schemas.openxmlformats.org/presentationml/2006/main">
  <p:tag name="AS_UNIQUEID" val="1513"/>
</p:tagLst>
</file>

<file path=ppt/tags/tag209.xml><?xml version="1.0" encoding="utf-8"?>
<p:tagLst xmlns:a="http://schemas.openxmlformats.org/drawingml/2006/main" xmlns:r="http://schemas.openxmlformats.org/officeDocument/2006/relationships" xmlns:p="http://schemas.openxmlformats.org/presentationml/2006/main">
  <p:tag name="AS_UNIQUEID" val="1514"/>
</p:tagLst>
</file>

<file path=ppt/tags/tag21.xml><?xml version="1.0" encoding="utf-8"?>
<p:tagLst xmlns:a="http://schemas.openxmlformats.org/drawingml/2006/main" xmlns:r="http://schemas.openxmlformats.org/officeDocument/2006/relationships" xmlns:p="http://schemas.openxmlformats.org/presentationml/2006/main">
  <p:tag name="AS_UNIQUEID" val="743"/>
</p:tagLst>
</file>

<file path=ppt/tags/tag210.xml><?xml version="1.0" encoding="utf-8"?>
<p:tagLst xmlns:a="http://schemas.openxmlformats.org/drawingml/2006/main" xmlns:r="http://schemas.openxmlformats.org/officeDocument/2006/relationships" xmlns:p="http://schemas.openxmlformats.org/presentationml/2006/main">
  <p:tag name="AS_UNIQUEID" val="1515"/>
</p:tagLst>
</file>

<file path=ppt/tags/tag211.xml><?xml version="1.0" encoding="utf-8"?>
<p:tagLst xmlns:a="http://schemas.openxmlformats.org/drawingml/2006/main" xmlns:r="http://schemas.openxmlformats.org/officeDocument/2006/relationships" xmlns:p="http://schemas.openxmlformats.org/presentationml/2006/main">
  <p:tag name="AS_UNIQUEID" val="1516"/>
</p:tagLst>
</file>

<file path=ppt/tags/tag212.xml><?xml version="1.0" encoding="utf-8"?>
<p:tagLst xmlns:a="http://schemas.openxmlformats.org/drawingml/2006/main" xmlns:r="http://schemas.openxmlformats.org/officeDocument/2006/relationships" xmlns:p="http://schemas.openxmlformats.org/presentationml/2006/main">
  <p:tag name="AS_UNIQUEID" val="1517"/>
</p:tagLst>
</file>

<file path=ppt/tags/tag213.xml><?xml version="1.0" encoding="utf-8"?>
<p:tagLst xmlns:a="http://schemas.openxmlformats.org/drawingml/2006/main" xmlns:r="http://schemas.openxmlformats.org/officeDocument/2006/relationships" xmlns:p="http://schemas.openxmlformats.org/presentationml/2006/main">
  <p:tag name="AS_UNIQUEID" val="1506"/>
</p:tagLst>
</file>

<file path=ppt/tags/tag214.xml><?xml version="1.0" encoding="utf-8"?>
<p:tagLst xmlns:a="http://schemas.openxmlformats.org/drawingml/2006/main" xmlns:r="http://schemas.openxmlformats.org/officeDocument/2006/relationships" xmlns:p="http://schemas.openxmlformats.org/presentationml/2006/main">
  <p:tag name="AS_UNIQUEID" val="1507"/>
</p:tagLst>
</file>

<file path=ppt/tags/tag215.xml><?xml version="1.0" encoding="utf-8"?>
<p:tagLst xmlns:a="http://schemas.openxmlformats.org/drawingml/2006/main" xmlns:r="http://schemas.openxmlformats.org/officeDocument/2006/relationships" xmlns:p="http://schemas.openxmlformats.org/presentationml/2006/main">
  <p:tag name="AS_UNIQUEID" val="1508"/>
</p:tagLst>
</file>

<file path=ppt/tags/tag216.xml><?xml version="1.0" encoding="utf-8"?>
<p:tagLst xmlns:a="http://schemas.openxmlformats.org/drawingml/2006/main" xmlns:r="http://schemas.openxmlformats.org/officeDocument/2006/relationships" xmlns:p="http://schemas.openxmlformats.org/presentationml/2006/main">
  <p:tag name="AS_UNIQUEID" val="1523"/>
</p:tagLst>
</file>

<file path=ppt/tags/tag217.xml><?xml version="1.0" encoding="utf-8"?>
<p:tagLst xmlns:a="http://schemas.openxmlformats.org/drawingml/2006/main" xmlns:r="http://schemas.openxmlformats.org/officeDocument/2006/relationships" xmlns:p="http://schemas.openxmlformats.org/presentationml/2006/main">
  <p:tag name="AS_UNIQUEID" val="1524"/>
</p:tagLst>
</file>

<file path=ppt/tags/tag218.xml><?xml version="1.0" encoding="utf-8"?>
<p:tagLst xmlns:a="http://schemas.openxmlformats.org/drawingml/2006/main" xmlns:r="http://schemas.openxmlformats.org/officeDocument/2006/relationships" xmlns:p="http://schemas.openxmlformats.org/presentationml/2006/main">
  <p:tag name="AS_UNIQUEID" val="1525"/>
</p:tagLst>
</file>

<file path=ppt/tags/tag219.xml><?xml version="1.0" encoding="utf-8"?>
<p:tagLst xmlns:a="http://schemas.openxmlformats.org/drawingml/2006/main" xmlns:r="http://schemas.openxmlformats.org/officeDocument/2006/relationships" xmlns:p="http://schemas.openxmlformats.org/presentationml/2006/main">
  <p:tag name="AS_UNIQUEID" val="1526"/>
</p:tagLst>
</file>

<file path=ppt/tags/tag22.xml><?xml version="1.0" encoding="utf-8"?>
<p:tagLst xmlns:a="http://schemas.openxmlformats.org/drawingml/2006/main" xmlns:r="http://schemas.openxmlformats.org/officeDocument/2006/relationships" xmlns:p="http://schemas.openxmlformats.org/presentationml/2006/main">
  <p:tag name="AS_UNIQUEID" val="862"/>
</p:tagLst>
</file>

<file path=ppt/tags/tag220.xml><?xml version="1.0" encoding="utf-8"?>
<p:tagLst xmlns:a="http://schemas.openxmlformats.org/drawingml/2006/main" xmlns:r="http://schemas.openxmlformats.org/officeDocument/2006/relationships" xmlns:p="http://schemas.openxmlformats.org/presentationml/2006/main">
  <p:tag name="AS_UNIQUEID" val="1527"/>
</p:tagLst>
</file>

<file path=ppt/tags/tag221.xml><?xml version="1.0" encoding="utf-8"?>
<p:tagLst xmlns:a="http://schemas.openxmlformats.org/drawingml/2006/main" xmlns:r="http://schemas.openxmlformats.org/officeDocument/2006/relationships" xmlns:p="http://schemas.openxmlformats.org/presentationml/2006/main">
  <p:tag name="AS_UNIQUEID" val="1519"/>
</p:tagLst>
</file>

<file path=ppt/tags/tag222.xml><?xml version="1.0" encoding="utf-8"?>
<p:tagLst xmlns:a="http://schemas.openxmlformats.org/drawingml/2006/main" xmlns:r="http://schemas.openxmlformats.org/officeDocument/2006/relationships" xmlns:p="http://schemas.openxmlformats.org/presentationml/2006/main">
  <p:tag name="AS_UNIQUEID" val="1520"/>
</p:tagLst>
</file>

<file path=ppt/tags/tag223.xml><?xml version="1.0" encoding="utf-8"?>
<p:tagLst xmlns:a="http://schemas.openxmlformats.org/drawingml/2006/main" xmlns:r="http://schemas.openxmlformats.org/officeDocument/2006/relationships" xmlns:p="http://schemas.openxmlformats.org/presentationml/2006/main">
  <p:tag name="AS_UNIQUEID" val="1521"/>
</p:tagLst>
</file>

<file path=ppt/tags/tag224.xml><?xml version="1.0" encoding="utf-8"?>
<p:tagLst xmlns:a="http://schemas.openxmlformats.org/drawingml/2006/main" xmlns:r="http://schemas.openxmlformats.org/officeDocument/2006/relationships" xmlns:p="http://schemas.openxmlformats.org/presentationml/2006/main">
  <p:tag name="AS_UNIQUEID" val="1533"/>
</p:tagLst>
</file>

<file path=ppt/tags/tag225.xml><?xml version="1.0" encoding="utf-8"?>
<p:tagLst xmlns:a="http://schemas.openxmlformats.org/drawingml/2006/main" xmlns:r="http://schemas.openxmlformats.org/officeDocument/2006/relationships" xmlns:p="http://schemas.openxmlformats.org/presentationml/2006/main">
  <p:tag name="AS_UNIQUEID" val="1534"/>
</p:tagLst>
</file>

<file path=ppt/tags/tag226.xml><?xml version="1.0" encoding="utf-8"?>
<p:tagLst xmlns:a="http://schemas.openxmlformats.org/drawingml/2006/main" xmlns:r="http://schemas.openxmlformats.org/officeDocument/2006/relationships" xmlns:p="http://schemas.openxmlformats.org/presentationml/2006/main">
  <p:tag name="AS_UNIQUEID" val="1535"/>
</p:tagLst>
</file>

<file path=ppt/tags/tag227.xml><?xml version="1.0" encoding="utf-8"?>
<p:tagLst xmlns:a="http://schemas.openxmlformats.org/drawingml/2006/main" xmlns:r="http://schemas.openxmlformats.org/officeDocument/2006/relationships" xmlns:p="http://schemas.openxmlformats.org/presentationml/2006/main">
  <p:tag name="AS_UNIQUEID" val="1536"/>
</p:tagLst>
</file>

<file path=ppt/tags/tag228.xml><?xml version="1.0" encoding="utf-8"?>
<p:tagLst xmlns:a="http://schemas.openxmlformats.org/drawingml/2006/main" xmlns:r="http://schemas.openxmlformats.org/officeDocument/2006/relationships" xmlns:p="http://schemas.openxmlformats.org/presentationml/2006/main">
  <p:tag name="AS_UNIQUEID" val="1537"/>
</p:tagLst>
</file>

<file path=ppt/tags/tag229.xml><?xml version="1.0" encoding="utf-8"?>
<p:tagLst xmlns:a="http://schemas.openxmlformats.org/drawingml/2006/main" xmlns:r="http://schemas.openxmlformats.org/officeDocument/2006/relationships" xmlns:p="http://schemas.openxmlformats.org/presentationml/2006/main">
  <p:tag name="AS_UNIQUEID" val="1539"/>
</p:tagLst>
</file>

<file path=ppt/tags/tag23.xml><?xml version="1.0" encoding="utf-8"?>
<p:tagLst xmlns:a="http://schemas.openxmlformats.org/drawingml/2006/main" xmlns:r="http://schemas.openxmlformats.org/officeDocument/2006/relationships" xmlns:p="http://schemas.openxmlformats.org/presentationml/2006/main">
  <p:tag name="AS_UNIQUEID" val="487"/>
</p:tagLst>
</file>

<file path=ppt/tags/tag230.xml><?xml version="1.0" encoding="utf-8"?>
<p:tagLst xmlns:a="http://schemas.openxmlformats.org/drawingml/2006/main" xmlns:r="http://schemas.openxmlformats.org/officeDocument/2006/relationships" xmlns:p="http://schemas.openxmlformats.org/presentationml/2006/main">
  <p:tag name="AS_UNIQUEID" val="1529"/>
</p:tagLst>
</file>

<file path=ppt/tags/tag231.xml><?xml version="1.0" encoding="utf-8"?>
<p:tagLst xmlns:a="http://schemas.openxmlformats.org/drawingml/2006/main" xmlns:r="http://schemas.openxmlformats.org/officeDocument/2006/relationships" xmlns:p="http://schemas.openxmlformats.org/presentationml/2006/main">
  <p:tag name="AS_UNIQUEID" val="1530"/>
</p:tagLst>
</file>

<file path=ppt/tags/tag232.xml><?xml version="1.0" encoding="utf-8"?>
<p:tagLst xmlns:a="http://schemas.openxmlformats.org/drawingml/2006/main" xmlns:r="http://schemas.openxmlformats.org/officeDocument/2006/relationships" xmlns:p="http://schemas.openxmlformats.org/presentationml/2006/main">
  <p:tag name="AS_UNIQUEID" val="1531"/>
</p:tagLst>
</file>

<file path=ppt/tags/tag233.xml><?xml version="1.0" encoding="utf-8"?>
<p:tagLst xmlns:a="http://schemas.openxmlformats.org/drawingml/2006/main" xmlns:r="http://schemas.openxmlformats.org/officeDocument/2006/relationships" xmlns:p="http://schemas.openxmlformats.org/presentationml/2006/main">
  <p:tag name="AS_UNIQUEID" val="1545"/>
</p:tagLst>
</file>

<file path=ppt/tags/tag234.xml><?xml version="1.0" encoding="utf-8"?>
<p:tagLst xmlns:a="http://schemas.openxmlformats.org/drawingml/2006/main" xmlns:r="http://schemas.openxmlformats.org/officeDocument/2006/relationships" xmlns:p="http://schemas.openxmlformats.org/presentationml/2006/main">
  <p:tag name="AS_UNIQUEID" val="1546"/>
</p:tagLst>
</file>

<file path=ppt/tags/tag235.xml><?xml version="1.0" encoding="utf-8"?>
<p:tagLst xmlns:a="http://schemas.openxmlformats.org/drawingml/2006/main" xmlns:r="http://schemas.openxmlformats.org/officeDocument/2006/relationships" xmlns:p="http://schemas.openxmlformats.org/presentationml/2006/main">
  <p:tag name="AS_UNIQUEID" val="1547"/>
</p:tagLst>
</file>

<file path=ppt/tags/tag236.xml><?xml version="1.0" encoding="utf-8"?>
<p:tagLst xmlns:a="http://schemas.openxmlformats.org/drawingml/2006/main" xmlns:r="http://schemas.openxmlformats.org/officeDocument/2006/relationships" xmlns:p="http://schemas.openxmlformats.org/presentationml/2006/main">
  <p:tag name="AS_UNIQUEID" val="1549"/>
</p:tagLst>
</file>

<file path=ppt/tags/tag237.xml><?xml version="1.0" encoding="utf-8"?>
<p:tagLst xmlns:a="http://schemas.openxmlformats.org/drawingml/2006/main" xmlns:r="http://schemas.openxmlformats.org/officeDocument/2006/relationships" xmlns:p="http://schemas.openxmlformats.org/presentationml/2006/main">
  <p:tag name="AS_UNIQUEID" val="1550"/>
</p:tagLst>
</file>

<file path=ppt/tags/tag238.xml><?xml version="1.0" encoding="utf-8"?>
<p:tagLst xmlns:a="http://schemas.openxmlformats.org/drawingml/2006/main" xmlns:r="http://schemas.openxmlformats.org/officeDocument/2006/relationships" xmlns:p="http://schemas.openxmlformats.org/presentationml/2006/main">
  <p:tag name="AS_UNIQUEID" val="1551"/>
</p:tagLst>
</file>

<file path=ppt/tags/tag239.xml><?xml version="1.0" encoding="utf-8"?>
<p:tagLst xmlns:a="http://schemas.openxmlformats.org/drawingml/2006/main" xmlns:r="http://schemas.openxmlformats.org/officeDocument/2006/relationships" xmlns:p="http://schemas.openxmlformats.org/presentationml/2006/main">
  <p:tag name="AS_UNIQUEID" val="1552"/>
</p:tagLst>
</file>

<file path=ppt/tags/tag24.xml><?xml version="1.0" encoding="utf-8"?>
<p:tagLst xmlns:a="http://schemas.openxmlformats.org/drawingml/2006/main" xmlns:r="http://schemas.openxmlformats.org/officeDocument/2006/relationships" xmlns:p="http://schemas.openxmlformats.org/presentationml/2006/main">
  <p:tag name="AS_UNIQUEID" val="488"/>
</p:tagLst>
</file>

<file path=ppt/tags/tag240.xml><?xml version="1.0" encoding="utf-8"?>
<p:tagLst xmlns:a="http://schemas.openxmlformats.org/drawingml/2006/main" xmlns:r="http://schemas.openxmlformats.org/officeDocument/2006/relationships" xmlns:p="http://schemas.openxmlformats.org/presentationml/2006/main">
  <p:tag name="AS_UNIQUEID" val="1541"/>
</p:tagLst>
</file>

<file path=ppt/tags/tag241.xml><?xml version="1.0" encoding="utf-8"?>
<p:tagLst xmlns:a="http://schemas.openxmlformats.org/drawingml/2006/main" xmlns:r="http://schemas.openxmlformats.org/officeDocument/2006/relationships" xmlns:p="http://schemas.openxmlformats.org/presentationml/2006/main">
  <p:tag name="AS_UNIQUEID" val="1542"/>
</p:tagLst>
</file>

<file path=ppt/tags/tag242.xml><?xml version="1.0" encoding="utf-8"?>
<p:tagLst xmlns:a="http://schemas.openxmlformats.org/drawingml/2006/main" xmlns:r="http://schemas.openxmlformats.org/officeDocument/2006/relationships" xmlns:p="http://schemas.openxmlformats.org/presentationml/2006/main">
  <p:tag name="AS_UNIQUEID" val="1543"/>
</p:tagLst>
</file>

<file path=ppt/tags/tag243.xml><?xml version="1.0" encoding="utf-8"?>
<p:tagLst xmlns:a="http://schemas.openxmlformats.org/drawingml/2006/main" xmlns:r="http://schemas.openxmlformats.org/officeDocument/2006/relationships" xmlns:p="http://schemas.openxmlformats.org/presentationml/2006/main">
  <p:tag name="AS_UNIQUEID" val="1558"/>
</p:tagLst>
</file>

<file path=ppt/tags/tag244.xml><?xml version="1.0" encoding="utf-8"?>
<p:tagLst xmlns:a="http://schemas.openxmlformats.org/drawingml/2006/main" xmlns:r="http://schemas.openxmlformats.org/officeDocument/2006/relationships" xmlns:p="http://schemas.openxmlformats.org/presentationml/2006/main">
  <p:tag name="AS_UNIQUEID" val="1559"/>
</p:tagLst>
</file>

<file path=ppt/tags/tag245.xml><?xml version="1.0" encoding="utf-8"?>
<p:tagLst xmlns:a="http://schemas.openxmlformats.org/drawingml/2006/main" xmlns:r="http://schemas.openxmlformats.org/officeDocument/2006/relationships" xmlns:p="http://schemas.openxmlformats.org/presentationml/2006/main">
  <p:tag name="AS_UNIQUEID" val="1561"/>
</p:tagLst>
</file>

<file path=ppt/tags/tag246.xml><?xml version="1.0" encoding="utf-8"?>
<p:tagLst xmlns:a="http://schemas.openxmlformats.org/drawingml/2006/main" xmlns:r="http://schemas.openxmlformats.org/officeDocument/2006/relationships" xmlns:p="http://schemas.openxmlformats.org/presentationml/2006/main">
  <p:tag name="AS_UNIQUEID" val="1562"/>
</p:tagLst>
</file>

<file path=ppt/tags/tag247.xml><?xml version="1.0" encoding="utf-8"?>
<p:tagLst xmlns:a="http://schemas.openxmlformats.org/drawingml/2006/main" xmlns:r="http://schemas.openxmlformats.org/officeDocument/2006/relationships" xmlns:p="http://schemas.openxmlformats.org/presentationml/2006/main">
  <p:tag name="AS_UNIQUEID" val="1563"/>
</p:tagLst>
</file>

<file path=ppt/tags/tag248.xml><?xml version="1.0" encoding="utf-8"?>
<p:tagLst xmlns:a="http://schemas.openxmlformats.org/drawingml/2006/main" xmlns:r="http://schemas.openxmlformats.org/officeDocument/2006/relationships" xmlns:p="http://schemas.openxmlformats.org/presentationml/2006/main">
  <p:tag name="AS_UNIQUEID" val="1564"/>
</p:tagLst>
</file>

<file path=ppt/tags/tag249.xml><?xml version="1.0" encoding="utf-8"?>
<p:tagLst xmlns:a="http://schemas.openxmlformats.org/drawingml/2006/main" xmlns:r="http://schemas.openxmlformats.org/officeDocument/2006/relationships" xmlns:p="http://schemas.openxmlformats.org/presentationml/2006/main">
  <p:tag name="AS_UNIQUEID" val="1554"/>
</p:tagLst>
</file>

<file path=ppt/tags/tag25.xml><?xml version="1.0" encoding="utf-8"?>
<p:tagLst xmlns:a="http://schemas.openxmlformats.org/drawingml/2006/main" xmlns:r="http://schemas.openxmlformats.org/officeDocument/2006/relationships" xmlns:p="http://schemas.openxmlformats.org/presentationml/2006/main">
  <p:tag name="AS_UNIQUEID" val="1290"/>
</p:tagLst>
</file>

<file path=ppt/tags/tag250.xml><?xml version="1.0" encoding="utf-8"?>
<p:tagLst xmlns:a="http://schemas.openxmlformats.org/drawingml/2006/main" xmlns:r="http://schemas.openxmlformats.org/officeDocument/2006/relationships" xmlns:p="http://schemas.openxmlformats.org/presentationml/2006/main">
  <p:tag name="AS_UNIQUEID" val="1555"/>
</p:tagLst>
</file>

<file path=ppt/tags/tag251.xml><?xml version="1.0" encoding="utf-8"?>
<p:tagLst xmlns:a="http://schemas.openxmlformats.org/drawingml/2006/main" xmlns:r="http://schemas.openxmlformats.org/officeDocument/2006/relationships" xmlns:p="http://schemas.openxmlformats.org/presentationml/2006/main">
  <p:tag name="AS_UNIQUEID" val="1556"/>
</p:tagLst>
</file>

<file path=ppt/tags/tag252.xml><?xml version="1.0" encoding="utf-8"?>
<p:tagLst xmlns:a="http://schemas.openxmlformats.org/drawingml/2006/main" xmlns:r="http://schemas.openxmlformats.org/officeDocument/2006/relationships" xmlns:p="http://schemas.openxmlformats.org/presentationml/2006/main">
  <p:tag name="AS_UNIQUEID" val="1570"/>
</p:tagLst>
</file>

<file path=ppt/tags/tag253.xml><?xml version="1.0" encoding="utf-8"?>
<p:tagLst xmlns:a="http://schemas.openxmlformats.org/drawingml/2006/main" xmlns:r="http://schemas.openxmlformats.org/officeDocument/2006/relationships" xmlns:p="http://schemas.openxmlformats.org/presentationml/2006/main">
  <p:tag name="AS_UNIQUEID" val="1571"/>
</p:tagLst>
</file>

<file path=ppt/tags/tag254.xml><?xml version="1.0" encoding="utf-8"?>
<p:tagLst xmlns:a="http://schemas.openxmlformats.org/drawingml/2006/main" xmlns:r="http://schemas.openxmlformats.org/officeDocument/2006/relationships" xmlns:p="http://schemas.openxmlformats.org/presentationml/2006/main">
  <p:tag name="AS_UNIQUEID" val="1572"/>
</p:tagLst>
</file>

<file path=ppt/tags/tag255.xml><?xml version="1.0" encoding="utf-8"?>
<p:tagLst xmlns:a="http://schemas.openxmlformats.org/drawingml/2006/main" xmlns:r="http://schemas.openxmlformats.org/officeDocument/2006/relationships" xmlns:p="http://schemas.openxmlformats.org/presentationml/2006/main">
  <p:tag name="AS_UNIQUEID" val="1573"/>
</p:tagLst>
</file>

<file path=ppt/tags/tag256.xml><?xml version="1.0" encoding="utf-8"?>
<p:tagLst xmlns:a="http://schemas.openxmlformats.org/drawingml/2006/main" xmlns:r="http://schemas.openxmlformats.org/officeDocument/2006/relationships" xmlns:p="http://schemas.openxmlformats.org/presentationml/2006/main">
  <p:tag name="AS_UNIQUEID" val="1566"/>
</p:tagLst>
</file>

<file path=ppt/tags/tag257.xml><?xml version="1.0" encoding="utf-8"?>
<p:tagLst xmlns:a="http://schemas.openxmlformats.org/drawingml/2006/main" xmlns:r="http://schemas.openxmlformats.org/officeDocument/2006/relationships" xmlns:p="http://schemas.openxmlformats.org/presentationml/2006/main">
  <p:tag name="AS_UNIQUEID" val="1567"/>
</p:tagLst>
</file>

<file path=ppt/tags/tag258.xml><?xml version="1.0" encoding="utf-8"?>
<p:tagLst xmlns:a="http://schemas.openxmlformats.org/drawingml/2006/main" xmlns:r="http://schemas.openxmlformats.org/officeDocument/2006/relationships" xmlns:p="http://schemas.openxmlformats.org/presentationml/2006/main">
  <p:tag name="AS_UNIQUEID" val="1568"/>
</p:tagLst>
</file>

<file path=ppt/tags/tag259.xml><?xml version="1.0" encoding="utf-8"?>
<p:tagLst xmlns:a="http://schemas.openxmlformats.org/drawingml/2006/main" xmlns:r="http://schemas.openxmlformats.org/officeDocument/2006/relationships" xmlns:p="http://schemas.openxmlformats.org/presentationml/2006/main">
  <p:tag name="AS_UNIQUEID" val="1579"/>
</p:tagLst>
</file>

<file path=ppt/tags/tag26.xml><?xml version="1.0" encoding="utf-8"?>
<p:tagLst xmlns:a="http://schemas.openxmlformats.org/drawingml/2006/main" xmlns:r="http://schemas.openxmlformats.org/officeDocument/2006/relationships" xmlns:p="http://schemas.openxmlformats.org/presentationml/2006/main">
  <p:tag name="AS_UNIQUEID" val="1339"/>
</p:tagLst>
</file>

<file path=ppt/tags/tag260.xml><?xml version="1.0" encoding="utf-8"?>
<p:tagLst xmlns:a="http://schemas.openxmlformats.org/drawingml/2006/main" xmlns:r="http://schemas.openxmlformats.org/officeDocument/2006/relationships" xmlns:p="http://schemas.openxmlformats.org/presentationml/2006/main">
  <p:tag name="AS_UNIQUEID" val="1580"/>
</p:tagLst>
</file>

<file path=ppt/tags/tag261.xml><?xml version="1.0" encoding="utf-8"?>
<p:tagLst xmlns:a="http://schemas.openxmlformats.org/drawingml/2006/main" xmlns:r="http://schemas.openxmlformats.org/officeDocument/2006/relationships" xmlns:p="http://schemas.openxmlformats.org/presentationml/2006/main">
  <p:tag name="AS_UNIQUEID" val="1581"/>
</p:tagLst>
</file>

<file path=ppt/tags/tag262.xml><?xml version="1.0" encoding="utf-8"?>
<p:tagLst xmlns:a="http://schemas.openxmlformats.org/drawingml/2006/main" xmlns:r="http://schemas.openxmlformats.org/officeDocument/2006/relationships" xmlns:p="http://schemas.openxmlformats.org/presentationml/2006/main">
  <p:tag name="AS_UNIQUEID" val="1583"/>
</p:tagLst>
</file>

<file path=ppt/tags/tag263.xml><?xml version="1.0" encoding="utf-8"?>
<p:tagLst xmlns:a="http://schemas.openxmlformats.org/drawingml/2006/main" xmlns:r="http://schemas.openxmlformats.org/officeDocument/2006/relationships" xmlns:p="http://schemas.openxmlformats.org/presentationml/2006/main">
  <p:tag name="AS_UNIQUEID" val="1585"/>
</p:tagLst>
</file>

<file path=ppt/tags/tag264.xml><?xml version="1.0" encoding="utf-8"?>
<p:tagLst xmlns:a="http://schemas.openxmlformats.org/drawingml/2006/main" xmlns:r="http://schemas.openxmlformats.org/officeDocument/2006/relationships" xmlns:p="http://schemas.openxmlformats.org/presentationml/2006/main">
  <p:tag name="AS_UNIQUEID" val="1587"/>
</p:tagLst>
</file>

<file path=ppt/tags/tag265.xml><?xml version="1.0" encoding="utf-8"?>
<p:tagLst xmlns:a="http://schemas.openxmlformats.org/drawingml/2006/main" xmlns:r="http://schemas.openxmlformats.org/officeDocument/2006/relationships" xmlns:p="http://schemas.openxmlformats.org/presentationml/2006/main">
  <p:tag name="AS_UNIQUEID" val="1575"/>
</p:tagLst>
</file>

<file path=ppt/tags/tag266.xml><?xml version="1.0" encoding="utf-8"?>
<p:tagLst xmlns:a="http://schemas.openxmlformats.org/drawingml/2006/main" xmlns:r="http://schemas.openxmlformats.org/officeDocument/2006/relationships" xmlns:p="http://schemas.openxmlformats.org/presentationml/2006/main">
  <p:tag name="AS_UNIQUEID" val="1576"/>
</p:tagLst>
</file>

<file path=ppt/tags/tag267.xml><?xml version="1.0" encoding="utf-8"?>
<p:tagLst xmlns:a="http://schemas.openxmlformats.org/drawingml/2006/main" xmlns:r="http://schemas.openxmlformats.org/officeDocument/2006/relationships" xmlns:p="http://schemas.openxmlformats.org/presentationml/2006/main">
  <p:tag name="AS_UNIQUEID" val="1577"/>
</p:tagLst>
</file>

<file path=ppt/tags/tag268.xml><?xml version="1.0" encoding="utf-8"?>
<p:tagLst xmlns:a="http://schemas.openxmlformats.org/drawingml/2006/main" xmlns:r="http://schemas.openxmlformats.org/officeDocument/2006/relationships" xmlns:p="http://schemas.openxmlformats.org/presentationml/2006/main">
  <p:tag name="AS_UNIQUEID" val="1593"/>
</p:tagLst>
</file>

<file path=ppt/tags/tag269.xml><?xml version="1.0" encoding="utf-8"?>
<p:tagLst xmlns:a="http://schemas.openxmlformats.org/drawingml/2006/main" xmlns:r="http://schemas.openxmlformats.org/officeDocument/2006/relationships" xmlns:p="http://schemas.openxmlformats.org/presentationml/2006/main">
  <p:tag name="AS_UNIQUEID" val="1594"/>
</p:tagLst>
</file>

<file path=ppt/tags/tag27.xml><?xml version="1.0" encoding="utf-8"?>
<p:tagLst xmlns:a="http://schemas.openxmlformats.org/drawingml/2006/main" xmlns:r="http://schemas.openxmlformats.org/officeDocument/2006/relationships" xmlns:p="http://schemas.openxmlformats.org/presentationml/2006/main">
  <p:tag name="AS_UNIQUEID" val="1340"/>
</p:tagLst>
</file>

<file path=ppt/tags/tag270.xml><?xml version="1.0" encoding="utf-8"?>
<p:tagLst xmlns:p="http://schemas.openxmlformats.org/presentationml/2006/main">
  <p:tag name="AS_UNIQUEID" val="1538"/>
</p:tagLst>
</file>

<file path=ppt/tags/tag271.xml><?xml version="1.0" encoding="utf-8"?>
<p:tagLst xmlns:a="http://schemas.openxmlformats.org/drawingml/2006/main" xmlns:r="http://schemas.openxmlformats.org/officeDocument/2006/relationships" xmlns:p="http://schemas.openxmlformats.org/presentationml/2006/main">
  <p:tag name="AS_UNIQUEID" val="1595"/>
</p:tagLst>
</file>

<file path=ppt/tags/tag272.xml><?xml version="1.0" encoding="utf-8"?>
<p:tagLst xmlns:a="http://schemas.openxmlformats.org/drawingml/2006/main" xmlns:r="http://schemas.openxmlformats.org/officeDocument/2006/relationships" xmlns:p="http://schemas.openxmlformats.org/presentationml/2006/main">
  <p:tag name="AS_UNIQUEID" val="1596"/>
</p:tagLst>
</file>

<file path=ppt/tags/tag273.xml><?xml version="1.0" encoding="utf-8"?>
<p:tagLst xmlns:a="http://schemas.openxmlformats.org/drawingml/2006/main" xmlns:r="http://schemas.openxmlformats.org/officeDocument/2006/relationships" xmlns:p="http://schemas.openxmlformats.org/presentationml/2006/main">
  <p:tag name="AS_UNIQUEID" val="1597"/>
</p:tagLst>
</file>

<file path=ppt/tags/tag274.xml><?xml version="1.0" encoding="utf-8"?>
<p:tagLst xmlns:a="http://schemas.openxmlformats.org/drawingml/2006/main" xmlns:r="http://schemas.openxmlformats.org/officeDocument/2006/relationships" xmlns:p="http://schemas.openxmlformats.org/presentationml/2006/main">
  <p:tag name="AS_UNIQUEID" val="1598"/>
</p:tagLst>
</file>

<file path=ppt/tags/tag275.xml><?xml version="1.0" encoding="utf-8"?>
<p:tagLst xmlns:a="http://schemas.openxmlformats.org/drawingml/2006/main" xmlns:r="http://schemas.openxmlformats.org/officeDocument/2006/relationships" xmlns:p="http://schemas.openxmlformats.org/presentationml/2006/main">
  <p:tag name="AS_UNIQUEID" val="1599"/>
</p:tagLst>
</file>

<file path=ppt/tags/tag276.xml><?xml version="1.0" encoding="utf-8"?>
<p:tagLst xmlns:a="http://schemas.openxmlformats.org/drawingml/2006/main" xmlns:r="http://schemas.openxmlformats.org/officeDocument/2006/relationships" xmlns:p="http://schemas.openxmlformats.org/presentationml/2006/main">
  <p:tag name="AS_UNIQUEID" val="1589"/>
</p:tagLst>
</file>

<file path=ppt/tags/tag277.xml><?xml version="1.0" encoding="utf-8"?>
<p:tagLst xmlns:a="http://schemas.openxmlformats.org/drawingml/2006/main" xmlns:r="http://schemas.openxmlformats.org/officeDocument/2006/relationships" xmlns:p="http://schemas.openxmlformats.org/presentationml/2006/main">
  <p:tag name="AS_UNIQUEID" val="1590"/>
</p:tagLst>
</file>

<file path=ppt/tags/tag278.xml><?xml version="1.0" encoding="utf-8"?>
<p:tagLst xmlns:a="http://schemas.openxmlformats.org/drawingml/2006/main" xmlns:r="http://schemas.openxmlformats.org/officeDocument/2006/relationships" xmlns:p="http://schemas.openxmlformats.org/presentationml/2006/main">
  <p:tag name="AS_UNIQUEID" val="1591"/>
</p:tagLst>
</file>

<file path=ppt/tags/tag279.xml><?xml version="1.0" encoding="utf-8"?>
<p:tagLst xmlns:a="http://schemas.openxmlformats.org/drawingml/2006/main" xmlns:r="http://schemas.openxmlformats.org/officeDocument/2006/relationships" xmlns:p="http://schemas.openxmlformats.org/presentationml/2006/main">
  <p:tag name="AS_UNIQUEID" val="1605"/>
</p:tagLst>
</file>

<file path=ppt/tags/tag28.xml><?xml version="1.0" encoding="utf-8"?>
<p:tagLst xmlns:a="http://schemas.openxmlformats.org/drawingml/2006/main" xmlns:r="http://schemas.openxmlformats.org/officeDocument/2006/relationships" xmlns:p="http://schemas.openxmlformats.org/presentationml/2006/main">
  <p:tag name="AS_UNIQUEID" val="1341"/>
</p:tagLst>
</file>

<file path=ppt/tags/tag280.xml><?xml version="1.0" encoding="utf-8"?>
<p:tagLst xmlns:p="http://schemas.openxmlformats.org/presentationml/2006/main">
  <p:tag name="AS_UNIQUEID" val="1548"/>
</p:tagLst>
</file>

<file path=ppt/tags/tag281.xml><?xml version="1.0" encoding="utf-8"?>
<p:tagLst xmlns:a="http://schemas.openxmlformats.org/drawingml/2006/main" xmlns:r="http://schemas.openxmlformats.org/officeDocument/2006/relationships" xmlns:p="http://schemas.openxmlformats.org/presentationml/2006/main">
  <p:tag name="AS_UNIQUEID" val="1606"/>
</p:tagLst>
</file>

<file path=ppt/tags/tag282.xml><?xml version="1.0" encoding="utf-8"?>
<p:tagLst xmlns:a="http://schemas.openxmlformats.org/drawingml/2006/main" xmlns:r="http://schemas.openxmlformats.org/officeDocument/2006/relationships" xmlns:p="http://schemas.openxmlformats.org/presentationml/2006/main">
  <p:tag name="AS_UNIQUEID" val="1607"/>
</p:tagLst>
</file>

<file path=ppt/tags/tag283.xml><?xml version="1.0" encoding="utf-8"?>
<p:tagLst xmlns:a="http://schemas.openxmlformats.org/drawingml/2006/main" xmlns:r="http://schemas.openxmlformats.org/officeDocument/2006/relationships" xmlns:p="http://schemas.openxmlformats.org/presentationml/2006/main">
  <p:tag name="AS_UNIQUEID" val="1608"/>
</p:tagLst>
</file>

<file path=ppt/tags/tag284.xml><?xml version="1.0" encoding="utf-8"?>
<p:tagLst xmlns:a="http://schemas.openxmlformats.org/drawingml/2006/main" xmlns:r="http://schemas.openxmlformats.org/officeDocument/2006/relationships" xmlns:p="http://schemas.openxmlformats.org/presentationml/2006/main">
  <p:tag name="AS_UNIQUEID" val="1609"/>
</p:tagLst>
</file>

<file path=ppt/tags/tag285.xml><?xml version="1.0" encoding="utf-8"?>
<p:tagLst xmlns:a="http://schemas.openxmlformats.org/drawingml/2006/main" xmlns:r="http://schemas.openxmlformats.org/officeDocument/2006/relationships" xmlns:p="http://schemas.openxmlformats.org/presentationml/2006/main">
  <p:tag name="AS_UNIQUEID" val="1611"/>
</p:tagLst>
</file>

<file path=ppt/tags/tag286.xml><?xml version="1.0" encoding="utf-8"?>
<p:tagLst xmlns:a="http://schemas.openxmlformats.org/drawingml/2006/main" xmlns:r="http://schemas.openxmlformats.org/officeDocument/2006/relationships" xmlns:p="http://schemas.openxmlformats.org/presentationml/2006/main">
  <p:tag name="AS_UNIQUEID" val="1601"/>
</p:tagLst>
</file>

<file path=ppt/tags/tag287.xml><?xml version="1.0" encoding="utf-8"?>
<p:tagLst xmlns:a="http://schemas.openxmlformats.org/drawingml/2006/main" xmlns:r="http://schemas.openxmlformats.org/officeDocument/2006/relationships" xmlns:p="http://schemas.openxmlformats.org/presentationml/2006/main">
  <p:tag name="AS_UNIQUEID" val="1602"/>
</p:tagLst>
</file>

<file path=ppt/tags/tag288.xml><?xml version="1.0" encoding="utf-8"?>
<p:tagLst xmlns:a="http://schemas.openxmlformats.org/drawingml/2006/main" xmlns:r="http://schemas.openxmlformats.org/officeDocument/2006/relationships" xmlns:p="http://schemas.openxmlformats.org/presentationml/2006/main">
  <p:tag name="AS_UNIQUEID" val="1603"/>
</p:tagLst>
</file>

<file path=ppt/tags/tag289.xml><?xml version="1.0" encoding="utf-8"?>
<p:tagLst xmlns:a="http://schemas.openxmlformats.org/drawingml/2006/main" xmlns:r="http://schemas.openxmlformats.org/officeDocument/2006/relationships" xmlns:p="http://schemas.openxmlformats.org/presentationml/2006/main">
  <p:tag name="AS_UNIQUEID" val="1617"/>
</p:tagLst>
</file>

<file path=ppt/tags/tag29.xml><?xml version="1.0" encoding="utf-8"?>
<p:tagLst xmlns:a="http://schemas.openxmlformats.org/drawingml/2006/main" xmlns:r="http://schemas.openxmlformats.org/officeDocument/2006/relationships" xmlns:p="http://schemas.openxmlformats.org/presentationml/2006/main">
  <p:tag name="AS_UNIQUEID" val="1292"/>
  <p:tag name="KSO_WM_DIAGRAM_VIRTUALLY_FRAME" val="{&quot;height&quot;:281.5,&quot;left&quot;:27.7,&quot;top&quot;:189.5,&quot;width&quot;:664.2}"/>
</p:tagLst>
</file>

<file path=ppt/tags/tag290.xml><?xml version="1.0" encoding="utf-8"?>
<p:tagLst xmlns:a="http://schemas.openxmlformats.org/drawingml/2006/main" xmlns:r="http://schemas.openxmlformats.org/officeDocument/2006/relationships" xmlns:p="http://schemas.openxmlformats.org/presentationml/2006/main">
  <p:tag name="AS_UNIQUEID" val="1618"/>
</p:tagLst>
</file>

<file path=ppt/tags/tag291.xml><?xml version="1.0" encoding="utf-8"?>
<p:tagLst xmlns:a="http://schemas.openxmlformats.org/drawingml/2006/main" xmlns:r="http://schemas.openxmlformats.org/officeDocument/2006/relationships" xmlns:p="http://schemas.openxmlformats.org/presentationml/2006/main">
  <p:tag name="AS_UNIQUEID" val="1619"/>
</p:tagLst>
</file>

<file path=ppt/tags/tag292.xml><?xml version="1.0" encoding="utf-8"?>
<p:tagLst xmlns:p="http://schemas.openxmlformats.org/presentationml/2006/main">
  <p:tag name="AS_UNIQUEID" val="1560"/>
</p:tagLst>
</file>

<file path=ppt/tags/tag293.xml><?xml version="1.0" encoding="utf-8"?>
<p:tagLst xmlns:a="http://schemas.openxmlformats.org/drawingml/2006/main" xmlns:r="http://schemas.openxmlformats.org/officeDocument/2006/relationships" xmlns:p="http://schemas.openxmlformats.org/presentationml/2006/main">
  <p:tag name="AS_UNIQUEID" val="1620"/>
</p:tagLst>
</file>

<file path=ppt/tags/tag294.xml><?xml version="1.0" encoding="utf-8"?>
<p:tagLst xmlns:a="http://schemas.openxmlformats.org/drawingml/2006/main" xmlns:r="http://schemas.openxmlformats.org/officeDocument/2006/relationships" xmlns:p="http://schemas.openxmlformats.org/presentationml/2006/main">
  <p:tag name="AS_UNIQUEID" val="1622"/>
</p:tagLst>
</file>

<file path=ppt/tags/tag295.xml><?xml version="1.0" encoding="utf-8"?>
<p:tagLst xmlns:a="http://schemas.openxmlformats.org/drawingml/2006/main" xmlns:r="http://schemas.openxmlformats.org/officeDocument/2006/relationships" xmlns:p="http://schemas.openxmlformats.org/presentationml/2006/main">
  <p:tag name="AS_UNIQUEID" val="1613"/>
</p:tagLst>
</file>

<file path=ppt/tags/tag296.xml><?xml version="1.0" encoding="utf-8"?>
<p:tagLst xmlns:a="http://schemas.openxmlformats.org/drawingml/2006/main" xmlns:r="http://schemas.openxmlformats.org/officeDocument/2006/relationships" xmlns:p="http://schemas.openxmlformats.org/presentationml/2006/main">
  <p:tag name="AS_UNIQUEID" val="1614"/>
</p:tagLst>
</file>

<file path=ppt/tags/tag297.xml><?xml version="1.0" encoding="utf-8"?>
<p:tagLst xmlns:a="http://schemas.openxmlformats.org/drawingml/2006/main" xmlns:r="http://schemas.openxmlformats.org/officeDocument/2006/relationships" xmlns:p="http://schemas.openxmlformats.org/presentationml/2006/main">
  <p:tag name="AS_UNIQUEID" val="1615"/>
</p:tagLst>
</file>

<file path=ppt/tags/tag298.xml><?xml version="1.0" encoding="utf-8"?>
<p:tagLst xmlns:a="http://schemas.openxmlformats.org/drawingml/2006/main" xmlns:r="http://schemas.openxmlformats.org/officeDocument/2006/relationships" xmlns:p="http://schemas.openxmlformats.org/presentationml/2006/main">
  <p:tag name="AS_UNIQUEID" val="1628"/>
</p:tagLst>
</file>

<file path=ppt/tags/tag299.xml><?xml version="1.0" encoding="utf-8"?>
<p:tagLst xmlns:a="http://schemas.openxmlformats.org/drawingml/2006/main" xmlns:r="http://schemas.openxmlformats.org/officeDocument/2006/relationships" xmlns:p="http://schemas.openxmlformats.org/presentationml/2006/main">
  <p:tag name="AS_UNIQUEID" val="1629"/>
</p:tagLst>
</file>

<file path=ppt/tags/tag3.xml><?xml version="1.0" encoding="utf-8"?>
<p:tagLst xmlns:a="http://schemas.openxmlformats.org/drawingml/2006/main" xmlns:r="http://schemas.openxmlformats.org/officeDocument/2006/relationships" xmlns:p="http://schemas.openxmlformats.org/presentationml/2006/main">
  <p:tag name="AS_UNIQUEID" val="851"/>
</p:tagLst>
</file>

<file path=ppt/tags/tag30.xml><?xml version="1.0" encoding="utf-8"?>
<p:tagLst xmlns:a="http://schemas.openxmlformats.org/drawingml/2006/main" xmlns:r="http://schemas.openxmlformats.org/officeDocument/2006/relationships" xmlns:p="http://schemas.openxmlformats.org/presentationml/2006/main">
  <p:tag name="AS_UNIQUEID" val="1296"/>
  <p:tag name="KSO_WM_DIAGRAM_VIRTUALLY_FRAME" val="{&quot;height&quot;:281.5,&quot;left&quot;:27.7,&quot;top&quot;:189.5,&quot;width&quot;:664.2}"/>
</p:tagLst>
</file>

<file path=ppt/tags/tag300.xml><?xml version="1.0" encoding="utf-8"?>
<p:tagLst xmlns:a="http://schemas.openxmlformats.org/drawingml/2006/main" xmlns:r="http://schemas.openxmlformats.org/officeDocument/2006/relationships" xmlns:p="http://schemas.openxmlformats.org/presentationml/2006/main">
  <p:tag name="AS_UNIQUEID" val="1630"/>
</p:tagLst>
</file>

<file path=ppt/tags/tag301.xml><?xml version="1.0" encoding="utf-8"?>
<p:tagLst xmlns:a="http://schemas.openxmlformats.org/drawingml/2006/main" xmlns:r="http://schemas.openxmlformats.org/officeDocument/2006/relationships" xmlns:p="http://schemas.openxmlformats.org/presentationml/2006/main">
  <p:tag name="AS_UNIQUEID" val="1631"/>
</p:tagLst>
</file>

<file path=ppt/tags/tag302.xml><?xml version="1.0" encoding="utf-8"?>
<p:tagLst xmlns:a="http://schemas.openxmlformats.org/drawingml/2006/main" xmlns:r="http://schemas.openxmlformats.org/officeDocument/2006/relationships" xmlns:p="http://schemas.openxmlformats.org/presentationml/2006/main">
  <p:tag name="AS_UNIQUEID" val="1632"/>
</p:tagLst>
</file>

<file path=ppt/tags/tag303.xml><?xml version="1.0" encoding="utf-8"?>
<p:tagLst xmlns:a="http://schemas.openxmlformats.org/drawingml/2006/main" xmlns:r="http://schemas.openxmlformats.org/officeDocument/2006/relationships" xmlns:p="http://schemas.openxmlformats.org/presentationml/2006/main">
  <p:tag name="AS_UNIQUEID" val="1633"/>
</p:tagLst>
</file>

<file path=ppt/tags/tag304.xml><?xml version="1.0" encoding="utf-8"?>
<p:tagLst xmlns:a="http://schemas.openxmlformats.org/drawingml/2006/main" xmlns:r="http://schemas.openxmlformats.org/officeDocument/2006/relationships" xmlns:p="http://schemas.openxmlformats.org/presentationml/2006/main">
  <p:tag name="AS_UNIQUEID" val="1624"/>
</p:tagLst>
</file>

<file path=ppt/tags/tag305.xml><?xml version="1.0" encoding="utf-8"?>
<p:tagLst xmlns:a="http://schemas.openxmlformats.org/drawingml/2006/main" xmlns:r="http://schemas.openxmlformats.org/officeDocument/2006/relationships" xmlns:p="http://schemas.openxmlformats.org/presentationml/2006/main">
  <p:tag name="AS_UNIQUEID" val="1625"/>
</p:tagLst>
</file>

<file path=ppt/tags/tag306.xml><?xml version="1.0" encoding="utf-8"?>
<p:tagLst xmlns:a="http://schemas.openxmlformats.org/drawingml/2006/main" xmlns:r="http://schemas.openxmlformats.org/officeDocument/2006/relationships" xmlns:p="http://schemas.openxmlformats.org/presentationml/2006/main">
  <p:tag name="AS_UNIQUEID" val="1626"/>
</p:tagLst>
</file>

<file path=ppt/tags/tag307.xml><?xml version="1.0" encoding="utf-8"?>
<p:tagLst xmlns:a="http://schemas.openxmlformats.org/drawingml/2006/main" xmlns:r="http://schemas.openxmlformats.org/officeDocument/2006/relationships" xmlns:p="http://schemas.openxmlformats.org/presentationml/2006/main">
  <p:tag name="AS_UNIQUEID" val="1639"/>
</p:tagLst>
</file>

<file path=ppt/tags/tag308.xml><?xml version="1.0" encoding="utf-8"?>
<p:tagLst xmlns:a="http://schemas.openxmlformats.org/drawingml/2006/main" xmlns:r="http://schemas.openxmlformats.org/officeDocument/2006/relationships" xmlns:p="http://schemas.openxmlformats.org/presentationml/2006/main">
  <p:tag name="AS_UNIQUEID" val="1640"/>
</p:tagLst>
</file>

<file path=ppt/tags/tag309.xml><?xml version="1.0" encoding="utf-8"?>
<p:tagLst xmlns:a="http://schemas.openxmlformats.org/drawingml/2006/main" xmlns:r="http://schemas.openxmlformats.org/officeDocument/2006/relationships" xmlns:p="http://schemas.openxmlformats.org/presentationml/2006/main">
  <p:tag name="AS_UNIQUEID" val="1641"/>
</p:tagLst>
</file>

<file path=ppt/tags/tag31.xml><?xml version="1.0" encoding="utf-8"?>
<p:tagLst xmlns:a="http://schemas.openxmlformats.org/drawingml/2006/main" xmlns:r="http://schemas.openxmlformats.org/officeDocument/2006/relationships" xmlns:p="http://schemas.openxmlformats.org/presentationml/2006/main">
  <p:tag name="AS_UNIQUEID" val="1300"/>
  <p:tag name="KSO_WM_DIAGRAM_VIRTUALLY_FRAME" val="{&quot;height&quot;:281.5,&quot;left&quot;:27.7,&quot;top&quot;:189.5,&quot;width&quot;:664.2}"/>
</p:tagLst>
</file>

<file path=ppt/tags/tag310.xml><?xml version="1.0" encoding="utf-8"?>
<p:tagLst xmlns:a="http://schemas.openxmlformats.org/drawingml/2006/main" xmlns:r="http://schemas.openxmlformats.org/officeDocument/2006/relationships" xmlns:p="http://schemas.openxmlformats.org/presentationml/2006/main">
  <p:tag name="AS_UNIQUEID" val="1643"/>
</p:tagLst>
</file>

<file path=ppt/tags/tag311.xml><?xml version="1.0" encoding="utf-8"?>
<p:tagLst xmlns:a="http://schemas.openxmlformats.org/drawingml/2006/main" xmlns:r="http://schemas.openxmlformats.org/officeDocument/2006/relationships" xmlns:p="http://schemas.openxmlformats.org/presentationml/2006/main">
  <p:tag name="AS_UNIQUEID" val="1644"/>
</p:tagLst>
</file>

<file path=ppt/tags/tag312.xml><?xml version="1.0" encoding="utf-8"?>
<p:tagLst xmlns:a="http://schemas.openxmlformats.org/drawingml/2006/main" xmlns:r="http://schemas.openxmlformats.org/officeDocument/2006/relationships" xmlns:p="http://schemas.openxmlformats.org/presentationml/2006/main">
  <p:tag name="AS_UNIQUEID" val="1635"/>
</p:tagLst>
</file>

<file path=ppt/tags/tag313.xml><?xml version="1.0" encoding="utf-8"?>
<p:tagLst xmlns:a="http://schemas.openxmlformats.org/drawingml/2006/main" xmlns:r="http://schemas.openxmlformats.org/officeDocument/2006/relationships" xmlns:p="http://schemas.openxmlformats.org/presentationml/2006/main">
  <p:tag name="AS_UNIQUEID" val="1636"/>
</p:tagLst>
</file>

<file path=ppt/tags/tag314.xml><?xml version="1.0" encoding="utf-8"?>
<p:tagLst xmlns:p="http://schemas.openxmlformats.org/presentationml/2006/main">
  <p:tag name="AS_UNIQUEID" val="1582"/>
</p:tagLst>
</file>

<file path=ppt/tags/tag315.xml><?xml version="1.0" encoding="utf-8"?>
<p:tagLst xmlns:a="http://schemas.openxmlformats.org/drawingml/2006/main" xmlns:r="http://schemas.openxmlformats.org/officeDocument/2006/relationships" xmlns:p="http://schemas.openxmlformats.org/presentationml/2006/main">
  <p:tag name="AS_UNIQUEID" val="1637"/>
</p:tagLst>
</file>

<file path=ppt/tags/tag316.xml><?xml version="1.0" encoding="utf-8"?>
<p:tagLst xmlns:p="http://schemas.openxmlformats.org/presentationml/2006/main">
  <p:tag name="AS_UNIQUEID" val="1584"/>
</p:tagLst>
</file>

<file path=ppt/tags/tag317.xml><?xml version="1.0" encoding="utf-8"?>
<p:tagLst xmlns:a="http://schemas.openxmlformats.org/drawingml/2006/main" xmlns:r="http://schemas.openxmlformats.org/officeDocument/2006/relationships" xmlns:p="http://schemas.openxmlformats.org/presentationml/2006/main">
  <p:tag name="AS_UNIQUEID" val="1651"/>
</p:tagLst>
</file>

<file path=ppt/tags/tag318.xml><?xml version="1.0" encoding="utf-8"?>
<p:tagLst xmlns:p="http://schemas.openxmlformats.org/presentationml/2006/main">
  <p:tag name="AS_UNIQUEID" val="1586"/>
</p:tagLst>
</file>

<file path=ppt/tags/tag319.xml><?xml version="1.0" encoding="utf-8"?>
<p:tagLst xmlns:a="http://schemas.openxmlformats.org/drawingml/2006/main" xmlns:r="http://schemas.openxmlformats.org/officeDocument/2006/relationships" xmlns:p="http://schemas.openxmlformats.org/presentationml/2006/main">
  <p:tag name="AS_UNIQUEID" val="1652"/>
</p:tagLst>
</file>

<file path=ppt/tags/tag32.xml><?xml version="1.0" encoding="utf-8"?>
<p:tagLst xmlns:a="http://schemas.openxmlformats.org/drawingml/2006/main" xmlns:r="http://schemas.openxmlformats.org/officeDocument/2006/relationships" xmlns:p="http://schemas.openxmlformats.org/presentationml/2006/main">
  <p:tag name="AS_UNIQUEID" val="1304"/>
  <p:tag name="KSO_WM_DIAGRAM_VIRTUALLY_FRAME" val="{&quot;height&quot;:281.5,&quot;left&quot;:27.7,&quot;top&quot;:189.5,&quot;width&quot;:664.2}"/>
</p:tagLst>
</file>

<file path=ppt/tags/tag320.xml><?xml version="1.0" encoding="utf-8"?>
<p:tagLst xmlns:a="http://schemas.openxmlformats.org/drawingml/2006/main" xmlns:r="http://schemas.openxmlformats.org/officeDocument/2006/relationships" xmlns:p="http://schemas.openxmlformats.org/presentationml/2006/main">
  <p:tag name="AS_UNIQUEID" val="1654"/>
</p:tagLst>
</file>

<file path=ppt/tags/tag321.xml><?xml version="1.0" encoding="utf-8"?>
<p:tagLst xmlns:a="http://schemas.openxmlformats.org/drawingml/2006/main" xmlns:r="http://schemas.openxmlformats.org/officeDocument/2006/relationships" xmlns:p="http://schemas.openxmlformats.org/presentationml/2006/main">
  <p:tag name="AS_UNIQUEID" val="1656"/>
</p:tagLst>
</file>

<file path=ppt/tags/tag322.xml><?xml version="1.0" encoding="utf-8"?>
<p:tagLst xmlns:a="http://schemas.openxmlformats.org/drawingml/2006/main" xmlns:r="http://schemas.openxmlformats.org/officeDocument/2006/relationships" xmlns:p="http://schemas.openxmlformats.org/presentationml/2006/main">
  <p:tag name="AS_UNIQUEID" val="1647"/>
</p:tagLst>
</file>

<file path=ppt/tags/tag323.xml><?xml version="1.0" encoding="utf-8"?>
<p:tagLst xmlns:a="http://schemas.openxmlformats.org/drawingml/2006/main" xmlns:r="http://schemas.openxmlformats.org/officeDocument/2006/relationships" xmlns:p="http://schemas.openxmlformats.org/presentationml/2006/main">
  <p:tag name="AS_UNIQUEID" val="1648"/>
</p:tagLst>
</file>

<file path=ppt/tags/tag324.xml><?xml version="1.0" encoding="utf-8"?>
<p:tagLst xmlns:a="http://schemas.openxmlformats.org/drawingml/2006/main" xmlns:r="http://schemas.openxmlformats.org/officeDocument/2006/relationships" xmlns:p="http://schemas.openxmlformats.org/presentationml/2006/main">
  <p:tag name="AS_UNIQUEID" val="1649"/>
</p:tagLst>
</file>

<file path=ppt/tags/tag325.xml><?xml version="1.0" encoding="utf-8"?>
<p:tagLst xmlns:a="http://schemas.openxmlformats.org/drawingml/2006/main" xmlns:r="http://schemas.openxmlformats.org/officeDocument/2006/relationships" xmlns:p="http://schemas.openxmlformats.org/presentationml/2006/main">
  <p:tag name="AS_UNIQUEID" val="1658"/>
</p:tagLst>
</file>

<file path=ppt/tags/tag326.xml><?xml version="1.0" encoding="utf-8"?>
<p:tagLst xmlns:a="http://schemas.openxmlformats.org/drawingml/2006/main" xmlns:r="http://schemas.openxmlformats.org/officeDocument/2006/relationships" xmlns:p="http://schemas.openxmlformats.org/presentationml/2006/main">
  <p:tag name="AS_UNIQUEID" val="1659"/>
</p:tagLst>
</file>

<file path=ppt/tags/tag327.xml><?xml version="1.0" encoding="utf-8"?>
<p:tagLst xmlns:a="http://schemas.openxmlformats.org/drawingml/2006/main" xmlns:r="http://schemas.openxmlformats.org/officeDocument/2006/relationships" xmlns:p="http://schemas.openxmlformats.org/presentationml/2006/main">
  <p:tag name="AS_UNIQUEID" val="1660"/>
</p:tagLst>
</file>

<file path=ppt/tags/tag328.xml><?xml version="1.0" encoding="utf-8"?>
<p:tagLst xmlns:a="http://schemas.openxmlformats.org/drawingml/2006/main" xmlns:r="http://schemas.openxmlformats.org/officeDocument/2006/relationships" xmlns:p="http://schemas.openxmlformats.org/presentationml/2006/main">
  <p:tag name="AS_UNIQUEID" val="1661"/>
</p:tagLst>
</file>

<file path=ppt/tags/tag329.xml><?xml version="1.0" encoding="utf-8"?>
<p:tagLst xmlns:a="http://schemas.openxmlformats.org/drawingml/2006/main" xmlns:r="http://schemas.openxmlformats.org/officeDocument/2006/relationships" xmlns:p="http://schemas.openxmlformats.org/presentationml/2006/main">
  <p:tag name="AS_UNIQUEID" val="1662"/>
</p:tagLst>
</file>

<file path=ppt/tags/tag33.xml><?xml version="1.0" encoding="utf-8"?>
<p:tagLst xmlns:a="http://schemas.openxmlformats.org/drawingml/2006/main" xmlns:r="http://schemas.openxmlformats.org/officeDocument/2006/relationships" xmlns:p="http://schemas.openxmlformats.org/presentationml/2006/main">
  <p:tag name="AS_UNIQUEID" val="1308"/>
  <p:tag name="KSO_WM_DIAGRAM_VIRTUALLY_FRAME" val="{&quot;height&quot;:281.5,&quot;left&quot;:27.7,&quot;top&quot;:189.5,&quot;width&quot;:664.2}"/>
</p:tagLst>
</file>

<file path=ppt/tags/tag330.xml><?xml version="1.0" encoding="utf-8"?>
<p:tagLst xmlns:a="http://schemas.openxmlformats.org/drawingml/2006/main" xmlns:r="http://schemas.openxmlformats.org/officeDocument/2006/relationships" xmlns:p="http://schemas.openxmlformats.org/presentationml/2006/main">
  <p:tag name="AS_UNIQUEID" val="1663"/>
</p:tagLst>
</file>

<file path=ppt/tags/tag331.xml><?xml version="1.0" encoding="utf-8"?>
<p:tagLst xmlns:a="http://schemas.openxmlformats.org/drawingml/2006/main" xmlns:r="http://schemas.openxmlformats.org/officeDocument/2006/relationships" xmlns:p="http://schemas.openxmlformats.org/presentationml/2006/main">
  <p:tag name="AS_UNIQUEID" val="1664"/>
</p:tagLst>
</file>

<file path=ppt/tags/tag332.xml><?xml version="1.0" encoding="utf-8"?>
<p:tagLst xmlns:a="http://schemas.openxmlformats.org/drawingml/2006/main" xmlns:r="http://schemas.openxmlformats.org/officeDocument/2006/relationships" xmlns:p="http://schemas.openxmlformats.org/presentationml/2006/main">
  <p:tag name="AS_UNIQUEID" val="1665"/>
</p:tagLst>
</file>

<file path=ppt/tags/tag333.xml><?xml version="1.0" encoding="utf-8"?>
<p:tagLst xmlns:a="http://schemas.openxmlformats.org/drawingml/2006/main" xmlns:r="http://schemas.openxmlformats.org/officeDocument/2006/relationships" xmlns:p="http://schemas.openxmlformats.org/presentationml/2006/main">
  <p:tag name="AS_UNIQUEID" val="1666"/>
</p:tagLst>
</file>

<file path=ppt/tags/tag334.xml><?xml version="1.0" encoding="utf-8"?>
<p:tagLst xmlns:a="http://schemas.openxmlformats.org/drawingml/2006/main" xmlns:r="http://schemas.openxmlformats.org/officeDocument/2006/relationships" xmlns:p="http://schemas.openxmlformats.org/presentationml/2006/main">
  <p:tag name="AS_UNIQUEID" val="1667"/>
</p:tagLst>
</file>

<file path=ppt/tags/tag335.xml><?xml version="1.0" encoding="utf-8"?>
<p:tagLst xmlns:a="http://schemas.openxmlformats.org/drawingml/2006/main" xmlns:r="http://schemas.openxmlformats.org/officeDocument/2006/relationships" xmlns:p="http://schemas.openxmlformats.org/presentationml/2006/main">
  <p:tag name="AS_UNIQUEID" val="1668"/>
</p:tagLst>
</file>

<file path=ppt/tags/tag336.xml><?xml version="1.0" encoding="utf-8"?>
<p:tagLst xmlns:a="http://schemas.openxmlformats.org/drawingml/2006/main" xmlns:r="http://schemas.openxmlformats.org/officeDocument/2006/relationships" xmlns:p="http://schemas.openxmlformats.org/presentationml/2006/main">
  <p:tag name="AS_UNIQUEID" val="1669"/>
</p:tagLst>
</file>

<file path=ppt/tags/tag337.xml><?xml version="1.0" encoding="utf-8"?>
<p:tagLst xmlns:a="http://schemas.openxmlformats.org/drawingml/2006/main" xmlns:r="http://schemas.openxmlformats.org/officeDocument/2006/relationships" xmlns:p="http://schemas.openxmlformats.org/presentationml/2006/main">
  <p:tag name="AS_UNIQUEID" val="1670"/>
</p:tagLst>
</file>

<file path=ppt/tags/tag338.xml><?xml version="1.0" encoding="utf-8"?>
<p:tagLst xmlns:a="http://schemas.openxmlformats.org/drawingml/2006/main" xmlns:r="http://schemas.openxmlformats.org/officeDocument/2006/relationships" xmlns:p="http://schemas.openxmlformats.org/presentationml/2006/main">
  <p:tag name="AS_UNIQUEID" val="1243"/>
</p:tagLst>
</file>

<file path=ppt/tags/tag339.xml><?xml version="1.0" encoding="utf-8"?>
<p:tagLst xmlns:a="http://schemas.openxmlformats.org/drawingml/2006/main" xmlns:r="http://schemas.openxmlformats.org/officeDocument/2006/relationships" xmlns:p="http://schemas.openxmlformats.org/presentationml/2006/main">
  <p:tag name="AS_UNIQUEID" val="690"/>
</p:tagLst>
</file>

<file path=ppt/tags/tag34.xml><?xml version="1.0" encoding="utf-8"?>
<p:tagLst xmlns:a="http://schemas.openxmlformats.org/drawingml/2006/main" xmlns:r="http://schemas.openxmlformats.org/officeDocument/2006/relationships" xmlns:p="http://schemas.openxmlformats.org/presentationml/2006/main">
  <p:tag name="AS_UNIQUEID" val="1312"/>
</p:tagLst>
</file>

<file path=ppt/tags/tag340.xml><?xml version="1.0" encoding="utf-8"?>
<p:tagLst xmlns:a="http://schemas.openxmlformats.org/drawingml/2006/main" xmlns:r="http://schemas.openxmlformats.org/officeDocument/2006/relationships" xmlns:p="http://schemas.openxmlformats.org/presentationml/2006/main">
  <p:tag name="AS_UNIQUEID" val="691"/>
</p:tagLst>
</file>

<file path=ppt/tags/tag341.xml><?xml version="1.0" encoding="utf-8"?>
<p:tagLst xmlns:a="http://schemas.openxmlformats.org/drawingml/2006/main" xmlns:r="http://schemas.openxmlformats.org/officeDocument/2006/relationships" xmlns:p="http://schemas.openxmlformats.org/presentationml/2006/main">
  <p:tag name="AS_UNIQUEID" val="692"/>
</p:tagLst>
</file>

<file path=ppt/tags/tag342.xml><?xml version="1.0" encoding="utf-8"?>
<p:tagLst xmlns:p="http://schemas.openxmlformats.org/presentationml/2006/main">
  <p:tag name="AS_UNIQUEID" val="1610"/>
</p:tagLst>
</file>

<file path=ppt/tags/tag343.xml><?xml version="1.0" encoding="utf-8"?>
<p:tagLst xmlns:a="http://schemas.openxmlformats.org/drawingml/2006/main" xmlns:r="http://schemas.openxmlformats.org/officeDocument/2006/relationships" xmlns:p="http://schemas.openxmlformats.org/presentationml/2006/main">
  <p:tag name="AS_UNIQUEID" val="693"/>
</p:tagLst>
</file>

<file path=ppt/tags/tag344.xml><?xml version="1.0" encoding="utf-8"?>
<p:tagLst xmlns:a="http://schemas.openxmlformats.org/drawingml/2006/main" xmlns:r="http://schemas.openxmlformats.org/officeDocument/2006/relationships" xmlns:p="http://schemas.openxmlformats.org/presentationml/2006/main">
  <p:tag name="AS_UNIQUEID" val="696"/>
</p:tagLst>
</file>

<file path=ppt/tags/tag345.xml><?xml version="1.0" encoding="utf-8"?>
<p:tagLst xmlns:a="http://schemas.openxmlformats.org/drawingml/2006/main" xmlns:r="http://schemas.openxmlformats.org/officeDocument/2006/relationships" xmlns:p="http://schemas.openxmlformats.org/presentationml/2006/main">
  <p:tag name="AS_UNIQUEID" val="697"/>
</p:tagLst>
</file>

<file path=ppt/tags/tag346.xml><?xml version="1.0" encoding="utf-8"?>
<p:tagLst xmlns:a="http://schemas.openxmlformats.org/drawingml/2006/main" xmlns:r="http://schemas.openxmlformats.org/officeDocument/2006/relationships" xmlns:p="http://schemas.openxmlformats.org/presentationml/2006/main">
  <p:tag name="AS_UNIQUEID" val="698"/>
</p:tagLst>
</file>

<file path=ppt/tags/tag347.xml><?xml version="1.0" encoding="utf-8"?>
<p:tagLst xmlns:a="http://schemas.openxmlformats.org/drawingml/2006/main" xmlns:r="http://schemas.openxmlformats.org/officeDocument/2006/relationships" xmlns:p="http://schemas.openxmlformats.org/presentationml/2006/main">
  <p:tag name="AS_UNIQUEID" val="699"/>
</p:tagLst>
</file>

<file path=ppt/tags/tag348.xml><?xml version="1.0" encoding="utf-8"?>
<p:tagLst xmlns:a="http://schemas.openxmlformats.org/drawingml/2006/main" xmlns:r="http://schemas.openxmlformats.org/officeDocument/2006/relationships" xmlns:p="http://schemas.openxmlformats.org/presentationml/2006/main">
  <p:tag name="AS_UNIQUEID" val="700"/>
</p:tagLst>
</file>

<file path=ppt/tags/tag349.xml><?xml version="1.0" encoding="utf-8"?>
<p:tagLst xmlns:a="http://schemas.openxmlformats.org/drawingml/2006/main" xmlns:r="http://schemas.openxmlformats.org/officeDocument/2006/relationships" xmlns:p="http://schemas.openxmlformats.org/presentationml/2006/main">
  <p:tag name="AS_UNIQUEID" val="701"/>
</p:tagLst>
</file>

<file path=ppt/tags/tag35.xml><?xml version="1.0" encoding="utf-8"?>
<p:tagLst xmlns:a="http://schemas.openxmlformats.org/drawingml/2006/main" xmlns:r="http://schemas.openxmlformats.org/officeDocument/2006/relationships" xmlns:p="http://schemas.openxmlformats.org/presentationml/2006/main">
  <p:tag name="AS_UNIQUEID" val="1316"/>
  <p:tag name="KSO_WM_DIAGRAM_VIRTUALLY_FRAME" val="{&quot;height&quot;:281.5,&quot;left&quot;:27.7,&quot;top&quot;:189.5,&quot;width&quot;:664.2}"/>
</p:tagLst>
</file>

<file path=ppt/tags/tag350.xml><?xml version="1.0" encoding="utf-8"?>
<p:tagLst xmlns:a="http://schemas.openxmlformats.org/drawingml/2006/main" xmlns:r="http://schemas.openxmlformats.org/officeDocument/2006/relationships" xmlns:p="http://schemas.openxmlformats.org/presentationml/2006/main">
  <p:tag name="AS_UNIQUEID" val="702"/>
</p:tagLst>
</file>

<file path=ppt/tags/tag351.xml><?xml version="1.0" encoding="utf-8"?>
<p:tagLst xmlns:a="http://schemas.openxmlformats.org/drawingml/2006/main" xmlns:r="http://schemas.openxmlformats.org/officeDocument/2006/relationships" xmlns:p="http://schemas.openxmlformats.org/presentationml/2006/main">
  <p:tag name="AS_UNIQUEID" val="703"/>
</p:tagLst>
</file>

<file path=ppt/tags/tag352.xml><?xml version="1.0" encoding="utf-8"?>
<p:tagLst xmlns:a="http://schemas.openxmlformats.org/drawingml/2006/main" xmlns:r="http://schemas.openxmlformats.org/officeDocument/2006/relationships" xmlns:p="http://schemas.openxmlformats.org/presentationml/2006/main">
  <p:tag name="AS_UNIQUEID" val="704"/>
</p:tagLst>
</file>

<file path=ppt/tags/tag353.xml><?xml version="1.0" encoding="utf-8"?>
<p:tagLst xmlns:p="http://schemas.openxmlformats.org/presentationml/2006/main">
  <p:tag name="AS_UNIQUEID" val="1621"/>
</p:tagLst>
</file>

<file path=ppt/tags/tag354.xml><?xml version="1.0" encoding="utf-8"?>
<p:tagLst xmlns:a="http://schemas.openxmlformats.org/drawingml/2006/main" xmlns:r="http://schemas.openxmlformats.org/officeDocument/2006/relationships" xmlns:p="http://schemas.openxmlformats.org/presentationml/2006/main">
  <p:tag name="AS_UNIQUEID" val="705"/>
</p:tagLst>
</file>

<file path=ppt/tags/tag355.xml><?xml version="1.0" encoding="utf-8"?>
<p:tagLst xmlns:a="http://schemas.openxmlformats.org/drawingml/2006/main" xmlns:r="http://schemas.openxmlformats.org/officeDocument/2006/relationships" xmlns:p="http://schemas.openxmlformats.org/presentationml/2006/main">
  <p:tag name="AS_UNIQUEID" val="706"/>
</p:tagLst>
</file>

<file path=ppt/tags/tag356.xml><?xml version="1.0" encoding="utf-8"?>
<p:tagLst xmlns:a="http://schemas.openxmlformats.org/drawingml/2006/main" xmlns:r="http://schemas.openxmlformats.org/officeDocument/2006/relationships" xmlns:p="http://schemas.openxmlformats.org/presentationml/2006/main">
  <p:tag name="AS_UNIQUEID" val="707"/>
</p:tagLst>
</file>

<file path=ppt/tags/tag357.xml><?xml version="1.0" encoding="utf-8"?>
<p:tagLst xmlns:a="http://schemas.openxmlformats.org/drawingml/2006/main" xmlns:r="http://schemas.openxmlformats.org/officeDocument/2006/relationships" xmlns:p="http://schemas.openxmlformats.org/presentationml/2006/main">
  <p:tag name="AS_UNIQUEID" val="708"/>
</p:tagLst>
</file>

<file path=ppt/tags/tag358.xml><?xml version="1.0" encoding="utf-8"?>
<p:tagLst xmlns:a="http://schemas.openxmlformats.org/drawingml/2006/main" xmlns:r="http://schemas.openxmlformats.org/officeDocument/2006/relationships" xmlns:p="http://schemas.openxmlformats.org/presentationml/2006/main">
  <p:tag name="AS_UNIQUEID" val="709"/>
</p:tagLst>
</file>

<file path=ppt/tags/tag359.xml><?xml version="1.0" encoding="utf-8"?>
<p:tagLst xmlns:a="http://schemas.openxmlformats.org/drawingml/2006/main" xmlns:r="http://schemas.openxmlformats.org/officeDocument/2006/relationships" xmlns:p="http://schemas.openxmlformats.org/presentationml/2006/main">
  <p:tag name="AS_UNIQUEID" val="1244"/>
</p:tagLst>
</file>

<file path=ppt/tags/tag36.xml><?xml version="1.0" encoding="utf-8"?>
<p:tagLst xmlns:a="http://schemas.openxmlformats.org/drawingml/2006/main" xmlns:r="http://schemas.openxmlformats.org/officeDocument/2006/relationships" xmlns:p="http://schemas.openxmlformats.org/presentationml/2006/main">
  <p:tag name="AS_UNIQUEID" val="1320"/>
  <p:tag name="KSO_WM_DIAGRAM_VIRTUALLY_FRAME" val="{&quot;height&quot;:281.5,&quot;left&quot;:27.7,&quot;top&quot;:189.5,&quot;width&quot;:664.2}"/>
</p:tagLst>
</file>

<file path=ppt/tags/tag360.xml><?xml version="1.0" encoding="utf-8"?>
<p:tagLst xmlns:a="http://schemas.openxmlformats.org/drawingml/2006/main" xmlns:r="http://schemas.openxmlformats.org/officeDocument/2006/relationships" xmlns:p="http://schemas.openxmlformats.org/presentationml/2006/main">
  <p:tag name="AS_UNIQUEID" val="1245"/>
</p:tagLst>
</file>

<file path=ppt/tags/tag361.xml><?xml version="1.0" encoding="utf-8"?>
<p:tagLst xmlns:a="http://schemas.openxmlformats.org/drawingml/2006/main" xmlns:r="http://schemas.openxmlformats.org/officeDocument/2006/relationships" xmlns:p="http://schemas.openxmlformats.org/presentationml/2006/main">
  <p:tag name="AS_UNIQUEID" val="694"/>
</p:tagLst>
</file>

<file path=ppt/tags/tag362.xml><?xml version="1.0" encoding="utf-8"?>
<p:tagLst xmlns:a="http://schemas.openxmlformats.org/drawingml/2006/main" xmlns:r="http://schemas.openxmlformats.org/officeDocument/2006/relationships" xmlns:p="http://schemas.openxmlformats.org/presentationml/2006/main">
  <p:tag name="AS_UNIQUEID" val="695"/>
</p:tagLst>
</file>

<file path=ppt/tags/tag37.xml><?xml version="1.0" encoding="utf-8"?>
<p:tagLst xmlns:a="http://schemas.openxmlformats.org/drawingml/2006/main" xmlns:r="http://schemas.openxmlformats.org/officeDocument/2006/relationships" xmlns:p="http://schemas.openxmlformats.org/presentationml/2006/main">
  <p:tag name="AS_UNIQUEID" val="1324"/>
  <p:tag name="KSO_WM_DIAGRAM_VIRTUALLY_FRAME" val="{&quot;height&quot;:281.5,&quot;left&quot;:27.7,&quot;top&quot;:189.5,&quot;width&quot;:664.2}"/>
</p:tagLst>
</file>

<file path=ppt/tags/tag374.xml><?xml version="1.0" encoding="utf-8"?>
<p:tagLst xmlns:p="http://schemas.openxmlformats.org/presentationml/2006/main">
  <p:tag name="AS_UNIQUEID" val="1642"/>
</p:tagLst>
</file>

<file path=ppt/tags/tag377.xml><?xml version="1.0" encoding="utf-8"?>
<p:tagLst xmlns:p="http://schemas.openxmlformats.org/presentationml/2006/main">
  <p:tag name="AS_UNIQUEID" val="1645"/>
</p:tagLst>
</file>

<file path=ppt/tags/tag38.xml><?xml version="1.0" encoding="utf-8"?>
<p:tagLst xmlns:a="http://schemas.openxmlformats.org/drawingml/2006/main" xmlns:r="http://schemas.openxmlformats.org/officeDocument/2006/relationships" xmlns:p="http://schemas.openxmlformats.org/presentationml/2006/main">
  <p:tag name="AS_UNIQUEID" val="1328"/>
</p:tagLst>
</file>

<file path=ppt/tags/tag385.xml><?xml version="1.0" encoding="utf-8"?>
<p:tagLst xmlns:p="http://schemas.openxmlformats.org/presentationml/2006/main">
  <p:tag name="AS_UNIQUEID" val="1653"/>
</p:tagLst>
</file>

<file path=ppt/tags/tag387.xml><?xml version="1.0" encoding="utf-8"?>
<p:tagLst xmlns:p="http://schemas.openxmlformats.org/presentationml/2006/main">
  <p:tag name="AS_UNIQUEID" val="1655"/>
</p:tagLst>
</file>

<file path=ppt/tags/tag39.xml><?xml version="1.0" encoding="utf-8"?>
<p:tagLst xmlns:a="http://schemas.openxmlformats.org/drawingml/2006/main" xmlns:r="http://schemas.openxmlformats.org/officeDocument/2006/relationships" xmlns:p="http://schemas.openxmlformats.org/presentationml/2006/main">
  <p:tag name="AS_UNIQUEID" val="1325"/>
  <p:tag name="KSO_WM_DIAGRAM_VIRTUALLY_FRAME" val="{&quot;height&quot;:281.5,&quot;left&quot;:27.7,&quot;top&quot;:189.5,&quot;width&quot;:664.2}"/>
</p:tagLst>
</file>

<file path=ppt/tags/tag4.xml><?xml version="1.0" encoding="utf-8"?>
<p:tagLst xmlns:a="http://schemas.openxmlformats.org/drawingml/2006/main" xmlns:r="http://schemas.openxmlformats.org/officeDocument/2006/relationships" xmlns:p="http://schemas.openxmlformats.org/presentationml/2006/main">
  <p:tag name="AS_UNIQUEID" val="1331"/>
</p:tagLst>
</file>

<file path=ppt/tags/tag40.xml><?xml version="1.0" encoding="utf-8"?>
<p:tagLst xmlns:a="http://schemas.openxmlformats.org/drawingml/2006/main" xmlns:r="http://schemas.openxmlformats.org/officeDocument/2006/relationships" xmlns:p="http://schemas.openxmlformats.org/presentationml/2006/main">
  <p:tag name="AS_UNIQUEID" val="1326"/>
  <p:tag name="KSO_WM_DIAGRAM_VIRTUALLY_FRAME" val="{&quot;height&quot;:281.5,&quot;left&quot;:27.7,&quot;top&quot;:189.5,&quot;width&quot;:664.2}"/>
</p:tagLst>
</file>

<file path=ppt/tags/tag41.xml><?xml version="1.0" encoding="utf-8"?>
<p:tagLst xmlns:a="http://schemas.openxmlformats.org/drawingml/2006/main" xmlns:r="http://schemas.openxmlformats.org/officeDocument/2006/relationships" xmlns:p="http://schemas.openxmlformats.org/presentationml/2006/main">
  <p:tag name="AS_UNIQUEID" val="1327"/>
  <p:tag name="KSO_WM_DIAGRAM_VIRTUALLY_FRAME" val="{&quot;height&quot;:281.5,&quot;left&quot;:27.7,&quot;top&quot;:189.5,&quot;width&quot;:664.2}"/>
</p:tagLst>
</file>

<file path=ppt/tags/tag42.xml><?xml version="1.0" encoding="utf-8"?>
<p:tagLst xmlns:a="http://schemas.openxmlformats.org/drawingml/2006/main" xmlns:r="http://schemas.openxmlformats.org/officeDocument/2006/relationships" xmlns:p="http://schemas.openxmlformats.org/presentationml/2006/main">
  <p:tag name="AS_UNIQUEID" val="1321"/>
  <p:tag name="KSO_WM_DIAGRAM_VIRTUALLY_FRAME" val="{&quot;height&quot;:281.5,&quot;left&quot;:27.7,&quot;top&quot;:189.5,&quot;width&quot;:664.2}"/>
</p:tagLst>
</file>

<file path=ppt/tags/tag43.xml><?xml version="1.0" encoding="utf-8"?>
<p:tagLst xmlns:a="http://schemas.openxmlformats.org/drawingml/2006/main" xmlns:r="http://schemas.openxmlformats.org/officeDocument/2006/relationships" xmlns:p="http://schemas.openxmlformats.org/presentationml/2006/main">
  <p:tag name="AS_UNIQUEID" val="1322"/>
  <p:tag name="KSO_WM_DIAGRAM_VIRTUALLY_FRAME" val="{&quot;height&quot;:281.5,&quot;left&quot;:27.7,&quot;top&quot;:189.5,&quot;width&quot;:664.2}"/>
</p:tagLst>
</file>

<file path=ppt/tags/tag44.xml><?xml version="1.0" encoding="utf-8"?>
<p:tagLst xmlns:a="http://schemas.openxmlformats.org/drawingml/2006/main" xmlns:r="http://schemas.openxmlformats.org/officeDocument/2006/relationships" xmlns:p="http://schemas.openxmlformats.org/presentationml/2006/main">
  <p:tag name="AS_UNIQUEID" val="1323"/>
  <p:tag name="KSO_WM_DIAGRAM_VIRTUALLY_FRAME" val="{&quot;height&quot;:281.5,&quot;left&quot;:27.7,&quot;top&quot;:189.5,&quot;width&quot;:664.2}"/>
</p:tagLst>
</file>

<file path=ppt/tags/tag45.xml><?xml version="1.0" encoding="utf-8"?>
<p:tagLst xmlns:a="http://schemas.openxmlformats.org/drawingml/2006/main" xmlns:r="http://schemas.openxmlformats.org/officeDocument/2006/relationships" xmlns:p="http://schemas.openxmlformats.org/presentationml/2006/main">
  <p:tag name="AS_UNIQUEID" val="1317"/>
  <p:tag name="KSO_WM_DIAGRAM_VIRTUALLY_FRAME" val="{&quot;height&quot;:281.5,&quot;left&quot;:27.7,&quot;top&quot;:189.5,&quot;width&quot;:664.2}"/>
</p:tagLst>
</file>

<file path=ppt/tags/tag46.xml><?xml version="1.0" encoding="utf-8"?>
<p:tagLst xmlns:a="http://schemas.openxmlformats.org/drawingml/2006/main" xmlns:r="http://schemas.openxmlformats.org/officeDocument/2006/relationships" xmlns:p="http://schemas.openxmlformats.org/presentationml/2006/main">
  <p:tag name="AS_UNIQUEID" val="1318"/>
  <p:tag name="KSO_WM_DIAGRAM_VIRTUALLY_FRAME" val="{&quot;height&quot;:281.5,&quot;left&quot;:27.7,&quot;top&quot;:189.5,&quot;width&quot;:664.2}"/>
</p:tagLst>
</file>

<file path=ppt/tags/tag47.xml><?xml version="1.0" encoding="utf-8"?>
<p:tagLst xmlns:a="http://schemas.openxmlformats.org/drawingml/2006/main" xmlns:r="http://schemas.openxmlformats.org/officeDocument/2006/relationships" xmlns:p="http://schemas.openxmlformats.org/presentationml/2006/main">
  <p:tag name="AS_UNIQUEID" val="1319"/>
  <p:tag name="KSO_WM_DIAGRAM_VIRTUALLY_FRAME" val="{&quot;height&quot;:281.5,&quot;left&quot;:27.7,&quot;top&quot;:189.5,&quot;width&quot;:664.2}"/>
</p:tagLst>
</file>

<file path=ppt/tags/tag48.xml><?xml version="1.0" encoding="utf-8"?>
<p:tagLst xmlns:a="http://schemas.openxmlformats.org/drawingml/2006/main" xmlns:r="http://schemas.openxmlformats.org/officeDocument/2006/relationships" xmlns:p="http://schemas.openxmlformats.org/presentationml/2006/main">
  <p:tag name="AS_UNIQUEID" val="1313"/>
</p:tagLst>
</file>

<file path=ppt/tags/tag49.xml><?xml version="1.0" encoding="utf-8"?>
<p:tagLst xmlns:a="http://schemas.openxmlformats.org/drawingml/2006/main" xmlns:r="http://schemas.openxmlformats.org/officeDocument/2006/relationships" xmlns:p="http://schemas.openxmlformats.org/presentationml/2006/main">
  <p:tag name="AS_UNIQUEID" val="1314"/>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50.xml><?xml version="1.0" encoding="utf-8"?>
<p:tagLst xmlns:a="http://schemas.openxmlformats.org/drawingml/2006/main" xmlns:r="http://schemas.openxmlformats.org/officeDocument/2006/relationships" xmlns:p="http://schemas.openxmlformats.org/presentationml/2006/main">
  <p:tag name="AS_UNIQUEID" val="1315"/>
</p:tagLst>
</file>

<file path=ppt/tags/tag51.xml><?xml version="1.0" encoding="utf-8"?>
<p:tagLst xmlns:a="http://schemas.openxmlformats.org/drawingml/2006/main" xmlns:r="http://schemas.openxmlformats.org/officeDocument/2006/relationships" xmlns:p="http://schemas.openxmlformats.org/presentationml/2006/main">
  <p:tag name="AS_UNIQUEID" val="1309"/>
  <p:tag name="KSO_WM_DIAGRAM_VIRTUALLY_FRAME" val="{&quot;height&quot;:281.5,&quot;left&quot;:27.7,&quot;top&quot;:189.5,&quot;width&quot;:664.2}"/>
</p:tagLst>
</file>

<file path=ppt/tags/tag52.xml><?xml version="1.0" encoding="utf-8"?>
<p:tagLst xmlns:a="http://schemas.openxmlformats.org/drawingml/2006/main" xmlns:r="http://schemas.openxmlformats.org/officeDocument/2006/relationships" xmlns:p="http://schemas.openxmlformats.org/presentationml/2006/main">
  <p:tag name="AS_UNIQUEID" val="1310"/>
  <p:tag name="KSO_WM_DIAGRAM_VIRTUALLY_FRAME" val="{&quot;height&quot;:281.5,&quot;left&quot;:27.7,&quot;top&quot;:189.5,&quot;width&quot;:664.2}"/>
</p:tagLst>
</file>

<file path=ppt/tags/tag53.xml><?xml version="1.0" encoding="utf-8"?>
<p:tagLst xmlns:a="http://schemas.openxmlformats.org/drawingml/2006/main" xmlns:r="http://schemas.openxmlformats.org/officeDocument/2006/relationships" xmlns:p="http://schemas.openxmlformats.org/presentationml/2006/main">
  <p:tag name="AS_UNIQUEID" val="1311"/>
  <p:tag name="KSO_WM_DIAGRAM_VIRTUALLY_FRAME" val="{&quot;height&quot;:281.5,&quot;left&quot;:27.7,&quot;top&quot;:189.5,&quot;width&quot;:664.2}"/>
</p:tagLst>
</file>

<file path=ppt/tags/tag54.xml><?xml version="1.0" encoding="utf-8"?>
<p:tagLst xmlns:a="http://schemas.openxmlformats.org/drawingml/2006/main" xmlns:r="http://schemas.openxmlformats.org/officeDocument/2006/relationships" xmlns:p="http://schemas.openxmlformats.org/presentationml/2006/main">
  <p:tag name="AS_UNIQUEID" val="1305"/>
  <p:tag name="KSO_WM_DIAGRAM_VIRTUALLY_FRAME" val="{&quot;height&quot;:281.5,&quot;left&quot;:27.7,&quot;top&quot;:189.5,&quot;width&quot;:664.2}"/>
</p:tagLst>
</file>

<file path=ppt/tags/tag55.xml><?xml version="1.0" encoding="utf-8"?>
<p:tagLst xmlns:a="http://schemas.openxmlformats.org/drawingml/2006/main" xmlns:r="http://schemas.openxmlformats.org/officeDocument/2006/relationships" xmlns:p="http://schemas.openxmlformats.org/presentationml/2006/main">
  <p:tag name="AS_UNIQUEID" val="1306"/>
  <p:tag name="KSO_WM_DIAGRAM_VIRTUALLY_FRAME" val="{&quot;height&quot;:281.5,&quot;left&quot;:27.7,&quot;top&quot;:189.5,&quot;width&quot;:664.2}"/>
</p:tagLst>
</file>

<file path=ppt/tags/tag56.xml><?xml version="1.0" encoding="utf-8"?>
<p:tagLst xmlns:a="http://schemas.openxmlformats.org/drawingml/2006/main" xmlns:r="http://schemas.openxmlformats.org/officeDocument/2006/relationships" xmlns:p="http://schemas.openxmlformats.org/presentationml/2006/main">
  <p:tag name="AS_UNIQUEID" val="1307"/>
  <p:tag name="KSO_WM_DIAGRAM_VIRTUALLY_FRAME" val="{&quot;height&quot;:281.5,&quot;left&quot;:27.7,&quot;top&quot;:189.5,&quot;width&quot;:664.2}"/>
</p:tagLst>
</file>

<file path=ppt/tags/tag57.xml><?xml version="1.0" encoding="utf-8"?>
<p:tagLst xmlns:a="http://schemas.openxmlformats.org/drawingml/2006/main" xmlns:r="http://schemas.openxmlformats.org/officeDocument/2006/relationships" xmlns:p="http://schemas.openxmlformats.org/presentationml/2006/main">
  <p:tag name="AS_UNIQUEID" val="1301"/>
  <p:tag name="KSO_WM_DIAGRAM_VIRTUALLY_FRAME" val="{&quot;height&quot;:281.5,&quot;left&quot;:27.7,&quot;top&quot;:189.5,&quot;width&quot;:664.2}"/>
</p:tagLst>
</file>

<file path=ppt/tags/tag58.xml><?xml version="1.0" encoding="utf-8"?>
<p:tagLst xmlns:a="http://schemas.openxmlformats.org/drawingml/2006/main" xmlns:r="http://schemas.openxmlformats.org/officeDocument/2006/relationships" xmlns:p="http://schemas.openxmlformats.org/presentationml/2006/main">
  <p:tag name="AS_UNIQUEID" val="1302"/>
  <p:tag name="KSO_WM_DIAGRAM_VIRTUALLY_FRAME" val="{&quot;height&quot;:281.5,&quot;left&quot;:27.7,&quot;top&quot;:189.5,&quot;width&quot;:664.2}"/>
</p:tagLst>
</file>

<file path=ppt/tags/tag59.xml><?xml version="1.0" encoding="utf-8"?>
<p:tagLst xmlns:a="http://schemas.openxmlformats.org/drawingml/2006/main" xmlns:r="http://schemas.openxmlformats.org/officeDocument/2006/relationships" xmlns:p="http://schemas.openxmlformats.org/presentationml/2006/main">
  <p:tag name="AS_UNIQUEID" val="1303"/>
  <p:tag name="KSO_WM_DIAGRAM_VIRTUALLY_FRAME" val="{&quot;height&quot;:281.5,&quot;left&quot;:27.7,&quot;top&quot;:189.5,&quot;width&quot;:664.2}"/>
</p:tagLst>
</file>

<file path=ppt/tags/tag6.xml><?xml version="1.0" encoding="utf-8"?>
<p:tagLst xmlns:a="http://schemas.openxmlformats.org/drawingml/2006/main" xmlns:r="http://schemas.openxmlformats.org/officeDocument/2006/relationships" xmlns:p="http://schemas.openxmlformats.org/presentationml/2006/main">
  <p:tag name="AS_UNIQUEID" val="854"/>
</p:tagLst>
</file>

<file path=ppt/tags/tag60.xml><?xml version="1.0" encoding="utf-8"?>
<p:tagLst xmlns:a="http://schemas.openxmlformats.org/drawingml/2006/main" xmlns:r="http://schemas.openxmlformats.org/officeDocument/2006/relationships" xmlns:p="http://schemas.openxmlformats.org/presentationml/2006/main">
  <p:tag name="AS_UNIQUEID" val="1297"/>
  <p:tag name="KSO_WM_DIAGRAM_VIRTUALLY_FRAME" val="{&quot;height&quot;:281.5,&quot;left&quot;:27.7,&quot;top&quot;:189.5,&quot;width&quot;:664.2}"/>
</p:tagLst>
</file>

<file path=ppt/tags/tag61.xml><?xml version="1.0" encoding="utf-8"?>
<p:tagLst xmlns:a="http://schemas.openxmlformats.org/drawingml/2006/main" xmlns:r="http://schemas.openxmlformats.org/officeDocument/2006/relationships" xmlns:p="http://schemas.openxmlformats.org/presentationml/2006/main">
  <p:tag name="AS_UNIQUEID" val="1298"/>
  <p:tag name="KSO_WM_DIAGRAM_VIRTUALLY_FRAME" val="{&quot;height&quot;:281.5,&quot;left&quot;:27.7,&quot;top&quot;:189.5,&quot;width&quot;:664.2}"/>
</p:tagLst>
</file>

<file path=ppt/tags/tag62.xml><?xml version="1.0" encoding="utf-8"?>
<p:tagLst xmlns:a="http://schemas.openxmlformats.org/drawingml/2006/main" xmlns:r="http://schemas.openxmlformats.org/officeDocument/2006/relationships" xmlns:p="http://schemas.openxmlformats.org/presentationml/2006/main">
  <p:tag name="AS_UNIQUEID" val="1299"/>
  <p:tag name="KSO_WM_DIAGRAM_VIRTUALLY_FRAME" val="{&quot;height&quot;:281.5,&quot;left&quot;:27.7,&quot;top&quot;:189.5,&quot;width&quot;:664.2}"/>
</p:tagLst>
</file>

<file path=ppt/tags/tag63.xml><?xml version="1.0" encoding="utf-8"?>
<p:tagLst xmlns:a="http://schemas.openxmlformats.org/drawingml/2006/main" xmlns:r="http://schemas.openxmlformats.org/officeDocument/2006/relationships" xmlns:p="http://schemas.openxmlformats.org/presentationml/2006/main">
  <p:tag name="AS_UNIQUEID" val="1293"/>
  <p:tag name="KSO_WM_DIAGRAM_VIRTUALLY_FRAME" val="{&quot;height&quot;:281.5,&quot;left&quot;:27.7,&quot;top&quot;:189.5,&quot;width&quot;:664.2}"/>
</p:tagLst>
</file>

<file path=ppt/tags/tag64.xml><?xml version="1.0" encoding="utf-8"?>
<p:tagLst xmlns:a="http://schemas.openxmlformats.org/drawingml/2006/main" xmlns:r="http://schemas.openxmlformats.org/officeDocument/2006/relationships" xmlns:p="http://schemas.openxmlformats.org/presentationml/2006/main">
  <p:tag name="AS_UNIQUEID" val="1294"/>
  <p:tag name="KSO_WM_DIAGRAM_VIRTUALLY_FRAME" val="{&quot;height&quot;:281.5,&quot;left&quot;:27.7,&quot;top&quot;:189.5,&quot;width&quot;:664.2}"/>
</p:tagLst>
</file>

<file path=ppt/tags/tag65.xml><?xml version="1.0" encoding="utf-8"?>
<p:tagLst xmlns:a="http://schemas.openxmlformats.org/drawingml/2006/main" xmlns:r="http://schemas.openxmlformats.org/officeDocument/2006/relationships" xmlns:p="http://schemas.openxmlformats.org/presentationml/2006/main">
  <p:tag name="AS_UNIQUEID" val="1295"/>
  <p:tag name="KSO_WM_DIAGRAM_VIRTUALLY_FRAME" val="{&quot;height&quot;:281.5,&quot;left&quot;:27.7,&quot;top&quot;:189.5,&quot;width&quot;:664.2}"/>
</p:tagLst>
</file>

<file path=ppt/tags/tag66.xml><?xml version="1.0" encoding="utf-8"?>
<p:tagLst xmlns:a="http://schemas.openxmlformats.org/drawingml/2006/main" xmlns:r="http://schemas.openxmlformats.org/officeDocument/2006/relationships" xmlns:p="http://schemas.openxmlformats.org/presentationml/2006/main">
  <p:tag name="AS_UNIQUEID" val="1343"/>
</p:tagLst>
</file>

<file path=ppt/tags/tag67.xml><?xml version="1.0" encoding="utf-8"?>
<p:tagLst xmlns:a="http://schemas.openxmlformats.org/drawingml/2006/main" xmlns:r="http://schemas.openxmlformats.org/officeDocument/2006/relationships" xmlns:p="http://schemas.openxmlformats.org/presentationml/2006/main">
  <p:tag name="AS_UNIQUEID" val="1344"/>
</p:tagLst>
</file>

<file path=ppt/tags/tag68.xml><?xml version="1.0" encoding="utf-8"?>
<p:tagLst xmlns:a="http://schemas.openxmlformats.org/drawingml/2006/main" xmlns:r="http://schemas.openxmlformats.org/officeDocument/2006/relationships" xmlns:p="http://schemas.openxmlformats.org/presentationml/2006/main">
  <p:tag name="AS_UNIQUEID" val="1345"/>
</p:tagLst>
</file>

<file path=ppt/tags/tag69.xml><?xml version="1.0" encoding="utf-8"?>
<p:tagLst xmlns:a="http://schemas.openxmlformats.org/drawingml/2006/main" xmlns:r="http://schemas.openxmlformats.org/officeDocument/2006/relationships" xmlns:p="http://schemas.openxmlformats.org/presentationml/2006/main">
  <p:tag name="AS_UNIQUEID" val="1346"/>
</p:tagLst>
</file>

<file path=ppt/tags/tag7.xml><?xml version="1.0" encoding="utf-8"?>
<p:tagLst xmlns:a="http://schemas.openxmlformats.org/drawingml/2006/main" xmlns:r="http://schemas.openxmlformats.org/officeDocument/2006/relationships" xmlns:p="http://schemas.openxmlformats.org/presentationml/2006/main">
  <p:tag name="AS_UNIQUEID" val="1334"/>
</p:tagLst>
</file>

<file path=ppt/tags/tag70.xml><?xml version="1.0" encoding="utf-8"?>
<p:tagLst xmlns:a="http://schemas.openxmlformats.org/drawingml/2006/main" xmlns:r="http://schemas.openxmlformats.org/officeDocument/2006/relationships" xmlns:p="http://schemas.openxmlformats.org/presentationml/2006/main">
  <p:tag name="AS_UNIQUEID" val="1347"/>
</p:tagLst>
</file>

<file path=ppt/tags/tag71.xml><?xml version="1.0" encoding="utf-8"?>
<p:tagLst xmlns:a="http://schemas.openxmlformats.org/drawingml/2006/main" xmlns:r="http://schemas.openxmlformats.org/officeDocument/2006/relationships" xmlns:p="http://schemas.openxmlformats.org/presentationml/2006/main">
  <p:tag name="AS_UNIQUEID" val="1348"/>
</p:tagLst>
</file>

<file path=ppt/tags/tag72.xml><?xml version="1.0" encoding="utf-8"?>
<p:tagLst xmlns:a="http://schemas.openxmlformats.org/drawingml/2006/main" xmlns:r="http://schemas.openxmlformats.org/officeDocument/2006/relationships" xmlns:p="http://schemas.openxmlformats.org/presentationml/2006/main">
  <p:tag name="AS_UNIQUEID" val="1350"/>
</p:tagLst>
</file>

<file path=ppt/tags/tag73.xml><?xml version="1.0" encoding="utf-8"?>
<p:tagLst xmlns:a="http://schemas.openxmlformats.org/drawingml/2006/main" xmlns:r="http://schemas.openxmlformats.org/officeDocument/2006/relationships" xmlns:p="http://schemas.openxmlformats.org/presentationml/2006/main">
  <p:tag name="AS_UNIQUEID" val="1351"/>
</p:tagLst>
</file>

<file path=ppt/tags/tag74.xml><?xml version="1.0" encoding="utf-8"?>
<p:tagLst xmlns:a="http://schemas.openxmlformats.org/drawingml/2006/main" xmlns:r="http://schemas.openxmlformats.org/officeDocument/2006/relationships" xmlns:p="http://schemas.openxmlformats.org/presentationml/2006/main">
  <p:tag name="AS_UNIQUEID" val="1352"/>
</p:tagLst>
</file>

<file path=ppt/tags/tag75.xml><?xml version="1.0" encoding="utf-8"?>
<p:tagLst xmlns:a="http://schemas.openxmlformats.org/drawingml/2006/main" xmlns:r="http://schemas.openxmlformats.org/officeDocument/2006/relationships" xmlns:p="http://schemas.openxmlformats.org/presentationml/2006/main">
  <p:tag name="AS_UNIQUEID" val="1353"/>
</p:tagLst>
</file>

<file path=ppt/tags/tag76.xml><?xml version="1.0" encoding="utf-8"?>
<p:tagLst xmlns:a="http://schemas.openxmlformats.org/drawingml/2006/main" xmlns:r="http://schemas.openxmlformats.org/officeDocument/2006/relationships" xmlns:p="http://schemas.openxmlformats.org/presentationml/2006/main">
  <p:tag name="AS_UNIQUEID" val="1354"/>
</p:tagLst>
</file>

<file path=ppt/tags/tag77.xml><?xml version="1.0" encoding="utf-8"?>
<p:tagLst xmlns:a="http://schemas.openxmlformats.org/drawingml/2006/main" xmlns:r="http://schemas.openxmlformats.org/officeDocument/2006/relationships" xmlns:p="http://schemas.openxmlformats.org/presentationml/2006/main">
  <p:tag name="AS_UNIQUEID" val="1672"/>
</p:tagLst>
</file>

<file path=ppt/tags/tag78.xml><?xml version="1.0" encoding="utf-8"?>
<p:tagLst xmlns:a="http://schemas.openxmlformats.org/drawingml/2006/main" xmlns:r="http://schemas.openxmlformats.org/officeDocument/2006/relationships" xmlns:p="http://schemas.openxmlformats.org/presentationml/2006/main">
  <p:tag name="AS_UNIQUEID" val="1356"/>
</p:tagLst>
</file>

<file path=ppt/tags/tag79.xml><?xml version="1.0" encoding="utf-8"?>
<p:tagLst xmlns:a="http://schemas.openxmlformats.org/drawingml/2006/main" xmlns:r="http://schemas.openxmlformats.org/officeDocument/2006/relationships" xmlns:p="http://schemas.openxmlformats.org/presentationml/2006/main">
  <p:tag name="AS_UNIQUEID" val="1357"/>
</p:tagLst>
</file>

<file path=ppt/tags/tag8.xml><?xml version="1.0" encoding="utf-8"?>
<p:tagLst xmlns:a="http://schemas.openxmlformats.org/drawingml/2006/main" xmlns:r="http://schemas.openxmlformats.org/officeDocument/2006/relationships" xmlns:p="http://schemas.openxmlformats.org/presentationml/2006/main">
  <p:tag name="AS_UNIQUEID" val="480"/>
</p:tagLst>
</file>

<file path=ppt/tags/tag80.xml><?xml version="1.0" encoding="utf-8"?>
<p:tagLst xmlns:a="http://schemas.openxmlformats.org/drawingml/2006/main" xmlns:r="http://schemas.openxmlformats.org/officeDocument/2006/relationships" xmlns:p="http://schemas.openxmlformats.org/presentationml/2006/main">
  <p:tag name="AS_UNIQUEID" val="1358"/>
</p:tagLst>
</file>

<file path=ppt/tags/tag81.xml><?xml version="1.0" encoding="utf-8"?>
<p:tagLst xmlns:a="http://schemas.openxmlformats.org/drawingml/2006/main" xmlns:r="http://schemas.openxmlformats.org/officeDocument/2006/relationships" xmlns:p="http://schemas.openxmlformats.org/presentationml/2006/main">
  <p:tag name="AS_UNIQUEID" val="1364"/>
</p:tagLst>
</file>

<file path=ppt/tags/tag82.xml><?xml version="1.0" encoding="utf-8"?>
<p:tagLst xmlns:a="http://schemas.openxmlformats.org/drawingml/2006/main" xmlns:r="http://schemas.openxmlformats.org/officeDocument/2006/relationships" xmlns:p="http://schemas.openxmlformats.org/presentationml/2006/main">
  <p:tag name="AS_UNIQUEID" val="1365"/>
</p:tagLst>
</file>

<file path=ppt/tags/tag83.xml><?xml version="1.0" encoding="utf-8"?>
<p:tagLst xmlns:a="http://schemas.openxmlformats.org/drawingml/2006/main" xmlns:r="http://schemas.openxmlformats.org/officeDocument/2006/relationships" xmlns:p="http://schemas.openxmlformats.org/presentationml/2006/main">
  <p:tag name="AS_UNIQUEID" val="1366"/>
</p:tagLst>
</file>

<file path=ppt/tags/tag84.xml><?xml version="1.0" encoding="utf-8"?>
<p:tagLst xmlns:a="http://schemas.openxmlformats.org/drawingml/2006/main" xmlns:r="http://schemas.openxmlformats.org/officeDocument/2006/relationships" xmlns:p="http://schemas.openxmlformats.org/presentationml/2006/main">
  <p:tag name="AS_UNIQUEID" val="1367"/>
</p:tagLst>
</file>

<file path=ppt/tags/tag85.xml><?xml version="1.0" encoding="utf-8"?>
<p:tagLst xmlns:a="http://schemas.openxmlformats.org/drawingml/2006/main" xmlns:r="http://schemas.openxmlformats.org/officeDocument/2006/relationships" xmlns:p="http://schemas.openxmlformats.org/presentationml/2006/main">
  <p:tag name="AS_UNIQUEID" val="1373"/>
</p:tagLst>
</file>

<file path=ppt/tags/tag86.xml><?xml version="1.0" encoding="utf-8"?>
<p:tagLst xmlns:a="http://schemas.openxmlformats.org/drawingml/2006/main" xmlns:r="http://schemas.openxmlformats.org/officeDocument/2006/relationships" xmlns:p="http://schemas.openxmlformats.org/presentationml/2006/main">
  <p:tag name="AS_UNIQUEID" val="1368"/>
</p:tagLst>
</file>

<file path=ppt/tags/tag87.xml><?xml version="1.0" encoding="utf-8"?>
<p:tagLst xmlns:a="http://schemas.openxmlformats.org/drawingml/2006/main" xmlns:r="http://schemas.openxmlformats.org/officeDocument/2006/relationships" xmlns:p="http://schemas.openxmlformats.org/presentationml/2006/main">
  <p:tag name="AS_UNIQUEID" val="1369"/>
</p:tagLst>
</file>

<file path=ppt/tags/tag88.xml><?xml version="1.0" encoding="utf-8"?>
<p:tagLst xmlns:a="http://schemas.openxmlformats.org/drawingml/2006/main" xmlns:r="http://schemas.openxmlformats.org/officeDocument/2006/relationships" xmlns:p="http://schemas.openxmlformats.org/presentationml/2006/main">
  <p:tag name="AS_UNIQUEID" val="1370"/>
</p:tagLst>
</file>

<file path=ppt/tags/tag89.xml><?xml version="1.0" encoding="utf-8"?>
<p:tagLst xmlns:a="http://schemas.openxmlformats.org/drawingml/2006/main" xmlns:r="http://schemas.openxmlformats.org/officeDocument/2006/relationships" xmlns:p="http://schemas.openxmlformats.org/presentationml/2006/main">
  <p:tag name="AS_UNIQUEID" val="1371"/>
</p:tagLst>
</file>

<file path=ppt/tags/tag9.xml><?xml version="1.0" encoding="utf-8"?>
<p:tagLst xmlns:a="http://schemas.openxmlformats.org/drawingml/2006/main" xmlns:r="http://schemas.openxmlformats.org/officeDocument/2006/relationships" xmlns:p="http://schemas.openxmlformats.org/presentationml/2006/main">
  <p:tag name="AS_UNIQUEID" val="481"/>
</p:tagLst>
</file>

<file path=ppt/tags/tag90.xml><?xml version="1.0" encoding="utf-8"?>
<p:tagLst xmlns:a="http://schemas.openxmlformats.org/drawingml/2006/main" xmlns:r="http://schemas.openxmlformats.org/officeDocument/2006/relationships" xmlns:p="http://schemas.openxmlformats.org/presentationml/2006/main">
  <p:tag name="AS_UNIQUEID" val="1372"/>
</p:tagLst>
</file>

<file path=ppt/tags/tag91.xml><?xml version="1.0" encoding="utf-8"?>
<p:tagLst xmlns:a="http://schemas.openxmlformats.org/drawingml/2006/main" xmlns:r="http://schemas.openxmlformats.org/officeDocument/2006/relationships" xmlns:p="http://schemas.openxmlformats.org/presentationml/2006/main">
  <p:tag name="AS_UNIQUEID" val="1360"/>
</p:tagLst>
</file>

<file path=ppt/tags/tag92.xml><?xml version="1.0" encoding="utf-8"?>
<p:tagLst xmlns:a="http://schemas.openxmlformats.org/drawingml/2006/main" xmlns:r="http://schemas.openxmlformats.org/officeDocument/2006/relationships" xmlns:p="http://schemas.openxmlformats.org/presentationml/2006/main">
  <p:tag name="AS_UNIQUEID" val="1361"/>
</p:tagLst>
</file>

<file path=ppt/tags/tag93.xml><?xml version="1.0" encoding="utf-8"?>
<p:tagLst xmlns:a="http://schemas.openxmlformats.org/drawingml/2006/main" xmlns:r="http://schemas.openxmlformats.org/officeDocument/2006/relationships" xmlns:p="http://schemas.openxmlformats.org/presentationml/2006/main">
  <p:tag name="AS_UNIQUEID" val="1362"/>
</p:tagLst>
</file>

<file path=ppt/tags/tag94.xml><?xml version="1.0" encoding="utf-8"?>
<p:tagLst xmlns:a="http://schemas.openxmlformats.org/drawingml/2006/main" xmlns:r="http://schemas.openxmlformats.org/officeDocument/2006/relationships" xmlns:p="http://schemas.openxmlformats.org/presentationml/2006/main">
  <p:tag name="AS_UNIQUEID" val="1379"/>
</p:tagLst>
</file>

<file path=ppt/tags/tag95.xml><?xml version="1.0" encoding="utf-8"?>
<p:tagLst xmlns:a="http://schemas.openxmlformats.org/drawingml/2006/main" xmlns:r="http://schemas.openxmlformats.org/officeDocument/2006/relationships" xmlns:p="http://schemas.openxmlformats.org/presentationml/2006/main">
  <p:tag name="AS_UNIQUEID" val="1380"/>
</p:tagLst>
</file>

<file path=ppt/tags/tag96.xml><?xml version="1.0" encoding="utf-8"?>
<p:tagLst xmlns:a="http://schemas.openxmlformats.org/drawingml/2006/main" xmlns:r="http://schemas.openxmlformats.org/officeDocument/2006/relationships" xmlns:p="http://schemas.openxmlformats.org/presentationml/2006/main">
  <p:tag name="AS_UNIQUEID" val="1381"/>
</p:tagLst>
</file>

<file path=ppt/tags/tag97.xml><?xml version="1.0" encoding="utf-8"?>
<p:tagLst xmlns:a="http://schemas.openxmlformats.org/drawingml/2006/main" xmlns:r="http://schemas.openxmlformats.org/officeDocument/2006/relationships" xmlns:p="http://schemas.openxmlformats.org/presentationml/2006/main">
  <p:tag name="AS_UNIQUEID" val="1382"/>
</p:tagLst>
</file>

<file path=ppt/tags/tag98.xml><?xml version="1.0" encoding="utf-8"?>
<p:tagLst xmlns:a="http://schemas.openxmlformats.org/drawingml/2006/main" xmlns:r="http://schemas.openxmlformats.org/officeDocument/2006/relationships" xmlns:p="http://schemas.openxmlformats.org/presentationml/2006/main">
  <p:tag name="AS_UNIQUEID" val="1385"/>
</p:tagLst>
</file>

<file path=ppt/tags/tag99.xml><?xml version="1.0" encoding="utf-8"?>
<p:tagLst xmlns:a="http://schemas.openxmlformats.org/drawingml/2006/main" xmlns:r="http://schemas.openxmlformats.org/officeDocument/2006/relationships" xmlns:p="http://schemas.openxmlformats.org/presentationml/2006/main">
  <p:tag name="AS_UNIQUEID" val="1386"/>
</p:tagLst>
</file>

<file path=ppt/theme/theme1.xml><?xml version="1.0" encoding="utf-8"?>
<a:theme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1635</Words>
  <Application>Microsoft Office PowerPoint</Application>
  <PresentationFormat>宽屏</PresentationFormat>
  <Paragraphs>278</Paragraphs>
  <Slides>31</Slides>
  <Notes>25</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31</vt:i4>
      </vt:variant>
    </vt:vector>
  </HeadingPairs>
  <TitlesOfParts>
    <vt:vector size="46" baseType="lpstr">
      <vt:lpstr>方正粗黑宋简体</vt:lpstr>
      <vt:lpstr>方正姚体</vt:lpstr>
      <vt:lpstr>黑体</vt:lpstr>
      <vt:lpstr>楷体</vt:lpstr>
      <vt:lpstr>思源宋体 CN</vt:lpstr>
      <vt:lpstr>SimSun</vt:lpstr>
      <vt:lpstr>SimSun</vt:lpstr>
      <vt:lpstr>微软雅黑</vt:lpstr>
      <vt:lpstr>Arial</vt:lpstr>
      <vt:lpstr>Calibri</vt:lpstr>
      <vt:lpstr>Cambria Math</vt:lpstr>
      <vt:lpstr>Times New Roman</vt:lpstr>
      <vt:lpstr>Wingdings</vt:lpstr>
      <vt:lpstr>2_自定义设计方案</vt:lpstr>
      <vt:lpstr>6_自定义设计方案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cp:revision>
  <cp:lastPrinted>2025-04-06T22:42:19Z</cp:lastPrinted>
  <dcterms:created xsi:type="dcterms:W3CDTF">2025-04-06T22:42:19Z</dcterms:created>
  <dcterms:modified xsi:type="dcterms:W3CDTF">2025-04-22T14:15:24Z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