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heme/theme2.xml" ContentType="application/vnd.openxmlformats-officedocument.theme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notesSlides/notesSlide1.xml" ContentType="application/vnd.openxmlformats-officedocument.presentationml.notesSlide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notesSlides/notesSlide2.xml" ContentType="application/vnd.openxmlformats-officedocument.presentationml.notesSlide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notesSlides/notesSlide3.xml" ContentType="application/vnd.openxmlformats-officedocument.presentationml.notesSlide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notesSlides/notesSlide4.xml" ContentType="application/vnd.openxmlformats-officedocument.presentationml.notesSlide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notesSlides/notesSlide5.xml" ContentType="application/vnd.openxmlformats-officedocument.presentationml.notesSlide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notesSlides/notesSlide6.xml" ContentType="application/vnd.openxmlformats-officedocument.presentationml.notesSlide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5.xml" ContentType="application/vnd.openxmlformats-officedocument.presentationml.tags+xml"/>
  <Override PartName="/ppt/tags/tag217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notesSlides/notesSlide7.xml" ContentType="application/vnd.openxmlformats-officedocument.presentationml.notesSlide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6.xml" ContentType="application/vnd.openxmlformats-officedocument.presentationml.tags+xml"/>
  <Override PartName="/ppt/tags/tag238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notesSlides/notesSlide8.xml" ContentType="application/vnd.openxmlformats-officedocument.presentationml.notesSlide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notesSlides/notesSlide9.xml" ContentType="application/vnd.openxmlformats-officedocument.presentationml.notesSlide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notesSlides/notesSlide10.xml" ContentType="application/vnd.openxmlformats-officedocument.presentationml.notesSlide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notesSlides/notesSlide11.xml" ContentType="application/vnd.openxmlformats-officedocument.presentationml.notesSlide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notesSlides/notesSlide12.xml" ContentType="application/vnd.openxmlformats-officedocument.presentationml.notesSlide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tags/tag189.xml" ContentType="application/vnd.openxmlformats-officedocument.presentationml.tags+xml"/>
  <Override PartName="/ppt/tags/tag214.xml" ContentType="application/vnd.openxmlformats-officedocument.presentationml.tags+xml"/>
  <Override PartName="/ppt/tags/tag216.xml" ContentType="application/vnd.openxmlformats-officedocument.presentationml.tags+xml"/>
  <Override PartName="/ppt/tags/tag218.xml" ContentType="application/vnd.openxmlformats-officedocument.presentationml.tags+xml"/>
  <Override PartName="/ppt/tags/tag231.xml" ContentType="application/vnd.openxmlformats-officedocument.presentationml.tags+xml"/>
  <Override PartName="/ppt/tags/tag235.xml" ContentType="application/vnd.openxmlformats-officedocument.presentationml.tags+xml"/>
  <Override PartName="/ppt/tags/tag237.xml" ContentType="application/vnd.openxmlformats-officedocument.presentationml.tags+xml"/>
  <Override PartName="/ppt/tags/tag239.xml" ContentType="application/vnd.openxmlformats-officedocument.presentationml.tags+xml"/>
  <Override PartName="/ppt/tags/tag288.xml" ContentType="application/vnd.openxmlformats-officedocument.presentationml.tags+xml"/>
  <Override PartName="/ppt/tags/tag376.xml" ContentType="application/vnd.openxmlformats-officedocument.presentationml.tags+xml"/>
  <Override PartName="/ppt/tags/tag416.xml" ContentType="application/vnd.openxmlformats-officedocument.presentationml.tags+xml"/>
  <Override PartName="/ppt/tags/tag428.xml" ContentType="application/vnd.openxmlformats-officedocument.presentationml.tags+xml"/>
  <Override PartName="/ppt/tags/tag441.xml" ContentType="application/vnd.openxmlformats-officedocument.presentationml.tags+xml"/>
  <Override PartName="/ppt/tags/tag451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sldIdLst>
    <p:sldId id="271" r:id="rId2"/>
    <p:sldId id="257" r:id="rId3"/>
    <p:sldId id="560" r:id="rId4"/>
    <p:sldId id="259" r:id="rId5"/>
    <p:sldId id="650" r:id="rId6"/>
    <p:sldId id="632" r:id="rId7"/>
    <p:sldId id="652" r:id="rId8"/>
    <p:sldId id="655" r:id="rId9"/>
    <p:sldId id="654" r:id="rId10"/>
    <p:sldId id="656" r:id="rId11"/>
    <p:sldId id="657" r:id="rId12"/>
    <p:sldId id="653" r:id="rId13"/>
    <p:sldId id="659" r:id="rId14"/>
    <p:sldId id="584" r:id="rId15"/>
    <p:sldId id="593" r:id="rId16"/>
    <p:sldId id="358" r:id="rId17"/>
    <p:sldId id="586" r:id="rId18"/>
    <p:sldId id="587" r:id="rId19"/>
    <p:sldId id="588" r:id="rId20"/>
    <p:sldId id="648" r:id="rId21"/>
    <p:sldId id="617" r:id="rId22"/>
  </p:sldIdLst>
  <p:sldSz cx="12192000" cy="6858000"/>
  <p:notesSz cx="6858000" cy="9144000"/>
  <p:custDataLst>
    <p:tags r:id="rId24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89" userDrawn="1">
          <p15:clr>
            <a:srgbClr val="A4A3A4"/>
          </p15:clr>
        </p15:guide>
        <p15:guide id="2" pos="383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70" y="91"/>
      </p:cViewPr>
      <p:guideLst>
        <p:guide orient="horz" pos="1989"/>
        <p:guide pos="3837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tags" Target="../tags/tag67.xml"/><Relationship Id="rId1" Type="http://schemas.openxmlformats.org/officeDocument/2006/relationships/theme" Target="../theme/theme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05.xml"/><Relationship Id="rId1" Type="http://schemas.openxmlformats.org/officeDocument/2006/relationships/tags" Target="../tags/tag104.xml"/><Relationship Id="rId4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34.xml"/><Relationship Id="rId1" Type="http://schemas.openxmlformats.org/officeDocument/2006/relationships/tags" Target="../tags/tag133.xml"/><Relationship Id="rId4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49.xml"/><Relationship Id="rId1" Type="http://schemas.openxmlformats.org/officeDocument/2006/relationships/tags" Target="../tags/tag148.xml"/><Relationship Id="rId4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72.xml"/><Relationship Id="rId1" Type="http://schemas.openxmlformats.org/officeDocument/2006/relationships/tags" Target="../tags/tag171.xml"/><Relationship Id="rId4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83.xml"/><Relationship Id="rId1" Type="http://schemas.openxmlformats.org/officeDocument/2006/relationships/tags" Target="../tags/tag182.xml"/><Relationship Id="rId4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00.xml"/><Relationship Id="rId1" Type="http://schemas.openxmlformats.org/officeDocument/2006/relationships/tags" Target="../tags/tag199.xml"/><Relationship Id="rId4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28.xml"/><Relationship Id="rId1" Type="http://schemas.openxmlformats.org/officeDocument/2006/relationships/tags" Target="../tags/tag227.xml"/><Relationship Id="rId4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54.xml"/><Relationship Id="rId1" Type="http://schemas.openxmlformats.org/officeDocument/2006/relationships/tags" Target="../tags/tag253.xml"/><Relationship Id="rId4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78.xml"/><Relationship Id="rId1" Type="http://schemas.openxmlformats.org/officeDocument/2006/relationships/tags" Target="../tags/tag277.xml"/><Relationship Id="rId4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98.xml"/><Relationship Id="rId1" Type="http://schemas.openxmlformats.org/officeDocument/2006/relationships/tags" Target="../tags/tag297.xml"/><Relationship Id="rId4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14.xml"/><Relationship Id="rId1" Type="http://schemas.openxmlformats.org/officeDocument/2006/relationships/tags" Target="../tags/tag313.xml"/><Relationship Id="rId4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61.xml"/><Relationship Id="rId1" Type="http://schemas.openxmlformats.org/officeDocument/2006/relationships/tags" Target="../tags/tag360.xml"/><Relationship Id="rId4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endParaRPr lang="zh-CN" altLang="en-US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endParaRPr lang="zh-CN" altLang="en-US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>
              <a:latin typeface="微软雅黑" panose="020B0503020204020204" charset="-122"/>
              <a:ea typeface="微软雅黑"/>
              <a:sym typeface="+mn-ea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3.xml"/><Relationship Id="rId4" Type="http://schemas.openxmlformats.org/officeDocument/2006/relationships/tags" Target="../tags/tag22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7.xml"/><Relationship Id="rId3" Type="http://schemas.openxmlformats.org/officeDocument/2006/relationships/tags" Target="../tags/tag32.xml"/><Relationship Id="rId7" Type="http://schemas.openxmlformats.org/officeDocument/2006/relationships/tags" Target="../tags/tag36.xml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tags" Target="../tags/tag38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7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6.xml"/><Relationship Id="rId1" Type="http://schemas.openxmlformats.org/officeDocument/2006/relationships/tags" Target="../tags/tag45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tags" Target="../tags/tag5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5.xml"/><Relationship Id="rId4" Type="http://schemas.openxmlformats.org/officeDocument/2006/relationships/tags" Target="../tags/tag54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9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tags" Target="../tags/tag6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4.xml"/><Relationship Id="rId4" Type="http://schemas.openxmlformats.org/officeDocument/2006/relationships/tags" Target="../tags/tag6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6.xml"/><Relationship Id="rId1" Type="http://schemas.openxmlformats.org/officeDocument/2006/relationships/tags" Target="../tags/tag6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1"/>
            <a:ext cx="12192000" cy="645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45"/>
          </a:p>
        </p:txBody>
      </p:sp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 flipV="1">
            <a:off x="1" y="655686"/>
            <a:ext cx="12189556" cy="823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20" Type="http://schemas.openxmlformats.org/officeDocument/2006/relationships/tags" Target="../tags/tag8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19" Type="http://schemas.openxmlformats.org/officeDocument/2006/relationships/tags" Target="../tags/tag7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Relationship Id="rId22" Type="http://schemas.openxmlformats.org/officeDocument/2006/relationships/image" Target="file:///D:\qq&#25991;&#20214;\712321467\Image\C2C\Image2\%7b75232B38-A165-1FB7-499C-2E1C792CACB5%7d.p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75.xml"/><Relationship Id="rId7" Type="http://schemas.openxmlformats.org/officeDocument/2006/relationships/tags" Target="../tags/tag79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4" Type="http://schemas.openxmlformats.org/officeDocument/2006/relationships/tags" Target="../tags/tag76.xml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7.xml"/><Relationship Id="rId3" Type="http://schemas.openxmlformats.org/officeDocument/2006/relationships/tags" Target="../tags/tag82.xml"/><Relationship Id="rId7" Type="http://schemas.openxmlformats.org/officeDocument/2006/relationships/tags" Target="../tags/tag86.xml"/><Relationship Id="rId2" Type="http://schemas.openxmlformats.org/officeDocument/2006/relationships/tags" Target="../tags/tag81.xml"/><Relationship Id="rId1" Type="http://schemas.openxmlformats.org/officeDocument/2006/relationships/tags" Target="../tags/tag80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83.xml"/><Relationship Id="rId9" Type="http://schemas.openxmlformats.org/officeDocument/2006/relationships/tags" Target="../tags/tag8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91.xml"/><Relationship Id="rId7" Type="http://schemas.openxmlformats.org/officeDocument/2006/relationships/tags" Target="../tags/tag95.xml"/><Relationship Id="rId2" Type="http://schemas.openxmlformats.org/officeDocument/2006/relationships/tags" Target="../tags/tag90.xml"/><Relationship Id="rId1" Type="http://schemas.openxmlformats.org/officeDocument/2006/relationships/tags" Target="../tags/tag89.xml"/><Relationship Id="rId6" Type="http://schemas.openxmlformats.org/officeDocument/2006/relationships/tags" Target="../tags/tag94.xml"/><Relationship Id="rId5" Type="http://schemas.openxmlformats.org/officeDocument/2006/relationships/tags" Target="../tags/tag93.xml"/><Relationship Id="rId4" Type="http://schemas.openxmlformats.org/officeDocument/2006/relationships/tags" Target="../tags/tag9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03.xml"/><Relationship Id="rId3" Type="http://schemas.openxmlformats.org/officeDocument/2006/relationships/tags" Target="../tags/tag98.xml"/><Relationship Id="rId7" Type="http://schemas.openxmlformats.org/officeDocument/2006/relationships/tags" Target="../tags/tag102.xml"/><Relationship Id="rId12" Type="http://schemas.openxmlformats.org/officeDocument/2006/relationships/image" Target="../media/image2.png"/><Relationship Id="rId2" Type="http://schemas.openxmlformats.org/officeDocument/2006/relationships/tags" Target="../tags/tag97.xml"/><Relationship Id="rId1" Type="http://schemas.openxmlformats.org/officeDocument/2006/relationships/tags" Target="../tags/tag96.xml"/><Relationship Id="rId6" Type="http://schemas.openxmlformats.org/officeDocument/2006/relationships/tags" Target="../tags/tag101.xml"/><Relationship Id="rId11" Type="http://schemas.openxmlformats.org/officeDocument/2006/relationships/image" Target="../media/image3.png"/><Relationship Id="rId5" Type="http://schemas.openxmlformats.org/officeDocument/2006/relationships/tags" Target="../tags/tag100.xml"/><Relationship Id="rId10" Type="http://schemas.openxmlformats.org/officeDocument/2006/relationships/notesSlide" Target="../notesSlides/notesSlide1.xml"/><Relationship Id="rId4" Type="http://schemas.openxmlformats.org/officeDocument/2006/relationships/tags" Target="../tags/tag99.xml"/><Relationship Id="rId9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tags" Target="../tags/tag118.xml"/><Relationship Id="rId18" Type="http://schemas.openxmlformats.org/officeDocument/2006/relationships/tags" Target="../tags/tag123.xml"/><Relationship Id="rId26" Type="http://schemas.openxmlformats.org/officeDocument/2006/relationships/tags" Target="../tags/tag131.xml"/><Relationship Id="rId3" Type="http://schemas.openxmlformats.org/officeDocument/2006/relationships/tags" Target="../tags/tag108.xml"/><Relationship Id="rId21" Type="http://schemas.openxmlformats.org/officeDocument/2006/relationships/tags" Target="../tags/tag126.xml"/><Relationship Id="rId34" Type="http://schemas.openxmlformats.org/officeDocument/2006/relationships/image" Target="../media/image8.jpeg"/><Relationship Id="rId7" Type="http://schemas.openxmlformats.org/officeDocument/2006/relationships/tags" Target="../tags/tag112.xml"/><Relationship Id="rId12" Type="http://schemas.openxmlformats.org/officeDocument/2006/relationships/tags" Target="../tags/tag117.xml"/><Relationship Id="rId17" Type="http://schemas.openxmlformats.org/officeDocument/2006/relationships/tags" Target="../tags/tag122.xml"/><Relationship Id="rId25" Type="http://schemas.openxmlformats.org/officeDocument/2006/relationships/tags" Target="../tags/tag130.xml"/><Relationship Id="rId33" Type="http://schemas.openxmlformats.org/officeDocument/2006/relationships/image" Target="../media/image7.jpeg"/><Relationship Id="rId2" Type="http://schemas.openxmlformats.org/officeDocument/2006/relationships/tags" Target="../tags/tag107.xml"/><Relationship Id="rId16" Type="http://schemas.openxmlformats.org/officeDocument/2006/relationships/tags" Target="../tags/tag121.xml"/><Relationship Id="rId20" Type="http://schemas.openxmlformats.org/officeDocument/2006/relationships/tags" Target="../tags/tag125.xml"/><Relationship Id="rId29" Type="http://schemas.openxmlformats.org/officeDocument/2006/relationships/notesSlide" Target="../notesSlides/notesSlide2.xml"/><Relationship Id="rId1" Type="http://schemas.openxmlformats.org/officeDocument/2006/relationships/tags" Target="../tags/tag106.xml"/><Relationship Id="rId6" Type="http://schemas.openxmlformats.org/officeDocument/2006/relationships/tags" Target="../tags/tag111.xml"/><Relationship Id="rId11" Type="http://schemas.openxmlformats.org/officeDocument/2006/relationships/tags" Target="../tags/tag116.xml"/><Relationship Id="rId24" Type="http://schemas.openxmlformats.org/officeDocument/2006/relationships/tags" Target="../tags/tag129.xml"/><Relationship Id="rId32" Type="http://schemas.openxmlformats.org/officeDocument/2006/relationships/image" Target="../media/image6.jpeg"/><Relationship Id="rId5" Type="http://schemas.openxmlformats.org/officeDocument/2006/relationships/tags" Target="../tags/tag110.xml"/><Relationship Id="rId15" Type="http://schemas.openxmlformats.org/officeDocument/2006/relationships/tags" Target="../tags/tag120.xml"/><Relationship Id="rId23" Type="http://schemas.openxmlformats.org/officeDocument/2006/relationships/tags" Target="../tags/tag128.xml"/><Relationship Id="rId28" Type="http://schemas.openxmlformats.org/officeDocument/2006/relationships/slideLayout" Target="../slideLayouts/slideLayout1.xml"/><Relationship Id="rId36" Type="http://schemas.openxmlformats.org/officeDocument/2006/relationships/image" Target="../media/image10.png"/><Relationship Id="rId10" Type="http://schemas.openxmlformats.org/officeDocument/2006/relationships/tags" Target="../tags/tag115.xml"/><Relationship Id="rId19" Type="http://schemas.openxmlformats.org/officeDocument/2006/relationships/tags" Target="../tags/tag124.xml"/><Relationship Id="rId31" Type="http://schemas.openxmlformats.org/officeDocument/2006/relationships/image" Target="../media/image5.jpeg"/><Relationship Id="rId4" Type="http://schemas.openxmlformats.org/officeDocument/2006/relationships/tags" Target="../tags/tag109.xml"/><Relationship Id="rId9" Type="http://schemas.openxmlformats.org/officeDocument/2006/relationships/tags" Target="../tags/tag114.xml"/><Relationship Id="rId14" Type="http://schemas.openxmlformats.org/officeDocument/2006/relationships/tags" Target="../tags/tag119.xml"/><Relationship Id="rId22" Type="http://schemas.openxmlformats.org/officeDocument/2006/relationships/tags" Target="../tags/tag127.xml"/><Relationship Id="rId27" Type="http://schemas.openxmlformats.org/officeDocument/2006/relationships/tags" Target="../tags/tag132.xml"/><Relationship Id="rId30" Type="http://schemas.openxmlformats.org/officeDocument/2006/relationships/image" Target="../media/image4.jpeg"/><Relationship Id="rId35" Type="http://schemas.openxmlformats.org/officeDocument/2006/relationships/image" Target="../media/image9.jpeg"/><Relationship Id="rId8" Type="http://schemas.openxmlformats.org/officeDocument/2006/relationships/tags" Target="../tags/tag1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142.xml"/><Relationship Id="rId13" Type="http://schemas.microsoft.com/office/2007/relationships/media" Target="../media/media2.mp4"/><Relationship Id="rId18" Type="http://schemas.openxmlformats.org/officeDocument/2006/relationships/slideLayout" Target="../slideLayouts/slideLayout1.xml"/><Relationship Id="rId3" Type="http://schemas.openxmlformats.org/officeDocument/2006/relationships/tags" Target="../tags/tag137.xml"/><Relationship Id="rId21" Type="http://schemas.openxmlformats.org/officeDocument/2006/relationships/image" Target="../media/image11.png"/><Relationship Id="rId7" Type="http://schemas.openxmlformats.org/officeDocument/2006/relationships/tags" Target="../tags/tag141.xml"/><Relationship Id="rId12" Type="http://schemas.openxmlformats.org/officeDocument/2006/relationships/tags" Target="../tags/tag144.xml"/><Relationship Id="rId17" Type="http://schemas.openxmlformats.org/officeDocument/2006/relationships/tags" Target="../tags/tag147.xml"/><Relationship Id="rId2" Type="http://schemas.openxmlformats.org/officeDocument/2006/relationships/tags" Target="../tags/tag136.xml"/><Relationship Id="rId16" Type="http://schemas.openxmlformats.org/officeDocument/2006/relationships/tags" Target="../tags/tag146.xml"/><Relationship Id="rId20" Type="http://schemas.openxmlformats.org/officeDocument/2006/relationships/image" Target="../media/image10.png"/><Relationship Id="rId1" Type="http://schemas.openxmlformats.org/officeDocument/2006/relationships/tags" Target="../tags/tag135.xml"/><Relationship Id="rId6" Type="http://schemas.openxmlformats.org/officeDocument/2006/relationships/tags" Target="../tags/tag140.xml"/><Relationship Id="rId11" Type="http://schemas.openxmlformats.org/officeDocument/2006/relationships/video" Target="../media/media1.mp4"/><Relationship Id="rId5" Type="http://schemas.openxmlformats.org/officeDocument/2006/relationships/tags" Target="../tags/tag139.xml"/><Relationship Id="rId15" Type="http://schemas.openxmlformats.org/officeDocument/2006/relationships/tags" Target="../tags/tag145.xml"/><Relationship Id="rId23" Type="http://schemas.openxmlformats.org/officeDocument/2006/relationships/image" Target="../media/image13.png"/><Relationship Id="rId10" Type="http://schemas.microsoft.com/office/2007/relationships/media" Target="../media/media1.mp4"/><Relationship Id="rId19" Type="http://schemas.openxmlformats.org/officeDocument/2006/relationships/notesSlide" Target="../notesSlides/notesSlide3.xml"/><Relationship Id="rId4" Type="http://schemas.openxmlformats.org/officeDocument/2006/relationships/tags" Target="../tags/tag138.xml"/><Relationship Id="rId9" Type="http://schemas.openxmlformats.org/officeDocument/2006/relationships/tags" Target="../tags/tag143.xml"/><Relationship Id="rId14" Type="http://schemas.openxmlformats.org/officeDocument/2006/relationships/video" Target="../media/media2.mp4"/><Relationship Id="rId22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157.xml"/><Relationship Id="rId13" Type="http://schemas.openxmlformats.org/officeDocument/2006/relationships/tags" Target="../tags/tag162.xml"/><Relationship Id="rId18" Type="http://schemas.openxmlformats.org/officeDocument/2006/relationships/tags" Target="../tags/tag167.xml"/><Relationship Id="rId3" Type="http://schemas.openxmlformats.org/officeDocument/2006/relationships/tags" Target="../tags/tag152.xml"/><Relationship Id="rId21" Type="http://schemas.openxmlformats.org/officeDocument/2006/relationships/tags" Target="../tags/tag170.xml"/><Relationship Id="rId7" Type="http://schemas.openxmlformats.org/officeDocument/2006/relationships/tags" Target="../tags/tag156.xml"/><Relationship Id="rId12" Type="http://schemas.openxmlformats.org/officeDocument/2006/relationships/tags" Target="../tags/tag161.xml"/><Relationship Id="rId17" Type="http://schemas.openxmlformats.org/officeDocument/2006/relationships/tags" Target="../tags/tag166.xml"/><Relationship Id="rId25" Type="http://schemas.openxmlformats.org/officeDocument/2006/relationships/image" Target="../media/image14.png"/><Relationship Id="rId2" Type="http://schemas.openxmlformats.org/officeDocument/2006/relationships/tags" Target="../tags/tag151.xml"/><Relationship Id="rId16" Type="http://schemas.openxmlformats.org/officeDocument/2006/relationships/tags" Target="../tags/tag165.xml"/><Relationship Id="rId20" Type="http://schemas.openxmlformats.org/officeDocument/2006/relationships/tags" Target="../tags/tag169.xml"/><Relationship Id="rId1" Type="http://schemas.openxmlformats.org/officeDocument/2006/relationships/tags" Target="../tags/tag150.xml"/><Relationship Id="rId6" Type="http://schemas.openxmlformats.org/officeDocument/2006/relationships/tags" Target="../tags/tag155.xml"/><Relationship Id="rId11" Type="http://schemas.openxmlformats.org/officeDocument/2006/relationships/tags" Target="../tags/tag160.xml"/><Relationship Id="rId24" Type="http://schemas.openxmlformats.org/officeDocument/2006/relationships/tags" Target="../tags/tag189.xml"/><Relationship Id="rId5" Type="http://schemas.openxmlformats.org/officeDocument/2006/relationships/tags" Target="../tags/tag154.xml"/><Relationship Id="rId15" Type="http://schemas.openxmlformats.org/officeDocument/2006/relationships/tags" Target="../tags/tag164.xml"/><Relationship Id="rId23" Type="http://schemas.openxmlformats.org/officeDocument/2006/relationships/notesSlide" Target="../notesSlides/notesSlide4.xml"/><Relationship Id="rId10" Type="http://schemas.openxmlformats.org/officeDocument/2006/relationships/tags" Target="../tags/tag159.xml"/><Relationship Id="rId19" Type="http://schemas.openxmlformats.org/officeDocument/2006/relationships/tags" Target="../tags/tag168.xml"/><Relationship Id="rId4" Type="http://schemas.openxmlformats.org/officeDocument/2006/relationships/tags" Target="../tags/tag153.xml"/><Relationship Id="rId9" Type="http://schemas.openxmlformats.org/officeDocument/2006/relationships/tags" Target="../tags/tag158.xml"/><Relationship Id="rId14" Type="http://schemas.openxmlformats.org/officeDocument/2006/relationships/tags" Target="../tags/tag163.xml"/><Relationship Id="rId22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80.xml"/><Relationship Id="rId13" Type="http://schemas.openxmlformats.org/officeDocument/2006/relationships/image" Target="../media/image15.png"/><Relationship Id="rId3" Type="http://schemas.openxmlformats.org/officeDocument/2006/relationships/tags" Target="../tags/tag175.xml"/><Relationship Id="rId7" Type="http://schemas.openxmlformats.org/officeDocument/2006/relationships/tags" Target="../tags/tag179.xml"/><Relationship Id="rId12" Type="http://schemas.openxmlformats.org/officeDocument/2006/relationships/tags" Target="../tags/tag214.xml"/><Relationship Id="rId17" Type="http://schemas.openxmlformats.org/officeDocument/2006/relationships/image" Target="../media/image17.png"/><Relationship Id="rId2" Type="http://schemas.openxmlformats.org/officeDocument/2006/relationships/tags" Target="../tags/tag174.xml"/><Relationship Id="rId16" Type="http://schemas.openxmlformats.org/officeDocument/2006/relationships/tags" Target="../tags/tag218.xml"/><Relationship Id="rId1" Type="http://schemas.openxmlformats.org/officeDocument/2006/relationships/tags" Target="../tags/tag173.xml"/><Relationship Id="rId6" Type="http://schemas.openxmlformats.org/officeDocument/2006/relationships/tags" Target="../tags/tag178.xml"/><Relationship Id="rId11" Type="http://schemas.openxmlformats.org/officeDocument/2006/relationships/notesSlide" Target="../notesSlides/notesSlide5.xml"/><Relationship Id="rId5" Type="http://schemas.openxmlformats.org/officeDocument/2006/relationships/tags" Target="../tags/tag177.xml"/><Relationship Id="rId15" Type="http://schemas.openxmlformats.org/officeDocument/2006/relationships/image" Target="../media/image16.png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176.xml"/><Relationship Id="rId9" Type="http://schemas.openxmlformats.org/officeDocument/2006/relationships/tags" Target="../tags/tag181.xml"/><Relationship Id="rId14" Type="http://schemas.openxmlformats.org/officeDocument/2006/relationships/tags" Target="../tags/tag21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192.xml"/><Relationship Id="rId13" Type="http://schemas.openxmlformats.org/officeDocument/2006/relationships/tags" Target="../tags/tag197.xml"/><Relationship Id="rId18" Type="http://schemas.openxmlformats.org/officeDocument/2006/relationships/image" Target="../media/image18.png"/><Relationship Id="rId26" Type="http://schemas.openxmlformats.org/officeDocument/2006/relationships/image" Target="../media/image22.png"/><Relationship Id="rId3" Type="http://schemas.openxmlformats.org/officeDocument/2006/relationships/tags" Target="../tags/tag186.xml"/><Relationship Id="rId21" Type="http://schemas.openxmlformats.org/officeDocument/2006/relationships/tags" Target="../tags/tag237.xml"/><Relationship Id="rId7" Type="http://schemas.openxmlformats.org/officeDocument/2006/relationships/tags" Target="../tags/tag191.xml"/><Relationship Id="rId12" Type="http://schemas.openxmlformats.org/officeDocument/2006/relationships/tags" Target="../tags/tag196.xml"/><Relationship Id="rId17" Type="http://schemas.openxmlformats.org/officeDocument/2006/relationships/tags" Target="../tags/tag231.xml"/><Relationship Id="rId25" Type="http://schemas.openxmlformats.org/officeDocument/2006/relationships/image" Target="../media/image21.png"/><Relationship Id="rId2" Type="http://schemas.openxmlformats.org/officeDocument/2006/relationships/tags" Target="../tags/tag185.xml"/><Relationship Id="rId16" Type="http://schemas.openxmlformats.org/officeDocument/2006/relationships/notesSlide" Target="../notesSlides/notesSlide6.xml"/><Relationship Id="rId20" Type="http://schemas.openxmlformats.org/officeDocument/2006/relationships/image" Target="../media/image19.png"/><Relationship Id="rId1" Type="http://schemas.openxmlformats.org/officeDocument/2006/relationships/tags" Target="../tags/tag184.xml"/><Relationship Id="rId6" Type="http://schemas.openxmlformats.org/officeDocument/2006/relationships/tags" Target="../tags/tag190.xml"/><Relationship Id="rId11" Type="http://schemas.openxmlformats.org/officeDocument/2006/relationships/tags" Target="../tags/tag195.xml"/><Relationship Id="rId24" Type="http://schemas.openxmlformats.org/officeDocument/2006/relationships/image" Target="../media/image20.png"/><Relationship Id="rId5" Type="http://schemas.openxmlformats.org/officeDocument/2006/relationships/tags" Target="../tags/tag188.xml"/><Relationship Id="rId15" Type="http://schemas.openxmlformats.org/officeDocument/2006/relationships/slideLayout" Target="../slideLayouts/slideLayout1.xml"/><Relationship Id="rId23" Type="http://schemas.openxmlformats.org/officeDocument/2006/relationships/tags" Target="../tags/tag239.xml"/><Relationship Id="rId10" Type="http://schemas.openxmlformats.org/officeDocument/2006/relationships/tags" Target="../tags/tag194.xml"/><Relationship Id="rId19" Type="http://schemas.openxmlformats.org/officeDocument/2006/relationships/tags" Target="../tags/tag235.xml"/><Relationship Id="rId4" Type="http://schemas.openxmlformats.org/officeDocument/2006/relationships/tags" Target="../tags/tag187.xml"/><Relationship Id="rId9" Type="http://schemas.openxmlformats.org/officeDocument/2006/relationships/tags" Target="../tags/tag193.xml"/><Relationship Id="rId14" Type="http://schemas.openxmlformats.org/officeDocument/2006/relationships/tags" Target="../tags/tag198.xml"/><Relationship Id="rId22" Type="http://schemas.openxmlformats.org/officeDocument/2006/relationships/image" Target="../media/image16.png"/><Relationship Id="rId27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208.xml"/><Relationship Id="rId13" Type="http://schemas.openxmlformats.org/officeDocument/2006/relationships/tags" Target="../tags/tag213.xml"/><Relationship Id="rId18" Type="http://schemas.openxmlformats.org/officeDocument/2006/relationships/tags" Target="../tags/tag221.xml"/><Relationship Id="rId26" Type="http://schemas.openxmlformats.org/officeDocument/2006/relationships/image" Target="../media/image3.png"/><Relationship Id="rId3" Type="http://schemas.openxmlformats.org/officeDocument/2006/relationships/tags" Target="../tags/tag203.xml"/><Relationship Id="rId21" Type="http://schemas.openxmlformats.org/officeDocument/2006/relationships/tags" Target="../tags/tag224.xml"/><Relationship Id="rId7" Type="http://schemas.openxmlformats.org/officeDocument/2006/relationships/tags" Target="../tags/tag207.xml"/><Relationship Id="rId12" Type="http://schemas.openxmlformats.org/officeDocument/2006/relationships/tags" Target="../tags/tag212.xml"/><Relationship Id="rId17" Type="http://schemas.openxmlformats.org/officeDocument/2006/relationships/tags" Target="../tags/tag220.xml"/><Relationship Id="rId25" Type="http://schemas.openxmlformats.org/officeDocument/2006/relationships/notesSlide" Target="../notesSlides/notesSlide7.xml"/><Relationship Id="rId2" Type="http://schemas.openxmlformats.org/officeDocument/2006/relationships/tags" Target="../tags/tag202.xml"/><Relationship Id="rId16" Type="http://schemas.openxmlformats.org/officeDocument/2006/relationships/tags" Target="../tags/tag219.xml"/><Relationship Id="rId20" Type="http://schemas.openxmlformats.org/officeDocument/2006/relationships/tags" Target="../tags/tag223.xml"/><Relationship Id="rId1" Type="http://schemas.openxmlformats.org/officeDocument/2006/relationships/tags" Target="../tags/tag201.xml"/><Relationship Id="rId6" Type="http://schemas.openxmlformats.org/officeDocument/2006/relationships/tags" Target="../tags/tag206.xml"/><Relationship Id="rId11" Type="http://schemas.openxmlformats.org/officeDocument/2006/relationships/tags" Target="../tags/tag211.xml"/><Relationship Id="rId24" Type="http://schemas.openxmlformats.org/officeDocument/2006/relationships/slideLayout" Target="../slideLayouts/slideLayout1.xml"/><Relationship Id="rId5" Type="http://schemas.openxmlformats.org/officeDocument/2006/relationships/tags" Target="../tags/tag205.xml"/><Relationship Id="rId15" Type="http://schemas.openxmlformats.org/officeDocument/2006/relationships/tags" Target="../tags/tag217.xml"/><Relationship Id="rId23" Type="http://schemas.openxmlformats.org/officeDocument/2006/relationships/tags" Target="../tags/tag226.xml"/><Relationship Id="rId28" Type="http://schemas.openxmlformats.org/officeDocument/2006/relationships/image" Target="../media/image24.png"/><Relationship Id="rId10" Type="http://schemas.openxmlformats.org/officeDocument/2006/relationships/tags" Target="../tags/tag210.xml"/><Relationship Id="rId19" Type="http://schemas.openxmlformats.org/officeDocument/2006/relationships/tags" Target="../tags/tag222.xml"/><Relationship Id="rId4" Type="http://schemas.openxmlformats.org/officeDocument/2006/relationships/tags" Target="../tags/tag204.xml"/><Relationship Id="rId9" Type="http://schemas.openxmlformats.org/officeDocument/2006/relationships/tags" Target="../tags/tag209.xml"/><Relationship Id="rId14" Type="http://schemas.openxmlformats.org/officeDocument/2006/relationships/tags" Target="../tags/tag215.xml"/><Relationship Id="rId22" Type="http://schemas.openxmlformats.org/officeDocument/2006/relationships/tags" Target="../tags/tag225.xml"/><Relationship Id="rId27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240.xml"/><Relationship Id="rId13" Type="http://schemas.openxmlformats.org/officeDocument/2006/relationships/tags" Target="../tags/tag245.xml"/><Relationship Id="rId18" Type="http://schemas.openxmlformats.org/officeDocument/2006/relationships/tags" Target="../tags/tag250.xml"/><Relationship Id="rId26" Type="http://schemas.openxmlformats.org/officeDocument/2006/relationships/image" Target="../media/image27.png"/><Relationship Id="rId3" Type="http://schemas.openxmlformats.org/officeDocument/2006/relationships/tags" Target="../tags/tag232.xml"/><Relationship Id="rId21" Type="http://schemas.openxmlformats.org/officeDocument/2006/relationships/slideLayout" Target="../slideLayouts/slideLayout1.xml"/><Relationship Id="rId7" Type="http://schemas.openxmlformats.org/officeDocument/2006/relationships/tags" Target="../tags/tag238.xml"/><Relationship Id="rId12" Type="http://schemas.openxmlformats.org/officeDocument/2006/relationships/tags" Target="../tags/tag244.xml"/><Relationship Id="rId17" Type="http://schemas.openxmlformats.org/officeDocument/2006/relationships/tags" Target="../tags/tag249.xml"/><Relationship Id="rId25" Type="http://schemas.openxmlformats.org/officeDocument/2006/relationships/tags" Target="../tags/tag288.xml"/><Relationship Id="rId2" Type="http://schemas.openxmlformats.org/officeDocument/2006/relationships/tags" Target="../tags/tag230.xml"/><Relationship Id="rId16" Type="http://schemas.openxmlformats.org/officeDocument/2006/relationships/tags" Target="../tags/tag248.xml"/><Relationship Id="rId20" Type="http://schemas.openxmlformats.org/officeDocument/2006/relationships/tags" Target="../tags/tag252.xml"/><Relationship Id="rId29" Type="http://schemas.openxmlformats.org/officeDocument/2006/relationships/image" Target="../media/image29.png"/><Relationship Id="rId1" Type="http://schemas.openxmlformats.org/officeDocument/2006/relationships/tags" Target="../tags/tag229.xml"/><Relationship Id="rId6" Type="http://schemas.openxmlformats.org/officeDocument/2006/relationships/tags" Target="../tags/tag236.xml"/><Relationship Id="rId11" Type="http://schemas.openxmlformats.org/officeDocument/2006/relationships/tags" Target="../tags/tag243.xml"/><Relationship Id="rId24" Type="http://schemas.openxmlformats.org/officeDocument/2006/relationships/image" Target="../media/image26.png"/><Relationship Id="rId5" Type="http://schemas.openxmlformats.org/officeDocument/2006/relationships/tags" Target="../tags/tag234.xml"/><Relationship Id="rId15" Type="http://schemas.openxmlformats.org/officeDocument/2006/relationships/tags" Target="../tags/tag247.xml"/><Relationship Id="rId23" Type="http://schemas.openxmlformats.org/officeDocument/2006/relationships/image" Target="../media/image25.jpeg"/><Relationship Id="rId28" Type="http://schemas.openxmlformats.org/officeDocument/2006/relationships/image" Target="../media/image28.jpeg"/><Relationship Id="rId10" Type="http://schemas.openxmlformats.org/officeDocument/2006/relationships/tags" Target="../tags/tag242.xml"/><Relationship Id="rId19" Type="http://schemas.openxmlformats.org/officeDocument/2006/relationships/tags" Target="../tags/tag251.xml"/><Relationship Id="rId4" Type="http://schemas.openxmlformats.org/officeDocument/2006/relationships/tags" Target="../tags/tag233.xml"/><Relationship Id="rId9" Type="http://schemas.openxmlformats.org/officeDocument/2006/relationships/tags" Target="../tags/tag241.xml"/><Relationship Id="rId14" Type="http://schemas.openxmlformats.org/officeDocument/2006/relationships/tags" Target="../tags/tag246.xml"/><Relationship Id="rId22" Type="http://schemas.openxmlformats.org/officeDocument/2006/relationships/notesSlide" Target="../notesSlides/notesSlide8.xml"/><Relationship Id="rId27" Type="http://schemas.openxmlformats.org/officeDocument/2006/relationships/image" Target="../media/image27.jpeg"/><Relationship Id="rId30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262.xml"/><Relationship Id="rId13" Type="http://schemas.openxmlformats.org/officeDocument/2006/relationships/tags" Target="../tags/tag267.xml"/><Relationship Id="rId18" Type="http://schemas.openxmlformats.org/officeDocument/2006/relationships/tags" Target="../tags/tag272.xml"/><Relationship Id="rId26" Type="http://schemas.openxmlformats.org/officeDocument/2006/relationships/image" Target="../media/image26.png"/><Relationship Id="rId3" Type="http://schemas.openxmlformats.org/officeDocument/2006/relationships/tags" Target="../tags/tag257.xml"/><Relationship Id="rId21" Type="http://schemas.openxmlformats.org/officeDocument/2006/relationships/tags" Target="../tags/tag275.xml"/><Relationship Id="rId7" Type="http://schemas.openxmlformats.org/officeDocument/2006/relationships/tags" Target="../tags/tag261.xml"/><Relationship Id="rId12" Type="http://schemas.openxmlformats.org/officeDocument/2006/relationships/tags" Target="../tags/tag266.xml"/><Relationship Id="rId17" Type="http://schemas.openxmlformats.org/officeDocument/2006/relationships/tags" Target="../tags/tag271.xml"/><Relationship Id="rId25" Type="http://schemas.openxmlformats.org/officeDocument/2006/relationships/image" Target="../media/image25.jpeg"/><Relationship Id="rId2" Type="http://schemas.openxmlformats.org/officeDocument/2006/relationships/tags" Target="../tags/tag256.xml"/><Relationship Id="rId16" Type="http://schemas.openxmlformats.org/officeDocument/2006/relationships/tags" Target="../tags/tag270.xml"/><Relationship Id="rId20" Type="http://schemas.openxmlformats.org/officeDocument/2006/relationships/tags" Target="../tags/tag274.xml"/><Relationship Id="rId29" Type="http://schemas.openxmlformats.org/officeDocument/2006/relationships/image" Target="../media/image33.png"/><Relationship Id="rId1" Type="http://schemas.openxmlformats.org/officeDocument/2006/relationships/tags" Target="../tags/tag255.xml"/><Relationship Id="rId6" Type="http://schemas.openxmlformats.org/officeDocument/2006/relationships/tags" Target="../tags/tag260.xml"/><Relationship Id="rId11" Type="http://schemas.openxmlformats.org/officeDocument/2006/relationships/tags" Target="../tags/tag265.xml"/><Relationship Id="rId24" Type="http://schemas.openxmlformats.org/officeDocument/2006/relationships/notesSlide" Target="../notesSlides/notesSlide9.xml"/><Relationship Id="rId5" Type="http://schemas.openxmlformats.org/officeDocument/2006/relationships/tags" Target="../tags/tag259.xml"/><Relationship Id="rId15" Type="http://schemas.openxmlformats.org/officeDocument/2006/relationships/tags" Target="../tags/tag269.xml"/><Relationship Id="rId23" Type="http://schemas.openxmlformats.org/officeDocument/2006/relationships/slideLayout" Target="../slideLayouts/slideLayout1.xml"/><Relationship Id="rId28" Type="http://schemas.openxmlformats.org/officeDocument/2006/relationships/image" Target="../media/image32.png"/><Relationship Id="rId10" Type="http://schemas.openxmlformats.org/officeDocument/2006/relationships/tags" Target="../tags/tag264.xml"/><Relationship Id="rId19" Type="http://schemas.openxmlformats.org/officeDocument/2006/relationships/tags" Target="../tags/tag273.xml"/><Relationship Id="rId4" Type="http://schemas.openxmlformats.org/officeDocument/2006/relationships/tags" Target="../tags/tag258.xml"/><Relationship Id="rId9" Type="http://schemas.openxmlformats.org/officeDocument/2006/relationships/tags" Target="../tags/tag263.xml"/><Relationship Id="rId14" Type="http://schemas.openxmlformats.org/officeDocument/2006/relationships/tags" Target="../tags/tag268.xml"/><Relationship Id="rId22" Type="http://schemas.openxmlformats.org/officeDocument/2006/relationships/tags" Target="../tags/tag276.xml"/><Relationship Id="rId27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86.xml"/><Relationship Id="rId13" Type="http://schemas.openxmlformats.org/officeDocument/2006/relationships/tags" Target="../tags/tag292.xml"/><Relationship Id="rId18" Type="http://schemas.openxmlformats.org/officeDocument/2006/relationships/slideLayout" Target="../slideLayouts/slideLayout1.xml"/><Relationship Id="rId3" Type="http://schemas.openxmlformats.org/officeDocument/2006/relationships/tags" Target="../tags/tag281.xml"/><Relationship Id="rId21" Type="http://schemas.openxmlformats.org/officeDocument/2006/relationships/image" Target="../media/image26.png"/><Relationship Id="rId7" Type="http://schemas.openxmlformats.org/officeDocument/2006/relationships/tags" Target="../tags/tag285.xml"/><Relationship Id="rId12" Type="http://schemas.openxmlformats.org/officeDocument/2006/relationships/tags" Target="../tags/tag291.xml"/><Relationship Id="rId17" Type="http://schemas.openxmlformats.org/officeDocument/2006/relationships/tags" Target="../tags/tag296.xml"/><Relationship Id="rId2" Type="http://schemas.openxmlformats.org/officeDocument/2006/relationships/tags" Target="../tags/tag280.xml"/><Relationship Id="rId16" Type="http://schemas.openxmlformats.org/officeDocument/2006/relationships/tags" Target="../tags/tag295.xml"/><Relationship Id="rId20" Type="http://schemas.openxmlformats.org/officeDocument/2006/relationships/image" Target="../media/image25.jpeg"/><Relationship Id="rId1" Type="http://schemas.openxmlformats.org/officeDocument/2006/relationships/tags" Target="../tags/tag279.xml"/><Relationship Id="rId6" Type="http://schemas.openxmlformats.org/officeDocument/2006/relationships/tags" Target="../tags/tag284.xml"/><Relationship Id="rId11" Type="http://schemas.openxmlformats.org/officeDocument/2006/relationships/tags" Target="../tags/tag290.xml"/><Relationship Id="rId5" Type="http://schemas.openxmlformats.org/officeDocument/2006/relationships/tags" Target="../tags/tag283.xml"/><Relationship Id="rId15" Type="http://schemas.openxmlformats.org/officeDocument/2006/relationships/tags" Target="../tags/tag294.xml"/><Relationship Id="rId23" Type="http://schemas.openxmlformats.org/officeDocument/2006/relationships/image" Target="../media/image35.png"/><Relationship Id="rId10" Type="http://schemas.openxmlformats.org/officeDocument/2006/relationships/tags" Target="../tags/tag289.xml"/><Relationship Id="rId19" Type="http://schemas.openxmlformats.org/officeDocument/2006/relationships/notesSlide" Target="../notesSlides/notesSlide10.xml"/><Relationship Id="rId4" Type="http://schemas.openxmlformats.org/officeDocument/2006/relationships/tags" Target="../tags/tag282.xml"/><Relationship Id="rId9" Type="http://schemas.openxmlformats.org/officeDocument/2006/relationships/tags" Target="../tags/tag287.xml"/><Relationship Id="rId14" Type="http://schemas.openxmlformats.org/officeDocument/2006/relationships/tags" Target="../tags/tag293.xml"/><Relationship Id="rId22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306.xml"/><Relationship Id="rId13" Type="http://schemas.openxmlformats.org/officeDocument/2006/relationships/tags" Target="../tags/tag311.xml"/><Relationship Id="rId18" Type="http://schemas.openxmlformats.org/officeDocument/2006/relationships/image" Target="../media/image37.png"/><Relationship Id="rId3" Type="http://schemas.openxmlformats.org/officeDocument/2006/relationships/tags" Target="../tags/tag301.xml"/><Relationship Id="rId21" Type="http://schemas.microsoft.com/office/2007/relationships/hdphoto" Target="../media/hdphoto1.wdp"/><Relationship Id="rId7" Type="http://schemas.openxmlformats.org/officeDocument/2006/relationships/tags" Target="../tags/tag305.xml"/><Relationship Id="rId12" Type="http://schemas.openxmlformats.org/officeDocument/2006/relationships/tags" Target="../tags/tag310.xml"/><Relationship Id="rId17" Type="http://schemas.openxmlformats.org/officeDocument/2006/relationships/image" Target="../media/image36.png"/><Relationship Id="rId2" Type="http://schemas.openxmlformats.org/officeDocument/2006/relationships/tags" Target="../tags/tag300.xml"/><Relationship Id="rId16" Type="http://schemas.openxmlformats.org/officeDocument/2006/relationships/notesSlide" Target="../notesSlides/notesSlide11.xml"/><Relationship Id="rId20" Type="http://schemas.openxmlformats.org/officeDocument/2006/relationships/image" Target="../media/image39.png"/><Relationship Id="rId1" Type="http://schemas.openxmlformats.org/officeDocument/2006/relationships/tags" Target="../tags/tag299.xml"/><Relationship Id="rId6" Type="http://schemas.openxmlformats.org/officeDocument/2006/relationships/tags" Target="../tags/tag304.xml"/><Relationship Id="rId11" Type="http://schemas.openxmlformats.org/officeDocument/2006/relationships/tags" Target="../tags/tag309.xml"/><Relationship Id="rId5" Type="http://schemas.openxmlformats.org/officeDocument/2006/relationships/tags" Target="../tags/tag303.xml"/><Relationship Id="rId15" Type="http://schemas.openxmlformats.org/officeDocument/2006/relationships/slideLayout" Target="../slideLayouts/slideLayout1.xml"/><Relationship Id="rId10" Type="http://schemas.openxmlformats.org/officeDocument/2006/relationships/tags" Target="../tags/tag308.xml"/><Relationship Id="rId19" Type="http://schemas.openxmlformats.org/officeDocument/2006/relationships/image" Target="../media/image38.jpeg"/><Relationship Id="rId4" Type="http://schemas.openxmlformats.org/officeDocument/2006/relationships/tags" Target="../tags/tag302.xml"/><Relationship Id="rId9" Type="http://schemas.openxmlformats.org/officeDocument/2006/relationships/tags" Target="../tags/tag307.xml"/><Relationship Id="rId14" Type="http://schemas.openxmlformats.org/officeDocument/2006/relationships/tags" Target="../tags/tag312.xml"/><Relationship Id="rId22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tags" Target="../tags/tag327.xml"/><Relationship Id="rId18" Type="http://schemas.openxmlformats.org/officeDocument/2006/relationships/tags" Target="../tags/tag332.xml"/><Relationship Id="rId26" Type="http://schemas.openxmlformats.org/officeDocument/2006/relationships/tags" Target="../tags/tag340.xml"/><Relationship Id="rId39" Type="http://schemas.openxmlformats.org/officeDocument/2006/relationships/tags" Target="../tags/tag376.xml"/><Relationship Id="rId21" Type="http://schemas.openxmlformats.org/officeDocument/2006/relationships/tags" Target="../tags/tag335.xml"/><Relationship Id="rId34" Type="http://schemas.openxmlformats.org/officeDocument/2006/relationships/tags" Target="../tags/tag348.xml"/><Relationship Id="rId7" Type="http://schemas.openxmlformats.org/officeDocument/2006/relationships/tags" Target="../tags/tag321.xml"/><Relationship Id="rId12" Type="http://schemas.openxmlformats.org/officeDocument/2006/relationships/tags" Target="../tags/tag326.xml"/><Relationship Id="rId17" Type="http://schemas.openxmlformats.org/officeDocument/2006/relationships/tags" Target="../tags/tag331.xml"/><Relationship Id="rId25" Type="http://schemas.openxmlformats.org/officeDocument/2006/relationships/tags" Target="../tags/tag339.xml"/><Relationship Id="rId33" Type="http://schemas.openxmlformats.org/officeDocument/2006/relationships/tags" Target="../tags/tag347.xml"/><Relationship Id="rId38" Type="http://schemas.openxmlformats.org/officeDocument/2006/relationships/slideLayout" Target="../slideLayouts/slideLayout1.xml"/><Relationship Id="rId2" Type="http://schemas.openxmlformats.org/officeDocument/2006/relationships/tags" Target="../tags/tag316.xml"/><Relationship Id="rId16" Type="http://schemas.openxmlformats.org/officeDocument/2006/relationships/tags" Target="../tags/tag330.xml"/><Relationship Id="rId20" Type="http://schemas.openxmlformats.org/officeDocument/2006/relationships/tags" Target="../tags/tag334.xml"/><Relationship Id="rId29" Type="http://schemas.openxmlformats.org/officeDocument/2006/relationships/tags" Target="../tags/tag343.xml"/><Relationship Id="rId1" Type="http://schemas.openxmlformats.org/officeDocument/2006/relationships/tags" Target="../tags/tag315.xml"/><Relationship Id="rId6" Type="http://schemas.openxmlformats.org/officeDocument/2006/relationships/tags" Target="../tags/tag320.xml"/><Relationship Id="rId11" Type="http://schemas.openxmlformats.org/officeDocument/2006/relationships/tags" Target="../tags/tag325.xml"/><Relationship Id="rId24" Type="http://schemas.openxmlformats.org/officeDocument/2006/relationships/tags" Target="../tags/tag338.xml"/><Relationship Id="rId32" Type="http://schemas.openxmlformats.org/officeDocument/2006/relationships/tags" Target="../tags/tag346.xml"/><Relationship Id="rId37" Type="http://schemas.openxmlformats.org/officeDocument/2006/relationships/tags" Target="../tags/tag351.xml"/><Relationship Id="rId40" Type="http://schemas.openxmlformats.org/officeDocument/2006/relationships/image" Target="../media/image43.png"/><Relationship Id="rId5" Type="http://schemas.openxmlformats.org/officeDocument/2006/relationships/tags" Target="../tags/tag319.xml"/><Relationship Id="rId15" Type="http://schemas.openxmlformats.org/officeDocument/2006/relationships/tags" Target="../tags/tag329.xml"/><Relationship Id="rId23" Type="http://schemas.openxmlformats.org/officeDocument/2006/relationships/tags" Target="../tags/tag337.xml"/><Relationship Id="rId28" Type="http://schemas.openxmlformats.org/officeDocument/2006/relationships/tags" Target="../tags/tag342.xml"/><Relationship Id="rId36" Type="http://schemas.openxmlformats.org/officeDocument/2006/relationships/tags" Target="../tags/tag350.xml"/><Relationship Id="rId10" Type="http://schemas.openxmlformats.org/officeDocument/2006/relationships/tags" Target="../tags/tag324.xml"/><Relationship Id="rId19" Type="http://schemas.openxmlformats.org/officeDocument/2006/relationships/tags" Target="../tags/tag333.xml"/><Relationship Id="rId31" Type="http://schemas.openxmlformats.org/officeDocument/2006/relationships/tags" Target="../tags/tag345.xml"/><Relationship Id="rId4" Type="http://schemas.openxmlformats.org/officeDocument/2006/relationships/tags" Target="../tags/tag318.xml"/><Relationship Id="rId9" Type="http://schemas.openxmlformats.org/officeDocument/2006/relationships/tags" Target="../tags/tag323.xml"/><Relationship Id="rId14" Type="http://schemas.openxmlformats.org/officeDocument/2006/relationships/tags" Target="../tags/tag328.xml"/><Relationship Id="rId22" Type="http://schemas.openxmlformats.org/officeDocument/2006/relationships/tags" Target="../tags/tag336.xml"/><Relationship Id="rId27" Type="http://schemas.openxmlformats.org/officeDocument/2006/relationships/tags" Target="../tags/tag341.xml"/><Relationship Id="rId30" Type="http://schemas.openxmlformats.org/officeDocument/2006/relationships/tags" Target="../tags/tag344.xml"/><Relationship Id="rId35" Type="http://schemas.openxmlformats.org/officeDocument/2006/relationships/tags" Target="../tags/tag349.xml"/><Relationship Id="rId8" Type="http://schemas.openxmlformats.org/officeDocument/2006/relationships/tags" Target="../tags/tag322.xml"/><Relationship Id="rId3" Type="http://schemas.openxmlformats.org/officeDocument/2006/relationships/tags" Target="../tags/tag31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359.xml"/><Relationship Id="rId3" Type="http://schemas.openxmlformats.org/officeDocument/2006/relationships/tags" Target="../tags/tag354.xml"/><Relationship Id="rId7" Type="http://schemas.openxmlformats.org/officeDocument/2006/relationships/tags" Target="../tags/tag358.xml"/><Relationship Id="rId12" Type="http://schemas.openxmlformats.org/officeDocument/2006/relationships/image" Target="../media/image44.png"/><Relationship Id="rId2" Type="http://schemas.openxmlformats.org/officeDocument/2006/relationships/tags" Target="../tags/tag353.xml"/><Relationship Id="rId1" Type="http://schemas.openxmlformats.org/officeDocument/2006/relationships/tags" Target="../tags/tag352.xml"/><Relationship Id="rId6" Type="http://schemas.openxmlformats.org/officeDocument/2006/relationships/tags" Target="../tags/tag357.xml"/><Relationship Id="rId11" Type="http://schemas.openxmlformats.org/officeDocument/2006/relationships/tags" Target="../tags/tag416.xml"/><Relationship Id="rId5" Type="http://schemas.openxmlformats.org/officeDocument/2006/relationships/tags" Target="../tags/tag356.xml"/><Relationship Id="rId10" Type="http://schemas.openxmlformats.org/officeDocument/2006/relationships/notesSlide" Target="../notesSlides/notesSlide12.xml"/><Relationship Id="rId4" Type="http://schemas.openxmlformats.org/officeDocument/2006/relationships/tags" Target="../tags/tag355.xml"/><Relationship Id="rId9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369.xml"/><Relationship Id="rId3" Type="http://schemas.openxmlformats.org/officeDocument/2006/relationships/tags" Target="../tags/tag364.xml"/><Relationship Id="rId7" Type="http://schemas.openxmlformats.org/officeDocument/2006/relationships/tags" Target="../tags/tag368.xml"/><Relationship Id="rId2" Type="http://schemas.openxmlformats.org/officeDocument/2006/relationships/tags" Target="../tags/tag363.xml"/><Relationship Id="rId1" Type="http://schemas.openxmlformats.org/officeDocument/2006/relationships/tags" Target="../tags/tag362.xml"/><Relationship Id="rId6" Type="http://schemas.openxmlformats.org/officeDocument/2006/relationships/tags" Target="../tags/tag367.xml"/><Relationship Id="rId11" Type="http://schemas.openxmlformats.org/officeDocument/2006/relationships/image" Target="../media/image45.png"/><Relationship Id="rId5" Type="http://schemas.openxmlformats.org/officeDocument/2006/relationships/tags" Target="../tags/tag366.xml"/><Relationship Id="rId10" Type="http://schemas.openxmlformats.org/officeDocument/2006/relationships/tags" Target="../tags/tag428.xml"/><Relationship Id="rId4" Type="http://schemas.openxmlformats.org/officeDocument/2006/relationships/tags" Target="../tags/tag365.xml"/><Relationship Id="rId9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378.xml"/><Relationship Id="rId13" Type="http://schemas.openxmlformats.org/officeDocument/2006/relationships/image" Target="../media/image41.png"/><Relationship Id="rId3" Type="http://schemas.openxmlformats.org/officeDocument/2006/relationships/tags" Target="../tags/tag372.xml"/><Relationship Id="rId7" Type="http://schemas.openxmlformats.org/officeDocument/2006/relationships/tags" Target="../tags/tag377.xml"/><Relationship Id="rId12" Type="http://schemas.openxmlformats.org/officeDocument/2006/relationships/image" Target="../media/image46.png"/><Relationship Id="rId2" Type="http://schemas.openxmlformats.org/officeDocument/2006/relationships/tags" Target="../tags/tag371.xml"/><Relationship Id="rId1" Type="http://schemas.openxmlformats.org/officeDocument/2006/relationships/tags" Target="../tags/tag370.xml"/><Relationship Id="rId6" Type="http://schemas.openxmlformats.org/officeDocument/2006/relationships/tags" Target="../tags/tag375.xml"/><Relationship Id="rId11" Type="http://schemas.openxmlformats.org/officeDocument/2006/relationships/tags" Target="../tags/tag441.xml"/><Relationship Id="rId5" Type="http://schemas.openxmlformats.org/officeDocument/2006/relationships/tags" Target="../tags/tag374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373.xml"/><Relationship Id="rId9" Type="http://schemas.openxmlformats.org/officeDocument/2006/relationships/tags" Target="../tags/tag37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387.xml"/><Relationship Id="rId3" Type="http://schemas.openxmlformats.org/officeDocument/2006/relationships/tags" Target="../tags/tag382.xml"/><Relationship Id="rId7" Type="http://schemas.openxmlformats.org/officeDocument/2006/relationships/tags" Target="../tags/tag386.xml"/><Relationship Id="rId2" Type="http://schemas.openxmlformats.org/officeDocument/2006/relationships/tags" Target="../tags/tag381.xml"/><Relationship Id="rId1" Type="http://schemas.openxmlformats.org/officeDocument/2006/relationships/tags" Target="../tags/tag380.xml"/><Relationship Id="rId6" Type="http://schemas.openxmlformats.org/officeDocument/2006/relationships/tags" Target="../tags/tag385.xml"/><Relationship Id="rId11" Type="http://schemas.openxmlformats.org/officeDocument/2006/relationships/image" Target="../media/image48.png"/><Relationship Id="rId5" Type="http://schemas.openxmlformats.org/officeDocument/2006/relationships/tags" Target="../tags/tag384.xml"/><Relationship Id="rId10" Type="http://schemas.openxmlformats.org/officeDocument/2006/relationships/tags" Target="../tags/tag451.xml"/><Relationship Id="rId4" Type="http://schemas.openxmlformats.org/officeDocument/2006/relationships/tags" Target="../tags/tag383.xml"/><Relationship Id="rId9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95.xml"/><Relationship Id="rId3" Type="http://schemas.openxmlformats.org/officeDocument/2006/relationships/tags" Target="../tags/tag390.xml"/><Relationship Id="rId7" Type="http://schemas.openxmlformats.org/officeDocument/2006/relationships/tags" Target="../tags/tag394.xml"/><Relationship Id="rId2" Type="http://schemas.openxmlformats.org/officeDocument/2006/relationships/tags" Target="../tags/tag389.xml"/><Relationship Id="rId1" Type="http://schemas.openxmlformats.org/officeDocument/2006/relationships/tags" Target="../tags/tag388.xml"/><Relationship Id="rId6" Type="http://schemas.openxmlformats.org/officeDocument/2006/relationships/tags" Target="../tags/tag393.xml"/><Relationship Id="rId5" Type="http://schemas.openxmlformats.org/officeDocument/2006/relationships/tags" Target="../tags/tag392.xml"/><Relationship Id="rId4" Type="http://schemas.openxmlformats.org/officeDocument/2006/relationships/tags" Target="../tags/tag391.xml"/><Relationship Id="rId9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tags" Target="../tags/tag398.xm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397.xml"/><Relationship Id="rId1" Type="http://schemas.openxmlformats.org/officeDocument/2006/relationships/tags" Target="../tags/tag396.xml"/><Relationship Id="rId6" Type="http://schemas.openxmlformats.org/officeDocument/2006/relationships/tags" Target="../tags/tag401.xml"/><Relationship Id="rId5" Type="http://schemas.openxmlformats.org/officeDocument/2006/relationships/tags" Target="../tags/tag400.xml"/><Relationship Id="rId4" Type="http://schemas.openxmlformats.org/officeDocument/2006/relationships/tags" Target="../tags/tag39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1843405" y="985520"/>
            <a:ext cx="85058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800" b="1" dirty="0">
                <a:solidFill>
                  <a:srgbClr val="FF0000"/>
                </a:solidFill>
              </a:rPr>
              <a:t>第</a:t>
            </a:r>
            <a:r>
              <a:rPr lang="en-US" altLang="zh-CN" sz="4800" b="1" dirty="0">
                <a:solidFill>
                  <a:srgbClr val="FF0000"/>
                </a:solidFill>
              </a:rPr>
              <a:t>3</a:t>
            </a:r>
            <a:r>
              <a:rPr lang="zh-CN" altLang="en-US" sz="4800" b="1" dirty="0">
                <a:solidFill>
                  <a:srgbClr val="FF0000"/>
                </a:solidFill>
              </a:rPr>
              <a:t>节</a:t>
            </a:r>
            <a:r>
              <a:rPr lang="en-US" altLang="zh-CN" sz="4800" b="1" dirty="0">
                <a:solidFill>
                  <a:srgbClr val="FF0000"/>
                </a:solidFill>
              </a:rPr>
              <a:t>  </a:t>
            </a:r>
            <a:r>
              <a:rPr lang="zh-CN" sz="4800" b="1" dirty="0">
                <a:solidFill>
                  <a:srgbClr val="FF0000"/>
                </a:solidFill>
              </a:rPr>
              <a:t>热机的效率</a:t>
            </a: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66420" y="-32385"/>
            <a:ext cx="51777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3600" b="1">
                <a:solidFill>
                  <a:schemeClr val="bg1"/>
                </a:solidFill>
                <a:sym typeface="+mn-ea"/>
              </a:rPr>
              <a:t>   </a:t>
            </a:r>
            <a:r>
              <a:rPr lang="zh-CN" altLang="en-US" sz="3600" b="1">
                <a:solidFill>
                  <a:schemeClr val="bg1"/>
                </a:solidFill>
                <a:sym typeface="+mn-ea"/>
              </a:rPr>
              <a:t>第十四章</a:t>
            </a:r>
            <a:r>
              <a:rPr lang="en-US" altLang="zh-CN" sz="3600" b="1">
                <a:solidFill>
                  <a:schemeClr val="bg1"/>
                </a:solidFill>
                <a:sym typeface="+mn-ea"/>
              </a:rPr>
              <a:t>  </a:t>
            </a:r>
            <a:r>
              <a:rPr lang="zh-CN" altLang="en-US" sz="3600" b="1">
                <a:solidFill>
                  <a:schemeClr val="bg1"/>
                </a:solidFill>
                <a:sym typeface="+mn-ea"/>
              </a:rPr>
              <a:t>内能的利用</a:t>
            </a:r>
            <a:endParaRPr lang="zh-CN" altLang="en-US" sz="3600" b="1">
              <a:solidFill>
                <a:schemeClr val="bg1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718377" y="1819110"/>
            <a:ext cx="6388678" cy="494531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素养目标</a:t>
            </a: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845820" y="114617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物理观念：</a:t>
            </a:r>
            <a:r>
              <a:rPr lang="zh-CN" altLang="en-US" sz="2000">
                <a:solidFill>
                  <a:schemeClr val="tx1"/>
                </a:solidFill>
              </a:rPr>
              <a:t>建立热值概念，知道热值是燃料的一种特性；能说出热机工作时燃料释放能量的主要流向；理解热机效率的概念，能简单计算热机的效率。</a:t>
            </a:r>
          </a:p>
        </p:txBody>
      </p:sp>
      <p:sp>
        <p:nvSpPr>
          <p:cNvPr id="13" name="矩形 12"/>
          <p:cNvSpPr/>
          <p:nvPr>
            <p:custDataLst>
              <p:tags r:id="rId7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科学思维：</a:t>
            </a:r>
            <a:r>
              <a:rPr lang="zh-CN" altLang="en-US" sz="2000">
                <a:solidFill>
                  <a:schemeClr val="tx1"/>
                </a:solidFill>
              </a:rPr>
              <a:t>知道如何提高热机效率，了解提高热机效率的意义所在；能简单计算燃料燃烧放出的热量；能运用公式对实际问题进行分析和解决。</a:t>
            </a: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科学探究：</a:t>
            </a:r>
            <a:r>
              <a:rPr lang="zh-CN" altLang="en-US" sz="2000">
                <a:solidFill>
                  <a:schemeClr val="tx1"/>
                </a:solidFill>
              </a:rPr>
              <a:t>引导学生运用所学知识计算热机效率；通过实例分析，体会科学探究的过程，培养提出问题、分析问题、解决问题的能力。</a:t>
            </a:r>
          </a:p>
        </p:txBody>
      </p:sp>
      <p:sp>
        <p:nvSpPr>
          <p:cNvPr id="15" name="矩形 14"/>
          <p:cNvSpPr/>
          <p:nvPr>
            <p:custDataLst>
              <p:tags r:id="rId9"/>
            </p:custDataLst>
          </p:nvPr>
        </p:nvSpPr>
        <p:spPr>
          <a:xfrm>
            <a:off x="845820" y="455041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科学态度与责任：</a:t>
            </a:r>
            <a:r>
              <a:rPr lang="zh-CN" sz="2000">
                <a:solidFill>
                  <a:schemeClr val="tx1"/>
                </a:solidFill>
              </a:rPr>
              <a:t>引导学生关注科技进步和社会发展，增强社会责任感和使命感，培养尊重事实、实事求是的科学态度</a:t>
            </a:r>
            <a:r>
              <a:rPr lang="zh-CN" altLang="en-US" sz="2000">
                <a:solidFill>
                  <a:schemeClr val="tx1"/>
                </a:solidFill>
              </a:rPr>
              <a:t>。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重、难点</a:t>
            </a: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教学重点：</a:t>
            </a:r>
            <a:r>
              <a:rPr lang="zh-CN" altLang="en-US" sz="2000">
                <a:solidFill>
                  <a:schemeClr val="tx1"/>
                </a:solidFill>
              </a:rPr>
              <a:t>燃料的热值和热机的效率。</a:t>
            </a: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教学难点：</a:t>
            </a:r>
            <a:r>
              <a:rPr lang="zh-CN" altLang="en-US" sz="2000">
                <a:solidFill>
                  <a:schemeClr val="tx1"/>
                </a:solidFill>
              </a:rPr>
              <a:t>①影响热机效率的因素，提高热机效率的方法；②运用相关知识解决生产生活中的实际问题。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99060" y="2115820"/>
            <a:ext cx="888492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热机工作时需要消耗煤、汽油、柴油等燃料，对外做功的目的是将燃料中的化学能转化为机械能。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热机中燃料燃烧释放的热量能被完全利用吗？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10490" y="1410970"/>
            <a:ext cx="1704975" cy="70485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741140" y="1193399"/>
            <a:ext cx="6462569" cy="500250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7552 -0.198611" pathEditMode="relative" ptsTypes="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30" name="文本框 29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燃料的热值</a:t>
            </a:r>
          </a:p>
        </p:txBody>
      </p:sp>
      <p:grpSp>
        <p:nvGrpSpPr>
          <p:cNvPr id="37" name="组合 36"/>
          <p:cNvGrpSpPr/>
          <p:nvPr>
            <p:custDataLst>
              <p:tags r:id="rId7"/>
            </p:custDataLst>
          </p:nvPr>
        </p:nvGrpSpPr>
        <p:grpSpPr>
          <a:xfrm>
            <a:off x="6803390" y="2559050"/>
            <a:ext cx="4582795" cy="2274570"/>
            <a:chOff x="7717958" y="1790434"/>
            <a:chExt cx="4497561" cy="2232299"/>
          </a:xfrm>
        </p:grpSpPr>
        <p:grpSp>
          <p:nvGrpSpPr>
            <p:cNvPr id="6" name="组合 5"/>
            <p:cNvGrpSpPr/>
            <p:nvPr>
              <p:custDataLst>
                <p:tags r:id="rId24"/>
              </p:custDataLst>
            </p:nvPr>
          </p:nvGrpSpPr>
          <p:grpSpPr>
            <a:xfrm>
              <a:off x="7717958" y="1790434"/>
              <a:ext cx="4497561" cy="2232299"/>
              <a:chOff x="6858422" y="1789091"/>
              <a:chExt cx="4497561" cy="2232299"/>
            </a:xfrm>
          </p:grpSpPr>
          <p:pic>
            <p:nvPicPr>
              <p:cNvPr id="9" name="图片 8"/>
              <p:cNvPicPr>
                <a:picLocks noChangeAspect="1"/>
              </p:cNvPicPr>
              <p:nvPr>
                <p:custDataLst>
                  <p:tags r:id="rId26"/>
                </p:custDataLst>
              </p:nvPr>
            </p:nvPicPr>
            <p:blipFill>
              <a:blip r:embed="rId3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93" t="16601" r="3984" b="8984"/>
              <a:stretch>
                <a:fillRect/>
              </a:stretch>
            </p:blipFill>
            <p:spPr>
              <a:xfrm>
                <a:off x="6858422" y="1789091"/>
                <a:ext cx="2175004" cy="2232299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27"/>
                </p:custDataLst>
              </p:nvPr>
            </p:nvPicPr>
            <p:blipFill>
              <a:blip r:embed="rId3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752569" y="1790100"/>
                <a:ext cx="2603414" cy="2224596"/>
              </a:xfrm>
              <a:prstGeom prst="rect">
                <a:avLst/>
              </a:prstGeom>
            </p:spPr>
          </p:pic>
        </p:grpSp>
        <p:sp>
          <p:nvSpPr>
            <p:cNvPr id="13" name="矩形标注 12"/>
            <p:cNvSpPr/>
            <p:nvPr>
              <p:custDataLst>
                <p:tags r:id="rId25"/>
              </p:custDataLst>
            </p:nvPr>
          </p:nvSpPr>
          <p:spPr>
            <a:xfrm>
              <a:off x="9136106" y="3470027"/>
              <a:ext cx="1731717" cy="549359"/>
            </a:xfrm>
            <a:prstGeom prst="wedgeRectCallout">
              <a:avLst>
                <a:gd name="adj1" fmla="val 49743"/>
                <a:gd name="adj2" fmla="val -22101"/>
              </a:avLst>
            </a:prstGeom>
            <a:solidFill>
              <a:srgbClr val="0070C0"/>
            </a:solidFill>
            <a:ln>
              <a:solidFill>
                <a:srgbClr val="9177B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1308" tIns="25654" rIns="51308" bIns="25654" rtlCol="0" anchor="ctr"/>
            <a:lstStyle/>
            <a:p>
              <a:pPr algn="ctr"/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酒精汽油</a:t>
              </a:r>
            </a:p>
          </p:txBody>
        </p:sp>
      </p:grpSp>
      <p:grpSp>
        <p:nvGrpSpPr>
          <p:cNvPr id="40" name="组合 39"/>
          <p:cNvGrpSpPr/>
          <p:nvPr>
            <p:custDataLst>
              <p:tags r:id="rId8"/>
            </p:custDataLst>
          </p:nvPr>
        </p:nvGrpSpPr>
        <p:grpSpPr>
          <a:xfrm>
            <a:off x="1906270" y="5076190"/>
            <a:ext cx="7872095" cy="1760478"/>
            <a:chOff x="2971748" y="4616465"/>
            <a:chExt cx="7337610" cy="1727322"/>
          </a:xfrm>
        </p:grpSpPr>
        <p:grpSp>
          <p:nvGrpSpPr>
            <p:cNvPr id="14" name="组合 13"/>
            <p:cNvGrpSpPr/>
            <p:nvPr>
              <p:custDataLst>
                <p:tags r:id="rId20"/>
              </p:custDataLst>
            </p:nvPr>
          </p:nvGrpSpPr>
          <p:grpSpPr>
            <a:xfrm>
              <a:off x="2971748" y="4616465"/>
              <a:ext cx="7337610" cy="1727069"/>
              <a:chOff x="3022401" y="4697711"/>
              <a:chExt cx="7337610" cy="1727069"/>
            </a:xfrm>
          </p:grpSpPr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22"/>
                </p:custDataLst>
              </p:nvPr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26" t="9518" r="1990" b="20583"/>
              <a:stretch>
                <a:fillRect/>
              </a:stretch>
            </p:blipFill>
            <p:spPr>
              <a:xfrm>
                <a:off x="6553127" y="4736884"/>
                <a:ext cx="3806884" cy="1648722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>
                <p:custDataLst>
                  <p:tags r:id="rId23"/>
                </p:custDataLst>
              </p:nvPr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522" b="8451"/>
              <a:stretch>
                <a:fillRect/>
              </a:stretch>
            </p:blipFill>
            <p:spPr>
              <a:xfrm>
                <a:off x="3022401" y="4697711"/>
                <a:ext cx="3541613" cy="1727069"/>
              </a:xfrm>
              <a:prstGeom prst="rect">
                <a:avLst/>
              </a:prstGeom>
            </p:spPr>
          </p:pic>
        </p:grpSp>
        <p:sp>
          <p:nvSpPr>
            <p:cNvPr id="17" name="矩形标注 16"/>
            <p:cNvSpPr/>
            <p:nvPr>
              <p:custDataLst>
                <p:tags r:id="rId21"/>
              </p:custDataLst>
            </p:nvPr>
          </p:nvSpPr>
          <p:spPr>
            <a:xfrm>
              <a:off x="5598001" y="5708721"/>
              <a:ext cx="2044454" cy="635066"/>
            </a:xfrm>
            <a:prstGeom prst="wedgeRectCallout">
              <a:avLst>
                <a:gd name="adj1" fmla="val 49743"/>
                <a:gd name="adj2" fmla="val -22101"/>
              </a:avLst>
            </a:prstGeom>
            <a:solidFill>
              <a:srgbClr val="008080"/>
            </a:solidFill>
            <a:ln>
              <a:solidFill>
                <a:srgbClr val="9177B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1308" tIns="25654" rIns="51308" bIns="25654" rtlCol="0" anchor="ctr"/>
            <a:lstStyle/>
            <a:p>
              <a:pPr marL="71755"/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煤气 天然气</a:t>
              </a:r>
            </a:p>
          </p:txBody>
        </p:sp>
      </p:grpSp>
      <p:grpSp>
        <p:nvGrpSpPr>
          <p:cNvPr id="18" name="组合 17"/>
          <p:cNvGrpSpPr/>
          <p:nvPr>
            <p:custDataLst>
              <p:tags r:id="rId9"/>
            </p:custDataLst>
          </p:nvPr>
        </p:nvGrpSpPr>
        <p:grpSpPr>
          <a:xfrm>
            <a:off x="544830" y="2553335"/>
            <a:ext cx="5729605" cy="2204085"/>
            <a:chOff x="1146551" y="1977410"/>
            <a:chExt cx="5357750" cy="1799063"/>
          </a:xfrm>
        </p:grpSpPr>
        <p:grpSp>
          <p:nvGrpSpPr>
            <p:cNvPr id="19" name="组合 18"/>
            <p:cNvGrpSpPr/>
            <p:nvPr>
              <p:custDataLst>
                <p:tags r:id="rId16"/>
              </p:custDataLst>
            </p:nvPr>
          </p:nvGrpSpPr>
          <p:grpSpPr>
            <a:xfrm>
              <a:off x="1146551" y="1977410"/>
              <a:ext cx="5357750" cy="1799063"/>
              <a:chOff x="2238232" y="1818720"/>
              <a:chExt cx="5357750" cy="1799063"/>
            </a:xfrm>
          </p:grpSpPr>
          <p:pic>
            <p:nvPicPr>
              <p:cNvPr id="38" name="图片 37"/>
              <p:cNvPicPr>
                <a:picLocks noChangeAspect="1"/>
              </p:cNvPicPr>
              <p:nvPr>
                <p:custDataLst>
                  <p:tags r:id="rId18"/>
                </p:custDataLst>
              </p:nvPr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238232" y="1818720"/>
                <a:ext cx="2696278" cy="1798081"/>
              </a:xfrm>
              <a:prstGeom prst="rect">
                <a:avLst/>
              </a:prstGeom>
            </p:spPr>
          </p:pic>
          <p:pic>
            <p:nvPicPr>
              <p:cNvPr id="39" name="图片 38"/>
              <p:cNvPicPr>
                <a:picLocks noChangeAspect="1"/>
              </p:cNvPicPr>
              <p:nvPr>
                <p:custDataLst>
                  <p:tags r:id="rId19"/>
                </p:custDataLst>
              </p:nvPr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4" t="5510" r="2220" b="1172"/>
              <a:stretch>
                <a:fillRect/>
              </a:stretch>
            </p:blipFill>
            <p:spPr>
              <a:xfrm>
                <a:off x="4951797" y="1818721"/>
                <a:ext cx="2644185" cy="1799062"/>
              </a:xfrm>
              <a:prstGeom prst="rect">
                <a:avLst/>
              </a:prstGeom>
            </p:spPr>
          </p:pic>
        </p:grpSp>
        <p:sp>
          <p:nvSpPr>
            <p:cNvPr id="41" name="矩形标注 40"/>
            <p:cNvSpPr/>
            <p:nvPr>
              <p:custDataLst>
                <p:tags r:id="rId17"/>
              </p:custDataLst>
            </p:nvPr>
          </p:nvSpPr>
          <p:spPr>
            <a:xfrm>
              <a:off x="3178993" y="3214155"/>
              <a:ext cx="1667596" cy="561335"/>
            </a:xfrm>
            <a:prstGeom prst="wedgeRectCallout">
              <a:avLst>
                <a:gd name="adj1" fmla="val 49743"/>
                <a:gd name="adj2" fmla="val -22101"/>
              </a:avLst>
            </a:prstGeom>
            <a:solidFill>
              <a:srgbClr val="9177BB"/>
            </a:solidFill>
            <a:ln>
              <a:solidFill>
                <a:srgbClr val="9177B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1308" tIns="25654" rIns="51308" bIns="25654" rtlCol="0" anchor="ctr"/>
            <a:lstStyle/>
            <a:p>
              <a:pPr algn="ctr"/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木柴 煤炭</a:t>
              </a:r>
            </a:p>
          </p:txBody>
        </p:sp>
      </p:grpSp>
      <p:grpSp>
        <p:nvGrpSpPr>
          <p:cNvPr id="22" name="组合 21"/>
          <p:cNvGrpSpPr/>
          <p:nvPr>
            <p:custDataLst>
              <p:tags r:id="rId10"/>
            </p:custDataLst>
          </p:nvPr>
        </p:nvGrpSpPr>
        <p:grpSpPr>
          <a:xfrm>
            <a:off x="5614670" y="3879850"/>
            <a:ext cx="1772920" cy="1772920"/>
            <a:chOff x="8995" y="5617"/>
            <a:chExt cx="2792" cy="2792"/>
          </a:xfrm>
        </p:grpSpPr>
        <p:sp>
          <p:nvSpPr>
            <p:cNvPr id="20" name="椭圆 19"/>
            <p:cNvSpPr/>
            <p:nvPr>
              <p:custDataLst>
                <p:tags r:id="rId14"/>
              </p:custDataLst>
            </p:nvPr>
          </p:nvSpPr>
          <p:spPr>
            <a:xfrm>
              <a:off x="9358" y="5980"/>
              <a:ext cx="2066" cy="2066"/>
            </a:xfrm>
            <a:prstGeom prst="ellipse">
              <a:avLst/>
            </a:prstGeom>
            <a:gradFill>
              <a:gsLst>
                <a:gs pos="0">
                  <a:schemeClr val="accent3">
                    <a:lumMod val="20000"/>
                    <a:lumOff val="80000"/>
                  </a:schemeClr>
                </a:gs>
                <a:gs pos="34000">
                  <a:schemeClr val="accent4">
                    <a:lumMod val="20000"/>
                    <a:lumOff val="80000"/>
                  </a:schemeClr>
                </a:gs>
                <a:gs pos="72000">
                  <a:schemeClr val="accent1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800" b="1">
                  <a:solidFill>
                    <a:srgbClr val="C00000"/>
                  </a:solidFill>
                </a:rPr>
                <a:t>燃料</a:t>
              </a:r>
            </a:p>
          </p:txBody>
        </p:sp>
        <p:sp>
          <p:nvSpPr>
            <p:cNvPr id="21" name="椭圆 20"/>
            <p:cNvSpPr/>
            <p:nvPr>
              <p:custDataLst>
                <p:tags r:id="rId15"/>
              </p:custDataLst>
            </p:nvPr>
          </p:nvSpPr>
          <p:spPr>
            <a:xfrm>
              <a:off x="8995" y="5617"/>
              <a:ext cx="2792" cy="2792"/>
            </a:xfrm>
            <a:prstGeom prst="ellipse">
              <a:avLst/>
            </a:prstGeom>
            <a:noFill/>
            <a:ln w="127000">
              <a:solidFill>
                <a:schemeClr val="tx2">
                  <a:lumMod val="10000"/>
                  <a:lumOff val="90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0" y="2042795"/>
            <a:ext cx="1220216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根据你的经验，相同质量的不同燃料，燃烧时放出的热量是否相同？</a:t>
            </a:r>
          </a:p>
        </p:txBody>
      </p:sp>
      <p:pic>
        <p:nvPicPr>
          <p:cNvPr id="24" name="图片 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120015" y="1257935"/>
            <a:ext cx="2110760" cy="82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13"/>
            </p:custDataLst>
          </p:nvPr>
        </p:nvSpPr>
        <p:spPr>
          <a:xfrm>
            <a:off x="845820" y="4713605"/>
            <a:ext cx="5157470" cy="157670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燃烧相同质量的不同燃料，放出的热量通常是不同的。</a:t>
            </a:r>
          </a:p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例如，燃烧</a:t>
            </a:r>
            <a:r>
              <a:rPr lang="en-US" altLang="zh-CN" sz="2000" b="1">
                <a:solidFill>
                  <a:srgbClr val="4A88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1kg</a:t>
            </a:r>
            <a:r>
              <a:rPr lang="zh-CN" altLang="en-US" sz="2000" b="1">
                <a:solidFill>
                  <a:srgbClr val="4A88D2"/>
                </a:solidFill>
              </a:rPr>
              <a:t>煤放出的热量，是燃烧</a:t>
            </a:r>
            <a:r>
              <a:rPr lang="en-US" altLang="zh-CN" sz="2000" b="1">
                <a:solidFill>
                  <a:srgbClr val="4A88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1kg</a:t>
            </a:r>
            <a:r>
              <a:rPr lang="zh-CN" altLang="en-US" sz="2000" b="1">
                <a:solidFill>
                  <a:srgbClr val="4A88D2"/>
                </a:solidFill>
              </a:rPr>
              <a:t>干木柴放出热量的两倍多。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67" name="文本框 66"/>
          <p:cNvSpPr txBox="1"/>
          <p:nvPr>
            <p:custDataLst>
              <p:tags r:id="rId6"/>
            </p:custDataLst>
          </p:nvPr>
        </p:nvSpPr>
        <p:spPr>
          <a:xfrm>
            <a:off x="0" y="3093085"/>
            <a:ext cx="10859770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【实验】比较相同质量的花生和酒精燃烧时放出的热量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【实验过程】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①称取相同质量的花生和酒精；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②量取相同体积（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80ml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）</a:t>
            </a:r>
            <a:r>
              <a:rPr lang="zh-CN" sz="2400">
                <a:solidFill>
                  <a:schemeClr val="tx1"/>
                </a:solidFill>
                <a:sym typeface="+mn-ea"/>
              </a:rPr>
              <a:t>的水（初温相同）；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③组装实验器材；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④分别用花生和酒精同时对水加热，记录花生和酒精燃尽时，水的末温。</a:t>
            </a:r>
          </a:p>
        </p:txBody>
      </p:sp>
      <p:sp>
        <p:nvSpPr>
          <p:cNvPr id="30" name="文本框 29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燃料的热值</a:t>
            </a:r>
          </a:p>
        </p:txBody>
      </p:sp>
      <p:sp>
        <p:nvSpPr>
          <p:cNvPr id="23" name="文本框 22"/>
          <p:cNvSpPr txBox="1"/>
          <p:nvPr>
            <p:custDataLst>
              <p:tags r:id="rId8"/>
            </p:custDataLst>
          </p:nvPr>
        </p:nvSpPr>
        <p:spPr>
          <a:xfrm>
            <a:off x="0" y="2042795"/>
            <a:ext cx="1220216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根据你的经验，相同质量的不同燃料，燃烧时放出的热量是否相同？要找出事实来支持你的观点。</a:t>
            </a:r>
          </a:p>
        </p:txBody>
      </p:sp>
      <p:pic>
        <p:nvPicPr>
          <p:cNvPr id="24" name="图片 2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120015" y="1257935"/>
            <a:ext cx="2110760" cy="828000"/>
          </a:xfrm>
          <a:prstGeom prst="rect">
            <a:avLst/>
          </a:prstGeom>
        </p:spPr>
      </p:pic>
      <p:pic>
        <p:nvPicPr>
          <p:cNvPr id="3" name="14.3相同质量不同燃料燃烧放热1">
            <a:hlinkClick r:id="" action="ppaction://media"/>
          </p:cNvPr>
          <p:cNvPicPr/>
          <p:nvPr>
            <a:videoFile r:link="rId11"/>
            <p:custDataLst>
              <p:tags r:id="rId12"/>
            </p:custDataLst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1637645" y="8255"/>
            <a:ext cx="564515" cy="564515"/>
          </a:xfrm>
          <a:prstGeom prst="rect">
            <a:avLst/>
          </a:prstGeom>
        </p:spPr>
      </p:pic>
      <p:pic>
        <p:nvPicPr>
          <p:cNvPr id="9" name="14.3相同质量不同燃料燃烧放热2">
            <a:hlinkClick r:id="" action="ppaction://media"/>
          </p:cNvPr>
          <p:cNvPicPr/>
          <p:nvPr>
            <a:videoFile r:link="rId14"/>
            <p:custDataLst>
              <p:tags r:id="rId15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1034395" y="8255"/>
            <a:ext cx="603250" cy="60325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16"/>
            </p:custDataLst>
          </p:nvPr>
        </p:nvSpPr>
        <p:spPr>
          <a:xfrm>
            <a:off x="845820" y="4713605"/>
            <a:ext cx="5157470" cy="157670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燃烧相同质量的不同燃料，放出的热量通常是不同的。</a:t>
            </a: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3042920" y="2971800"/>
            <a:ext cx="6105525" cy="914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0" dur="1893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8" dur="7495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04687 -0.140185" pathEditMode="relative" ptsTypes="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5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 fullScrn="1">
              <p:cMediaNode>
                <p:cTn id="5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3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30" name="文本框 29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燃料的热值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本框 2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354965" y="1403350"/>
                <a:ext cx="11482070" cy="47421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1.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定义：某种燃料</a:t>
                </a:r>
                <a:r>
                  <a:rPr lang="zh-CN" sz="2400" b="1">
                    <a:solidFill>
                      <a:srgbClr val="C00000"/>
                    </a:solidFill>
                    <a:sym typeface="+mn-ea"/>
                  </a:rPr>
                  <a:t>完全燃烧放出的热量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与其</a:t>
                </a:r>
                <a:r>
                  <a:rPr lang="zh-CN" sz="2400" b="1">
                    <a:solidFill>
                      <a:srgbClr val="C00000"/>
                    </a:solidFill>
                    <a:sym typeface="+mn-ea"/>
                  </a:rPr>
                  <a:t>质量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之比，叫作这种燃料的热值。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2.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符号：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q</a:t>
                </a:r>
                <a:endParaRPr lang="en-US" altLang="zh-CN" sz="2400">
                  <a:solidFill>
                    <a:schemeClr val="tx1"/>
                  </a:solidFill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3.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公式：</a:t>
                </a:r>
                <a14:m>
                  <m:oMath xmlns:m="http://schemas.openxmlformats.org/officeDocument/2006/math">
                    <m:r>
                      <a:rPr lang="en-US" altLang="zh-CN" sz="28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𝒒</m:t>
                    </m:r>
                    <m:r>
                      <a:rPr lang="en-US" altLang="zh-CN" sz="28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8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sSubPr>
                          <m:e>
                            <m: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𝑸</m:t>
                            </m:r>
                          </m:e>
                          <m:sub>
                            <m: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放</m:t>
                            </m:r>
                          </m:sub>
                        </m:sSub>
                      </m:num>
                      <m:den>
                        <m:r>
                          <a:rPr lang="en-US" altLang="zh-CN" sz="28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𝒎</m:t>
                        </m:r>
                      </m:den>
                    </m:f>
                  </m:oMath>
                </a14:m>
                <a:endParaRPr lang="en-US" altLang="zh-CN" sz="28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endParaRPr lang="en-US" altLang="zh-CN" sz="28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800" i="1">
                    <a:solidFill>
                      <a:schemeClr val="tx1"/>
                    </a:solidFill>
                    <a:latin typeface="Cambria Math" panose="02040503050406030204" charset="0"/>
                    <a:cs typeface="Cambria Math" panose="02040503050406030204" charset="0"/>
                    <a:sym typeface="+mn-ea"/>
                  </a:rPr>
                  <a:t>  </a:t>
                </a:r>
                <a14:m>
                  <m:oMath xmlns:m="http://schemas.openxmlformats.org/officeDocument/2006/math">
                    <m:r>
                      <a:rPr lang="en-US" altLang="zh-CN" sz="28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             </m:t>
                    </m:r>
                    <m:r>
                      <a:rPr lang="en-US" altLang="zh-CN" sz="28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𝒒</m:t>
                    </m:r>
                    <m:r>
                      <a:rPr lang="en-US" altLang="zh-CN" sz="28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8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sSubPr>
                          <m:e>
                            <m: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𝑸</m:t>
                            </m:r>
                          </m:e>
                          <m:sub>
                            <m:r>
                              <a:rPr lang="en-US" altLang="zh-CN" sz="28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放</m:t>
                            </m:r>
                          </m:sub>
                        </m:sSub>
                      </m:num>
                      <m:den>
                        <m:r>
                          <a:rPr lang="en-US" altLang="zh-CN" sz="28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𝑽</m:t>
                        </m:r>
                      </m:den>
                    </m:f>
                  </m:oMath>
                </a14:m>
                <a:endParaRPr lang="en-US" altLang="zh-CN" sz="2800" i="1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endParaRPr lang="zh-CN" sz="2400">
                  <a:solidFill>
                    <a:schemeClr val="tx1"/>
                  </a:solidFill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4.单位：焦每千克，符号为</a:t>
                </a:r>
                <a:r>
                  <a:rPr lang="en-US" altLang="zh-CN" sz="2400" b="1">
                    <a:solidFill>
                      <a:srgbClr val="C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J/kg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。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              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焦每立方米，符号为</a:t>
                </a:r>
                <a:r>
                  <a:rPr lang="en-US" altLang="zh-CN" sz="2400" b="1">
                    <a:solidFill>
                      <a:srgbClr val="C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J/m</a:t>
                </a:r>
                <a:r>
                  <a:rPr lang="en-US" altLang="zh-CN" sz="2400" b="1" baseline="30000">
                    <a:solidFill>
                      <a:srgbClr val="C0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3" name="文本框 2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4"/>
                </p:custDataLst>
              </p:nvPr>
            </p:nvSpPr>
            <p:spPr>
              <a:xfrm>
                <a:off x="354965" y="1403350"/>
                <a:ext cx="11482070" cy="4742180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" name="矩形 114"/>
          <p:cNvSpPr/>
          <p:nvPr>
            <p:custDataLst>
              <p:tags r:id="rId8"/>
            </p:custDataLst>
          </p:nvPr>
        </p:nvSpPr>
        <p:spPr>
          <a:xfrm>
            <a:off x="9285725" y="795709"/>
            <a:ext cx="1970405" cy="521970"/>
          </a:xfrm>
          <a:prstGeom prst="rect">
            <a:avLst/>
          </a:prstGeom>
          <a:solidFill>
            <a:schemeClr val="bg1">
              <a:alpha val="78000"/>
            </a:schemeClr>
          </a:solidFill>
          <a:ln w="50800" cmpd="thickThin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比值定义法</a:t>
            </a:r>
          </a:p>
        </p:txBody>
      </p:sp>
      <p:sp>
        <p:nvSpPr>
          <p:cNvPr id="17" name="矩形 16"/>
          <p:cNvSpPr/>
          <p:nvPr>
            <p:custDataLst>
              <p:tags r:id="rId9"/>
            </p:custDataLst>
          </p:nvPr>
        </p:nvSpPr>
        <p:spPr>
          <a:xfrm>
            <a:off x="3427095" y="2137410"/>
            <a:ext cx="648000" cy="64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</a:p>
        </p:txBody>
      </p:sp>
      <p:cxnSp>
        <p:nvCxnSpPr>
          <p:cNvPr id="15" name="直接箭头连接符 14"/>
          <p:cNvCxnSpPr>
            <a:endCxn id="17" idx="1"/>
          </p:cNvCxnSpPr>
          <p:nvPr>
            <p:custDataLst>
              <p:tags r:id="rId10"/>
            </p:custDataLst>
          </p:nvPr>
        </p:nvCxnSpPr>
        <p:spPr>
          <a:xfrm flipV="1">
            <a:off x="2745740" y="2461260"/>
            <a:ext cx="681355" cy="248920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3300095" y="2967355"/>
            <a:ext cx="648000" cy="64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kg</a:t>
            </a:r>
          </a:p>
        </p:txBody>
      </p:sp>
      <p:cxnSp>
        <p:nvCxnSpPr>
          <p:cNvPr id="18" name="直接箭头连接符 17"/>
          <p:cNvCxnSpPr>
            <a:endCxn id="16" idx="1"/>
          </p:cNvCxnSpPr>
          <p:nvPr>
            <p:custDataLst>
              <p:tags r:id="rId12"/>
            </p:custDataLst>
          </p:nvPr>
        </p:nvCxnSpPr>
        <p:spPr>
          <a:xfrm>
            <a:off x="2674620" y="3190240"/>
            <a:ext cx="625475" cy="100965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9" name="矩形 18"/>
          <p:cNvSpPr/>
          <p:nvPr>
            <p:custDataLst>
              <p:tags r:id="rId13"/>
            </p:custDataLst>
          </p:nvPr>
        </p:nvSpPr>
        <p:spPr>
          <a:xfrm>
            <a:off x="531495" y="3170555"/>
            <a:ext cx="788670" cy="6477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J/kg</a:t>
            </a:r>
          </a:p>
        </p:txBody>
      </p:sp>
      <p:cxnSp>
        <p:nvCxnSpPr>
          <p:cNvPr id="20" name="直接箭头连接符 19"/>
          <p:cNvCxnSpPr>
            <a:endCxn id="19" idx="3"/>
          </p:cNvCxnSpPr>
          <p:nvPr>
            <p:custDataLst>
              <p:tags r:id="rId14"/>
            </p:custDataLst>
          </p:nvPr>
        </p:nvCxnSpPr>
        <p:spPr>
          <a:xfrm flipH="1">
            <a:off x="1320165" y="3140075"/>
            <a:ext cx="387985" cy="354330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矩形 5"/>
          <p:cNvSpPr/>
          <p:nvPr>
            <p:custDataLst>
              <p:tags r:id="rId15"/>
            </p:custDataLst>
          </p:nvPr>
        </p:nvSpPr>
        <p:spPr>
          <a:xfrm>
            <a:off x="3427095" y="3550285"/>
            <a:ext cx="648000" cy="64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</a:p>
        </p:txBody>
      </p:sp>
      <p:cxnSp>
        <p:nvCxnSpPr>
          <p:cNvPr id="7" name="直接箭头连接符 6"/>
          <p:cNvCxnSpPr>
            <a:endCxn id="6" idx="1"/>
          </p:cNvCxnSpPr>
          <p:nvPr>
            <p:custDataLst>
              <p:tags r:id="rId16"/>
            </p:custDataLst>
          </p:nvPr>
        </p:nvCxnSpPr>
        <p:spPr>
          <a:xfrm flipV="1">
            <a:off x="2745740" y="3874135"/>
            <a:ext cx="681355" cy="248920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>
            <a:off x="3300095" y="4380230"/>
            <a:ext cx="648000" cy="64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zh-CN" sz="2000" b="1" baseline="300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cxnSp>
        <p:nvCxnSpPr>
          <p:cNvPr id="10" name="直接箭头连接符 9"/>
          <p:cNvCxnSpPr>
            <a:endCxn id="9" idx="1"/>
          </p:cNvCxnSpPr>
          <p:nvPr>
            <p:custDataLst>
              <p:tags r:id="rId18"/>
            </p:custDataLst>
          </p:nvPr>
        </p:nvCxnSpPr>
        <p:spPr>
          <a:xfrm>
            <a:off x="2674620" y="4603115"/>
            <a:ext cx="625475" cy="100965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矩形 11"/>
          <p:cNvSpPr/>
          <p:nvPr>
            <p:custDataLst>
              <p:tags r:id="rId19"/>
            </p:custDataLst>
          </p:nvPr>
        </p:nvSpPr>
        <p:spPr>
          <a:xfrm>
            <a:off x="531495" y="4583430"/>
            <a:ext cx="788670" cy="6477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J/m</a:t>
            </a:r>
            <a:r>
              <a:rPr lang="en-US" altLang="zh-CN" sz="2000" b="1" baseline="300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cxnSp>
        <p:nvCxnSpPr>
          <p:cNvPr id="13" name="直接箭头连接符 12"/>
          <p:cNvCxnSpPr>
            <a:endCxn id="12" idx="3"/>
          </p:cNvCxnSpPr>
          <p:nvPr>
            <p:custDataLst>
              <p:tags r:id="rId20"/>
            </p:custDataLst>
          </p:nvPr>
        </p:nvCxnSpPr>
        <p:spPr>
          <a:xfrm flipH="1">
            <a:off x="1320165" y="4552950"/>
            <a:ext cx="387985" cy="354330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4" name="矩形 13"/>
          <p:cNvSpPr/>
          <p:nvPr>
            <p:custDataLst>
              <p:tags r:id="rId21"/>
            </p:custDataLst>
          </p:nvPr>
        </p:nvSpPr>
        <p:spPr>
          <a:xfrm>
            <a:off x="6098540" y="2241550"/>
            <a:ext cx="5157470" cy="157670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A88D2"/>
                </a:solidFill>
              </a:rPr>
              <a:t>燃料的热值与燃料的质量、放出的热量、是否完全燃烧均</a:t>
            </a:r>
            <a:r>
              <a:rPr lang="zh-CN" altLang="en-US" sz="2400" b="1">
                <a:solidFill>
                  <a:srgbClr val="C00000"/>
                </a:solidFill>
              </a:rPr>
              <a:t>无关</a:t>
            </a:r>
            <a:r>
              <a:rPr lang="zh-CN" altLang="en-US" sz="2400" b="1">
                <a:solidFill>
                  <a:srgbClr val="4A88D2"/>
                </a:solidFill>
              </a:rPr>
              <a:t>！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animBg="1"/>
      <p:bldP spid="17" grpId="0" animBg="1"/>
      <p:bldP spid="16" grpId="0" animBg="1"/>
      <p:bldP spid="19" grpId="0" animBg="1"/>
      <p:bldP spid="6" grpId="0" animBg="1"/>
      <p:bldP spid="9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燃料的热值</a:t>
            </a:r>
            <a:endParaRPr lang="zh-CN" sz="3200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本框 6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547370" y="1693545"/>
                <a:ext cx="11103610" cy="25742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5.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物理意义：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热值在数值上等于</a:t>
                </a: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1kg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某种燃料完全燃烧放出的热量。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endParaRPr lang="zh-CN" altLang="en-US" sz="2400">
                  <a:solidFill>
                    <a:schemeClr val="tx1"/>
                  </a:solidFill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汽油的热值是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sSubPr>
                      <m:e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𝒒</m:t>
                        </m:r>
                      </m:e>
                      <m:sub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汽油</m:t>
                        </m:r>
                      </m:sub>
                    </m:sSub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=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𝟒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.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𝟔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×</m:t>
                    </m:r>
                    <m:sSup>
                      <m:sSupPr>
                        <m:ctrlP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sSupPr>
                      <m:e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𝟏𝟎</m:t>
                        </m:r>
                      </m:e>
                      <m:sup>
                        <m: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𝟕</m:t>
                        </m:r>
                      </m:sup>
                    </m:sSup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𝑱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/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𝒌𝒈</m:t>
                    </m:r>
                  </m:oMath>
                </a14:m>
                <a:endParaRPr lang="en-US" altLang="zh-CN" sz="2400" b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endParaRPr lang="en-US" altLang="zh-CN" sz="2400" b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物理意义：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1kg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的汽油完全燃烧放出的热量为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4.6×10</a:t>
                </a:r>
                <a:r>
                  <a:rPr lang="en-US" altLang="zh-CN" sz="2400" baseline="300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7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J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7" name="文本框 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547370" y="1693545"/>
                <a:ext cx="11103610" cy="257429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本框 12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689036" y="3528949"/>
                <a:ext cx="1267460" cy="787400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𝒒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</a:rPr>
                              </m:ctrlPr>
                            </m:sSubPr>
                            <m:e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放</m:t>
                              </m:r>
                            </m:sub>
                          </m:sSub>
                        </m:num>
                        <m:den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𝒎</m:t>
                          </m:r>
                        </m:den>
                      </m:f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3" name="文本框 12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4"/>
                </p:custDataLst>
              </p:nvPr>
            </p:nvSpPr>
            <p:spPr>
              <a:xfrm>
                <a:off x="1689036" y="3528949"/>
                <a:ext cx="1267460" cy="787400"/>
              </a:xfrm>
              <a:prstGeom prst="rect">
                <a:avLst/>
              </a:prstGeom>
              <a:blipFill rotWithShape="1">
                <a:blip r:embed="rId15"/>
                <a:stretch>
                  <a:fillRect l="-45" t="-32" r="45" b="3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本框 5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6109271" y="2633599"/>
                <a:ext cx="3634740" cy="787400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𝒒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</a:rPr>
                              </m:ctrlPr>
                            </m:sSubPr>
                            <m:e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放</m:t>
                              </m:r>
                            </m:sub>
                          </m:sSub>
                        </m:num>
                        <m:den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𝒎</m:t>
                          </m:r>
                        </m:den>
                      </m:f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𝟒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.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𝟔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×</m:t>
                      </m:r>
                      <m:sSup>
                        <m:sSup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sSupPr>
                        <m:e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𝟏𝟎</m:t>
                          </m:r>
                        </m:e>
                        <m:sup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𝟕</m:t>
                          </m:r>
                        </m:sup>
                      </m:sSup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𝑱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/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𝒌𝒈</m:t>
                      </m:r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6" name="文本框 5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6"/>
                </p:custDataLst>
              </p:nvPr>
            </p:nvSpPr>
            <p:spPr>
              <a:xfrm>
                <a:off x="6109271" y="2633599"/>
                <a:ext cx="3634740" cy="787400"/>
              </a:xfrm>
              <a:prstGeom prst="rect">
                <a:avLst/>
              </a:prstGeom>
              <a:blipFill rotWithShape="1">
                <a:blip r:embed="rId17"/>
                <a:stretch>
                  <a:fillRect l="-16" t="-32" r="16" b="3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任意多边形 11"/>
          <p:cNvSpPr/>
          <p:nvPr>
            <p:custDataLst>
              <p:tags r:id="rId8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390833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燃料的热值</a:t>
            </a:r>
            <a:endParaRPr lang="zh-CN" sz="3200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本框 6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547370" y="1693545"/>
                <a:ext cx="11361420" cy="36525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6.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如果给汽车加</a:t>
                </a:r>
                <a:r>
                  <a:rPr lang="en-US" altLang="zh-CN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30kg</a:t>
                </a: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汽油，完全燃烧放出的热量为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b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𝑄</m:t>
                          </m:r>
                        </m:e>
                        <m:sub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放</m:t>
                          </m:r>
                        </m:sub>
                      </m:sSub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𝑚𝑞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=30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𝑘𝑔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×4.6×</m:t>
                      </m:r>
                      <m:sSup>
                        <m:sSup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p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10</m:t>
                          </m:r>
                        </m:e>
                        <m: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7</m:t>
                          </m:r>
                        </m:sup>
                      </m:sSup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𝐽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=1.38×</m:t>
                      </m:r>
                      <m:sSup>
                        <m:sSup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p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10</m:t>
                          </m:r>
                        </m:e>
                        <m: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9</m:t>
                          </m:r>
                        </m:sup>
                      </m:sSup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𝐽</m:t>
                      </m:r>
                    </m:oMath>
                  </m:oMathPara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zh-CN" altLang="en-US"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如果完全燃烧同样质量的柴油，能放出多少热量呢？</a:t>
                </a:r>
                <a:endParaRPr lang="zh-CN" altLang="en-US" sz="2400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b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𝑄</m:t>
                          </m:r>
                        </m:e>
                        <m:sub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放柴油</m:t>
                          </m:r>
                        </m:sub>
                      </m:sSub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𝑚</m:t>
                      </m:r>
                      <m:sSub>
                        <m:sSub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b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𝑞</m:t>
                          </m:r>
                        </m:e>
                        <m:sub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柴油</m:t>
                          </m:r>
                        </m:sub>
                      </m:sSub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=30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𝑘𝑔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×4.3×</m:t>
                      </m:r>
                      <m:sSup>
                        <m:sSup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p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10</m:t>
                          </m:r>
                        </m:e>
                        <m: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7</m:t>
                          </m:r>
                        </m:sup>
                      </m:sSup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𝐽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=1.29×</m:t>
                      </m:r>
                      <m:sSup>
                        <m:sSup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p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10</m:t>
                          </m:r>
                        </m:e>
                        <m: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9</m:t>
                          </m:r>
                        </m:sup>
                      </m:sSup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𝐽</m:t>
                      </m:r>
                    </m:oMath>
                  </m:oMathPara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latin typeface="Cambria Math" panose="02040503050406030204" charset="0"/>
                    <a:cs typeface="Cambria Math" panose="02040503050406030204" charset="0"/>
                    <a:sym typeface="+mn-ea"/>
                  </a:rPr>
                  <a:t>7.</a:t>
                </a:r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charset="0"/>
                    <a:cs typeface="Cambria Math" panose="02040503050406030204" charset="0"/>
                    <a:sym typeface="+mn-ea"/>
                  </a:rPr>
                  <a:t>如果让干木柴放出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1.29×</m:t>
                    </m:r>
                    <m:sSup>
                      <m:sSupPr>
                        <m:ctrlP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sSupPr>
                      <m:e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10</m:t>
                        </m:r>
                      </m:e>
                      <m:sup>
                        <m:r>
                          <a:rPr lang="en-US" altLang="zh-CN" sz="2400" i="1">
                            <a:solidFill>
                              <a:schemeClr val="tx1"/>
                            </a:solidFill>
                            <a:latin typeface="Cambria Math" panose="02040503050406030204"/>
                            <a:cs typeface="Cambria Math" panose="02040503050406030204" charset="0"/>
                            <a:sym typeface="+mn-ea"/>
                          </a:rPr>
                          <m:t>9</m:t>
                        </m:r>
                      </m:sup>
                    </m:sSup>
                    <m:r>
                      <a:rPr lang="en-US" altLang="zh-CN" sz="2400" i="1">
                        <a:solidFill>
                          <a:schemeClr val="tx1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𝐽</m:t>
                    </m:r>
                  </m:oMath>
                </a14:m>
                <a:r>
                  <a:rPr lang="zh-CN" altLang="en-US" sz="2400">
                    <a:solidFill>
                      <a:schemeClr val="tx1"/>
                    </a:solidFill>
                    <a:latin typeface="Cambria Math" panose="02040503050406030204" charset="0"/>
                    <a:cs typeface="Cambria Math" panose="02040503050406030204" charset="0"/>
                    <a:sym typeface="+mn-ea"/>
                  </a:rPr>
                  <a:t>的热量，需要多少千克？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sSubPr>
                        <m:e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𝑚</m:t>
                          </m:r>
                        </m:e>
                        <m:sub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木柴</m:t>
                          </m:r>
                        </m:sub>
                      </m:sSub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</m:t>
                      </m:r>
                      <m:f>
                        <m:f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  <a:sym typeface="+mn-ea"/>
                                </a:rPr>
                              </m:ctrlPr>
                            </m:sSubPr>
                            <m:e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放柴油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  <a:sym typeface="+mn-ea"/>
                                </a:rPr>
                              </m:ctrlPr>
                            </m:sSubPr>
                            <m:e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干木柴</m:t>
                              </m:r>
                            </m:sub>
                          </m:sSub>
                        </m:den>
                      </m:f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</m:t>
                      </m:r>
                      <m:f>
                        <m:fPr>
                          <m:ctrlP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  <a:sym typeface="+mn-ea"/>
                            </a:rPr>
                          </m:ctrlPr>
                        </m:fPr>
                        <m:num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1.29×</m:t>
                          </m:r>
                          <m:sSup>
                            <m:sSupPr>
                              <m:ctrlP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  <a:sym typeface="+mn-ea"/>
                                </a:rPr>
                              </m:ctrlPr>
                            </m:sSupPr>
                            <m:e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9</m:t>
                              </m:r>
                            </m:sup>
                          </m:s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𝐽</m:t>
                          </m:r>
                        </m:num>
                        <m:den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1.2×</m:t>
                          </m:r>
                          <m:sSup>
                            <m:sSupPr>
                              <m:ctrlP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  <a:sym typeface="+mn-ea"/>
                                </a:rPr>
                              </m:ctrlPr>
                            </m:sSupPr>
                            <m:e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altLang="zh-CN" sz="24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  <a:sym typeface="+mn-ea"/>
                                </a:rPr>
                                <m:t>7</m:t>
                              </m:r>
                            </m:sup>
                          </m:sSup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𝐽</m:t>
                          </m:r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/</m:t>
                          </m:r>
                          <m:r>
                            <a:rPr lang="en-US" altLang="zh-CN" sz="24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cs typeface="Cambria Math" panose="02040503050406030204" charset="0"/>
                              <a:sym typeface="+mn-ea"/>
                            </a:rPr>
                            <m:t>𝑘𝑔</m:t>
                          </m:r>
                        </m:den>
                      </m:f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=107.5</m:t>
                      </m:r>
                      <m:r>
                        <a:rPr lang="en-US" altLang="zh-CN" sz="2400" i="1">
                          <a:solidFill>
                            <a:schemeClr val="tx1"/>
                          </a:solidFill>
                          <a:latin typeface="Cambria Math" panose="02040503050406030204"/>
                          <a:cs typeface="Cambria Math" panose="02040503050406030204" charset="0"/>
                          <a:sym typeface="+mn-ea"/>
                        </a:rPr>
                        <m:t>𝑘𝑔</m:t>
                      </m:r>
                    </m:oMath>
                  </m:oMathPara>
                </a14:m>
                <a:endParaRPr lang="zh-CN" altLang="en-US" sz="2400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7" name="文本框 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7"/>
                </p:custDataLst>
              </p:nvPr>
            </p:nvSpPr>
            <p:spPr>
              <a:xfrm>
                <a:off x="547370" y="1693545"/>
                <a:ext cx="11361420" cy="36525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任意多边形 11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本框 14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570291" y="1079119"/>
                <a:ext cx="1505585" cy="443230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sSubPr>
                        <m:e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𝑸</m:t>
                          </m:r>
                        </m:e>
                        <m:sub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放</m:t>
                          </m:r>
                        </m:sub>
                      </m:sSub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𝒎𝒒</m:t>
                      </m:r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5" name="文本框 14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9"/>
                </p:custDataLst>
              </p:nvPr>
            </p:nvSpPr>
            <p:spPr>
              <a:xfrm>
                <a:off x="1570291" y="1079119"/>
                <a:ext cx="1505585" cy="443230"/>
              </a:xfrm>
              <a:prstGeom prst="rect">
                <a:avLst/>
              </a:prstGeom>
              <a:blipFill rotWithShape="1">
                <a:blip r:embed="rId20"/>
                <a:stretch>
                  <a:fillRect l="-38" t="-57" r="38" b="5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本框 1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689036" y="830199"/>
                <a:ext cx="1267460" cy="787400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𝒒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</a:rPr>
                              </m:ctrlPr>
                            </m:sSubPr>
                            <m:e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放</m:t>
                              </m:r>
                            </m:sub>
                          </m:sSub>
                        </m:num>
                        <m:den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𝒎</m:t>
                          </m:r>
                        </m:den>
                      </m:f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6" name="文本框 15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1"/>
                </p:custDataLst>
              </p:nvPr>
            </p:nvSpPr>
            <p:spPr>
              <a:xfrm>
                <a:off x="1689036" y="830199"/>
                <a:ext cx="1267460" cy="787400"/>
              </a:xfrm>
              <a:prstGeom prst="rect">
                <a:avLst/>
              </a:prstGeom>
              <a:blipFill rotWithShape="1">
                <a:blip r:embed="rId22"/>
                <a:stretch>
                  <a:fillRect l="-45" t="-32" r="45" b="3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本框 16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4225861" y="906399"/>
                <a:ext cx="1346200" cy="85026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𝒎</m:t>
                      </m:r>
                      <m:r>
                        <a:rPr lang="en-US" altLang="zh-CN" sz="2400" b="1" i="1">
                          <a:solidFill>
                            <a:srgbClr val="C00000"/>
                          </a:solidFill>
                          <a:latin typeface="Cambria Math" panose="02040503050406030204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cs typeface="Cambria Math" panose="0204050305040603020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  <a:cs typeface="Cambria Math" panose="02040503050406030204" charset="0"/>
                                </a:rPr>
                              </m:ctrlPr>
                            </m:sSubPr>
                            <m:e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US" altLang="zh-CN" sz="2400" b="1" i="1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  <a:cs typeface="Cambria Math" panose="02040503050406030204" charset="0"/>
                                </a:rPr>
                                <m:t>放</m:t>
                              </m:r>
                            </m:sub>
                          </m:sSub>
                        </m:num>
                        <m:den>
                          <m:r>
                            <a:rPr lang="en-US" altLang="zh-CN" sz="2400" b="1" i="1">
                              <a:solidFill>
                                <a:srgbClr val="C00000"/>
                              </a:solidFill>
                              <a:latin typeface="Cambria Math" panose="02040503050406030204"/>
                              <a:cs typeface="Cambria Math" panose="02040503050406030204" charset="0"/>
                            </a:rPr>
                            <m:t>𝒒</m:t>
                          </m:r>
                        </m:den>
                      </m:f>
                    </m:oMath>
                  </m:oMathPara>
                </a14:m>
                <a:endParaRPr lang="en-US" altLang="zh-CN" sz="2400" b="1" i="1">
                  <a:solidFill>
                    <a:srgbClr val="C00000"/>
                  </a:solidFill>
                  <a:latin typeface="Cambria Math" panose="02040503050406030204" charset="0"/>
                  <a:cs typeface="Cambria Math" panose="02040503050406030204" charset="0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7" name="文本框 1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3"/>
                </p:custDataLst>
              </p:nvPr>
            </p:nvSpPr>
            <p:spPr>
              <a:xfrm>
                <a:off x="4225861" y="906399"/>
                <a:ext cx="1346200" cy="850265"/>
              </a:xfrm>
              <a:prstGeom prst="rect">
                <a:avLst/>
              </a:prstGeom>
              <a:blipFill rotWithShape="1">
                <a:blip r:embed="rId24"/>
                <a:stretch>
                  <a:fillRect l="-42" t="-30" r="42" b="3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图片 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6282055" y="2301240"/>
            <a:ext cx="4391025" cy="50482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221423" y="1710055"/>
            <a:ext cx="9749155" cy="37223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519555" y="2328545"/>
            <a:ext cx="4152900" cy="51435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221423" y="1746250"/>
            <a:ext cx="9749155" cy="372237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2625 0" pathEditMode="relative" rAng="0" ptsTypes="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025 0.0673148" pathEditMode="relative" rAng="0" ptsTypes="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1823 0" pathEditMode="relative" ptsTypes="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43906 0.200926" pathEditMode="relative" rAng="0" ptsTypes="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7" grpId="0"/>
      <p:bldP spid="1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99060" y="2115820"/>
            <a:ext cx="888492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热机工作时需要消耗煤、汽油、柴油等燃料，对外做功的目的是将燃料中的化学能转化为机械能。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热机中燃料燃烧释放的热量能被完全利用吗？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10490" y="1410970"/>
            <a:ext cx="1704975" cy="70485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8983864" y="1762760"/>
            <a:ext cx="2888095" cy="2235600"/>
          </a:xfrm>
          <a:prstGeom prst="rect">
            <a:avLst/>
          </a:prstGeom>
        </p:spPr>
      </p:pic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110490" y="3645535"/>
            <a:ext cx="799338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【提出问题】用煤烧水时，煤能完全燃烧吗？煤燃烧放出的热量能全部被水吸收吗？</a:t>
            </a:r>
          </a:p>
        </p:txBody>
      </p:sp>
      <p:pic>
        <p:nvPicPr>
          <p:cNvPr id="18" name="图片 1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946390" y="3672840"/>
            <a:ext cx="3925570" cy="2617470"/>
          </a:xfrm>
          <a:prstGeom prst="rect">
            <a:avLst/>
          </a:prstGeom>
        </p:spPr>
      </p:pic>
      <p:sp>
        <p:nvSpPr>
          <p:cNvPr id="19" name="圆角矩形 18"/>
          <p:cNvSpPr/>
          <p:nvPr>
            <p:custDataLst>
              <p:tags r:id="rId11"/>
            </p:custDataLst>
          </p:nvPr>
        </p:nvSpPr>
        <p:spPr>
          <a:xfrm>
            <a:off x="6149975" y="6054725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煤未完全燃烧</a:t>
            </a:r>
          </a:p>
        </p:txBody>
      </p:sp>
      <p:cxnSp>
        <p:nvCxnSpPr>
          <p:cNvPr id="20" name="曲线连接符 19"/>
          <p:cNvCxnSpPr>
            <a:endCxn id="19" idx="3"/>
          </p:cNvCxnSpPr>
          <p:nvPr>
            <p:custDataLst>
              <p:tags r:id="rId12"/>
            </p:custDataLst>
          </p:nvPr>
        </p:nvCxnSpPr>
        <p:spPr>
          <a:xfrm rot="10800000" flipV="1">
            <a:off x="7776845" y="5869305"/>
            <a:ext cx="1824355" cy="404495"/>
          </a:xfrm>
          <a:prstGeom prst="curvedConnector3">
            <a:avLst>
              <a:gd name="adj1" fmla="val 49983"/>
            </a:avLst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圆角矩形 20"/>
          <p:cNvSpPr/>
          <p:nvPr>
            <p:custDataLst>
              <p:tags r:id="rId13"/>
            </p:custDataLst>
          </p:nvPr>
        </p:nvSpPr>
        <p:spPr>
          <a:xfrm>
            <a:off x="6149340" y="5177155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加热水壶</a:t>
            </a:r>
          </a:p>
        </p:txBody>
      </p:sp>
      <p:cxnSp>
        <p:nvCxnSpPr>
          <p:cNvPr id="22" name="曲线连接符 21"/>
          <p:cNvCxnSpPr/>
          <p:nvPr>
            <p:custDataLst>
              <p:tags r:id="rId14"/>
            </p:custDataLst>
          </p:nvPr>
        </p:nvCxnSpPr>
        <p:spPr>
          <a:xfrm rot="10800000">
            <a:off x="7776845" y="5396230"/>
            <a:ext cx="1761490" cy="122555"/>
          </a:xfrm>
          <a:prstGeom prst="curvedConnector3">
            <a:avLst>
              <a:gd name="adj1" fmla="val 57065"/>
            </a:avLst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3" name="圆角矩形 22"/>
          <p:cNvSpPr/>
          <p:nvPr>
            <p:custDataLst>
              <p:tags r:id="rId15"/>
            </p:custDataLst>
          </p:nvPr>
        </p:nvSpPr>
        <p:spPr>
          <a:xfrm>
            <a:off x="7033260" y="3004185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高温烟气</a:t>
            </a:r>
          </a:p>
        </p:txBody>
      </p:sp>
      <p:cxnSp>
        <p:nvCxnSpPr>
          <p:cNvPr id="24" name="曲线连接符 23"/>
          <p:cNvCxnSpPr>
            <a:endCxn id="23" idx="2"/>
          </p:cNvCxnSpPr>
          <p:nvPr>
            <p:custDataLst>
              <p:tags r:id="rId16"/>
            </p:custDataLst>
          </p:nvPr>
        </p:nvCxnSpPr>
        <p:spPr>
          <a:xfrm rot="10800000">
            <a:off x="7846695" y="3442970"/>
            <a:ext cx="1589405" cy="716280"/>
          </a:xfrm>
          <a:prstGeom prst="curvedConnector2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5" name="圆角矩形 24"/>
          <p:cNvSpPr/>
          <p:nvPr>
            <p:custDataLst>
              <p:tags r:id="rId17"/>
            </p:custDataLst>
          </p:nvPr>
        </p:nvSpPr>
        <p:spPr>
          <a:xfrm>
            <a:off x="6149975" y="4394200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加热空气</a:t>
            </a:r>
          </a:p>
        </p:txBody>
      </p:sp>
      <p:cxnSp>
        <p:nvCxnSpPr>
          <p:cNvPr id="26" name="曲线连接符 25"/>
          <p:cNvCxnSpPr>
            <a:endCxn id="25" idx="3"/>
          </p:cNvCxnSpPr>
          <p:nvPr>
            <p:custDataLst>
              <p:tags r:id="rId18"/>
            </p:custDataLst>
          </p:nvPr>
        </p:nvCxnSpPr>
        <p:spPr>
          <a:xfrm rot="5400000">
            <a:off x="7727950" y="4128770"/>
            <a:ext cx="534035" cy="434975"/>
          </a:xfrm>
          <a:prstGeom prst="curvedConnector2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7" name="圆角矩形 26"/>
          <p:cNvSpPr/>
          <p:nvPr>
            <p:custDataLst>
              <p:tags r:id="rId19"/>
            </p:custDataLst>
          </p:nvPr>
        </p:nvSpPr>
        <p:spPr>
          <a:xfrm>
            <a:off x="10574020" y="4957445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加热灶</a:t>
            </a:r>
          </a:p>
        </p:txBody>
      </p:sp>
      <p:cxnSp>
        <p:nvCxnSpPr>
          <p:cNvPr id="28" name="曲线连接符 27"/>
          <p:cNvCxnSpPr>
            <a:endCxn id="27" idx="2"/>
          </p:cNvCxnSpPr>
          <p:nvPr>
            <p:custDataLst>
              <p:tags r:id="rId20"/>
            </p:custDataLst>
          </p:nvPr>
        </p:nvCxnSpPr>
        <p:spPr>
          <a:xfrm flipV="1">
            <a:off x="10442575" y="5396230"/>
            <a:ext cx="945515" cy="792480"/>
          </a:xfrm>
          <a:prstGeom prst="curvedConnector2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9" name="圆角矩形 28"/>
          <p:cNvSpPr/>
          <p:nvPr>
            <p:custDataLst>
              <p:tags r:id="rId21"/>
            </p:custDataLst>
          </p:nvPr>
        </p:nvSpPr>
        <p:spPr>
          <a:xfrm>
            <a:off x="10574020" y="3672840"/>
            <a:ext cx="1627505" cy="43878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olidFill>
                  <a:schemeClr val="tx1"/>
                </a:solidFill>
              </a:rPr>
              <a:t>烧水</a:t>
            </a:r>
          </a:p>
        </p:txBody>
      </p:sp>
      <p:cxnSp>
        <p:nvCxnSpPr>
          <p:cNvPr id="30" name="曲线连接符 29"/>
          <p:cNvCxnSpPr>
            <a:endCxn id="29" idx="2"/>
          </p:cNvCxnSpPr>
          <p:nvPr>
            <p:custDataLst>
              <p:tags r:id="rId22"/>
            </p:custDataLst>
          </p:nvPr>
        </p:nvCxnSpPr>
        <p:spPr>
          <a:xfrm flipV="1">
            <a:off x="9941560" y="4111625"/>
            <a:ext cx="1446530" cy="635635"/>
          </a:xfrm>
          <a:prstGeom prst="curvedConnector2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>
            <p:custDataLst>
              <p:tags r:id="rId23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热机的效率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3" grpId="0" animBg="1"/>
      <p:bldP spid="25" grpId="0" animBg="1"/>
      <p:bldP spid="27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grpSp>
        <p:nvGrpSpPr>
          <p:cNvPr id="13" name="组合 12"/>
          <p:cNvGrpSpPr/>
          <p:nvPr>
            <p:custDataLst>
              <p:tags r:id="rId6"/>
            </p:custDataLst>
          </p:nvPr>
        </p:nvGrpSpPr>
        <p:grpSpPr>
          <a:xfrm>
            <a:off x="5434824" y="3677238"/>
            <a:ext cx="6766533" cy="2581125"/>
            <a:chOff x="3332333" y="2844031"/>
            <a:chExt cx="5298984" cy="2103121"/>
          </a:xfrm>
        </p:grpSpPr>
        <p:pic>
          <p:nvPicPr>
            <p:cNvPr id="14" name="图片 13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536" r="82285" b="4063"/>
            <a:stretch>
              <a:fillRect/>
            </a:stretch>
          </p:blipFill>
          <p:spPr bwMode="auto">
            <a:xfrm>
              <a:off x="3332333" y="2880388"/>
              <a:ext cx="852049" cy="206676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5" name="组合 14"/>
            <p:cNvGrpSpPr/>
            <p:nvPr>
              <p:custDataLst>
                <p:tags r:id="rId18"/>
              </p:custDataLst>
            </p:nvPr>
          </p:nvGrpSpPr>
          <p:grpSpPr>
            <a:xfrm>
              <a:off x="4141612" y="2844031"/>
              <a:ext cx="4489705" cy="2103121"/>
              <a:chOff x="4141612" y="2844031"/>
              <a:chExt cx="4489705" cy="2103121"/>
            </a:xfrm>
          </p:grpSpPr>
          <p:pic>
            <p:nvPicPr>
              <p:cNvPr id="16" name="图片 15"/>
              <p:cNvPicPr>
                <a:picLocks noChangeAspect="1"/>
              </p:cNvPicPr>
              <p:nvPr>
                <p:custDataLst>
                  <p:tags r:id="rId19"/>
                </p:custDataLst>
              </p:nvPr>
            </p:nvPicPr>
            <p:blipFill>
              <a:blip r:embed="rId24"/>
              <a:srcRect l="29381" t="24715" r="22623" b="35315"/>
              <a:stretch>
                <a:fillRect/>
              </a:stretch>
            </p:blipFill>
            <p:spPr>
              <a:xfrm>
                <a:off x="4141612" y="2844031"/>
                <a:ext cx="4489705" cy="2103121"/>
              </a:xfrm>
              <a:prstGeom prst="rect">
                <a:avLst/>
              </a:prstGeom>
            </p:spPr>
          </p:pic>
          <p:sp>
            <p:nvSpPr>
              <p:cNvPr id="17" name="Text Box 16"/>
              <p:cNvSpPr txBox="1">
                <a:spLocks noChangeArrowheads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4333269" y="4019012"/>
                <a:ext cx="905895" cy="576791"/>
              </a:xfrm>
              <a:prstGeom prst="rect">
                <a:avLst/>
              </a:prstGeom>
              <a:no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Calibri"/>
                    <a:ea typeface="微软雅黑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9pPr>
              </a:lstStyle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燃料的</a:t>
                </a:r>
                <a:endParaRPr kumimoji="0" lang="en-US" altLang="zh-CN" sz="2000" b="1" i="0" u="none" strike="noStrike" kern="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微软雅黑" panose="020B0503020204020204" charset="-122"/>
                  <a:ea typeface="微软雅黑"/>
                  <a:cs typeface="+mn-cs"/>
                </a:endParaRPr>
              </a:p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内能</a:t>
                </a: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本框 17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354965" y="1403350"/>
                <a:ext cx="11482070" cy="33305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1.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定义：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用来</a:t>
                </a:r>
                <a:r>
                  <a:rPr lang="zh-CN" sz="2400" b="1">
                    <a:solidFill>
                      <a:srgbClr val="C00000"/>
                    </a:solidFill>
                    <a:sym typeface="+mn-ea"/>
                  </a:rPr>
                  <a:t>做有用功的这部分能量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，与燃料</a:t>
                </a:r>
                <a:r>
                  <a:rPr lang="zh-CN" sz="2400" b="1">
                    <a:solidFill>
                      <a:srgbClr val="C00000"/>
                    </a:solidFill>
                    <a:sym typeface="+mn-ea"/>
                  </a:rPr>
                  <a:t>完全燃烧放出的热量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之比，叫作</a:t>
                </a:r>
                <a:r>
                  <a:rPr lang="zh-CN" sz="2400" b="1">
                    <a:solidFill>
                      <a:srgbClr val="C00000"/>
                    </a:solidFill>
                    <a:sym typeface="+mn-ea"/>
                  </a:rPr>
                  <a:t>热机的效率</a:t>
                </a:r>
                <a:r>
                  <a:rPr lang="zh-CN" sz="2400">
                    <a:solidFill>
                      <a:schemeClr val="tx1"/>
                    </a:solidFill>
                    <a:sym typeface="+mn-ea"/>
                  </a:rPr>
                  <a:t>。</a:t>
                </a: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ym typeface="+mn-ea"/>
                  </a:rPr>
                  <a:t>2.</a:t>
                </a:r>
                <a:r>
                  <a:rPr lang="zh-CN" altLang="en-US" sz="2400">
                    <a:sym typeface="+mn-ea"/>
                  </a:rPr>
                  <a:t>符号：</a:t>
                </a:r>
                <a:r>
                  <a:rPr lang="en-US" altLang="zh-CN" sz="2400">
                    <a:latin typeface="Times New Roman" panose="02020603050405020304" pitchFamily="18" charset="0"/>
                    <a:cs typeface="Times New Roman" panose="02020603050405020304" pitchFamily="18" charset="0"/>
                    <a:sym typeface="+mn-ea"/>
                  </a:rPr>
                  <a:t>η</a:t>
                </a:r>
                <a:endParaRPr lang="en-US" altLang="zh-CN" sz="2400">
                  <a:solidFill>
                    <a:schemeClr val="tx1"/>
                  </a:solidFill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ym typeface="+mn-ea"/>
                  </a:rPr>
                  <a:t>3.</a:t>
                </a:r>
                <a:r>
                  <a:rPr lang="zh-CN" altLang="en-US" sz="2400">
                    <a:sym typeface="+mn-ea"/>
                  </a:rPr>
                  <a:t>公式：</a:t>
                </a:r>
                <a14:m>
                  <m:oMath xmlns:m="http://schemas.openxmlformats.org/officeDocument/2006/math"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𝜼</m:t>
                    </m:r>
                    <m:r>
                      <a:rPr lang="en-US" altLang="zh-CN" sz="2400" b="1" i="1">
                        <a:solidFill>
                          <a:srgbClr val="C00000"/>
                        </a:solidFill>
                        <a:latin typeface="Cambria Math" panose="02040503050406030204"/>
                        <a:cs typeface="Cambria Math" panose="02040503050406030204" charset="0"/>
                        <a:sym typeface="+mn-ea"/>
                      </a:rPr>
                      <m:t>=</m:t>
                    </m:r>
                    <m:f>
                      <m:fPr>
                        <m:ctrlPr>
                          <a:rPr lang="en-US" altLang="zh-CN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cs typeface="Cambria Math" panose="02040503050406030204" charset="0"/>
                            <a:sym typeface="+mn-ea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sSubPr>
                          <m:e>
                            <m: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𝑸</m:t>
                            </m:r>
                          </m:e>
                          <m:sub>
                            <m: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有用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sSubPr>
                          <m:e>
                            <m: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𝑸</m:t>
                            </m:r>
                          </m:e>
                          <m:sub>
                            <m:r>
                              <a:rPr lang="en-US" altLang="zh-CN" sz="2400" b="1" i="1">
                                <a:solidFill>
                                  <a:srgbClr val="C00000"/>
                                </a:solidFill>
                                <a:latin typeface="Cambria Math" panose="02040503050406030204"/>
                                <a:cs typeface="Cambria Math" panose="02040503050406030204" charset="0"/>
                                <a:sym typeface="+mn-ea"/>
                              </a:rPr>
                              <m:t>放</m:t>
                            </m:r>
                          </m:sub>
                        </m:sSub>
                      </m:den>
                    </m:f>
                  </m:oMath>
                </a14:m>
                <a:endParaRPr lang="en-US" altLang="zh-CN" sz="2400" i="1">
                  <a:solidFill>
                    <a:schemeClr val="tx1"/>
                  </a:solidFill>
                  <a:latin typeface="Cambria Math" panose="02040503050406030204" charset="0"/>
                  <a:cs typeface="Cambria Math" panose="02040503050406030204" charset="0"/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zh-CN" sz="2400">
                    <a:sym typeface="+mn-ea"/>
                  </a:rPr>
                  <a:t>4.热机的效率总小于</a:t>
                </a:r>
                <a:r>
                  <a:rPr lang="en-US" altLang="zh-CN" sz="2400">
                    <a:sym typeface="+mn-ea"/>
                  </a:rPr>
                  <a:t>1</a:t>
                </a:r>
                <a:r>
                  <a:rPr lang="zh-CN" altLang="en-US" sz="2400">
                    <a:sym typeface="+mn-ea"/>
                  </a:rPr>
                  <a:t>。</a:t>
                </a:r>
                <a:endParaRPr lang="zh-CN" altLang="en-US" sz="2400">
                  <a:solidFill>
                    <a:schemeClr val="tx1"/>
                  </a:solidFill>
                  <a:sym typeface="+mn-ea"/>
                </a:endParaRPr>
              </a:p>
              <a:p>
                <a:pPr indent="0" algn="l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anose="05000000000000000000" charset="0"/>
                  <a:buNone/>
                </a:pPr>
                <a:r>
                  <a:rPr lang="en-US" altLang="zh-CN" sz="2400">
                    <a:solidFill>
                      <a:schemeClr val="tx1"/>
                    </a:solidFill>
                    <a:sym typeface="+mn-ea"/>
                  </a:rPr>
                  <a:t>5.</a:t>
                </a:r>
                <a:r>
                  <a:rPr lang="zh-CN" altLang="en-US" sz="2400">
                    <a:solidFill>
                      <a:schemeClr val="tx1"/>
                    </a:solidFill>
                    <a:sym typeface="+mn-ea"/>
                  </a:rPr>
                  <a:t>热机的效率是热机性能的重要指标。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8" name="文本框 17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5"/>
                </p:custDataLst>
              </p:nvPr>
            </p:nvSpPr>
            <p:spPr>
              <a:xfrm>
                <a:off x="354965" y="1403350"/>
                <a:ext cx="11482070" cy="3330575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" name="Picture 2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27"/>
          <a:stretch>
            <a:fillRect/>
          </a:stretch>
        </p:blipFill>
        <p:spPr bwMode="auto">
          <a:xfrm>
            <a:off x="-10160" y="4617085"/>
            <a:ext cx="2800985" cy="224091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2113915" y="4617085"/>
            <a:ext cx="15862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>
                <a:solidFill>
                  <a:srgbClr val="C00000"/>
                </a:solidFill>
              </a:rPr>
              <a:t>蒸汽机的效率</a:t>
            </a:r>
          </a:p>
          <a:p>
            <a:pPr algn="ctr"/>
            <a:r>
              <a:rPr lang="en-US" altLang="zh-CN" b="1">
                <a:solidFill>
                  <a:srgbClr val="C00000"/>
                </a:solidFill>
              </a:rPr>
              <a:t>6%~15%</a:t>
            </a:r>
          </a:p>
        </p:txBody>
      </p:sp>
      <p:pic>
        <p:nvPicPr>
          <p:cNvPr id="23" name="Picture 4"/>
          <p:cNvPicPr preferRelativeResize="0"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0210" y="4616993"/>
            <a:ext cx="2715292" cy="223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5931535" y="6212840"/>
            <a:ext cx="15862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>
                <a:solidFill>
                  <a:srgbClr val="C00000"/>
                </a:solidFill>
              </a:rPr>
              <a:t>汽油机的效率</a:t>
            </a:r>
          </a:p>
          <a:p>
            <a:pPr algn="ctr"/>
            <a:r>
              <a:rPr lang="en-US" altLang="zh-CN" b="1">
                <a:solidFill>
                  <a:srgbClr val="C00000"/>
                </a:solidFill>
              </a:rPr>
              <a:t>20%~40%</a:t>
            </a:r>
          </a:p>
        </p:txBody>
      </p:sp>
      <p:pic>
        <p:nvPicPr>
          <p:cNvPr id="25" name="图片 24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7432040" y="4617085"/>
            <a:ext cx="2239200" cy="2239200"/>
          </a:xfrm>
          <a:prstGeom prst="rect">
            <a:avLst/>
          </a:prstGeom>
        </p:spPr>
      </p:pic>
      <p:sp>
        <p:nvSpPr>
          <p:cNvPr id="26" name="文本框 25"/>
          <p:cNvSpPr txBox="1"/>
          <p:nvPr>
            <p:custDataLst>
              <p:tags r:id="rId13"/>
            </p:custDataLst>
          </p:nvPr>
        </p:nvSpPr>
        <p:spPr>
          <a:xfrm>
            <a:off x="9671050" y="5607050"/>
            <a:ext cx="15862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>
                <a:solidFill>
                  <a:srgbClr val="C00000"/>
                </a:solidFill>
              </a:rPr>
              <a:t>柴油机的效率</a:t>
            </a:r>
          </a:p>
          <a:p>
            <a:pPr algn="ctr"/>
            <a:r>
              <a:rPr lang="en-US" altLang="zh-CN" b="1">
                <a:solidFill>
                  <a:srgbClr val="C00000"/>
                </a:solidFill>
              </a:rPr>
              <a:t>30%~45%</a:t>
            </a:r>
          </a:p>
        </p:txBody>
      </p:sp>
      <p:pic>
        <p:nvPicPr>
          <p:cNvPr id="27" name="图片 2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6092935" y="2132527"/>
            <a:ext cx="3957764" cy="2239200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28" name="文本框 27"/>
          <p:cNvSpPr txBox="1"/>
          <p:nvPr>
            <p:custDataLst>
              <p:tags r:id="rId15"/>
            </p:custDataLst>
          </p:nvPr>
        </p:nvSpPr>
        <p:spPr>
          <a:xfrm>
            <a:off x="10019665" y="2929255"/>
            <a:ext cx="20231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>
                <a:solidFill>
                  <a:srgbClr val="C00000"/>
                </a:solidFill>
              </a:rPr>
              <a:t>喷气发动机的效率</a:t>
            </a:r>
          </a:p>
          <a:p>
            <a:pPr algn="ctr"/>
            <a:r>
              <a:rPr lang="en-US" altLang="zh-CN" b="1">
                <a:solidFill>
                  <a:srgbClr val="C00000"/>
                </a:solidFill>
              </a:rPr>
              <a:t>50%~60%</a:t>
            </a:r>
          </a:p>
        </p:txBody>
      </p:sp>
      <p:sp>
        <p:nvSpPr>
          <p:cNvPr id="30" name="文本框 29"/>
          <p:cNvSpPr txBox="1"/>
          <p:nvPr>
            <p:custDataLst>
              <p:tags r:id="rId1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热机的效率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6" grpId="0"/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30" name="文本框 29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热机的效率</a:t>
            </a: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354965" y="1403350"/>
            <a:ext cx="1148207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400">
                <a:solidFill>
                  <a:schemeClr val="tx1"/>
                </a:solidFill>
                <a:sym typeface="+mn-ea"/>
              </a:rPr>
              <a:t>6.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提高热机效率的主要途径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①设法利用废气的能量，是提高燃料利用率的重要措施。</a:t>
            </a: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5434824" y="3677238"/>
            <a:ext cx="6766533" cy="2581125"/>
            <a:chOff x="3332333" y="2844031"/>
            <a:chExt cx="5298984" cy="2103121"/>
          </a:xfrm>
        </p:grpSpPr>
        <p:pic>
          <p:nvPicPr>
            <p:cNvPr id="14" name="图片 13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536" r="82285" b="4063"/>
            <a:stretch>
              <a:fillRect/>
            </a:stretch>
          </p:blipFill>
          <p:spPr bwMode="auto">
            <a:xfrm>
              <a:off x="3332333" y="2880388"/>
              <a:ext cx="852049" cy="206676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7" name="组合 6"/>
            <p:cNvGrpSpPr/>
            <p:nvPr>
              <p:custDataLst>
                <p:tags r:id="rId20"/>
              </p:custDataLst>
            </p:nvPr>
          </p:nvGrpSpPr>
          <p:grpSpPr>
            <a:xfrm>
              <a:off x="4141612" y="2844031"/>
              <a:ext cx="4489705" cy="2103121"/>
              <a:chOff x="4141612" y="2844031"/>
              <a:chExt cx="4489705" cy="2103121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21"/>
                </p:custDataLst>
              </p:nvPr>
            </p:nvPicPr>
            <p:blipFill>
              <a:blip r:embed="rId26"/>
              <a:srcRect l="29381" t="24715" r="22623" b="35315"/>
              <a:stretch>
                <a:fillRect/>
              </a:stretch>
            </p:blipFill>
            <p:spPr>
              <a:xfrm>
                <a:off x="4141612" y="2844031"/>
                <a:ext cx="4489705" cy="2103121"/>
              </a:xfrm>
              <a:prstGeom prst="rect">
                <a:avLst/>
              </a:prstGeom>
            </p:spPr>
          </p:pic>
          <p:sp>
            <p:nvSpPr>
              <p:cNvPr id="12" name="Text Box 16"/>
              <p:cNvSpPr txBox="1">
                <a:spLocks noChangeArrowheads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4333269" y="4019012"/>
                <a:ext cx="905895" cy="576791"/>
              </a:xfrm>
              <a:prstGeom prst="rect">
                <a:avLst/>
              </a:prstGeom>
              <a:no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Calibri"/>
                    <a:ea typeface="微软雅黑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9pPr>
              </a:lstStyle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燃料的</a:t>
                </a:r>
                <a:endParaRPr kumimoji="0" lang="en-US" altLang="zh-CN" sz="2000" b="1" i="0" u="none" strike="noStrike" kern="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微软雅黑" panose="020B0503020204020204" charset="-122"/>
                  <a:ea typeface="微软雅黑"/>
                  <a:cs typeface="+mn-cs"/>
                </a:endParaRPr>
              </a:p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内能</a:t>
                </a:r>
              </a:p>
            </p:txBody>
          </p:sp>
        </p:grpSp>
      </p:grp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6854825" y="3797935"/>
            <a:ext cx="1847215" cy="427355"/>
          </a:xfrm>
          <a:prstGeom prst="ellipse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右箭头 14"/>
          <p:cNvSpPr/>
          <p:nvPr>
            <p:custDataLst>
              <p:tags r:id="rId10"/>
            </p:custDataLst>
          </p:nvPr>
        </p:nvSpPr>
        <p:spPr>
          <a:xfrm>
            <a:off x="7811770" y="3714592"/>
            <a:ext cx="997585" cy="401445"/>
          </a:xfrm>
          <a:prstGeom prst="rightArrow">
            <a:avLst>
              <a:gd name="adj1" fmla="val 50000"/>
              <a:gd name="adj2" fmla="val 74528"/>
            </a:avLst>
          </a:prstGeom>
          <a:solidFill>
            <a:srgbClr val="9177BB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45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/>
              <a:ea typeface="微软雅黑"/>
              <a:cs typeface="+mn-cs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3754599" y="3290990"/>
            <a:ext cx="867545" cy="5027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/>
            <a:r>
              <a:rPr lang="zh-CN" altLang="en-US" sz="2665">
                <a:solidFill>
                  <a:srgbClr val="00206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供电</a:t>
            </a:r>
            <a:endParaRPr lang="zh-CN" altLang="en-US" sz="2665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5" name="矩形 34"/>
          <p:cNvSpPr/>
          <p:nvPr>
            <p:custDataLst>
              <p:tags r:id="rId12"/>
            </p:custDataLst>
          </p:nvPr>
        </p:nvSpPr>
        <p:spPr>
          <a:xfrm>
            <a:off x="7795878" y="3290990"/>
            <a:ext cx="867545" cy="5027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/>
            <a:r>
              <a:rPr lang="zh-CN" altLang="en-US" sz="2665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供热</a:t>
            </a:r>
            <a:endParaRPr lang="zh-CN" altLang="en-US" sz="2665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6" name="右箭头 19"/>
          <p:cNvSpPr/>
          <p:nvPr>
            <p:custDataLst>
              <p:tags r:id="rId13"/>
            </p:custDataLst>
          </p:nvPr>
        </p:nvSpPr>
        <p:spPr>
          <a:xfrm rot="10800000">
            <a:off x="3736340" y="3714591"/>
            <a:ext cx="831215" cy="401447"/>
          </a:xfrm>
          <a:prstGeom prst="rightArrow">
            <a:avLst>
              <a:gd name="adj1" fmla="val 50000"/>
              <a:gd name="adj2" fmla="val 74528"/>
            </a:avLst>
          </a:prstGeom>
          <a:solidFill>
            <a:srgbClr val="025EAA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45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/>
              <a:ea typeface="微软雅黑"/>
              <a:cs typeface="+mn-cs"/>
            </a:endParaRPr>
          </a:p>
        </p:txBody>
      </p:sp>
      <p:grpSp>
        <p:nvGrpSpPr>
          <p:cNvPr id="37" name="组合 36"/>
          <p:cNvGrpSpPr/>
          <p:nvPr>
            <p:custDataLst>
              <p:tags r:id="rId14"/>
            </p:custDataLst>
          </p:nvPr>
        </p:nvGrpSpPr>
        <p:grpSpPr>
          <a:xfrm>
            <a:off x="4676140" y="2862350"/>
            <a:ext cx="3027045" cy="1967325"/>
            <a:chOff x="4044661" y="3626108"/>
            <a:chExt cx="2932147" cy="1785840"/>
          </a:xfrm>
        </p:grpSpPr>
        <p:pic>
          <p:nvPicPr>
            <p:cNvPr id="38" name="Picture 2" descr="http://xhjqlj.com/uploads/170529/1-1F52Z10J5O7.png"/>
            <p:cNvPicPr>
              <a:picLocks noChangeAspect="1" noChangeArrowheads="1"/>
            </p:cNvPicPr>
            <p:nvPr>
              <p:custDataLst>
                <p:tags r:id="rId17"/>
              </p:custDataLst>
            </p:nvPr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044661" y="3911467"/>
              <a:ext cx="2932147" cy="15004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矩形 38"/>
            <p:cNvSpPr/>
            <p:nvPr>
              <p:custDataLst>
                <p:tags r:id="rId18"/>
              </p:custDataLst>
            </p:nvPr>
          </p:nvSpPr>
          <p:spPr>
            <a:xfrm>
              <a:off x="4803794" y="3626108"/>
              <a:ext cx="1501775" cy="4563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457200"/>
              <a:r>
                <a:rPr lang="zh-CN" altLang="en-US" sz="2665">
                  <a:solidFill>
                    <a:srgbClr val="C00000"/>
                  </a:solidFill>
                  <a:latin typeface="华文琥珀" panose="02010800040101010101" pitchFamily="2" charset="-122"/>
                  <a:ea typeface="华文琥珀" panose="02010800040101010101" pitchFamily="2" charset="-122"/>
                </a:rPr>
                <a:t>蒸汽轮机</a:t>
              </a:r>
            </a:p>
          </p:txBody>
        </p:sp>
      </p:grpSp>
      <p:pic>
        <p:nvPicPr>
          <p:cNvPr id="40" name="图片 39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28"/>
          <a:srcRect l="23783"/>
          <a:stretch>
            <a:fillRect/>
          </a:stretch>
        </p:blipFill>
        <p:spPr>
          <a:xfrm>
            <a:off x="176530" y="2775585"/>
            <a:ext cx="3451225" cy="2239010"/>
          </a:xfrm>
          <a:prstGeom prst="rect">
            <a:avLst/>
          </a:prstGeom>
        </p:spPr>
      </p:pic>
      <p:pic>
        <p:nvPicPr>
          <p:cNvPr id="41" name="图片 40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917940" y="2775585"/>
            <a:ext cx="3115310" cy="22392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33" grpId="0" animBg="1"/>
      <p:bldP spid="34" grpId="0"/>
      <p:bldP spid="35" grpId="0"/>
      <p:bldP spid="3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30" name="文本框 29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热机的效率</a:t>
            </a: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354965" y="1403350"/>
            <a:ext cx="11482070" cy="248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400">
                <a:solidFill>
                  <a:schemeClr val="tx1"/>
                </a:solidFill>
                <a:sym typeface="+mn-ea"/>
              </a:rPr>
              <a:t>6.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提高热机效率的主要途径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①设法利用废气的能量，是提高燃料利用率的重要措施。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②注意保养，保证良好的润滑，合理调整各零件之间的间隙。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③尽量减少各种热量损失。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④在设计和制造热机时，不断改进和创新。</a:t>
            </a: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5434824" y="3677238"/>
            <a:ext cx="6766533" cy="2581125"/>
            <a:chOff x="3332333" y="2844031"/>
            <a:chExt cx="5298984" cy="2103121"/>
          </a:xfrm>
        </p:grpSpPr>
        <p:pic>
          <p:nvPicPr>
            <p:cNvPr id="14" name="图片 13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536" r="82285" b="4063"/>
            <a:stretch>
              <a:fillRect/>
            </a:stretch>
          </p:blipFill>
          <p:spPr bwMode="auto">
            <a:xfrm>
              <a:off x="3332333" y="2880388"/>
              <a:ext cx="852049" cy="206676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7" name="组合 6"/>
            <p:cNvGrpSpPr/>
            <p:nvPr>
              <p:custDataLst>
                <p:tags r:id="rId15"/>
              </p:custDataLst>
            </p:nvPr>
          </p:nvGrpSpPr>
          <p:grpSpPr>
            <a:xfrm>
              <a:off x="4141612" y="2844031"/>
              <a:ext cx="4489705" cy="2103121"/>
              <a:chOff x="4141612" y="2844031"/>
              <a:chExt cx="4489705" cy="2103121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21"/>
              <a:srcRect l="29381" t="24715" r="22623" b="35315"/>
              <a:stretch>
                <a:fillRect/>
              </a:stretch>
            </p:blipFill>
            <p:spPr>
              <a:xfrm>
                <a:off x="4141612" y="2844031"/>
                <a:ext cx="4489705" cy="2103121"/>
              </a:xfrm>
              <a:prstGeom prst="rect">
                <a:avLst/>
              </a:prstGeom>
            </p:spPr>
          </p:pic>
          <p:sp>
            <p:nvSpPr>
              <p:cNvPr id="12" name="Text Box 16"/>
              <p:cNvSpPr txBox="1">
                <a:spLocks noChangeArrowheads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4333269" y="4019012"/>
                <a:ext cx="905895" cy="576791"/>
              </a:xfrm>
              <a:prstGeom prst="rect">
                <a:avLst/>
              </a:prstGeom>
              <a:no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wrap="squar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Calibri"/>
                    <a:ea typeface="微软雅黑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</a:defRPr>
                </a:lvl9pPr>
              </a:lstStyle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燃料的</a:t>
                </a:r>
                <a:endParaRPr kumimoji="0" lang="en-US" altLang="zh-CN" sz="2000" b="1" i="0" u="none" strike="noStrike" kern="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微软雅黑" panose="020B0503020204020204" charset="-122"/>
                  <a:ea typeface="微软雅黑"/>
                  <a:cs typeface="+mn-cs"/>
                </a:endParaRPr>
              </a:p>
              <a:p>
                <a:pPr marL="0" marR="0" lvl="0" indent="0" algn="ctr" defTabSz="457200" eaLnBrk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1" i="0" u="none" strike="noStrike" kern="0" cap="none" spc="0" normalizeH="0" baseline="0" noProof="0">
                    <a:ln>
                      <a:noFill/>
                    </a:ln>
                    <a:solidFill>
                      <a:srgbClr val="FFFF00"/>
                    </a:solidFill>
                    <a:effectLst/>
                    <a:uLnTx/>
                    <a:uFillTx/>
                    <a:latin typeface="微软雅黑" panose="020B0503020204020204" charset="-122"/>
                    <a:ea typeface="微软雅黑"/>
                    <a:cs typeface="+mn-cs"/>
                  </a:rPr>
                  <a:t>内能</a:t>
                </a:r>
              </a:p>
            </p:txBody>
          </p:sp>
        </p:grpSp>
      </p:grpSp>
      <p:sp>
        <p:nvSpPr>
          <p:cNvPr id="6" name="椭圆 5"/>
          <p:cNvSpPr/>
          <p:nvPr>
            <p:custDataLst>
              <p:tags r:id="rId9"/>
            </p:custDataLst>
          </p:nvPr>
        </p:nvSpPr>
        <p:spPr>
          <a:xfrm>
            <a:off x="6854825" y="3797935"/>
            <a:ext cx="1847215" cy="427355"/>
          </a:xfrm>
          <a:prstGeom prst="ellipse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8829040" y="4425315"/>
            <a:ext cx="1847215" cy="427355"/>
          </a:xfrm>
          <a:prstGeom prst="ellipse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25" b="4881"/>
          <a:stretch>
            <a:fillRect/>
          </a:stretch>
        </p:blipFill>
        <p:spPr>
          <a:xfrm>
            <a:off x="253" y="3942794"/>
            <a:ext cx="3941375" cy="2581200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9" name="椭圆 18"/>
          <p:cNvSpPr/>
          <p:nvPr>
            <p:custDataLst>
              <p:tags r:id="rId12"/>
            </p:custDataLst>
          </p:nvPr>
        </p:nvSpPr>
        <p:spPr>
          <a:xfrm>
            <a:off x="8455025" y="4124960"/>
            <a:ext cx="731520" cy="427355"/>
          </a:xfrm>
          <a:prstGeom prst="ellipse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23"/>
          <a:srcRect t="8523"/>
          <a:stretch>
            <a:fillRect/>
          </a:stretch>
        </p:blipFill>
        <p:spPr>
          <a:xfrm>
            <a:off x="1358265" y="3942715"/>
            <a:ext cx="4070670" cy="25812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组合 17"/>
          <p:cNvGrpSpPr/>
          <p:nvPr>
            <p:custDataLst>
              <p:tags r:id="rId2"/>
            </p:custDataLst>
          </p:nvPr>
        </p:nvGrpSpPr>
        <p:grpSpPr>
          <a:xfrm>
            <a:off x="-10160" y="625475"/>
            <a:ext cx="12212955" cy="6232525"/>
            <a:chOff x="-16" y="985"/>
            <a:chExt cx="19233" cy="9815"/>
          </a:xfrm>
        </p:grpSpPr>
        <p:pic>
          <p:nvPicPr>
            <p:cNvPr id="15" name="图片 14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-16" y="985"/>
              <a:ext cx="19233" cy="9815"/>
            </a:xfrm>
            <a:prstGeom prst="rect">
              <a:avLst/>
            </a:prstGeom>
            <a:effectLst>
              <a:softEdge rad="12700"/>
            </a:effectLst>
          </p:spPr>
        </p:pic>
        <p:sp>
          <p:nvSpPr>
            <p:cNvPr id="17" name="矩形 16"/>
            <p:cNvSpPr/>
            <p:nvPr>
              <p:custDataLst>
                <p:tags r:id="rId14"/>
              </p:custDataLst>
            </p:nvPr>
          </p:nvSpPr>
          <p:spPr>
            <a:xfrm>
              <a:off x="3" y="1117"/>
              <a:ext cx="19214" cy="9659"/>
            </a:xfrm>
            <a:prstGeom prst="rect">
              <a:avLst/>
            </a:prstGeom>
            <a:solidFill>
              <a:schemeClr val="bg1">
                <a:lumMod val="95000"/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-4445" y="74739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从火车到火箭</a:t>
            </a: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1270" y="1311910"/>
            <a:ext cx="1219009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5080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生产的发展需要强大的动力。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17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世纪，人类发明了热机。最早的热机是蒸汽机。在锅炉里把水烧成水蒸气，水蒸气在汽缸里推动活塞做功。原始的蒸汽机不便于使用，后来许多人对它不断改进，其中贡献更大的是英国人瓦特，他在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1782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年发明了往复式蒸汽机，使蒸汽机成为可以广泛使用的动力机。这种蒸汽机在之后的一百多年里对工业的发展起了极其重要的作用。斯蒂芬森以此为基础最先研制了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火箭号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蒸汽机车。</a:t>
            </a:r>
          </a:p>
          <a:p>
            <a:pPr indent="5080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电力工业的发展需要功率巨大的热机来带动大型发电机。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1884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年出现的蒸汽轮机满足了这个需要。大型锅炉产生的高温高压水蒸气直接喷射到蒸汽轮机的叶片上，使蒸汽轮机转动。</a:t>
            </a:r>
          </a:p>
          <a:p>
            <a:pPr indent="5080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交通运输的发展迫切需要比较轻便的热机，于是内燃机应运而生。内燃机有汽油机和柴油机两大类。汽油机是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1883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年发明的，柴油机是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1892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年发明的。内燃机运行时不需要携带很多水和煤，不但轻便，效率也提高了很多。内燃机的出现和不断改进，对交通运输事业的现代化起到了决定性的作用。</a:t>
            </a:r>
          </a:p>
          <a:p>
            <a:pPr indent="5080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早期的飞机是由内燃机提供动力的。从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20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世纪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40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年代开始，飞机上越来越多地使用空气喷气发动机，它需要用大气中的氧气来助燃，向后喷出高速气体，从而获得前进的动力。火箭上使用的喷气发动机自带燃料和氧化剂，工作时不需要空气，可以在大气层外工作。</a:t>
            </a:r>
          </a:p>
          <a:p>
            <a:pPr indent="5080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在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中国航天之父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钱学森的带领下，一代代中国航天人不断发展火箭技术，将人造卫星、宇宙飞船、空间站等送入太空，使我国成为航天强国。</a:t>
            </a: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0" y="724853"/>
            <a:ext cx="3743325" cy="628650"/>
          </a:xfrm>
          <a:prstGeom prst="rect">
            <a:avLst/>
          </a:prstGeom>
        </p:spPr>
      </p:pic>
      <p:pic>
        <p:nvPicPr>
          <p:cNvPr id="12" name="Picture 2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82050" y="3318510"/>
            <a:ext cx="3420110" cy="29718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702" y="3318654"/>
            <a:ext cx="4298697" cy="3156856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1026" name="Picture 2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17100" y="3318510"/>
            <a:ext cx="2374265" cy="3157220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课堂小结</a:t>
            </a:r>
            <a:endParaRPr lang="en-US" altLang="zh-CN" sz="3200" b="1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7" name="Rectangle 2"/>
          <p:cNvSpPr/>
          <p:nvPr>
            <p:custDataLst>
              <p:tags r:id="rId7"/>
            </p:custDataLst>
          </p:nvPr>
        </p:nvSpPr>
        <p:spPr>
          <a:xfrm>
            <a:off x="1033692" y="2499856"/>
            <a:ext cx="615553" cy="214846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ysClr val="windowText" lastClr="000000"/>
            </a:solidFill>
          </a:ln>
        </p:spPr>
        <p:txBody>
          <a:bodyPr vert="eaVert" wrap="square" anchor="t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</a:rPr>
              <a:t> </a:t>
            </a:r>
            <a:r>
              <a: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</a:rPr>
              <a:t>热机的效率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文本框 77"/>
              <p:cNvSpPr txBox="1"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4083386" y="1170584"/>
                <a:ext cx="8034168" cy="57594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</a:rPr>
                  <a:t>①分类：固体燃料、液体燃料、气体燃料</a:t>
                </a:r>
                <a:r>
                  <a:rPr lang="en-US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</a:rPr>
                  <a:t>.</a:t>
                </a: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</a:rPr>
                  <a:t>②燃料燃烧过程中化学能转化为内能</a:t>
                </a:r>
                <a:r>
                  <a:rPr lang="en-US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</a:rPr>
                  <a:t>.</a:t>
                </a: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①定义：某种燃料完全燃烧放出的热量与其质量之比</a:t>
                </a:r>
                <a:r>
                  <a:rPr lang="en-US" altLang="zh-CN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.         </a:t>
                </a: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en-US" altLang="zh-CN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              </a:t>
                </a:r>
                <a:r>
                  <a:rPr lang="zh-CN" altLang="en-US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是燃料的一种特性</a:t>
                </a:r>
                <a:r>
                  <a:rPr lang="en-US" altLang="zh-CN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.</a:t>
                </a:r>
              </a:p>
              <a:p>
                <a:pPr defTabSz="457200" eaLnBrk="1" hangingPunct="1">
                  <a:lnSpc>
                    <a:spcPts val="38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②公式：固体</a:t>
                </a:r>
                <a:r>
                  <a:rPr lang="en-US" altLang="zh-CN" sz="2400" i="1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q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rgbClr val="0070C0"/>
                        </a:solidFill>
                        <a:latin typeface="Cambria Math" panose="02040503050406030204"/>
                        <a:ea typeface="Cambria Math" panose="0204050305040603020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zh-CN" altLang="zh-CN" sz="24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altLang="zh-CN" sz="24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𝑄</m:t>
                        </m:r>
                      </m:num>
                      <m:den>
                        <m:r>
                          <a:rPr lang="en-US" altLang="zh-CN" sz="24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𝑚</m:t>
                        </m:r>
                      </m:den>
                    </m:f>
                  </m:oMath>
                </a14:m>
                <a:r>
                  <a:rPr lang="zh-CN" altLang="en-US" sz="2400">
                    <a:solidFill>
                      <a:srgbClr val="0070C0"/>
                    </a:solidFill>
                    <a:latin typeface="微软雅黑" panose="020B0503020204020204" charset="-122"/>
                    <a:ea typeface="微软雅黑"/>
                  </a:rPr>
                  <a:t>    气体</a:t>
                </a:r>
                <a:r>
                  <a:rPr lang="en-US" altLang="zh-CN" sz="2400" i="1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q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srgbClr val="0070C0"/>
                        </a:solidFill>
                        <a:latin typeface="Cambria Math" panose="02040503050406030204"/>
                        <a:ea typeface="Cambria Math" panose="0204050305040603020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zh-CN" altLang="zh-CN" sz="24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altLang="zh-CN" sz="24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𝑄</m:t>
                        </m:r>
                      </m:num>
                      <m:den>
                        <m:r>
                          <a:rPr lang="en-US" altLang="zh-CN" sz="2400" i="1">
                            <a:solidFill>
                              <a:srgbClr val="0070C0"/>
                            </a:solidFill>
                            <a:latin typeface="Cambria Math" panose="02040503050406030204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US" altLang="zh-CN" sz="2400">
                  <a:solidFill>
                    <a:srgbClr val="0070C0"/>
                  </a:solidFill>
                  <a:latin typeface="微软雅黑" panose="020B0503020204020204" charset="-122"/>
                  <a:ea typeface="微软雅黑"/>
                </a:endParaRP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③单位：焦</a:t>
                </a:r>
                <a:r>
                  <a:rPr lang="en-US" altLang="zh-CN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/</a:t>
                </a: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千克（</a:t>
                </a:r>
                <a:r>
                  <a:rPr lang="en-US" altLang="zh-CN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J/kg</a:t>
                </a: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）、焦</a:t>
                </a:r>
                <a:r>
                  <a:rPr lang="en-US" altLang="zh-CN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/</a:t>
                </a: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米</a:t>
                </a:r>
                <a:r>
                  <a:rPr lang="en-US" altLang="zh-CN" sz="2400" baseline="300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（</a:t>
                </a:r>
                <a:r>
                  <a:rPr lang="en-US" altLang="zh-CN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J/m</a:t>
                </a:r>
                <a:r>
                  <a:rPr lang="en-US" altLang="zh-CN" sz="2400" baseline="300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3 </a:t>
                </a:r>
                <a:r>
                  <a:rPr lang="zh-CN" altLang="en-US" sz="2400">
                    <a:solidFill>
                      <a:srgbClr val="0070C0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）</a:t>
                </a:r>
                <a:endParaRPr lang="en-US" altLang="zh-CN" sz="2400">
                  <a:solidFill>
                    <a:srgbClr val="0070C0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endParaRPr>
              </a:p>
              <a:p>
                <a:pPr defTabSz="457200" eaLnBrk="1" latinLnBrk="1">
                  <a:lnSpc>
                    <a:spcPts val="3800"/>
                  </a:lnSpc>
                </a:pP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sym typeface="Arial"/>
                  </a:rPr>
                  <a:t>①热机的效率：用来做有用功的这部分能量，</a:t>
                </a:r>
                <a:endParaRPr lang="en-US" altLang="zh-CN" sz="2400">
                  <a:solidFill>
                    <a:prstClr val="black"/>
                  </a:solidFill>
                  <a:latin typeface="微软雅黑" panose="020B0503020204020204" charset="-122"/>
                  <a:ea typeface="微软雅黑"/>
                  <a:sym typeface="Arial"/>
                </a:endParaRPr>
              </a:p>
              <a:p>
                <a:pPr defTabSz="457200" eaLnBrk="1" latinLnBrk="1">
                  <a:lnSpc>
                    <a:spcPts val="3800"/>
                  </a:lnSpc>
                </a:pPr>
                <a:r>
                  <a:rPr lang="en-US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sym typeface="Arial"/>
                  </a:rPr>
                  <a:t>         </a:t>
                </a: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sym typeface="Arial"/>
                  </a:rPr>
                  <a:t>与燃料完全燃烧放出的热量之比</a:t>
                </a:r>
                <a:r>
                  <a:rPr lang="en-US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sym typeface="Arial"/>
                  </a:rPr>
                  <a:t>.</a:t>
                </a:r>
              </a:p>
              <a:p>
                <a:pPr defTabSz="457200" eaLnBrk="1" latinLnBrk="1">
                  <a:lnSpc>
                    <a:spcPts val="38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altLang="zh-CN" sz="2400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② </a:t>
                </a:r>
                <a:r>
                  <a:rPr lang="zh-CN" altLang="en-US" sz="2400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公式：</a:t>
                </a:r>
                <a:r>
                  <a:rPr lang="en-US" altLang="zh-CN" sz="2400" i="1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</a:rPr>
                  <a:t>η </a:t>
                </a:r>
                <a14:m>
                  <m:oMath xmlns:m="http://schemas.openxmlformats.org/officeDocument/2006/math">
                    <m:r>
                      <a:rPr lang="en-US" altLang="zh-CN" sz="2400" i="1">
                        <a:solidFill>
                          <a:prstClr val="black"/>
                        </a:solidFill>
                        <a:latin typeface="Cambria Math" panose="02040503050406030204"/>
                        <a:ea typeface="Cambria Math" panose="0204050305040603020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zh-CN" altLang="zh-CN" sz="24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Cambria Math" panose="0204050305040603020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altLang="zh-CN" sz="24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𝑊</m:t>
                        </m:r>
                        <m:r>
                          <a:rPr lang="zh-CN" altLang="en-US" sz="2400" baseline="-2500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有</m:t>
                        </m:r>
                        <m:r>
                          <a:rPr lang="en-US" altLang="zh-CN" sz="2400" baseline="-2500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US" altLang="zh-CN" sz="2400" i="1" baseline="-25000">
                            <a:solidFill>
                              <a:prstClr val="black"/>
                            </a:solidFill>
                            <a:latin typeface="Cambria Math" panose="02040503050406030204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      </m:t>
                        </m:r>
                      </m:num>
                      <m:den>
                        <m:r>
                          <a:rPr lang="en-US" altLang="zh-CN" sz="24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𝑄</m:t>
                        </m:r>
                        <m:r>
                          <a:rPr lang="zh-CN" altLang="en-US" sz="2400" baseline="-2500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放</m:t>
                        </m:r>
                        <m:r>
                          <a:rPr lang="zh-CN" altLang="en-US" sz="2400" baseline="-2500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微软雅黑" panose="020B0503020204020204" charset="-122"/>
                            <a:cs typeface="Times New Roman" panose="02020603050405020304" pitchFamily="18" charset="0"/>
                          </a:rPr>
                          <m:t> </m:t>
                        </m:r>
                      </m:den>
                    </m:f>
                  </m:oMath>
                </a14:m>
                <a:endParaRPr lang="zh-CN" altLang="en-US" sz="2400">
                  <a:solidFill>
                    <a:prstClr val="black"/>
                  </a:solidFill>
                  <a:latin typeface="微软雅黑" panose="020B0503020204020204" charset="-122"/>
                  <a:ea typeface="微软雅黑"/>
                  <a:sym typeface="Arial"/>
                </a:endParaRP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③提高热机效率的方法：</a:t>
                </a:r>
                <a:r>
                  <a:rPr lang="zh-CN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利用废气的能量</a:t>
                </a: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、</a:t>
                </a:r>
                <a:endParaRPr lang="en-US" altLang="zh-CN" sz="2400">
                  <a:solidFill>
                    <a:prstClr val="black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  <a:sym typeface="+mn-ea"/>
                </a:endParaRPr>
              </a:p>
              <a:p>
                <a:pPr defTabSz="457200" eaLnBrk="1" hangingPunct="1">
                  <a:lnSpc>
                    <a:spcPts val="3800"/>
                  </a:lnSpc>
                </a:pP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   减少机械摩擦、</a:t>
                </a:r>
                <a:r>
                  <a:rPr lang="zh-CN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尽量使燃料充分燃烧</a:t>
                </a: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等</a:t>
                </a:r>
                <a:r>
                  <a:rPr lang="en-US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.</a:t>
                </a:r>
                <a:r>
                  <a:rPr lang="zh-CN" altLang="zh-CN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 </a:t>
                </a:r>
                <a:r>
                  <a:rPr lang="zh-CN" altLang="en-US" sz="2400">
                    <a:solidFill>
                      <a:prstClr val="black"/>
                    </a:solidFill>
                    <a:latin typeface="微软雅黑" panose="020B0503020204020204" charset="-122"/>
                    <a:ea typeface="微软雅黑"/>
                    <a:cs typeface="宋体" panose="02010600030101010101" pitchFamily="2" charset="-122"/>
                    <a:sym typeface="+mn-ea"/>
                  </a:rPr>
                  <a:t> </a:t>
                </a:r>
                <a:r>
                  <a:rPr lang="zh-CN" altLang="en-US" sz="2400">
                    <a:solidFill>
                      <a:prstClr val="black"/>
                    </a:solidFill>
                    <a:latin typeface="Times New Roman" panose="02020603050405020304" pitchFamily="18" charset="0"/>
                    <a:ea typeface="微软雅黑"/>
                    <a:cs typeface="Times New Roman" panose="02020603050405020304" pitchFamily="18" charset="0"/>
                    <a:sym typeface="+mn-ea"/>
                  </a:rPr>
                  <a:t> </a:t>
                </a:r>
                <a:endParaRPr lang="en-US" altLang="zh-CN" sz="2400">
                  <a:solidFill>
                    <a:prstClr val="black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78" name="文本框 77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39"/>
                </p:custDataLst>
              </p:nvPr>
            </p:nvSpPr>
            <p:spPr bwMode="auto">
              <a:xfrm>
                <a:off x="4083386" y="1170584"/>
                <a:ext cx="8034168" cy="5759450"/>
              </a:xfrm>
              <a:prstGeom prst="rect">
                <a:avLst/>
              </a:prstGeom>
              <a:blipFill rotWithShape="1">
                <a:blip r:embed="rId40"/>
                <a:stretch>
                  <a:fillRect l="-4" t="-5" r="6" b="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0" name="文本框 79"/>
          <p:cNvSpPr txBox="1"/>
          <p:nvPr>
            <p:custDataLst>
              <p:tags r:id="rId9"/>
            </p:custDataLst>
          </p:nvPr>
        </p:nvSpPr>
        <p:spPr>
          <a:xfrm>
            <a:off x="2410400" y="1501072"/>
            <a:ext cx="123813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ysClr val="windowText" lastClr="0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</a:rPr>
              <a:t>燃 料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</a:endParaRPr>
          </a:p>
        </p:txBody>
      </p:sp>
      <p:sp>
        <p:nvSpPr>
          <p:cNvPr id="81" name="文本框 80"/>
          <p:cNvSpPr txBox="1"/>
          <p:nvPr>
            <p:custDataLst>
              <p:tags r:id="rId10"/>
            </p:custDataLst>
          </p:nvPr>
        </p:nvSpPr>
        <p:spPr>
          <a:xfrm>
            <a:off x="2410400" y="3003259"/>
            <a:ext cx="123813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ysClr val="windowText" lastClr="0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</a:rPr>
              <a:t>热 值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</a:endParaRPr>
          </a:p>
        </p:txBody>
      </p:sp>
      <p:sp>
        <p:nvSpPr>
          <p:cNvPr id="82" name="文本框 81"/>
          <p:cNvSpPr txBox="1"/>
          <p:nvPr>
            <p:custDataLst>
              <p:tags r:id="rId11"/>
            </p:custDataLst>
          </p:nvPr>
        </p:nvSpPr>
        <p:spPr>
          <a:xfrm>
            <a:off x="2410400" y="5053091"/>
            <a:ext cx="125014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ysClr val="windowText" lastClr="00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</a:rPr>
              <a:t>热机的效率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</a:endParaRPr>
          </a:p>
        </p:txBody>
      </p:sp>
      <p:grpSp>
        <p:nvGrpSpPr>
          <p:cNvPr id="83" name="组合 82"/>
          <p:cNvGrpSpPr/>
          <p:nvPr>
            <p:custDataLst>
              <p:tags r:id="rId12"/>
            </p:custDataLst>
          </p:nvPr>
        </p:nvGrpSpPr>
        <p:grpSpPr>
          <a:xfrm>
            <a:off x="3665431" y="1486367"/>
            <a:ext cx="453517" cy="523220"/>
            <a:chOff x="2657868" y="4138348"/>
            <a:chExt cx="487356" cy="780524"/>
          </a:xfrm>
        </p:grpSpPr>
        <p:grpSp>
          <p:nvGrpSpPr>
            <p:cNvPr id="84" name="组合 83"/>
            <p:cNvGrpSpPr/>
            <p:nvPr>
              <p:custDataLst>
                <p:tags r:id="rId33"/>
              </p:custDataLst>
            </p:nvPr>
          </p:nvGrpSpPr>
          <p:grpSpPr>
            <a:xfrm>
              <a:off x="2657868" y="4138348"/>
              <a:ext cx="243678" cy="780524"/>
              <a:chOff x="2414190" y="4138617"/>
              <a:chExt cx="243678" cy="780524"/>
            </a:xfrm>
          </p:grpSpPr>
          <p:cxnSp>
            <p:nvCxnSpPr>
              <p:cNvPr id="87" name="直接连接符 86"/>
              <p:cNvCxnSpPr/>
              <p:nvPr>
                <p:custDataLst>
                  <p:tags r:id="rId36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88" name="直接连接符 87"/>
              <p:cNvCxnSpPr/>
              <p:nvPr>
                <p:custDataLst>
                  <p:tags r:id="rId37"/>
                </p:custDataLst>
              </p:nvPr>
            </p:nvCxnSpPr>
            <p:spPr>
              <a:xfrm>
                <a:off x="2414190" y="4504267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85" name="直接连接符 84"/>
            <p:cNvCxnSpPr/>
            <p:nvPr>
              <p:custDataLst>
                <p:tags r:id="rId34"/>
              </p:custDataLst>
            </p:nvPr>
          </p:nvCxnSpPr>
          <p:spPr>
            <a:xfrm>
              <a:off x="2901546" y="491521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86" name="直接连接符 85"/>
            <p:cNvCxnSpPr/>
            <p:nvPr>
              <p:custDataLst>
                <p:tags r:id="rId35"/>
              </p:custDataLst>
            </p:nvPr>
          </p:nvCxnSpPr>
          <p:spPr>
            <a:xfrm>
              <a:off x="2901546" y="4141715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89" name="组合 88"/>
          <p:cNvGrpSpPr/>
          <p:nvPr>
            <p:custDataLst>
              <p:tags r:id="rId13"/>
            </p:custDataLst>
          </p:nvPr>
        </p:nvGrpSpPr>
        <p:grpSpPr>
          <a:xfrm>
            <a:off x="3665432" y="2499856"/>
            <a:ext cx="453517" cy="1567315"/>
            <a:chOff x="2657868" y="4138348"/>
            <a:chExt cx="487356" cy="780524"/>
          </a:xfrm>
        </p:grpSpPr>
        <p:grpSp>
          <p:nvGrpSpPr>
            <p:cNvPr id="90" name="组合 89"/>
            <p:cNvGrpSpPr/>
            <p:nvPr>
              <p:custDataLst>
                <p:tags r:id="rId28"/>
              </p:custDataLst>
            </p:nvPr>
          </p:nvGrpSpPr>
          <p:grpSpPr>
            <a:xfrm>
              <a:off x="2657868" y="4138348"/>
              <a:ext cx="243678" cy="780524"/>
              <a:chOff x="2414190" y="4138617"/>
              <a:chExt cx="243678" cy="780524"/>
            </a:xfrm>
          </p:grpSpPr>
          <p:cxnSp>
            <p:nvCxnSpPr>
              <p:cNvPr id="93" name="直接连接符 92"/>
              <p:cNvCxnSpPr/>
              <p:nvPr>
                <p:custDataLst>
                  <p:tags r:id="rId31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94" name="直接连接符 93"/>
              <p:cNvCxnSpPr/>
              <p:nvPr>
                <p:custDataLst>
                  <p:tags r:id="rId32"/>
                </p:custDataLst>
              </p:nvPr>
            </p:nvCxnSpPr>
            <p:spPr>
              <a:xfrm>
                <a:off x="2414190" y="4504267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91" name="直接连接符 90"/>
            <p:cNvCxnSpPr/>
            <p:nvPr>
              <p:custDataLst>
                <p:tags r:id="rId29"/>
              </p:custDataLst>
            </p:nvPr>
          </p:nvCxnSpPr>
          <p:spPr>
            <a:xfrm>
              <a:off x="2901546" y="491521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92" name="直接连接符 91"/>
            <p:cNvCxnSpPr/>
            <p:nvPr>
              <p:custDataLst>
                <p:tags r:id="rId30"/>
              </p:custDataLst>
            </p:nvPr>
          </p:nvCxnSpPr>
          <p:spPr>
            <a:xfrm>
              <a:off x="2901546" y="4141715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95" name="组合 94"/>
          <p:cNvGrpSpPr/>
          <p:nvPr>
            <p:custDataLst>
              <p:tags r:id="rId14"/>
            </p:custDataLst>
          </p:nvPr>
        </p:nvGrpSpPr>
        <p:grpSpPr>
          <a:xfrm>
            <a:off x="3665432" y="4532592"/>
            <a:ext cx="453517" cy="2166020"/>
            <a:chOff x="2657868" y="4138348"/>
            <a:chExt cx="487356" cy="780524"/>
          </a:xfrm>
        </p:grpSpPr>
        <p:grpSp>
          <p:nvGrpSpPr>
            <p:cNvPr id="96" name="组合 95"/>
            <p:cNvGrpSpPr/>
            <p:nvPr>
              <p:custDataLst>
                <p:tags r:id="rId23"/>
              </p:custDataLst>
            </p:nvPr>
          </p:nvGrpSpPr>
          <p:grpSpPr>
            <a:xfrm>
              <a:off x="2657868" y="4138348"/>
              <a:ext cx="487355" cy="780524"/>
              <a:chOff x="2414190" y="4138617"/>
              <a:chExt cx="487355" cy="780524"/>
            </a:xfrm>
          </p:grpSpPr>
          <p:cxnSp>
            <p:nvCxnSpPr>
              <p:cNvPr id="99" name="直接连接符 98"/>
              <p:cNvCxnSpPr/>
              <p:nvPr>
                <p:custDataLst>
                  <p:tags r:id="rId26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00" name="直接连接符 99"/>
              <p:cNvCxnSpPr/>
              <p:nvPr>
                <p:custDataLst>
                  <p:tags r:id="rId27"/>
                </p:custDataLst>
              </p:nvPr>
            </p:nvCxnSpPr>
            <p:spPr>
              <a:xfrm>
                <a:off x="2414190" y="4504267"/>
                <a:ext cx="487355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97" name="直接连接符 96"/>
            <p:cNvCxnSpPr/>
            <p:nvPr>
              <p:custDataLst>
                <p:tags r:id="rId24"/>
              </p:custDataLst>
            </p:nvPr>
          </p:nvCxnSpPr>
          <p:spPr>
            <a:xfrm>
              <a:off x="2901546" y="491521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98" name="直接连接符 97"/>
            <p:cNvCxnSpPr/>
            <p:nvPr>
              <p:custDataLst>
                <p:tags r:id="rId25"/>
              </p:custDataLst>
            </p:nvPr>
          </p:nvCxnSpPr>
          <p:spPr>
            <a:xfrm>
              <a:off x="2901546" y="4141715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109" name="组合 108"/>
          <p:cNvGrpSpPr/>
          <p:nvPr>
            <p:custDataLst>
              <p:tags r:id="rId15"/>
            </p:custDataLst>
          </p:nvPr>
        </p:nvGrpSpPr>
        <p:grpSpPr>
          <a:xfrm>
            <a:off x="1629217" y="1723661"/>
            <a:ext cx="778383" cy="3823641"/>
            <a:chOff x="1543493" y="1446166"/>
            <a:chExt cx="614464" cy="3823641"/>
          </a:xfrm>
        </p:grpSpPr>
        <p:grpSp>
          <p:nvGrpSpPr>
            <p:cNvPr id="102" name="组合 101"/>
            <p:cNvGrpSpPr/>
            <p:nvPr>
              <p:custDataLst>
                <p:tags r:id="rId16"/>
              </p:custDataLst>
            </p:nvPr>
          </p:nvGrpSpPr>
          <p:grpSpPr>
            <a:xfrm>
              <a:off x="1543493" y="1446166"/>
              <a:ext cx="614464" cy="3823641"/>
              <a:chOff x="2657868" y="4138348"/>
              <a:chExt cx="487356" cy="780524"/>
            </a:xfrm>
          </p:grpSpPr>
          <p:grpSp>
            <p:nvGrpSpPr>
              <p:cNvPr id="103" name="组合 102"/>
              <p:cNvGrpSpPr/>
              <p:nvPr>
                <p:custDataLst>
                  <p:tags r:id="rId18"/>
                </p:custDataLst>
              </p:nvPr>
            </p:nvGrpSpPr>
            <p:grpSpPr>
              <a:xfrm>
                <a:off x="2657868" y="4138348"/>
                <a:ext cx="243678" cy="780524"/>
                <a:chOff x="2414190" y="4138617"/>
                <a:chExt cx="243678" cy="780524"/>
              </a:xfrm>
            </p:grpSpPr>
            <p:cxnSp>
              <p:nvCxnSpPr>
                <p:cNvPr id="106" name="直接连接符 105"/>
                <p:cNvCxnSpPr/>
                <p:nvPr>
                  <p:custDataLst>
                    <p:tags r:id="rId21"/>
                  </p:custDataLst>
                </p:nvPr>
              </p:nvCxnSpPr>
              <p:spPr>
                <a:xfrm flipH="1">
                  <a:off x="2657868" y="4138617"/>
                  <a:ext cx="0" cy="780524"/>
                </a:xfrm>
                <a:prstGeom prst="line">
                  <a:avLst/>
                </a:prstGeom>
                <a:noFill/>
                <a:ln w="19050" cap="flat" cmpd="sng" algn="ctr">
                  <a:solidFill>
                    <a:sysClr val="windowText" lastClr="000000"/>
                  </a:solidFill>
                  <a:prstDash val="solid"/>
                  <a:miter lim="800000"/>
                </a:ln>
                <a:effectLst/>
              </p:spPr>
            </p:cxnSp>
            <p:cxnSp>
              <p:nvCxnSpPr>
                <p:cNvPr id="107" name="直接连接符 106"/>
                <p:cNvCxnSpPr/>
                <p:nvPr>
                  <p:custDataLst>
                    <p:tags r:id="rId22"/>
                  </p:custDataLst>
                </p:nvPr>
              </p:nvCxnSpPr>
              <p:spPr>
                <a:xfrm>
                  <a:off x="2414190" y="4504267"/>
                  <a:ext cx="243678" cy="0"/>
                </a:xfrm>
                <a:prstGeom prst="line">
                  <a:avLst/>
                </a:prstGeom>
                <a:noFill/>
                <a:ln w="19050" cap="flat" cmpd="sng" algn="ctr">
                  <a:solidFill>
                    <a:sysClr val="windowText" lastClr="000000"/>
                  </a:solidFill>
                  <a:prstDash val="solid"/>
                  <a:miter lim="800000"/>
                </a:ln>
                <a:effectLst/>
              </p:spPr>
            </p:cxnSp>
          </p:grpSp>
          <p:cxnSp>
            <p:nvCxnSpPr>
              <p:cNvPr id="104" name="直接连接符 103"/>
              <p:cNvCxnSpPr/>
              <p:nvPr>
                <p:custDataLst>
                  <p:tags r:id="rId19"/>
                </p:custDataLst>
              </p:nvPr>
            </p:nvCxnSpPr>
            <p:spPr>
              <a:xfrm>
                <a:off x="2901546" y="4915217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05" name="直接连接符 104"/>
              <p:cNvCxnSpPr/>
              <p:nvPr>
                <p:custDataLst>
                  <p:tags r:id="rId20"/>
                </p:custDataLst>
              </p:nvPr>
            </p:nvCxnSpPr>
            <p:spPr>
              <a:xfrm>
                <a:off x="2901546" y="4139641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108" name="直接连接符 107"/>
            <p:cNvCxnSpPr/>
            <p:nvPr>
              <p:custDataLst>
                <p:tags r:id="rId17"/>
              </p:custDataLst>
            </p:nvPr>
          </p:nvCxnSpPr>
          <p:spPr>
            <a:xfrm>
              <a:off x="1840565" y="2956596"/>
              <a:ext cx="307232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</p:spTree>
    <p:custDataLst>
      <p:tags r:id="rId1"/>
    </p:custData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10795" y="2655570"/>
                <a:ext cx="12191365" cy="169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燃料燃烧放出的热量为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𝑄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放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𝑚𝑞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，可见燃料燃烧放出热量的多少不仅与燃料的热值有关，还有燃料的质量有关。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所以，在不确定无烟煤与干木柴的质量关系的情况下，无法比较它们完全燃烧时放出的热量谁多谁少。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10795" y="2655570"/>
                <a:ext cx="12191365" cy="16960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651510" y="1590040"/>
            <a:ext cx="1079881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有人认为，无烟煤的热值比干木柴大，完全燃烧时无烟煤放出的热量比干木柴多。你认为呢？说说理由。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798810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某人提着一袋质量为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5kg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的大米，从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层步行至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层，每层楼的层高为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3m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，他对这袋大米做了多少功？要使一定量的汽油完全燃烧放出的热量和他所做的功数值相等，则需要多少汽油？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本框 6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0795" y="3143250"/>
                <a:ext cx="12191365" cy="29489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这袋大米的重力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𝐺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𝑚𝑔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=5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𝑘𝑔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×10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𝑁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/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𝑘𝑔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=50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𝑁</m:t>
                    </m:r>
                  </m:oMath>
                </a14:m>
                <a:endParaRPr lang="zh-CN" sz="200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人对这袋大米做的功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𝑊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𝐺h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=50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𝑁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×4×3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𝑚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=600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𝐽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根据热值表可知，汽油的热值为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𝑞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汽油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=4.6×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7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/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𝑘𝑔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要使一定量的汽油完全燃烧放出的热量和他所做的功数值相等，则需要汽油的质量为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𝑚</m:t>
                      </m:r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楷体" panose="02010609060101010101" charset="-122"/>
                              <a:cs typeface="Cambria Math" panose="02040503050406030204" charset="0"/>
                            </a:rPr>
                          </m:ctrlPr>
                        </m:fPr>
                        <m:num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𝑊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</m:ctrlPr>
                            </m:sSubPr>
                            <m:e>
                              <m: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  <m:t>汽油</m:t>
                              </m:r>
                            </m:sub>
                          </m:sSub>
                        </m:den>
                      </m:f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=</m:t>
                      </m:r>
                      <m:f>
                        <m:fPr>
                          <m:ctrlP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楷体" panose="02010609060101010101" charset="-122"/>
                              <a:cs typeface="Cambria Math" panose="02040503050406030204" charset="0"/>
                            </a:rPr>
                          </m:ctrlPr>
                        </m:fPr>
                        <m:num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600</m:t>
                          </m:r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𝐽</m:t>
                          </m:r>
                        </m:num>
                        <m:den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4.6×</m:t>
                          </m:r>
                          <m:sSup>
                            <m:sSupPr>
                              <m:ctrlP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</m:ctrlPr>
                            </m:sSupPr>
                            <m:e>
                              <m: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altLang="zh-CN" sz="2000" i="1">
                                  <a:solidFill>
                                    <a:schemeClr val="tx1"/>
                                  </a:solidFill>
                                  <a:latin typeface="Cambria Math" panose="02040503050406030204"/>
                                  <a:ea typeface="楷体" panose="02010609060101010101" charset="-122"/>
                                  <a:cs typeface="Cambria Math" panose="02040503050406030204" charset="0"/>
                                </a:rPr>
                                <m:t>7</m:t>
                              </m:r>
                            </m:sup>
                          </m:sSup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𝐽</m:t>
                          </m:r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/</m:t>
                          </m:r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𝑘𝑔</m:t>
                          </m:r>
                        </m:den>
                      </m:f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=1.3×</m:t>
                      </m:r>
                      <m:sSup>
                        <m:sSupPr>
                          <m:ctrlP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楷体" panose="02010609060101010101" charset="-122"/>
                              <a:cs typeface="Cambria Math" panose="02040503050406030204" charset="0"/>
                            </a:rPr>
                          </m:ctrlPr>
                        </m:sSupPr>
                        <m:e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10</m:t>
                          </m:r>
                        </m:e>
                        <m:sup>
                          <m:r>
                            <a:rPr lang="en-US" altLang="zh-CN" sz="2000" i="1">
                              <a:solidFill>
                                <a:schemeClr val="tx1"/>
                              </a:solidFill>
                              <a:latin typeface="Cambria Math" panose="02040503050406030204"/>
                              <a:ea typeface="楷体" panose="02010609060101010101" charset="-122"/>
                              <a:cs typeface="Cambria Math" panose="02040503050406030204" charset="0"/>
                            </a:rPr>
                            <m:t>−5</m:t>
                          </m:r>
                        </m:sup>
                      </m:sSup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𝑘𝑔</m:t>
                      </m:r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=13</m:t>
                      </m:r>
                      <m:r>
                        <a:rPr lang="en-US" altLang="zh-CN" sz="2000" i="1">
                          <a:solidFill>
                            <a:schemeClr val="tx1"/>
                          </a:solidFill>
                          <a:latin typeface="Cambria Math" panose="02040503050406030204"/>
                          <a:ea typeface="楷体" panose="02010609060101010101" charset="-122"/>
                          <a:cs typeface="Cambria Math" panose="02040503050406030204" charset="0"/>
                        </a:rPr>
                        <m:t>𝑚𝑔</m:t>
                      </m:r>
                    </m:oMath>
                  </m:oMathPara>
                </a14:m>
                <a:endParaRPr lang="zh-CN" sz="200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7" name="文本框 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10795" y="3143250"/>
                <a:ext cx="12191365" cy="294894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任意多边形 1"/>
          <p:cNvSpPr/>
          <p:nvPr>
            <p:custDataLst>
              <p:tags r:id="rId7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580390" y="1590040"/>
            <a:ext cx="1098677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如果干木柴跟煤油完全燃烧时放出的热量相等，那么干木柴的质量应该是煤油质量的几倍？请列出相关计算式来说明理由。</a:t>
            </a:r>
          </a:p>
        </p:txBody>
      </p:sp>
      <p:sp>
        <p:nvSpPr>
          <p:cNvPr id="2" name="任意多边形 1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本框 9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-10160" y="2655570"/>
                <a:ext cx="12191365" cy="25234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根据热值表可知，煤油的热值为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𝑞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煤油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=4.6×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7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/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𝑘𝑔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，干木柴的热值为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𝑞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干木柴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=1.2×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7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𝐽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/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𝑘𝑔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。</a:t>
                </a:r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因为干木柴跟煤油完全燃烧时放出的热量相等，即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𝑄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煤油放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𝑄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干木柴放</m:t>
                        </m:r>
                      </m:sub>
                    </m:sSub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也就是说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𝑚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煤油</m:t>
                        </m:r>
                      </m:sub>
                    </m:sSub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𝑞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煤油</m:t>
                        </m:r>
                      </m:sub>
                    </m:sSub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𝑚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干木柴</m:t>
                        </m:r>
                      </m:sub>
                    </m:sSub>
                    <m:sSub>
                      <m:sSub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𝑞</m:t>
                        </m:r>
                      </m:e>
                      <m:sub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干木柴</m:t>
                        </m:r>
                      </m:sub>
                    </m:sSub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那么干木柴的质量应该是煤油质量的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b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干木柴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b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煤油</m:t>
                            </m:r>
                          </m:sub>
                        </m:sSub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b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𝑞</m:t>
                            </m:r>
                          </m:e>
                          <m:sub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煤油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b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𝑞</m:t>
                            </m:r>
                          </m:e>
                          <m:sub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干木柴</m:t>
                            </m:r>
                          </m:sub>
                        </m:sSub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4.6×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7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𝐽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/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𝑘𝑔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1.2×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7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𝐽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/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𝑘𝑔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=3.8</m:t>
                    </m:r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倍。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10" name="文本框 9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-10160" y="2655570"/>
                <a:ext cx="12191365" cy="252349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1772900" y="120142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8889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全球汽车保有量在迅速增长，截至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2022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年底，我国燃油汽车保有量约为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亿辆。假设每辆汽车每年耗油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1.8t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，汽车内燃机的效率平均取值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30%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。如果能把内燃机效率提高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1%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，我国每年可以节约多少燃油？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本框 6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-10160" y="2788920"/>
                <a:ext cx="12202795" cy="2696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每辆汽车每年做有用功所需燃油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1.8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×30%=0.54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内燃机效率提高后，效率变为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30%+1%=31%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效率提高后每年所需燃油量为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0.54</m:t>
                        </m:r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𝑡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31%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=1.74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每辆车每年节约燃油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1.8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−1.74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=0.06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</m:oMath>
                </a14:m>
                <a:endParaRPr lang="en-US" altLang="zh-CN" sz="2000" i="1">
                  <a:solidFill>
                    <a:schemeClr val="tx1"/>
                  </a:solidFill>
                  <a:latin typeface="Cambria Math" panose="02040503050406030204" charset="0"/>
                  <a:ea typeface="楷体" panose="02010609060101010101" charset="-122"/>
                  <a:cs typeface="Cambria Math" panose="02040503050406030204" charset="0"/>
                </a:endParaRP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US" alt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3</a:t>
                </a:r>
                <a:r>
                  <a:rPr lang="zh-CN" altLang="en-US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亿辆车每年节约燃油</a:t>
                </a:r>
                <a14:m>
                  <m:oMath xmlns:m="http://schemas.openxmlformats.org/officeDocument/2006/math"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0.06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×3×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8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=1.8×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/>
                            <a:ea typeface="楷体" panose="02010609060101010101" charset="-122"/>
                            <a:cs typeface="Cambria Math" panose="02040503050406030204" charset="0"/>
                          </a:rPr>
                          <m:t>7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/>
                        <a:ea typeface="楷体" panose="02010609060101010101" charset="-122"/>
                        <a:cs typeface="Cambria Math" panose="02040503050406030204" charset="0"/>
                      </a:rPr>
                      <m:t>𝑡</m:t>
                    </m:r>
                  </m:oMath>
                </a14:m>
                <a:endParaRPr lang="zh-CN" altLang="en-US" sz="200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7" name="文本框 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-10160" y="2788920"/>
                <a:ext cx="12202795" cy="26962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任意多边形 1"/>
          <p:cNvSpPr/>
          <p:nvPr>
            <p:custDataLst>
              <p:tags r:id="rId7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888980" cy="578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5.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提高热机的效率具有哪些积极意义？请列出回答这个问题的提纲。</a:t>
            </a:r>
          </a:p>
        </p:txBody>
      </p:sp>
      <p:sp>
        <p:nvSpPr>
          <p:cNvPr id="2" name="任意多边形 1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14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热机的效率</a:t>
            </a: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0" y="2168525"/>
            <a:ext cx="12202795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）减少有害气体的排放量；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）降低对空气的污染；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）减少燃料的消耗，节约能源。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>
            <a:off x="3364230" y="3368675"/>
            <a:ext cx="5463540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818890" y="1878330"/>
            <a:ext cx="455422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8800" b="1">
                <a:solidFill>
                  <a:srgbClr val="4A87D1"/>
                </a:solidFill>
              </a:rPr>
              <a:t>谢</a:t>
            </a:r>
            <a:r>
              <a:rPr lang="en-US" altLang="zh-CN" sz="8800" b="1">
                <a:solidFill>
                  <a:srgbClr val="4A87D1"/>
                </a:solidFill>
              </a:rPr>
              <a:t> </a:t>
            </a:r>
            <a:r>
              <a:rPr lang="zh-CN" altLang="en-US" sz="8800" b="1">
                <a:solidFill>
                  <a:srgbClr val="4A87D1"/>
                </a:solidFill>
              </a:rPr>
              <a:t>谢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ZTY1YTBmNmNkN2QzNTc4NDk5MzhkNmJiNmZhMzE4OWYifQ=="/>
  <p:tag name="RESOURCE_RECORD_KEY" val="{&quot;10&quot;:[21563686],&quot;13&quot;:[4364974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2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3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2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9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0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2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3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4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6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7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8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0"/>
  <p:tag name="KSO_WM_BEAUTIFY_FLAG" val="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1"/>
  <p:tag name="KSO_WM_BEAUTIFY_FLAG" val="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2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4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5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6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8"/>
  <p:tag name="KSO_WM_BEAUTIFY_FLAG" val="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9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0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2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4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5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6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8"/>
  <p:tag name="KSO_WM_BEAUTIFY_FLAG" val="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9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0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5"/>
  <p:tag name="KSO_WM_BEAUTIFY_FLAG" val="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6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7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8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9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2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2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3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7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8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9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2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27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2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7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3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6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7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8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4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5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8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41"/>
  <p:tag name="KSO_WM_BEAUTIFY_FLAG" val="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9"/>
  <p:tag name="KSO_WM_BEAUTIFY_FLAG" val="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40"/>
  <p:tag name="KSO_WM_BEAUTIFY_FLAG" val="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3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6"/>
  <p:tag name="KSO_WM_BEAUTIFY_FLAG" val="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4"/>
  <p:tag name="KSO_WM_BEAUTIFY_FLAG" val="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5"/>
  <p:tag name="KSO_WM_BEAUTIFY_FLAG" val="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28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1"/>
  <p:tag name="KSO_WM_BEAUTIFY_FLAG" val="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29"/>
  <p:tag name="KSO_WM_BEAUTIFY_FLAG" val="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30"/>
  <p:tag name="KSO_WM_BEAUTIFY_FLAG" val="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4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5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3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4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5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7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8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9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0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2"/>
  <p:tag name="KSO_WM_MEDIACOVER_FLAG" val="1"/>
  <p:tag name="KSO_WM_UNIT_MEDIACOVER_BTN_STATE" val="1"/>
  <p:tag name="KSO_WM_UNIT_MEDIACOVER_BTNRECT" val="0*0*0*0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3"/>
  <p:tag name="KSO_WM_MEDIACOVER_FLAG" val="1"/>
  <p:tag name="KSO_WM_UNIT_MEDIACOVER_BTN_STATE" val="1"/>
  <p:tag name="KSO_WM_UNIT_MEDIACOVER_BTNRECT" val="0*0*0*0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4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5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0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0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2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4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5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6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8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8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9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0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2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3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4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5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6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7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8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9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0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7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8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  <p:tag name="RESOURCE_RECORD_KEY" val="{&quot;10&quot;:[21563686],&quot;65&quot;:[20205081]}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5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6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8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9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3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5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6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2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3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  <p:tag name="RESOURCE_RECORD_KEY" val="{&quot;10&quot;:[21563686],&quot;65&quot;:[20205081]}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2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4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5"/>
</p:tagLst>
</file>

<file path=ppt/tags/tag189.xml><?xml version="1.0" encoding="utf-8"?>
<p:tagLst xmlns:p="http://schemas.openxmlformats.org/presentationml/2006/main">
  <p:tag name="AS_UNIQUEID" val="3257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7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8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9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3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5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6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7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8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8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9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3"/>
  <p:tag name="KSO_WM_BEAUTIFY_FLAG" val="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4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5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6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7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9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0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2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3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4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5"/>
</p:tagLst>
</file>

<file path=ppt/tags/tag214.xml><?xml version="1.0" encoding="utf-8"?>
<p:tagLst xmlns:p="http://schemas.openxmlformats.org/presentationml/2006/main">
  <p:tag name="AS_UNIQUEID" val="3280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6"/>
</p:tagLst>
</file>

<file path=ppt/tags/tag216.xml><?xml version="1.0" encoding="utf-8"?>
<p:tagLst xmlns:p="http://schemas.openxmlformats.org/presentationml/2006/main">
  <p:tag name="AS_UNIQUEID" val="3282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7"/>
</p:tagLst>
</file>

<file path=ppt/tags/tag218.xml><?xml version="1.0" encoding="utf-8"?>
<p:tagLst xmlns:p="http://schemas.openxmlformats.org/presentationml/2006/main">
  <p:tag name="AS_UNIQUEID" val="3284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8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9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2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3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4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5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0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0"/>
</p:tagLst>
</file>

<file path=ppt/tags/tag231.xml><?xml version="1.0" encoding="utf-8"?>
<p:tagLst xmlns:p="http://schemas.openxmlformats.org/presentationml/2006/main">
  <p:tag name="AS_UNIQUEID" val="3296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2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4"/>
</p:tagLst>
</file>

<file path=ppt/tags/tag235.xml><?xml version="1.0" encoding="utf-8"?>
<p:tagLst xmlns:p="http://schemas.openxmlformats.org/presentationml/2006/main">
  <p:tag name="AS_UNIQUEID" val="3300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237.xml><?xml version="1.0" encoding="utf-8"?>
<p:tagLst xmlns:p="http://schemas.openxmlformats.org/presentationml/2006/main">
  <p:tag name="AS_UNIQUEID" val="3302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5"/>
</p:tagLst>
</file>

<file path=ppt/tags/tag239.xml><?xml version="1.0" encoding="utf-8"?>
<p:tagLst xmlns:p="http://schemas.openxmlformats.org/presentationml/2006/main">
  <p:tag name="AS_UNIQUEID" val="3304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8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7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8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9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0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5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2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6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7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9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7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8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7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8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9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2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3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4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3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4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2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5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5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6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6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7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6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7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9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4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5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2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3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5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6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7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8"/>
</p:tagLst>
</file>

<file path=ppt/tags/tag288.xml><?xml version="1.0" encoding="utf-8"?>
<p:tagLst xmlns:p="http://schemas.openxmlformats.org/presentationml/2006/main">
  <p:tag name="AS_UNIQUEID" val="3346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9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3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0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3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6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7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9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8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9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5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8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9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0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2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3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4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66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72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6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93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6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2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3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6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7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9"/>
  <p:tag name="KSO_WM_BEAUTIFY_FLAG" val="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0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2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3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5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6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7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8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4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0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6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7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3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8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2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9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40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4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5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2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33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5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8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9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6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7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19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2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3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0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2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6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7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9"/>
  <p:tag name="KSO_WM_BEAUTIFY_FLAG" val="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0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2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3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4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3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4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6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7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9"/>
  <p:tag name="KSO_WM_BEAUTIFY_FLAG" val="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0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3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4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6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7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9"/>
  <p:tag name="KSO_WM_BEAUTIFY_FLAG" val="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0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1"/>
</p:tagLst>
</file>

<file path=ppt/tags/tag376.xml><?xml version="1.0" encoding="utf-8"?>
<p:tagLst xmlns:p="http://schemas.openxmlformats.org/presentationml/2006/main">
  <p:tag name="AS_UNIQUEID" val="1613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2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3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6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7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9"/>
  <p:tag name="KSO_WM_BEAUTIFY_FLAG" val="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0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3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4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6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7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9"/>
  <p:tag name="KSO_WM_BEAUTIFY_FLAG" val="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0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2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3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5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6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7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9"/>
  <p:tag name="KSO_WM_BEAUTIFY_FLAG" val="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0"/>
</p:tagLst>
</file>

<file path=ppt/tags/tag416.xml><?xml version="1.0" encoding="utf-8"?>
<p:tagLst xmlns:p="http://schemas.openxmlformats.org/presentationml/2006/main">
  <p:tag name="AS_UNIQUEID" val="3411"/>
</p:tagLst>
</file>

<file path=ppt/tags/tag428.xml><?xml version="1.0" encoding="utf-8"?>
<p:tagLst xmlns:p="http://schemas.openxmlformats.org/presentationml/2006/main">
  <p:tag name="AS_UNIQUEID" val="3422"/>
</p:tagLst>
</file>

<file path=ppt/tags/tag441.xml><?xml version="1.0" encoding="utf-8"?>
<p:tagLst xmlns:p="http://schemas.openxmlformats.org/presentationml/2006/main">
  <p:tag name="AS_UNIQUEID" val="3434"/>
</p:tagLst>
</file>

<file path=ppt/tags/tag451.xml><?xml version="1.0" encoding="utf-8"?>
<p:tagLst xmlns:p="http://schemas.openxmlformats.org/presentationml/2006/main">
  <p:tag name="AS_UNIQUEID" val="3442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lang="zh-CN" altLang="en-US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2065</Words>
  <Application>Microsoft Office PowerPoint</Application>
  <PresentationFormat>宽屏</PresentationFormat>
  <Paragraphs>197</Paragraphs>
  <Slides>21</Slides>
  <Notes>12</Notes>
  <HiddenSlides>0</HiddenSlides>
  <MMClips>2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2" baseType="lpstr">
      <vt:lpstr>黑体</vt:lpstr>
      <vt:lpstr>华文琥珀</vt:lpstr>
      <vt:lpstr>楷体</vt:lpstr>
      <vt:lpstr>宋体</vt:lpstr>
      <vt:lpstr>微软雅黑</vt:lpstr>
      <vt:lpstr>Arial</vt:lpstr>
      <vt:lpstr>Calibri</vt:lpstr>
      <vt:lpstr>Cambria Math</vt:lpstr>
      <vt:lpstr>Times New Roman</vt:lpstr>
      <vt:lpstr>Wingdings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2025-07-20T15:17:49Z</cp:lastPrinted>
  <dcterms:created xsi:type="dcterms:W3CDTF">2025-07-20T15:17:49Z</dcterms:created>
  <dcterms:modified xsi:type="dcterms:W3CDTF">2025-11-01T01:46:49Z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