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255" y="2810312"/>
            <a:ext cx="8388185" cy="1072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195" y="2849880"/>
            <a:ext cx="6530975" cy="115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948055"/>
            <a:ext cx="9357995" cy="49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05" y="1317625"/>
            <a:ext cx="9495155" cy="422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298575"/>
            <a:ext cx="9434195" cy="426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5" y="626745"/>
            <a:ext cx="9487535" cy="576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803275"/>
            <a:ext cx="9449435" cy="52508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29410" y="1568450"/>
            <a:ext cx="424561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63560" y="2243455"/>
            <a:ext cx="111569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41780" y="4910455"/>
            <a:ext cx="79057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61100" y="4910455"/>
            <a:ext cx="190309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771650"/>
            <a:ext cx="9411335" cy="33147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45990" y="2548255"/>
            <a:ext cx="146621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55140" y="4583430"/>
            <a:ext cx="15182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80590" y="1524000"/>
            <a:ext cx="8450580" cy="3215640"/>
            <a:chOff x="3336" y="2619"/>
            <a:chExt cx="13308" cy="50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6" y="2619"/>
              <a:ext cx="3180" cy="9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6" y="3555"/>
              <a:ext cx="13309" cy="412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184775" y="2818765"/>
            <a:ext cx="79692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11955" y="3485515"/>
            <a:ext cx="90360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15" y="1706880"/>
            <a:ext cx="8496935" cy="3444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06725" y="2471420"/>
            <a:ext cx="227965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32200" y="4474210"/>
            <a:ext cx="10287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15" y="2682240"/>
            <a:ext cx="6134735" cy="1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895" y="2827020"/>
            <a:ext cx="6759575" cy="120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2076450"/>
            <a:ext cx="11855450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2076450"/>
            <a:ext cx="11871960" cy="2705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61330" y="2851785"/>
            <a:ext cx="200533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0415" y="3512820"/>
            <a:ext cx="10541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563"/>
          <a:stretch>
            <a:fillRect/>
          </a:stretch>
        </p:blipFill>
        <p:spPr>
          <a:xfrm>
            <a:off x="3469640" y="443230"/>
            <a:ext cx="5252720" cy="599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75" y="784225"/>
            <a:ext cx="5708015" cy="52889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2039620"/>
            <a:ext cx="11729720" cy="2778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88075" y="300164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18640" y="4312920"/>
            <a:ext cx="18542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562735"/>
            <a:ext cx="11795760" cy="3732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61025" y="3488690"/>
            <a:ext cx="130365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02905" y="4126230"/>
            <a:ext cx="101663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" y="2076450"/>
            <a:ext cx="11972290" cy="2705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70125" y="2786380"/>
            <a:ext cx="171704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70200" y="3449320"/>
            <a:ext cx="114109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1242060"/>
            <a:ext cx="11838940" cy="4373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87010" y="4464050"/>
            <a:ext cx="157988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12790" y="5077460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85" y="1729740"/>
            <a:ext cx="5700395" cy="339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78"/>
          <a:stretch>
            <a:fillRect/>
          </a:stretch>
        </p:blipFill>
        <p:spPr>
          <a:xfrm>
            <a:off x="3215005" y="425450"/>
            <a:ext cx="5761355" cy="604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4480" y="699770"/>
            <a:ext cx="11614150" cy="5666740"/>
            <a:chOff x="775" y="498"/>
            <a:chExt cx="28694" cy="98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3702"/>
              <a:ext cx="732" cy="325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" y="498"/>
              <a:ext cx="27314" cy="9805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600065" y="626745"/>
            <a:ext cx="66611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640320" y="626745"/>
            <a:ext cx="678180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31830" y="1216660"/>
            <a:ext cx="37782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62300" y="3940810"/>
            <a:ext cx="64071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89445" y="3682365"/>
            <a:ext cx="37782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162300" y="5396230"/>
            <a:ext cx="64071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77050" y="5133340"/>
            <a:ext cx="590550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631805" y="5708015"/>
            <a:ext cx="70167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6585" y="1391285"/>
            <a:ext cx="5654040" cy="4082415"/>
            <a:chOff x="5345" y="4308"/>
            <a:chExt cx="8904" cy="64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5" y="4308"/>
              <a:ext cx="8509" cy="218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5" y="6381"/>
              <a:ext cx="8905" cy="43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5" y="2095500"/>
            <a:ext cx="569277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775335"/>
            <a:ext cx="11891010" cy="557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83590"/>
            <a:ext cx="11884025" cy="52908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2405" y="783590"/>
            <a:ext cx="11804650" cy="112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3675" y="2115820"/>
            <a:ext cx="11804650" cy="8051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2400" y="2964180"/>
            <a:ext cx="11804650" cy="3296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35" y="2800350"/>
            <a:ext cx="8253095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753745"/>
            <a:ext cx="9373235" cy="53498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05340" y="197294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048"/>
          <a:stretch>
            <a:fillRect/>
          </a:stretch>
        </p:blipFill>
        <p:spPr>
          <a:xfrm>
            <a:off x="2331085" y="427355"/>
            <a:ext cx="7122160" cy="60147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9015" y="87185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95" y="1591945"/>
            <a:ext cx="9502775" cy="3673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18370" y="231076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530985"/>
            <a:ext cx="9357995" cy="37953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42805" y="2098040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172845"/>
            <a:ext cx="9373235" cy="45116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05010" y="187261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4160" y="1419225"/>
            <a:ext cx="11659870" cy="4248150"/>
            <a:chOff x="775" y="2007"/>
            <a:chExt cx="28394" cy="74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3702"/>
              <a:ext cx="732" cy="325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5" y="2007"/>
              <a:ext cx="27014" cy="7405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061585" y="1383030"/>
            <a:ext cx="615950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554845" y="1387475"/>
            <a:ext cx="327660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20290" y="1936115"/>
            <a:ext cx="665480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98010" y="1936115"/>
            <a:ext cx="37782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10530" y="2488565"/>
            <a:ext cx="76517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591550" y="2484755"/>
            <a:ext cx="79057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2080260"/>
            <a:ext cx="9418955" cy="2697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67875" y="293687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100455"/>
            <a:ext cx="9373235" cy="46564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01840" y="1772920"/>
            <a:ext cx="157988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11040" y="3207385"/>
            <a:ext cx="170497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51015" y="3876675"/>
            <a:ext cx="105410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5" y="1214755"/>
            <a:ext cx="9350375" cy="44278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8585" y="705485"/>
            <a:ext cx="9098280" cy="5382895"/>
            <a:chOff x="2171" y="769"/>
            <a:chExt cx="14328" cy="84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b="5327"/>
            <a:stretch>
              <a:fillRect/>
            </a:stretch>
          </p:blipFill>
          <p:spPr>
            <a:xfrm>
              <a:off x="2699" y="769"/>
              <a:ext cx="13801" cy="636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1" y="7254"/>
              <a:ext cx="14329" cy="199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6263005" y="556704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25" y="715645"/>
            <a:ext cx="8946515" cy="5426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8495" y="4421505"/>
            <a:ext cx="121602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26200" y="506285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65" y="2484120"/>
            <a:ext cx="8992235" cy="1889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26555" y="3207385"/>
            <a:ext cx="188023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1229995"/>
            <a:ext cx="9380855" cy="4397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20325" y="3218815"/>
            <a:ext cx="56578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19580" y="3851910"/>
            <a:ext cx="106553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23535" y="4488815"/>
            <a:ext cx="192976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85" y="1523365"/>
            <a:ext cx="9281795" cy="381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5" y="1142365"/>
            <a:ext cx="8778875" cy="4572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4510" y="996950"/>
            <a:ext cx="8877300" cy="2056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57350" y="3178175"/>
            <a:ext cx="8877300" cy="2397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1492885"/>
            <a:ext cx="9327515" cy="3871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2570" y="1760220"/>
            <a:ext cx="11749405" cy="3337560"/>
            <a:chOff x="775" y="2757"/>
            <a:chExt cx="28418" cy="57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4350"/>
              <a:ext cx="696" cy="21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9" y="2757"/>
              <a:ext cx="27074" cy="5712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9317355" y="2263140"/>
            <a:ext cx="72834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483340" y="2259330"/>
            <a:ext cx="37782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69390" y="2855595"/>
            <a:ext cx="37782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99355" y="2855595"/>
            <a:ext cx="90360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27950" y="2855595"/>
            <a:ext cx="37782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57765" y="2855595"/>
            <a:ext cx="1553845" cy="4559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605"/>
          <a:stretch>
            <a:fillRect/>
          </a:stretch>
        </p:blipFill>
        <p:spPr>
          <a:xfrm>
            <a:off x="1576705" y="633095"/>
            <a:ext cx="9037955" cy="56838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43990" y="708660"/>
            <a:ext cx="9171305" cy="5607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65" y="1180465"/>
            <a:ext cx="9525635" cy="449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95" y="818515"/>
            <a:ext cx="9121775" cy="52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615440"/>
            <a:ext cx="9098915" cy="36271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18895" y="1509395"/>
            <a:ext cx="9428480" cy="2272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2320" y="3938270"/>
            <a:ext cx="9863455" cy="16427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35" y="1450975"/>
            <a:ext cx="8938895" cy="39554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06525" y="1284605"/>
            <a:ext cx="9158605" cy="4121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01725" y="1607820"/>
            <a:ext cx="9937115" cy="3594100"/>
            <a:chOff x="775" y="3216"/>
            <a:chExt cx="15649" cy="56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4350"/>
              <a:ext cx="696" cy="21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rcRect r="54508"/>
            <a:stretch>
              <a:fillRect/>
            </a:stretch>
          </p:blipFill>
          <p:spPr>
            <a:xfrm>
              <a:off x="2265" y="3216"/>
              <a:ext cx="11716" cy="45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4" y="7916"/>
              <a:ext cx="14041" cy="96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4222750" y="1607820"/>
            <a:ext cx="2155190" cy="9309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77455" y="1607820"/>
            <a:ext cx="1053465" cy="843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88380" y="2694305"/>
            <a:ext cx="2968625" cy="49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00115" y="3293745"/>
            <a:ext cx="3056890" cy="542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7345" y="625475"/>
            <a:ext cx="11523980" cy="5751830"/>
            <a:chOff x="775" y="-756"/>
            <a:chExt cx="28946" cy="1231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-756"/>
              <a:ext cx="28298" cy="1231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383405" y="1002665"/>
            <a:ext cx="777875" cy="3816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86500" y="2101850"/>
            <a:ext cx="715645" cy="35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51520" y="2038350"/>
            <a:ext cx="84010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86500" y="5452745"/>
            <a:ext cx="715645" cy="3194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24650" y="5907405"/>
            <a:ext cx="603250" cy="332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94725" y="5452745"/>
            <a:ext cx="377825" cy="32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01735" y="5895340"/>
            <a:ext cx="690880" cy="35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1450" y="1593215"/>
            <a:ext cx="11791950" cy="3671570"/>
            <a:chOff x="775" y="2511"/>
            <a:chExt cx="28668" cy="62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2799"/>
              <a:ext cx="660" cy="591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7" y="2511"/>
              <a:ext cx="27206" cy="620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3218180" y="1701165"/>
            <a:ext cx="147891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40355" y="2343785"/>
            <a:ext cx="37782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62850" y="2967990"/>
            <a:ext cx="85280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400290" y="4194175"/>
            <a:ext cx="91630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7665" y="1770380"/>
            <a:ext cx="11556365" cy="3385820"/>
            <a:chOff x="775" y="2799"/>
            <a:chExt cx="28622" cy="59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" y="3618"/>
              <a:ext cx="648" cy="333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" y="2799"/>
              <a:ext cx="660" cy="591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3" y="2799"/>
              <a:ext cx="27314" cy="5797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071745" y="1802765"/>
            <a:ext cx="97853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437755" y="1812925"/>
            <a:ext cx="1241425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05455" y="3041015"/>
            <a:ext cx="1591945" cy="919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56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22</cp:revision>
  <dcterms:created xsi:type="dcterms:W3CDTF">2019-03-05T07:06:00Z</dcterms:created>
  <dcterms:modified xsi:type="dcterms:W3CDTF">2020-01-13T14:01:02Z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