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725" r:id="rId1"/>
  </p:sldMasterIdLst>
  <p:notesMasterIdLst>
    <p:notesMasterId r:id="rId26"/>
  </p:notesMasterIdLst>
  <p:handoutMasterIdLst>
    <p:handoutMasterId r:id="rId27"/>
  </p:handoutMasterIdLst>
  <p:sldIdLst>
    <p:sldId id="378" r:id="rId2"/>
    <p:sldId id="258" r:id="rId3"/>
    <p:sldId id="271" r:id="rId4"/>
    <p:sldId id="298" r:id="rId5"/>
    <p:sldId id="257" r:id="rId6"/>
    <p:sldId id="297" r:id="rId7"/>
    <p:sldId id="303" r:id="rId8"/>
    <p:sldId id="261" r:id="rId9"/>
    <p:sldId id="331" r:id="rId10"/>
    <p:sldId id="402" r:id="rId11"/>
    <p:sldId id="359" r:id="rId12"/>
    <p:sldId id="420" r:id="rId13"/>
    <p:sldId id="302" r:id="rId14"/>
    <p:sldId id="403" r:id="rId15"/>
    <p:sldId id="289" r:id="rId16"/>
    <p:sldId id="272" r:id="rId17"/>
    <p:sldId id="266" r:id="rId18"/>
    <p:sldId id="405" r:id="rId19"/>
    <p:sldId id="284" r:id="rId20"/>
    <p:sldId id="293" r:id="rId21"/>
    <p:sldId id="287" r:id="rId22"/>
    <p:sldId id="283" r:id="rId23"/>
    <p:sldId id="415" r:id="rId24"/>
    <p:sldId id="416" r:id="rId25"/>
  </p:sldIdLst>
  <p:sldSz cx="9144000" cy="5143500" type="screen16x9"/>
  <p:notesSz cx="6858000" cy="9144000"/>
  <p:embeddedFontLst>
    <p:embeddedFont>
      <p:font typeface="仿宋" panose="02010609060101010101" pitchFamily="49" charset="-122"/>
      <p:regular r:id="rId28"/>
    </p:embeddedFont>
    <p:embeddedFont>
      <p:font typeface="Arial Unicode MS" panose="020B0604020202020204" pitchFamily="34" charset="-122"/>
      <p:regular r:id="rId29"/>
    </p:embeddedFont>
    <p:embeddedFont>
      <p:font typeface="微软雅黑" panose="020B0503020204020204" pitchFamily="34" charset="-122"/>
      <p:regular r:id="rId30"/>
      <p:bold r:id="rId31"/>
    </p:embeddedFont>
    <p:embeddedFont>
      <p:font typeface="楷体" panose="02010609060101010101" pitchFamily="49" charset="-122"/>
      <p:regular r:id="rId32"/>
    </p:embeddedFont>
    <p:embeddedFont>
      <p:font typeface="黑体" panose="02010609060101010101" pitchFamily="49" charset="-122"/>
      <p:regular r:id="rId33"/>
    </p:embeddedFont>
    <p:embeddedFont>
      <p:font typeface="方正舒体" panose="02010601030101010101" pitchFamily="2" charset="-122"/>
      <p:regular r:id="rId34"/>
    </p:embeddedFont>
    <p:embeddedFont>
      <p:font typeface="Calibri" panose="020F0502020204030204" pitchFamily="34" charset="0"/>
      <p:regular r:id="rId35"/>
      <p:bold r:id="rId36"/>
      <p:italic r:id="rId37"/>
      <p:boldItalic r:id="rId38"/>
    </p:embeddedFont>
    <p:embeddedFont>
      <p:font typeface="Impact" panose="020B0806030902050204" pitchFamily="34" charset="0"/>
      <p:regular r:id="rId39"/>
    </p:embeddedFont>
  </p:embeddedFontLst>
  <p:custDataLst>
    <p:tags r:id="rId4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041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02" y="34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openxmlformats.org/officeDocument/2006/relationships/font" Target="fonts/font12.fntdata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tags" Target="tags/tag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font" Target="fonts/font11.fntdata"/><Relationship Id="rId20" Type="http://schemas.openxmlformats.org/officeDocument/2006/relationships/slide" Target="slides/slide19.xml"/><Relationship Id="rId41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2020/4/3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22830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pPr/>
              <a:t>2020/4/3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3464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80460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3438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80343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线连接符 10"/>
          <p:cNvCxnSpPr/>
          <p:nvPr userDrawn="1"/>
        </p:nvCxnSpPr>
        <p:spPr>
          <a:xfrm>
            <a:off x="1588" y="403916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文本框 18"/>
          <p:cNvSpPr txBox="1"/>
          <p:nvPr userDrawn="1"/>
        </p:nvSpPr>
        <p:spPr>
          <a:xfrm>
            <a:off x="552450" y="-54112"/>
            <a:ext cx="1517650" cy="493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导入新知</a:t>
            </a:r>
          </a:p>
        </p:txBody>
      </p:sp>
      <p:sp>
        <p:nvSpPr>
          <p:cNvPr id="4" name="Freeform 74"/>
          <p:cNvSpPr>
            <a:spLocks noChangeAspect="1" noEditPoints="1"/>
          </p:cNvSpPr>
          <p:nvPr userDrawn="1"/>
        </p:nvSpPr>
        <p:spPr bwMode="auto">
          <a:xfrm>
            <a:off x="157163" y="40379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9821211"/>
      </p:ext>
    </p:extLst>
  </p:cSld>
  <p:clrMapOvr>
    <a:masterClrMapping/>
  </p:clrMapOvr>
  <p:transition spd="slow">
    <p:random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1320811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68432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8097"/>
            <a:ext cx="2133600" cy="274686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8097"/>
            <a:ext cx="2895600" cy="274686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200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8097"/>
            <a:ext cx="2133600" cy="274686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fontAlgn="base"/>
            <a:fld id="{9A0DB2DC-4C9A-4742-B13C-FB6460FD3503}" type="slidenum">
              <a:rPr lang="zh-CN" altLang="en-US" noProof="1" dirty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pPr fontAlgn="base"/>
              <a:t>‹#›</a:t>
            </a:fld>
            <a:endParaRPr lang="zh-CN" altLang="en-US" noProof="1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9166987"/>
      </p:ext>
    </p:extLst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/>
                </a:solidFill>
              </a:rPr>
              <a:pPr/>
              <a:t>2020/4/3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4607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90893"/>
            <a:ext cx="6858000" cy="1242039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/>
                </a:solidFill>
              </a:rPr>
              <a:pPr/>
              <a:t>2020/4/3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14886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369458"/>
            <a:ext cx="3886200" cy="326407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369458"/>
            <a:ext cx="3886200" cy="157428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3058060"/>
            <a:ext cx="3886200" cy="157547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5215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线连接符 10"/>
          <p:cNvCxnSpPr/>
          <p:nvPr userDrawn="1"/>
        </p:nvCxnSpPr>
        <p:spPr>
          <a:xfrm>
            <a:off x="1588" y="403916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文本框 18"/>
          <p:cNvSpPr txBox="1"/>
          <p:nvPr userDrawn="1"/>
        </p:nvSpPr>
        <p:spPr>
          <a:xfrm>
            <a:off x="552450" y="-54112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素养目标</a:t>
            </a:r>
            <a:endParaRPr lang="zh-CN" altLang="en-US" sz="2500" b="1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Freeform 74"/>
          <p:cNvSpPr>
            <a:spLocks noChangeAspect="1" noEditPoints="1"/>
          </p:cNvSpPr>
          <p:nvPr userDrawn="1"/>
        </p:nvSpPr>
        <p:spPr bwMode="auto">
          <a:xfrm>
            <a:off x="157163" y="40379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5781572"/>
      </p:ext>
    </p:extLst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线连接符 10"/>
          <p:cNvCxnSpPr/>
          <p:nvPr userDrawn="1"/>
        </p:nvCxnSpPr>
        <p:spPr>
          <a:xfrm>
            <a:off x="1588" y="403916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文本框 18"/>
          <p:cNvSpPr txBox="1"/>
          <p:nvPr userDrawn="1"/>
        </p:nvSpPr>
        <p:spPr>
          <a:xfrm>
            <a:off x="552450" y="-54112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探究新知</a:t>
            </a:r>
            <a:endParaRPr lang="zh-CN" altLang="en-US" sz="2500" b="1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Freeform 74"/>
          <p:cNvSpPr>
            <a:spLocks noChangeAspect="1" noEditPoints="1"/>
          </p:cNvSpPr>
          <p:nvPr userDrawn="1"/>
        </p:nvSpPr>
        <p:spPr bwMode="auto">
          <a:xfrm>
            <a:off x="157163" y="40379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37611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线连接符 10"/>
          <p:cNvCxnSpPr/>
          <p:nvPr userDrawn="1"/>
        </p:nvCxnSpPr>
        <p:spPr>
          <a:xfrm>
            <a:off x="1588" y="403916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文本框 18"/>
          <p:cNvSpPr txBox="1"/>
          <p:nvPr userDrawn="1"/>
        </p:nvSpPr>
        <p:spPr>
          <a:xfrm>
            <a:off x="552450" y="-54112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巩固练习</a:t>
            </a:r>
            <a:endParaRPr lang="zh-CN" altLang="en-US" sz="2500" b="1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Freeform 74"/>
          <p:cNvSpPr>
            <a:spLocks noChangeAspect="1" noEditPoints="1"/>
          </p:cNvSpPr>
          <p:nvPr userDrawn="1"/>
        </p:nvSpPr>
        <p:spPr bwMode="auto">
          <a:xfrm>
            <a:off x="157163" y="40379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4158541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线连接符 10"/>
          <p:cNvCxnSpPr/>
          <p:nvPr userDrawn="1"/>
        </p:nvCxnSpPr>
        <p:spPr>
          <a:xfrm>
            <a:off x="1588" y="403916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文本框 18"/>
          <p:cNvSpPr txBox="1"/>
          <p:nvPr userDrawn="1"/>
        </p:nvSpPr>
        <p:spPr>
          <a:xfrm>
            <a:off x="552450" y="-54112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课堂检测</a:t>
            </a:r>
            <a:endParaRPr lang="zh-CN" altLang="en-US" sz="2500" b="1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Freeform 74"/>
          <p:cNvSpPr>
            <a:spLocks noChangeAspect="1" noEditPoints="1"/>
          </p:cNvSpPr>
          <p:nvPr userDrawn="1"/>
        </p:nvSpPr>
        <p:spPr bwMode="auto">
          <a:xfrm>
            <a:off x="157163" y="40379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6772056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线连接符 10"/>
          <p:cNvCxnSpPr/>
          <p:nvPr userDrawn="1"/>
        </p:nvCxnSpPr>
        <p:spPr>
          <a:xfrm>
            <a:off x="1588" y="403916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文本框 18"/>
          <p:cNvSpPr txBox="1"/>
          <p:nvPr userDrawn="1"/>
        </p:nvSpPr>
        <p:spPr>
          <a:xfrm>
            <a:off x="552450" y="-54112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课堂小结</a:t>
            </a:r>
            <a:endParaRPr lang="zh-CN" altLang="en-US" sz="2500" b="1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Freeform 74"/>
          <p:cNvSpPr>
            <a:spLocks noChangeAspect="1" noEditPoints="1"/>
          </p:cNvSpPr>
          <p:nvPr userDrawn="1"/>
        </p:nvSpPr>
        <p:spPr bwMode="auto">
          <a:xfrm>
            <a:off x="157163" y="40379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3002195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cxnSp>
        <p:nvCxnSpPr>
          <p:cNvPr id="3" name="直线连接符 10"/>
          <p:cNvCxnSpPr/>
          <p:nvPr userDrawn="1"/>
        </p:nvCxnSpPr>
        <p:spPr>
          <a:xfrm>
            <a:off x="1588" y="403916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文本框 18"/>
          <p:cNvSpPr txBox="1"/>
          <p:nvPr userDrawn="1"/>
        </p:nvSpPr>
        <p:spPr>
          <a:xfrm>
            <a:off x="552450" y="-54112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课后作业</a:t>
            </a:r>
            <a:endParaRPr lang="zh-CN" altLang="en-US" sz="2500" b="1" dirty="0">
              <a:solidFill>
                <a:prstClr val="black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Freeform 74"/>
          <p:cNvSpPr>
            <a:spLocks noChangeAspect="1" noEditPoints="1"/>
          </p:cNvSpPr>
          <p:nvPr userDrawn="1"/>
        </p:nvSpPr>
        <p:spPr bwMode="auto">
          <a:xfrm>
            <a:off x="157163" y="40379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8747477"/>
      </p:ext>
    </p:extLst>
  </p:cSld>
  <p:clrMapOvr>
    <a:masterClrMapping/>
  </p:clrMapOvr>
  <p:transition spd="slow" advTm="0">
    <p:fade/>
  </p:transition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2020/4/3</a:t>
            </a:fld>
            <a:endParaRPr lang="zh-CN" altLang="en-US" sz="1350">
              <a:solidFill>
                <a:prstClr val="black"/>
              </a:solidFill>
              <a:latin typeface="Times New Roman"/>
              <a:ea typeface="微软雅黑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latin typeface="Times New Roman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546868187"/>
      </p:ext>
    </p:extLst>
  </p:cSld>
  <p:clrMapOvr>
    <a:masterClrMapping/>
  </p:clrMapOvr>
  <p:transition spd="slow">
    <p:random/>
  </p:transition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4525578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6557" y="0"/>
            <a:ext cx="1177443" cy="467999"/>
          </a:xfrm>
          <a:prstGeom prst="rect">
            <a:avLst/>
          </a:prstGeom>
        </p:spPr>
      </p:pic>
      <p:pic>
        <p:nvPicPr>
          <p:cNvPr id="6" name="图片 5" descr="C:\Users\ziqian\Desktop\u=2819764368,1194243762&amp;fm=26&amp;gp=0.jpgu=2819764368,1194243762&amp;fm=26&amp;gp=0"/>
          <p:cNvPicPr>
            <a:picLocks noChangeAspect="1" noChangeArrowheads="1"/>
          </p:cNvPicPr>
          <p:nvPr userDrawn="1"/>
        </p:nvPicPr>
        <p:blipFill>
          <a:blip r:embed="rId19" cstate="print"/>
          <a:srcRect t="24764" b="24764"/>
          <a:stretch>
            <a:fillRect/>
          </a:stretch>
        </p:blipFill>
        <p:spPr bwMode="auto">
          <a:xfrm>
            <a:off x="7988935" y="4473575"/>
            <a:ext cx="1296035" cy="65405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8" name="文本框 7"/>
          <p:cNvSpPr txBox="1"/>
          <p:nvPr userDrawn="1"/>
        </p:nvSpPr>
        <p:spPr>
          <a:xfrm>
            <a:off x="6352858" y="31137"/>
            <a:ext cx="1718310" cy="3987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00" b="1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16.4 </a:t>
            </a:r>
            <a:r>
              <a:rPr lang="zh-CN" altLang="en-US" sz="2000" b="1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变阻器</a:t>
            </a:r>
            <a:r>
              <a:rPr lang="en-US" altLang="zh-CN" sz="2000" b="1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2827617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  <p:sldLayoutId id="2147483738" r:id="rId13"/>
    <p:sldLayoutId id="2147483739" r:id="rId14"/>
    <p:sldLayoutId id="2147483740" r:id="rId15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8.xml"/><Relationship Id="rId7" Type="http://schemas.openxmlformats.org/officeDocument/2006/relationships/image" Target="../media/image3.png"/><Relationship Id="rId2" Type="http://schemas.openxmlformats.org/officeDocument/2006/relationships/tags" Target="../tags/tag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6.xml"/><Relationship Id="rId13" Type="http://schemas.openxmlformats.org/officeDocument/2006/relationships/tags" Target="../tags/tag21.xml"/><Relationship Id="rId3" Type="http://schemas.openxmlformats.org/officeDocument/2006/relationships/tags" Target="../tags/tag11.xml"/><Relationship Id="rId7" Type="http://schemas.openxmlformats.org/officeDocument/2006/relationships/tags" Target="../tags/tag15.xml"/><Relationship Id="rId12" Type="http://schemas.openxmlformats.org/officeDocument/2006/relationships/tags" Target="../tags/tag20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11" Type="http://schemas.openxmlformats.org/officeDocument/2006/relationships/tags" Target="../tags/tag19.xml"/><Relationship Id="rId5" Type="http://schemas.openxmlformats.org/officeDocument/2006/relationships/tags" Target="../tags/tag13.xml"/><Relationship Id="rId15" Type="http://schemas.openxmlformats.org/officeDocument/2006/relationships/slideLayout" Target="../slideLayouts/slideLayout3.xml"/><Relationship Id="rId10" Type="http://schemas.openxmlformats.org/officeDocument/2006/relationships/tags" Target="../tags/tag18.xml"/><Relationship Id="rId4" Type="http://schemas.openxmlformats.org/officeDocument/2006/relationships/tags" Target="../tags/tag12.xml"/><Relationship Id="rId9" Type="http://schemas.openxmlformats.org/officeDocument/2006/relationships/tags" Target="../tags/tag17.xml"/><Relationship Id="rId14" Type="http://schemas.openxmlformats.org/officeDocument/2006/relationships/tags" Target="../tags/tag2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oleObject" Target="../embeddings/oleObject5.bin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9.png"/><Relationship Id="rId5" Type="http://schemas.openxmlformats.org/officeDocument/2006/relationships/oleObject" Target="../embeddings/oleObject6.bin"/><Relationship Id="rId4" Type="http://schemas.openxmlformats.org/officeDocument/2006/relationships/image" Target="../media/image18.png"/><Relationship Id="rId9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5.png"/><Relationship Id="rId4" Type="http://schemas.openxmlformats.org/officeDocument/2006/relationships/hyperlink" Target="&#26059;&#38062;&#24335;&#30005;&#38459;&#31665;1.swf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26.png"/><Relationship Id="rId4" Type="http://schemas.openxmlformats.org/officeDocument/2006/relationships/oleObject" Target="../embeddings/oleObject7.bin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30.xml"/><Relationship Id="rId3" Type="http://schemas.openxmlformats.org/officeDocument/2006/relationships/tags" Target="../tags/tag25.xml"/><Relationship Id="rId7" Type="http://schemas.openxmlformats.org/officeDocument/2006/relationships/tags" Target="../tags/tag29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9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file:///J:\&#20061;&#24180;&#32423;&#29289;&#29702;&#19978;&#20876;\&#31532;&#21313;&#20845;&#31456;%20&#30005;&#21387;%20&#30005;&#38459;\&#31532;4&#33410;%20%20&#21464;&#38459;&#22120;\14-&#21160;&#30011;-14&#65306;&#20915;&#23450;&#30005;&#38459;&#22823;&#23567;&#30340;&#22240;&#32032;.swf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hyperlink" Target="&#28369;&#21160;&#21464;&#38459;&#22120;&#21407;&#29702;.swf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png"/><Relationship Id="rId5" Type="http://schemas.openxmlformats.org/officeDocument/2006/relationships/image" Target="../media/image3.png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&#28369;&#21160;&#21464;&#38459;&#22120;&#32467;&#26500;&#19982;&#21407;&#29702;.swf" TargetMode="Externa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&#23398;&#20064;&#20351;&#29992;&#28369;&#21160;&#21464;&#38459;&#22120;.swf" TargetMode="Externa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670368" y="2370270"/>
          <a:ext cx="6105049" cy="26446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r:id="rId6" imgW="5296639" imgH="2305372" progId="PBrush">
                  <p:embed/>
                </p:oleObj>
              </mc:Choice>
              <mc:Fallback>
                <p:oleObj r:id="rId6" imgW="5296639" imgH="2305372" progId="PBrush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0368" y="2370270"/>
                        <a:ext cx="6105049" cy="2644616"/>
                      </a:xfrm>
                      <a:prstGeom prst="rect">
                        <a:avLst/>
                      </a:prstGeom>
                      <a:solidFill>
                        <a:srgbClr val="9DC3E6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标题 1"/>
          <p:cNvSpPr>
            <a:spLocks noGrp="1"/>
          </p:cNvSpPr>
          <p:nvPr>
            <p:ph type="ctrTitle" idx="4294967295"/>
            <p:custDataLst>
              <p:tags r:id="rId3"/>
            </p:custDataLst>
          </p:nvPr>
        </p:nvSpPr>
        <p:spPr>
          <a:xfrm>
            <a:off x="0" y="604838"/>
            <a:ext cx="8140700" cy="17653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 fontAlgn="base">
              <a:lnSpc>
                <a:spcPct val="150000"/>
              </a:lnSpc>
              <a:buClrTx/>
              <a:buSzTx/>
              <a:buFontTx/>
            </a:pP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第十六章 电压 电阻</a:t>
            </a:r>
            <a:br>
              <a:rPr lang="zh-CN" altLang="en-US" sz="40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4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节  变阻器</a:t>
            </a:r>
          </a:p>
        </p:txBody>
      </p:sp>
      <p:grpSp>
        <p:nvGrpSpPr>
          <p:cNvPr id="8" name="组合 7"/>
          <p:cNvGrpSpPr/>
          <p:nvPr/>
        </p:nvGrpSpPr>
        <p:grpSpPr bwMode="auto">
          <a:xfrm>
            <a:off x="-38087" y="40036"/>
            <a:ext cx="3217222" cy="461565"/>
            <a:chOff x="138644" y="130175"/>
            <a:chExt cx="3586444" cy="340499"/>
          </a:xfrm>
        </p:grpSpPr>
        <p:sp>
          <p:nvSpPr>
            <p:cNvPr id="10" name="圆角矩形 9"/>
            <p:cNvSpPr/>
            <p:nvPr/>
          </p:nvSpPr>
          <p:spPr>
            <a:xfrm>
              <a:off x="192088" y="130175"/>
              <a:ext cx="3533000" cy="340499"/>
            </a:xfrm>
            <a:prstGeom prst="roundRect">
              <a:avLst/>
            </a:prstGeom>
            <a:solidFill>
              <a:srgbClr val="0070C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11" name="文本框 1"/>
            <p:cNvSpPr txBox="1">
              <a:spLocks noChangeArrowheads="1"/>
            </p:cNvSpPr>
            <p:nvPr/>
          </p:nvSpPr>
          <p:spPr bwMode="auto">
            <a:xfrm>
              <a:off x="138644" y="164195"/>
              <a:ext cx="3586444" cy="2951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人教</a:t>
              </a: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版 九年级 </a:t>
              </a:r>
              <a:r>
                <a:rPr lang="zh-CN" altLang="en-US" sz="2000" b="1" kern="0" dirty="0">
                  <a:solidFill>
                    <a:prstClr val="white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物理</a:t>
              </a: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 上册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pic>
        <p:nvPicPr>
          <p:cNvPr id="12" name="Picture 2" descr="G:\其他部门资源\美编\图标\QQ图片20200217104227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9879" y="1874"/>
            <a:ext cx="1999391" cy="79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2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18160" y="798195"/>
            <a:ext cx="820483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例</a:t>
            </a:r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</a:t>
            </a:r>
            <a:r>
              <a:rPr lang="zh-CN" sz="2800" b="1" dirty="0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如</a:t>
            </a:r>
            <a:r>
              <a:rPr lang="zh-CN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图所示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,</a:t>
            </a:r>
            <a:r>
              <a:rPr lang="zh-CN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若滑动变阻器的滑片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P</a:t>
            </a:r>
            <a:r>
              <a:rPr lang="zh-CN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向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C</a:t>
            </a:r>
            <a:r>
              <a:rPr lang="zh-CN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端滑动</a:t>
            </a:r>
            <a:r>
              <a:rPr lang="zh-CN" sz="2800" b="1" dirty="0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时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，</a:t>
            </a:r>
            <a:r>
              <a:rPr lang="zh-CN" sz="2800" b="1" dirty="0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小</a:t>
            </a:r>
            <a:r>
              <a:rPr lang="zh-CN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灯泡变</a:t>
            </a:r>
            <a:r>
              <a:rPr lang="zh-CN" sz="2800" b="1" dirty="0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亮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，</a:t>
            </a:r>
            <a:r>
              <a:rPr lang="zh-CN" sz="2800" b="1" dirty="0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那么</a:t>
            </a:r>
            <a:r>
              <a:rPr lang="zh-CN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应将</a:t>
            </a:r>
            <a:r>
              <a:rPr lang="en-US" sz="2800" b="1" i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N</a:t>
            </a:r>
            <a:r>
              <a:rPr lang="zh-CN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接</a:t>
            </a:r>
            <a:r>
              <a:rPr 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(</a:t>
            </a:r>
            <a:r>
              <a:rPr lang="zh-CN" sz="2800" b="1" i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　　</a:t>
            </a:r>
            <a:r>
              <a:rPr 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) </a:t>
            </a:r>
          </a:p>
          <a:p>
            <a:pPr indent="0">
              <a:lnSpc>
                <a:spcPct val="150000"/>
              </a:lnSpc>
            </a:pPr>
            <a:r>
              <a:rPr lang="en-US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</a:t>
            </a:r>
            <a:r>
              <a:rPr lang="en-US" sz="2800" b="1" i="1" dirty="0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. </a:t>
            </a:r>
            <a:r>
              <a:rPr lang="en-US" sz="2800" b="1" dirty="0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zh-CN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接线柱</a:t>
            </a:r>
            <a:r>
              <a:rPr lang="zh-CN" sz="2800" b="1" i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　　　　</a:t>
            </a:r>
            <a:r>
              <a:rPr lang="en-US" sz="2800" b="1" dirty="0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</a:t>
            </a:r>
            <a:r>
              <a:rPr lang="en-US" sz="2800" b="1" i="1" dirty="0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. </a:t>
            </a:r>
            <a:r>
              <a:rPr lang="en-US" sz="2800" b="1" dirty="0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C</a:t>
            </a:r>
            <a:r>
              <a:rPr lang="zh-CN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接线柱</a:t>
            </a:r>
            <a:endParaRPr lang="en-US" sz="2800" b="1" dirty="0">
              <a:solidFill>
                <a:srgbClr val="00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  <a:p>
            <a:pPr indent="0">
              <a:lnSpc>
                <a:spcPct val="150000"/>
              </a:lnSpc>
            </a:pPr>
            <a:r>
              <a:rPr lang="en-US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C</a:t>
            </a:r>
            <a:r>
              <a:rPr lang="en-US" sz="2800" b="1" i="1" dirty="0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. </a:t>
            </a:r>
            <a:r>
              <a:rPr lang="en-US" sz="2800" b="1" dirty="0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D</a:t>
            </a:r>
            <a:r>
              <a:rPr lang="zh-CN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接线柱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	               D</a:t>
            </a:r>
            <a:r>
              <a:rPr lang="en-US" sz="2800" b="1" i="1" dirty="0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. </a:t>
            </a:r>
            <a:r>
              <a:rPr lang="zh-CN" sz="2800" b="1" dirty="0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以上</a:t>
            </a:r>
            <a:r>
              <a:rPr lang="zh-CN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都可以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pic>
        <p:nvPicPr>
          <p:cNvPr id="1043" name="RW82.EPS" descr="id:2147510724;FounderCES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12059" y="1966251"/>
            <a:ext cx="2226469" cy="1710214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130165" y="1563545"/>
            <a:ext cx="4203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  <a:endParaRPr lang="en-US" altLang="en-US" sz="2800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5475" y="1580690"/>
            <a:ext cx="1752600" cy="504825"/>
          </a:xfrm>
          <a:prstGeom prst="rect">
            <a:avLst/>
          </a:prstGeom>
          <a:grpFill/>
          <a:ln w="25400" cap="flat" cmpd="sng" algn="ctr">
            <a:solidFill>
              <a:srgbClr val="F07474">
                <a:lumMod val="75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00"/>
          </a:p>
        </p:txBody>
      </p:sp>
      <p:sp>
        <p:nvSpPr>
          <p:cNvPr id="4" name="矩形 3"/>
          <p:cNvSpPr/>
          <p:nvPr/>
        </p:nvSpPr>
        <p:spPr>
          <a:xfrm>
            <a:off x="5755862" y="877398"/>
            <a:ext cx="2297430" cy="504825"/>
          </a:xfrm>
          <a:prstGeom prst="rect">
            <a:avLst/>
          </a:prstGeom>
          <a:grpFill/>
          <a:ln w="25400" cap="flat" cmpd="sng" algn="ctr">
            <a:solidFill>
              <a:srgbClr val="F07474">
                <a:lumMod val="75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0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2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8140" y="575945"/>
            <a:ext cx="8705215" cy="4534831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例</a:t>
            </a:r>
            <a:r>
              <a:rPr lang="en-US" altLang="zh-CN" sz="2800" b="1" dirty="0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</a:t>
            </a: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把滑动变阻器接入电路中，如图所示。要求滑片P向右移动时电压表的示数增大，则下列接法中正确的是（　　）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A．a接1，b接4                        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B．a接1，b接3 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C．a接2，b接3                         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D．a接3，b接4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363345" y="196850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1500511"/>
              </p:ext>
            </p:extLst>
          </p:nvPr>
        </p:nvGraphicFramePr>
        <p:xfrm>
          <a:off x="4710747" y="2391698"/>
          <a:ext cx="2178050" cy="20948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6" r:id="rId3" imgW="3572374" imgH="3790476" progId="PBrush">
                  <p:embed/>
                </p:oleObj>
              </mc:Choice>
              <mc:Fallback>
                <p:oleObj r:id="rId3" imgW="3572374" imgH="3790476" progId="PBrush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0747" y="2391698"/>
                        <a:ext cx="2178050" cy="209486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507528" y="1360052"/>
            <a:ext cx="4601845" cy="504825"/>
          </a:xfrm>
          <a:prstGeom prst="rect">
            <a:avLst/>
          </a:prstGeom>
          <a:grpFill/>
          <a:ln w="25400" cap="flat" cmpd="sng" algn="ctr">
            <a:solidFill>
              <a:srgbClr val="F07474">
                <a:lumMod val="75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0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972753" y="1697805"/>
          <a:ext cx="3716655" cy="1565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06" r:id="rId3" imgW="5296639" imgH="2305372" progId="PBrush">
                  <p:embed/>
                </p:oleObj>
              </mc:Choice>
              <mc:Fallback>
                <p:oleObj r:id="rId3" imgW="5296639" imgH="2305372" progId="PBrush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2753" y="1697805"/>
                        <a:ext cx="3716655" cy="156591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518" name="文本框 64517"/>
          <p:cNvSpPr txBox="1"/>
          <p:nvPr/>
        </p:nvSpPr>
        <p:spPr>
          <a:xfrm>
            <a:off x="238601" y="3374046"/>
            <a:ext cx="30918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505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lang="en-US" altLang="zh-CN" sz="2400" b="1">
                <a:solidFill>
                  <a:srgbClr val="FF505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使用前要了解铭牌</a:t>
            </a:r>
            <a:r>
              <a:rPr lang="en-US" altLang="zh-CN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: 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</a:p>
        </p:txBody>
      </p:sp>
      <p:sp>
        <p:nvSpPr>
          <p:cNvPr id="64520" name="文本框 64519"/>
          <p:cNvSpPr txBox="1"/>
          <p:nvPr/>
        </p:nvSpPr>
        <p:spPr>
          <a:xfrm>
            <a:off x="3176270" y="3373755"/>
            <a:ext cx="5773420" cy="8235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FF505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 b="1" dirty="0">
                <a:ea typeface="宋体" panose="02010600030101010101" pitchFamily="2" charset="-122"/>
                <a:cs typeface="宋体" panose="02010600030101010101" pitchFamily="2" charset="-122"/>
              </a:rPr>
              <a:t>变阻器的最大电阻值</a:t>
            </a:r>
            <a:r>
              <a:rPr lang="zh-CN" altLang="en-US" sz="2800" b="1" dirty="0" smtClean="0"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en-US" altLang="zh-CN" sz="2800" b="1" dirty="0" smtClean="0">
                <a:solidFill>
                  <a:srgbClr val="FF000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50Ω</a:t>
            </a:r>
            <a:r>
              <a:rPr lang="zh-CN" altLang="en-US" sz="2800" b="1" dirty="0"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2800" b="1" dirty="0">
                <a:ea typeface="宋体" panose="02010600030101010101" pitchFamily="2" charset="-122"/>
                <a:cs typeface="宋体" panose="02010600030101010101" pitchFamily="2" charset="-122"/>
              </a:rPr>
              <a:t> 允许通过的最大电流是</a:t>
            </a:r>
            <a:r>
              <a:rPr lang="en-US" altLang="zh-CN" sz="2800" b="1" dirty="0">
                <a:solidFill>
                  <a:srgbClr val="FF000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1.5A</a:t>
            </a:r>
            <a:r>
              <a:rPr lang="zh-CN" altLang="en-US" sz="2800" b="1" dirty="0">
                <a:solidFill>
                  <a:schemeClr val="tx1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</p:txBody>
      </p:sp>
      <p:sp>
        <p:nvSpPr>
          <p:cNvPr id="2" name="椭圆形标注 1"/>
          <p:cNvSpPr/>
          <p:nvPr/>
        </p:nvSpPr>
        <p:spPr>
          <a:xfrm>
            <a:off x="5614511" y="964380"/>
            <a:ext cx="2911793" cy="599599"/>
          </a:xfrm>
          <a:prstGeom prst="wedgeEllipseCallout">
            <a:avLst>
              <a:gd name="adj1" fmla="val -75368"/>
              <a:gd name="adj2" fmla="val 80103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charset="0"/>
                <a:ea typeface="方正舒体" panose="02010601030101010101" pitchFamily="2" charset="-122"/>
                <a:sym typeface="+mn-ea"/>
              </a:rPr>
              <a:t>50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Ω  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1.5A</a:t>
            </a:r>
          </a:p>
        </p:txBody>
      </p:sp>
      <p:sp>
        <p:nvSpPr>
          <p:cNvPr id="103" name="文本框 102"/>
          <p:cNvSpPr txBox="1"/>
          <p:nvPr/>
        </p:nvSpPr>
        <p:spPr>
          <a:xfrm>
            <a:off x="480060" y="4307179"/>
            <a:ext cx="8262938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Arial Unicode MS" panose="020B0604020202020204" charset="-122"/>
              </a:rPr>
              <a:t>使用时根据需要进行选择，</a:t>
            </a:r>
            <a:r>
              <a:rPr lang="zh-CN" sz="2400" b="1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Arial Unicode MS" panose="020B0604020202020204" charset="-122"/>
              </a:rPr>
              <a:t>电路中的电流不能超过滑动变阻器允许通过的最大电流。</a:t>
            </a:r>
            <a:endParaRPr lang="zh-CN" altLang="en-US" sz="2400" b="1">
              <a:solidFill>
                <a:srgbClr val="0000FF"/>
              </a:solidFill>
              <a:latin typeface="Times New Roman" panose="02020603050405020304" charset="0"/>
              <a:ea typeface="宋体" panose="02010600030101010101" pitchFamily="2" charset="-122"/>
              <a:cs typeface="Arial Unicode MS" panose="020B0604020202020204" charset="-122"/>
            </a:endParaRPr>
          </a:p>
        </p:txBody>
      </p:sp>
      <p:grpSp>
        <p:nvGrpSpPr>
          <p:cNvPr id="3" name="组合 18"/>
          <p:cNvGrpSpPr/>
          <p:nvPr/>
        </p:nvGrpSpPr>
        <p:grpSpPr bwMode="auto">
          <a:xfrm>
            <a:off x="2587943" y="550836"/>
            <a:ext cx="1487805" cy="426720"/>
            <a:chOff x="2004695" y="686607"/>
            <a:chExt cx="1983740" cy="570436"/>
          </a:xfrm>
        </p:grpSpPr>
        <p:sp>
          <p:nvSpPr>
            <p:cNvPr id="16" name="圆角矩形 15"/>
            <p:cNvSpPr/>
            <p:nvPr/>
          </p:nvSpPr>
          <p:spPr>
            <a:xfrm>
              <a:off x="2005542" y="686607"/>
              <a:ext cx="1893147" cy="555157"/>
            </a:xfrm>
            <a:prstGeom prst="roundRect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100"/>
            </a:p>
          </p:txBody>
        </p:sp>
        <p:sp>
          <p:nvSpPr>
            <p:cNvPr id="17" name="矩形 1"/>
            <p:cNvSpPr>
              <a:spLocks noChangeArrowheads="1"/>
            </p:cNvSpPr>
            <p:nvPr/>
          </p:nvSpPr>
          <p:spPr bwMode="auto">
            <a:xfrm>
              <a:off x="2004695" y="740934"/>
              <a:ext cx="1983740" cy="5161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>
                  <a:solidFill>
                    <a:sysClr val="window" lastClr="FFFFFF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>
                  <a:solidFill>
                    <a:sysClr val="window" lastClr="FFFFFF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2</a:t>
              </a:r>
              <a:endParaRPr lang="zh-CN" altLang="en-US" sz="2400" b="1">
                <a:solidFill>
                  <a:sysClr val="window" lastClr="FFFFFF"/>
                </a:solidFill>
                <a:latin typeface="Times New Roman" panose="0202060305040502030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9" name="矩形 4"/>
          <p:cNvSpPr>
            <a:spLocks noChangeArrowheads="1"/>
          </p:cNvSpPr>
          <p:nvPr/>
        </p:nvSpPr>
        <p:spPr bwMode="auto">
          <a:xfrm>
            <a:off x="4281170" y="553720"/>
            <a:ext cx="249491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黑体" panose="02010609060101010101" pitchFamily="49" charset="-122"/>
              </a:rPr>
              <a:t>变阻器的应用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8" grpId="0"/>
      <p:bldP spid="2" grpId="0" bldLvl="0" animBg="1"/>
      <p:bldP spid="103" grpId="0"/>
      <p:bldP spid="1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80415" y="1352550"/>
            <a:ext cx="7091045" cy="203009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①</a:t>
            </a:r>
            <a:r>
              <a:rPr lang="zh-CN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改变</a:t>
            </a:r>
            <a:r>
              <a:rPr lang="zh-CN" sz="28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电路中的</a:t>
            </a:r>
            <a:r>
              <a:rPr lang="zh-CN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电流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en-US" sz="2800" b="1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②</a:t>
            </a:r>
            <a:r>
              <a:rPr lang="zh-CN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改变</a:t>
            </a:r>
            <a:r>
              <a:rPr lang="zh-CN" sz="28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部分电路两端的</a:t>
            </a:r>
            <a:r>
              <a:rPr lang="zh-CN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电</a:t>
            </a:r>
            <a:r>
              <a:rPr lang="zh-CN" sz="28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压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en-US" sz="2800" b="1">
                <a:solidFill>
                  <a:srgbClr val="0000FF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③</a:t>
            </a:r>
            <a:r>
              <a:rPr lang="zh-CN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保护电路</a:t>
            </a:r>
            <a:r>
              <a:rPr lang="zh-CN" sz="2800" b="1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。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48080" y="3397601"/>
            <a:ext cx="7356475" cy="82994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zh-CN" sz="24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滑动变阻器正确连入电路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后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，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在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闭合开关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前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，</a:t>
            </a:r>
            <a:r>
              <a:rPr lang="zh-CN" sz="2400" b="1" dirty="0" smtClean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要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把</a:t>
            </a:r>
            <a:r>
              <a:rPr 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滑片滑到阻值最大处</a:t>
            </a:r>
            <a:r>
              <a:rPr lang="zh-CN" sz="2400" b="1" dirty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。</a:t>
            </a:r>
            <a:endParaRPr lang="zh-CN" altLang="en-US" sz="2400" b="1" dirty="0"/>
          </a:p>
        </p:txBody>
      </p:sp>
      <p:sp>
        <p:nvSpPr>
          <p:cNvPr id="26635" name="矩形 12290"/>
          <p:cNvSpPr>
            <a:spLocks noChangeArrowheads="1"/>
          </p:cNvSpPr>
          <p:nvPr/>
        </p:nvSpPr>
        <p:spPr bwMode="auto">
          <a:xfrm>
            <a:off x="17701" y="505831"/>
            <a:ext cx="9142809" cy="519113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lIns="91437" tIns="45718" rIns="91437" bIns="45718" anchor="ctr"/>
          <a:lstStyle/>
          <a:p>
            <a:pPr algn="ctr" defTabSz="1219200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滑动变阻器的作用</a:t>
            </a:r>
          </a:p>
        </p:txBody>
      </p:sp>
      <p:cxnSp>
        <p:nvCxnSpPr>
          <p:cNvPr id="14" name="直接连接符 13"/>
          <p:cNvCxnSpPr/>
          <p:nvPr>
            <p:custDataLst>
              <p:tags r:id="rId1"/>
            </p:custDataLst>
          </p:nvPr>
        </p:nvCxnSpPr>
        <p:spPr>
          <a:xfrm>
            <a:off x="838200" y="1303655"/>
            <a:ext cx="7666355" cy="1270"/>
          </a:xfrm>
          <a:prstGeom prst="line">
            <a:avLst/>
          </a:prstGeom>
          <a:ln>
            <a:solidFill>
              <a:sysClr val="windowText" lastClr="000000"/>
            </a:solidFill>
          </a:ln>
        </p:spPr>
        <p:style>
          <a:lnRef idx="1">
            <a:srgbClr val="C55456"/>
          </a:lnRef>
          <a:fillRef idx="0">
            <a:srgbClr val="C55456"/>
          </a:fillRef>
          <a:effectRef idx="0">
            <a:srgbClr val="C55456"/>
          </a:effectRef>
          <a:fontRef idx="minor">
            <a:sysClr val="windowText" lastClr="000000"/>
          </a:fontRef>
        </p:style>
      </p:cxnSp>
      <p:cxnSp>
        <p:nvCxnSpPr>
          <p:cNvPr id="15" name="直接连接符 14"/>
          <p:cNvCxnSpPr/>
          <p:nvPr>
            <p:custDataLst>
              <p:tags r:id="rId2"/>
            </p:custDataLst>
          </p:nvPr>
        </p:nvCxnSpPr>
        <p:spPr>
          <a:xfrm>
            <a:off x="780415" y="4531995"/>
            <a:ext cx="7724140" cy="2540"/>
          </a:xfrm>
          <a:prstGeom prst="line">
            <a:avLst/>
          </a:prstGeom>
          <a:ln>
            <a:solidFill>
              <a:sysClr val="windowText" lastClr="000000"/>
            </a:solidFill>
          </a:ln>
        </p:spPr>
        <p:style>
          <a:lnRef idx="1">
            <a:srgbClr val="C55456"/>
          </a:lnRef>
          <a:fillRef idx="0">
            <a:srgbClr val="C55456"/>
          </a:fillRef>
          <a:effectRef idx="0">
            <a:srgbClr val="C55456"/>
          </a:effectRef>
          <a:fontRef idx="minor">
            <a:sysClr val="windowText" lastClr="000000"/>
          </a:fontRef>
        </p:style>
      </p:cxnSp>
      <p:cxnSp>
        <p:nvCxnSpPr>
          <p:cNvPr id="36" name="直接连接符 35"/>
          <p:cNvCxnSpPr/>
          <p:nvPr>
            <p:custDataLst>
              <p:tags r:id="rId3"/>
            </p:custDataLst>
          </p:nvPr>
        </p:nvCxnSpPr>
        <p:spPr>
          <a:xfrm flipH="1">
            <a:off x="7871669" y="1094477"/>
            <a:ext cx="1265840" cy="569057"/>
          </a:xfrm>
          <a:prstGeom prst="line">
            <a:avLst/>
          </a:prstGeom>
          <a:ln w="12700">
            <a:solidFill>
              <a:srgbClr val="E7E6E6"/>
            </a:solidFill>
            <a:headEnd type="none"/>
            <a:tailEnd type="oval"/>
          </a:ln>
        </p:spPr>
        <p:style>
          <a:lnRef idx="1">
            <a:srgbClr val="C55456"/>
          </a:lnRef>
          <a:fillRef idx="0">
            <a:srgbClr val="C55456"/>
          </a:fillRef>
          <a:effectRef idx="0">
            <a:srgbClr val="C55456"/>
          </a:effectRef>
          <a:fontRef idx="minor">
            <a:sysClr val="windowText" lastClr="000000"/>
          </a:fontRef>
        </p:style>
      </p:cxnSp>
      <p:cxnSp>
        <p:nvCxnSpPr>
          <p:cNvPr id="37" name="直接连接符 36"/>
          <p:cNvCxnSpPr/>
          <p:nvPr>
            <p:custDataLst>
              <p:tags r:id="rId4"/>
            </p:custDataLst>
          </p:nvPr>
        </p:nvCxnSpPr>
        <p:spPr>
          <a:xfrm flipH="1" flipV="1">
            <a:off x="7524750" y="1303461"/>
            <a:ext cx="1612758" cy="394343"/>
          </a:xfrm>
          <a:prstGeom prst="line">
            <a:avLst/>
          </a:prstGeom>
          <a:ln w="12700">
            <a:solidFill>
              <a:srgbClr val="E7E6E6"/>
            </a:solidFill>
            <a:headEnd type="none"/>
            <a:tailEnd type="oval"/>
          </a:ln>
        </p:spPr>
        <p:style>
          <a:lnRef idx="1">
            <a:srgbClr val="C55456"/>
          </a:lnRef>
          <a:fillRef idx="0">
            <a:srgbClr val="C55456"/>
          </a:fillRef>
          <a:effectRef idx="0">
            <a:srgbClr val="C55456"/>
          </a:effectRef>
          <a:fontRef idx="minor">
            <a:sysClr val="windowText" lastClr="000000"/>
          </a:fontRef>
        </p:style>
      </p:cxnSp>
      <p:cxnSp>
        <p:nvCxnSpPr>
          <p:cNvPr id="38" name="直接连接符 37"/>
          <p:cNvCxnSpPr/>
          <p:nvPr>
            <p:custDataLst>
              <p:tags r:id="rId5"/>
            </p:custDataLst>
          </p:nvPr>
        </p:nvCxnSpPr>
        <p:spPr>
          <a:xfrm flipH="1" flipV="1">
            <a:off x="7524750" y="2197671"/>
            <a:ext cx="1612758" cy="394343"/>
          </a:xfrm>
          <a:prstGeom prst="line">
            <a:avLst/>
          </a:prstGeom>
          <a:ln w="12700">
            <a:solidFill>
              <a:srgbClr val="E7E6E6"/>
            </a:solidFill>
            <a:headEnd type="none"/>
            <a:tailEnd type="oval"/>
          </a:ln>
        </p:spPr>
        <p:style>
          <a:lnRef idx="1">
            <a:srgbClr val="C55456"/>
          </a:lnRef>
          <a:fillRef idx="0">
            <a:srgbClr val="C55456"/>
          </a:fillRef>
          <a:effectRef idx="0">
            <a:srgbClr val="C55456"/>
          </a:effectRef>
          <a:fontRef idx="minor">
            <a:sysClr val="windowText" lastClr="000000"/>
          </a:fontRef>
        </p:style>
      </p:cxnSp>
      <p:cxnSp>
        <p:nvCxnSpPr>
          <p:cNvPr id="39" name="直接连接符 38"/>
          <p:cNvCxnSpPr/>
          <p:nvPr>
            <p:custDataLst>
              <p:tags r:id="rId6"/>
            </p:custDataLst>
          </p:nvPr>
        </p:nvCxnSpPr>
        <p:spPr>
          <a:xfrm flipH="1">
            <a:off x="7871669" y="1888632"/>
            <a:ext cx="1265840" cy="708370"/>
          </a:xfrm>
          <a:prstGeom prst="line">
            <a:avLst/>
          </a:prstGeom>
          <a:ln w="12700">
            <a:solidFill>
              <a:srgbClr val="E7E6E6"/>
            </a:solidFill>
            <a:headEnd type="none"/>
            <a:tailEnd type="oval"/>
          </a:ln>
        </p:spPr>
        <p:style>
          <a:lnRef idx="1">
            <a:srgbClr val="C55456"/>
          </a:lnRef>
          <a:fillRef idx="0">
            <a:srgbClr val="C55456"/>
          </a:fillRef>
          <a:effectRef idx="0">
            <a:srgbClr val="C55456"/>
          </a:effectRef>
          <a:fontRef idx="minor">
            <a:sysClr val="windowText" lastClr="000000"/>
          </a:fontRef>
        </p:style>
      </p:cxnSp>
      <p:cxnSp>
        <p:nvCxnSpPr>
          <p:cNvPr id="40" name="直接连接符 39"/>
          <p:cNvCxnSpPr/>
          <p:nvPr>
            <p:custDataLst>
              <p:tags r:id="rId7"/>
            </p:custDataLst>
          </p:nvPr>
        </p:nvCxnSpPr>
        <p:spPr>
          <a:xfrm flipH="1" flipV="1">
            <a:off x="7547975" y="3056377"/>
            <a:ext cx="1612758" cy="394343"/>
          </a:xfrm>
          <a:prstGeom prst="line">
            <a:avLst/>
          </a:prstGeom>
          <a:ln w="12700">
            <a:solidFill>
              <a:srgbClr val="E7E6E6"/>
            </a:solidFill>
            <a:headEnd type="none"/>
            <a:tailEnd type="oval"/>
          </a:ln>
        </p:spPr>
        <p:style>
          <a:lnRef idx="1">
            <a:srgbClr val="C55456"/>
          </a:lnRef>
          <a:fillRef idx="0">
            <a:srgbClr val="C55456"/>
          </a:fillRef>
          <a:effectRef idx="0">
            <a:srgbClr val="C55456"/>
          </a:effectRef>
          <a:fontRef idx="minor">
            <a:sysClr val="windowText" lastClr="000000"/>
          </a:fontRef>
        </p:style>
      </p:cxnSp>
      <p:cxnSp>
        <p:nvCxnSpPr>
          <p:cNvPr id="41" name="直接连接符 40"/>
          <p:cNvCxnSpPr/>
          <p:nvPr>
            <p:custDataLst>
              <p:tags r:id="rId8"/>
            </p:custDataLst>
          </p:nvPr>
        </p:nvCxnSpPr>
        <p:spPr>
          <a:xfrm flipH="1">
            <a:off x="7871669" y="2747338"/>
            <a:ext cx="1289064" cy="687318"/>
          </a:xfrm>
          <a:prstGeom prst="line">
            <a:avLst/>
          </a:prstGeom>
          <a:ln w="12700">
            <a:solidFill>
              <a:srgbClr val="E7E6E6"/>
            </a:solidFill>
            <a:headEnd type="none"/>
            <a:tailEnd type="oval"/>
          </a:ln>
        </p:spPr>
        <p:style>
          <a:lnRef idx="1">
            <a:srgbClr val="C55456"/>
          </a:lnRef>
          <a:fillRef idx="0">
            <a:srgbClr val="C55456"/>
          </a:fillRef>
          <a:effectRef idx="0">
            <a:srgbClr val="C55456"/>
          </a:effectRef>
          <a:fontRef idx="minor">
            <a:sysClr val="windowText" lastClr="000000"/>
          </a:fontRef>
        </p:style>
      </p:cxnSp>
      <p:cxnSp>
        <p:nvCxnSpPr>
          <p:cNvPr id="42" name="直接连接符 41"/>
          <p:cNvCxnSpPr/>
          <p:nvPr>
            <p:custDataLst>
              <p:tags r:id="rId9"/>
            </p:custDataLst>
          </p:nvPr>
        </p:nvCxnSpPr>
        <p:spPr>
          <a:xfrm flipH="1">
            <a:off x="7871669" y="3675819"/>
            <a:ext cx="1265840" cy="702663"/>
          </a:xfrm>
          <a:prstGeom prst="line">
            <a:avLst/>
          </a:prstGeom>
          <a:ln w="12700">
            <a:solidFill>
              <a:srgbClr val="E7E6E6"/>
            </a:solidFill>
            <a:headEnd type="none"/>
            <a:tailEnd type="oval"/>
          </a:ln>
        </p:spPr>
        <p:style>
          <a:lnRef idx="1">
            <a:srgbClr val="C55456"/>
          </a:lnRef>
          <a:fillRef idx="0">
            <a:srgbClr val="C55456"/>
          </a:fillRef>
          <a:effectRef idx="0">
            <a:srgbClr val="C55456"/>
          </a:effectRef>
          <a:fontRef idx="minor">
            <a:sysClr val="windowText" lastClr="000000"/>
          </a:fontRef>
        </p:style>
      </p:cxnSp>
      <p:cxnSp>
        <p:nvCxnSpPr>
          <p:cNvPr id="43" name="直接连接符 42"/>
          <p:cNvCxnSpPr/>
          <p:nvPr>
            <p:custDataLst>
              <p:tags r:id="rId10"/>
            </p:custDataLst>
          </p:nvPr>
        </p:nvCxnSpPr>
        <p:spPr>
          <a:xfrm flipH="1" flipV="1">
            <a:off x="7547975" y="3703803"/>
            <a:ext cx="1589536" cy="575343"/>
          </a:xfrm>
          <a:prstGeom prst="line">
            <a:avLst/>
          </a:prstGeom>
          <a:ln w="12700">
            <a:solidFill>
              <a:srgbClr val="E7E6E6"/>
            </a:solidFill>
            <a:headEnd type="none"/>
            <a:tailEnd type="oval"/>
          </a:ln>
        </p:spPr>
        <p:style>
          <a:lnRef idx="1">
            <a:srgbClr val="C55456"/>
          </a:lnRef>
          <a:fillRef idx="0">
            <a:srgbClr val="C55456"/>
          </a:fillRef>
          <a:effectRef idx="0">
            <a:srgbClr val="C55456"/>
          </a:effectRef>
          <a:fontRef idx="minor">
            <a:sysClr val="windowText" lastClr="000000"/>
          </a:fontRef>
        </p:style>
      </p:cxnSp>
      <p:cxnSp>
        <p:nvCxnSpPr>
          <p:cNvPr id="44" name="直接连接符 43"/>
          <p:cNvCxnSpPr/>
          <p:nvPr>
            <p:custDataLst>
              <p:tags r:id="rId11"/>
            </p:custDataLst>
          </p:nvPr>
        </p:nvCxnSpPr>
        <p:spPr>
          <a:xfrm flipH="1" flipV="1">
            <a:off x="7524750" y="4779013"/>
            <a:ext cx="1612758" cy="394343"/>
          </a:xfrm>
          <a:prstGeom prst="line">
            <a:avLst/>
          </a:prstGeom>
          <a:ln w="12700">
            <a:solidFill>
              <a:srgbClr val="E7E6E6"/>
            </a:solidFill>
            <a:headEnd type="none"/>
            <a:tailEnd type="oval"/>
          </a:ln>
        </p:spPr>
        <p:style>
          <a:lnRef idx="1">
            <a:srgbClr val="C55456"/>
          </a:lnRef>
          <a:fillRef idx="0">
            <a:srgbClr val="C55456"/>
          </a:fillRef>
          <a:effectRef idx="0">
            <a:srgbClr val="C55456"/>
          </a:effectRef>
          <a:fontRef idx="minor">
            <a:sysClr val="windowText" lastClr="000000"/>
          </a:fontRef>
        </p:style>
      </p:cxnSp>
      <p:cxnSp>
        <p:nvCxnSpPr>
          <p:cNvPr id="45" name="直接连接符 44"/>
          <p:cNvCxnSpPr/>
          <p:nvPr>
            <p:custDataLst>
              <p:tags r:id="rId12"/>
            </p:custDataLst>
          </p:nvPr>
        </p:nvCxnSpPr>
        <p:spPr>
          <a:xfrm flipH="1">
            <a:off x="7871669" y="4469974"/>
            <a:ext cx="1265840" cy="578594"/>
          </a:xfrm>
          <a:prstGeom prst="line">
            <a:avLst/>
          </a:prstGeom>
          <a:ln w="12700">
            <a:solidFill>
              <a:srgbClr val="E7E6E6"/>
            </a:solidFill>
            <a:headEnd type="none"/>
            <a:tailEnd type="oval"/>
          </a:ln>
        </p:spPr>
        <p:style>
          <a:lnRef idx="1">
            <a:srgbClr val="C55456"/>
          </a:lnRef>
          <a:fillRef idx="0">
            <a:srgbClr val="C55456"/>
          </a:fillRef>
          <a:effectRef idx="0">
            <a:srgbClr val="C55456"/>
          </a:effectRef>
          <a:fontRef idx="minor">
            <a:sysClr val="windowText" lastClr="000000"/>
          </a:fontRef>
        </p:style>
      </p:cxnSp>
      <p:cxnSp>
        <p:nvCxnSpPr>
          <p:cNvPr id="46" name="直接连接符 45"/>
          <p:cNvCxnSpPr/>
          <p:nvPr>
            <p:custDataLst>
              <p:tags r:id="rId13"/>
            </p:custDataLst>
          </p:nvPr>
        </p:nvCxnSpPr>
        <p:spPr>
          <a:xfrm flipH="1" flipV="1">
            <a:off x="8056739" y="2931589"/>
            <a:ext cx="1103996" cy="194028"/>
          </a:xfrm>
          <a:prstGeom prst="line">
            <a:avLst/>
          </a:prstGeom>
          <a:ln w="12700">
            <a:solidFill>
              <a:srgbClr val="E7E6E6"/>
            </a:solidFill>
            <a:headEnd type="none"/>
            <a:tailEnd type="oval"/>
          </a:ln>
        </p:spPr>
        <p:style>
          <a:lnRef idx="1">
            <a:srgbClr val="C55456"/>
          </a:lnRef>
          <a:fillRef idx="0">
            <a:srgbClr val="C55456"/>
          </a:fillRef>
          <a:effectRef idx="0">
            <a:srgbClr val="C55456"/>
          </a:effectRef>
          <a:fontRef idx="minor">
            <a:sysClr val="windowText" lastClr="000000"/>
          </a:fontRef>
        </p:style>
      </p:cxnSp>
      <p:cxnSp>
        <p:nvCxnSpPr>
          <p:cNvPr id="47" name="直接连接符 46"/>
          <p:cNvCxnSpPr/>
          <p:nvPr>
            <p:custDataLst>
              <p:tags r:id="rId14"/>
            </p:custDataLst>
          </p:nvPr>
        </p:nvCxnSpPr>
        <p:spPr>
          <a:xfrm flipH="1" flipV="1">
            <a:off x="7871669" y="4028905"/>
            <a:ext cx="1289064" cy="339667"/>
          </a:xfrm>
          <a:prstGeom prst="line">
            <a:avLst/>
          </a:prstGeom>
          <a:ln w="12700">
            <a:solidFill>
              <a:srgbClr val="E7E6E6"/>
            </a:solidFill>
            <a:headEnd type="none"/>
            <a:tailEnd type="oval"/>
          </a:ln>
        </p:spPr>
        <p:style>
          <a:lnRef idx="1">
            <a:srgbClr val="C55456"/>
          </a:lnRef>
          <a:fillRef idx="0">
            <a:srgbClr val="C55456"/>
          </a:fillRef>
          <a:effectRef idx="0">
            <a:srgbClr val="C55456"/>
          </a:effectRef>
          <a:fontRef idx="minor">
            <a:sysClr val="windowText" lastClr="000000"/>
          </a:fontRef>
        </p:style>
      </p:cxn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663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组合 4"/>
          <p:cNvGrpSpPr/>
          <p:nvPr/>
        </p:nvGrpSpPr>
        <p:grpSpPr>
          <a:xfrm>
            <a:off x="-8890" y="419418"/>
            <a:ext cx="8913495" cy="5148580"/>
            <a:chOff x="-3593057" y="1567519"/>
            <a:chExt cx="8776917" cy="5124845"/>
          </a:xfrm>
        </p:grpSpPr>
        <p:pic>
          <p:nvPicPr>
            <p:cNvPr id="34819" name="一个圆顶角并剪去另一个顶角的矩形 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-3593057" y="1567519"/>
              <a:ext cx="8776917" cy="51248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" name="矩形 6"/>
            <p:cNvSpPr/>
            <p:nvPr/>
          </p:nvSpPr>
          <p:spPr>
            <a:xfrm>
              <a:off x="-2747302" y="1767880"/>
              <a:ext cx="3172819" cy="64406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grpSp>
        <p:nvGrpSpPr>
          <p:cNvPr id="34821" name="组 1"/>
          <p:cNvGrpSpPr/>
          <p:nvPr/>
        </p:nvGrpSpPr>
        <p:grpSpPr>
          <a:xfrm>
            <a:off x="1109980" y="503873"/>
            <a:ext cx="3183255" cy="655320"/>
            <a:chOff x="7647436" y="3815009"/>
            <a:chExt cx="3452021" cy="601051"/>
          </a:xfrm>
        </p:grpSpPr>
        <p:sp>
          <p:nvSpPr>
            <p:cNvPr id="34822" name="文本框 30"/>
            <p:cNvSpPr txBox="1"/>
            <p:nvPr/>
          </p:nvSpPr>
          <p:spPr>
            <a:xfrm>
              <a:off x="8483529" y="3925464"/>
              <a:ext cx="2615928" cy="47874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eaLnBrk="0" hangingPunct="0"/>
              <a:r>
                <a:rPr lang="en-US" altLang="zh-CN" sz="2800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en-US" sz="2800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方法总结</a:t>
              </a:r>
            </a:p>
          </p:txBody>
        </p:sp>
        <p:pic>
          <p:nvPicPr>
            <p:cNvPr id="34823" name="图片 9" descr="book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47436" y="3815009"/>
              <a:ext cx="977957" cy="601051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8" name="文本框 7"/>
          <p:cNvSpPr txBox="1"/>
          <p:nvPr/>
        </p:nvSpPr>
        <p:spPr>
          <a:xfrm>
            <a:off x="680144" y="1267752"/>
            <a:ext cx="7794005" cy="31076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800" b="1" dirty="0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</a:t>
            </a:r>
            <a:r>
              <a:rPr lang="zh-CN" sz="2800" b="1" dirty="0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判断滑片移动时接入电路的电阻阻值变化情况时</a:t>
            </a:r>
            <a:r>
              <a:rPr lang="en-US" sz="2800" b="1" dirty="0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,</a:t>
            </a:r>
            <a:r>
              <a:rPr lang="zh-CN" sz="2800" b="1" dirty="0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一定要看清下方接线柱是</a:t>
            </a:r>
            <a:r>
              <a:rPr lang="zh-CN" sz="28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接左还是接右</a:t>
            </a:r>
            <a:r>
              <a:rPr lang="en-US" sz="28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,</a:t>
            </a:r>
            <a:r>
              <a:rPr lang="zh-CN" sz="2800" b="1" dirty="0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然后看滑片是向左还是向右移动</a:t>
            </a:r>
            <a:r>
              <a:rPr lang="en-US" sz="2800" b="1" dirty="0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,</a:t>
            </a:r>
            <a:r>
              <a:rPr lang="zh-CN" sz="2800" b="1" dirty="0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记住</a:t>
            </a:r>
            <a:r>
              <a:rPr lang="zh-CN" sz="28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“近下电阻小</a:t>
            </a:r>
            <a:r>
              <a:rPr lang="en-US" sz="28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,</a:t>
            </a:r>
            <a:r>
              <a:rPr lang="zh-CN" sz="28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远下电阻大</a:t>
            </a:r>
            <a:r>
              <a:rPr lang="en-US" sz="28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”</a:t>
            </a:r>
            <a:r>
              <a:rPr lang="zh-CN" altLang="en-US" sz="2800" b="1" dirty="0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</a:t>
            </a:r>
            <a:r>
              <a:rPr lang="zh-CN" sz="2800" b="1" dirty="0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即滑片远离下方接线柱时</a:t>
            </a:r>
            <a:r>
              <a:rPr lang="en-US" sz="2800" b="1" dirty="0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,</a:t>
            </a:r>
            <a:r>
              <a:rPr lang="zh-CN" sz="2800" b="1" dirty="0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滑动变阻器接入电路的阻值增大</a:t>
            </a:r>
            <a:r>
              <a:rPr lang="en-US" sz="2800" b="1" dirty="0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,</a:t>
            </a:r>
            <a:r>
              <a:rPr lang="zh-CN" sz="2800" b="1" dirty="0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靠近下方接线柱时</a:t>
            </a:r>
            <a:r>
              <a:rPr lang="en-US" sz="2800" b="1" dirty="0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,</a:t>
            </a:r>
            <a:r>
              <a:rPr lang="zh-CN" sz="2800" b="1" dirty="0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滑动变阻器接入电路中的阻值减小</a:t>
            </a:r>
            <a:r>
              <a:rPr lang="en-US" sz="2800" b="1" dirty="0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,</a:t>
            </a:r>
            <a:r>
              <a:rPr lang="zh-CN" sz="2800" b="1" dirty="0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与上方接哪个接线柱无关。</a:t>
            </a:r>
            <a:endParaRPr lang="zh-CN" altLang="en-US" sz="2800" b="1" dirty="0">
              <a:solidFill>
                <a:srgbClr val="00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180" name="内容占位符 50179"/>
          <p:cNvGraphicFramePr>
            <a:graphicFrameLocks noGrp="1"/>
          </p:cNvGraphicFramePr>
          <p:nvPr>
            <p:ph sz="quarter" idx="4294967295"/>
          </p:nvPr>
        </p:nvGraphicFramePr>
        <p:xfrm>
          <a:off x="6896100" y="1370013"/>
          <a:ext cx="2247900" cy="157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7" r:id="rId3" imgW="4572396" imgH="3200677" progId="">
                  <p:embed/>
                </p:oleObj>
              </mc:Choice>
              <mc:Fallback>
                <p:oleObj r:id="rId3" imgW="4572396" imgH="3200677" progId="">
                  <p:embed/>
                  <p:pic>
                    <p:nvPicPr>
                      <p:cNvPr id="0" name="Picture 19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96100" y="1370013"/>
                        <a:ext cx="2247900" cy="1573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618899" y="1212030"/>
          <a:ext cx="3259931" cy="19735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8" r:id="rId5" imgW="4342857" imgH="2629267" progId="PBrush">
                  <p:embed/>
                </p:oleObj>
              </mc:Choice>
              <mc:Fallback>
                <p:oleObj r:id="rId5" imgW="4342857" imgH="2629267" progId="PBrush">
                  <p:embed/>
                  <p:pic>
                    <p:nvPicPr>
                      <p:cNvPr id="0" name="Picture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18899" y="1212030"/>
                        <a:ext cx="3259931" cy="19735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6200000">
            <a:off x="421005" y="1133925"/>
            <a:ext cx="2056924" cy="2214086"/>
          </a:xfrm>
          <a:prstGeom prst="rect">
            <a:avLst/>
          </a:prstGeom>
        </p:spPr>
      </p:pic>
      <p:pic>
        <p:nvPicPr>
          <p:cNvPr id="8" name="Picture 5" descr="http://image.suning.cn/content/catentries/00000000010330/000000000103305672/fullimage/000000000103305672_1f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459706" y="3582802"/>
            <a:ext cx="1513046" cy="151304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7" descr="http://pic8.nipic.com/20100622/4282793_171054214561_2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434364" y="3543750"/>
            <a:ext cx="1149668" cy="15911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椭圆 8"/>
          <p:cNvSpPr/>
          <p:nvPr/>
        </p:nvSpPr>
        <p:spPr>
          <a:xfrm>
            <a:off x="2180749" y="4594357"/>
            <a:ext cx="183833" cy="192881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 sz="135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1" name="椭圆 9"/>
          <p:cNvSpPr/>
          <p:nvPr/>
        </p:nvSpPr>
        <p:spPr>
          <a:xfrm>
            <a:off x="4434364" y="4594357"/>
            <a:ext cx="249079" cy="25146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 sz="135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cxnSp>
        <p:nvCxnSpPr>
          <p:cNvPr id="12" name="直接箭头连接符 11"/>
          <p:cNvCxnSpPr/>
          <p:nvPr/>
        </p:nvCxnSpPr>
        <p:spPr>
          <a:xfrm>
            <a:off x="2364581" y="4704371"/>
            <a:ext cx="374809" cy="89535"/>
          </a:xfrm>
          <a:prstGeom prst="straightConnector1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arrow" w="med" len="med"/>
          </a:ln>
        </p:spPr>
      </p:cxnSp>
      <p:cxnSp>
        <p:nvCxnSpPr>
          <p:cNvPr id="13" name="直接箭头连接符 13"/>
          <p:cNvCxnSpPr/>
          <p:nvPr/>
        </p:nvCxnSpPr>
        <p:spPr>
          <a:xfrm flipH="1">
            <a:off x="3998119" y="4759140"/>
            <a:ext cx="436245" cy="86201"/>
          </a:xfrm>
          <a:prstGeom prst="straightConnector1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arrow" w="med" len="med"/>
          </a:ln>
        </p:spPr>
      </p:cxnSp>
      <p:sp>
        <p:nvSpPr>
          <p:cNvPr id="14" name="Rectangle 4"/>
          <p:cNvSpPr/>
          <p:nvPr/>
        </p:nvSpPr>
        <p:spPr>
          <a:xfrm>
            <a:off x="2827973" y="4606264"/>
            <a:ext cx="1047750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100" b="1" dirty="0">
                <a:latin typeface="Arial" panose="020B0604020202020204" pitchFamily="34" charset="0"/>
              </a:rPr>
              <a:t>电位器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181725" y="4243705"/>
            <a:ext cx="2822575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形形色色的电位器</a:t>
            </a:r>
          </a:p>
        </p:txBody>
      </p:sp>
      <p:sp>
        <p:nvSpPr>
          <p:cNvPr id="26635" name="矩形 12290"/>
          <p:cNvSpPr>
            <a:spLocks noChangeArrowheads="1"/>
          </p:cNvSpPr>
          <p:nvPr/>
        </p:nvSpPr>
        <p:spPr bwMode="auto">
          <a:xfrm>
            <a:off x="17701" y="505831"/>
            <a:ext cx="9142809" cy="519113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lIns="91437" tIns="45718" rIns="91437" bIns="45718" anchor="ctr"/>
          <a:lstStyle/>
          <a:p>
            <a:pPr algn="ctr" defTabSz="1219200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其他变阻器——电位器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4" grpId="0"/>
      <p:bldP spid="1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文本占位符 50178"/>
          <p:cNvSpPr>
            <a:spLocks noGrp="1"/>
          </p:cNvSpPr>
          <p:nvPr/>
        </p:nvSpPr>
        <p:spPr>
          <a:xfrm>
            <a:off x="277178" y="4642935"/>
            <a:ext cx="3076575" cy="547688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FF3300"/>
                </a:solidFill>
                <a:latin typeface="Times New Roman" panose="02020603050405020304" charset="0"/>
                <a:ea typeface="宋体" panose="02010600030101010101" pitchFamily="2" charset="-122"/>
              </a:rPr>
              <a:t>电阻箱及内部结构</a:t>
            </a:r>
          </a:p>
        </p:txBody>
      </p:sp>
      <p:pic>
        <p:nvPicPr>
          <p:cNvPr id="50183" name="图片 50182" descr="电阻箱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336" y="1062487"/>
            <a:ext cx="2800826" cy="16459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9" name="Picture 18" descr="图片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4336" y="2859379"/>
            <a:ext cx="2777490" cy="178355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5" name="矩形 12290"/>
          <p:cNvSpPr>
            <a:spLocks noChangeArrowheads="1"/>
          </p:cNvSpPr>
          <p:nvPr/>
        </p:nvSpPr>
        <p:spPr bwMode="auto">
          <a:xfrm>
            <a:off x="1826" y="542661"/>
            <a:ext cx="9142809" cy="519113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lIns="91437" tIns="45718" rIns="91437" bIns="45718" anchor="ctr"/>
          <a:lstStyle/>
          <a:p>
            <a:pPr algn="ctr" defTabSz="1219200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电阻箱及其应用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420659" y="1283615"/>
            <a:ext cx="393731" cy="3539430"/>
          </a:xfrm>
          <a:prstGeom prst="rect">
            <a:avLst/>
          </a:prstGeom>
          <a:ln w="28575">
            <a:solidFill>
              <a:srgbClr val="7030A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点击上方</a:t>
            </a:r>
            <a:r>
              <a:rPr lang="zh-CN" altLang="en-US" sz="1600" b="1" dirty="0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图片练习</a:t>
            </a:r>
            <a:r>
              <a:rPr lang="zh-CN" altLang="en-US" sz="16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电阻箱的读数</a:t>
            </a:r>
          </a:p>
        </p:txBody>
      </p:sp>
      <p:pic>
        <p:nvPicPr>
          <p:cNvPr id="6" name="图片 5">
            <a:hlinkClick r:id="rId4" action="ppaction://hlinkfile"/>
            <a:extLst>
              <a:ext uri="{FF2B5EF4-FFF2-40B4-BE49-F238E27FC236}">
                <a16:creationId xmlns:a16="http://schemas.microsoft.com/office/drawing/2014/main" xmlns="" id="{2A697675-5956-42C0-BBC0-0C9902E4BF7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0627" y="1283615"/>
            <a:ext cx="3885610" cy="33521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 build="p"/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8155" y="947235"/>
            <a:ext cx="7454265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sz="240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0985" y="859129"/>
            <a:ext cx="8622030" cy="230695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</a:t>
            </a:r>
            <a:r>
              <a:rPr lang="zh-CN" altLang="en-US" sz="2400" b="1" dirty="0" smtClean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如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图所示，甲为亮度可调的台灯，电位器是调节其亮度的装置；乙为电位器的内部结构示意图，a、b、c是它的三个接线柱，旋钮带动滑片转动。若顺时针旋转旋钮时灯泡发光变亮，则需将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_______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（选填“a和b”、“a和c”或“b和c”）接线柱接入电路。关于电位器上电阻丝的材料，应该选用</a:t>
            </a:r>
            <a:r>
              <a:rPr lang="en-US" altLang="zh-CN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_____________</a:t>
            </a:r>
            <a:r>
              <a:rPr lang="zh-CN" altLang="en-US" sz="24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（选填“铜丝”或“镍铬合金丝”）。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71855" y="1955829"/>
            <a:ext cx="79375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b和c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634701" y="2312621"/>
            <a:ext cx="171323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镍铬合金丝</a:t>
            </a:r>
          </a:p>
        </p:txBody>
      </p:sp>
      <p:pic>
        <p:nvPicPr>
          <p:cNvPr id="10" name="Picture 5" descr="http://image.suning.cn/content/catentries/00000000010330/000000000103305672/fullimage/000000000103305672_1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07356" y="3274192"/>
            <a:ext cx="1513046" cy="1513046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4437221" y="3100996"/>
          <a:ext cx="2466975" cy="18602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2" r:id="rId4" imgW="2991268" imgH="2238687" progId="PBrush">
                  <p:embed/>
                </p:oleObj>
              </mc:Choice>
              <mc:Fallback>
                <p:oleObj r:id="rId4" imgW="2991268" imgH="2238687" progId="PBrush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37221" y="3100996"/>
                        <a:ext cx="2466975" cy="186023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5059" name="组合 3"/>
          <p:cNvGrpSpPr/>
          <p:nvPr/>
        </p:nvGrpSpPr>
        <p:grpSpPr bwMode="auto">
          <a:xfrm>
            <a:off x="3371850" y="392166"/>
            <a:ext cx="1879997" cy="474345"/>
            <a:chOff x="497257" y="753279"/>
            <a:chExt cx="1881032" cy="475146"/>
          </a:xfrm>
        </p:grpSpPr>
        <p:grpSp>
          <p:nvGrpSpPr>
            <p:cNvPr id="45080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45082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25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5083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25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5084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25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5085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25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5081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61950" y="1102175"/>
            <a:ext cx="8051959" cy="267652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1. </a:t>
            </a: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变阻器是通过改变接入电路中电阻线的</a:t>
            </a:r>
            <a:r>
              <a:rPr lang="en-US" altLang="zh-CN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________</a:t>
            </a: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来改变电阻大小的，一只滑动变阻器的铭牌上标有“20Ω，1A”的字样，则表示这只滑动变阻器的电阻变化范围是</a:t>
            </a:r>
            <a:r>
              <a:rPr lang="en-US" altLang="zh-CN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________</a:t>
            </a: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Ω。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124224" y="119488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长度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710815" y="3169259"/>
            <a:ext cx="10795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0～20</a:t>
            </a:r>
          </a:p>
        </p:txBody>
      </p:sp>
      <p:grpSp>
        <p:nvGrpSpPr>
          <p:cNvPr id="12" name="组合 1"/>
          <p:cNvGrpSpPr>
            <a:grpSpLocks noChangeAspect="1"/>
          </p:cNvGrpSpPr>
          <p:nvPr/>
        </p:nvGrpSpPr>
        <p:grpSpPr bwMode="auto">
          <a:xfrm>
            <a:off x="3262313" y="560600"/>
            <a:ext cx="2411016" cy="450056"/>
            <a:chOff x="3564387" y="597378"/>
            <a:chExt cx="2247990" cy="419195"/>
          </a:xfrm>
        </p:grpSpPr>
        <p:sp>
          <p:nvSpPr>
            <p:cNvPr id="13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5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6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7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9" name="TextBox 15"/>
          <p:cNvSpPr txBox="1">
            <a:spLocks noChangeArrowheads="1"/>
          </p:cNvSpPr>
          <p:nvPr/>
        </p:nvSpPr>
        <p:spPr bwMode="auto">
          <a:xfrm>
            <a:off x="3227785" y="517737"/>
            <a:ext cx="2478881" cy="4743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ysClr val="window" lastClr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基础巩固题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3545" y="1102175"/>
            <a:ext cx="8465820" cy="344995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2. </a:t>
            </a: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在“改变小灯泡亮度”的实验中，滑动变阻器所起作用的说法不正确的是（　　）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A．改变电路中的电流 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B．保护电路 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C．改变被测小灯泡的电阻 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D．改变被测小灯泡两端的电压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641850" y="1759241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</a:t>
            </a:r>
          </a:p>
        </p:txBody>
      </p:sp>
      <p:grpSp>
        <p:nvGrpSpPr>
          <p:cNvPr id="12" name="组合 1"/>
          <p:cNvGrpSpPr>
            <a:grpSpLocks noChangeAspect="1"/>
          </p:cNvGrpSpPr>
          <p:nvPr/>
        </p:nvGrpSpPr>
        <p:grpSpPr bwMode="auto">
          <a:xfrm>
            <a:off x="3262313" y="560600"/>
            <a:ext cx="2411016" cy="450056"/>
            <a:chOff x="3564387" y="597378"/>
            <a:chExt cx="2247990" cy="419195"/>
          </a:xfrm>
        </p:grpSpPr>
        <p:sp>
          <p:nvSpPr>
            <p:cNvPr id="13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5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6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7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9" name="TextBox 15"/>
          <p:cNvSpPr txBox="1">
            <a:spLocks noChangeArrowheads="1"/>
          </p:cNvSpPr>
          <p:nvPr/>
        </p:nvSpPr>
        <p:spPr bwMode="auto">
          <a:xfrm>
            <a:off x="3227785" y="517737"/>
            <a:ext cx="2478881" cy="4743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ysClr val="window" lastClr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基础巩固题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u=2690275413,1140224765&amp;fm=214&amp;gp=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43380" y="581025"/>
            <a:ext cx="5580380" cy="366204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340485" y="4331335"/>
            <a:ext cx="71640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你知道它是怎样调节灯光亮度的吗</a:t>
            </a:r>
            <a:r>
              <a:rPr 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endParaRPr lang="en-US" altLang="en-US" sz="28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170" name="组合 135169"/>
          <p:cNvGrpSpPr/>
          <p:nvPr/>
        </p:nvGrpSpPr>
        <p:grpSpPr>
          <a:xfrm>
            <a:off x="637223" y="2130716"/>
            <a:ext cx="8061484" cy="2759869"/>
            <a:chOff x="576" y="1728"/>
            <a:chExt cx="4524" cy="2318"/>
          </a:xfrm>
        </p:grpSpPr>
        <p:grpSp>
          <p:nvGrpSpPr>
            <p:cNvPr id="135171" name="组合 135170"/>
            <p:cNvGrpSpPr/>
            <p:nvPr/>
          </p:nvGrpSpPr>
          <p:grpSpPr>
            <a:xfrm>
              <a:off x="864" y="1920"/>
              <a:ext cx="1702" cy="885"/>
              <a:chOff x="624" y="1584"/>
              <a:chExt cx="1702" cy="885"/>
            </a:xfrm>
          </p:grpSpPr>
          <p:grpSp>
            <p:nvGrpSpPr>
              <p:cNvPr id="135172" name="组合 135171"/>
              <p:cNvGrpSpPr/>
              <p:nvPr/>
            </p:nvGrpSpPr>
            <p:grpSpPr>
              <a:xfrm>
                <a:off x="624" y="1584"/>
                <a:ext cx="1702" cy="760"/>
                <a:chOff x="624" y="2688"/>
                <a:chExt cx="2578" cy="972"/>
              </a:xfrm>
            </p:grpSpPr>
            <p:sp>
              <p:nvSpPr>
                <p:cNvPr id="135173" name="直接连接符 135172"/>
                <p:cNvSpPr/>
                <p:nvPr/>
              </p:nvSpPr>
              <p:spPr>
                <a:xfrm>
                  <a:off x="2400" y="3216"/>
                  <a:ext cx="48" cy="144"/>
                </a:xfrm>
                <a:prstGeom prst="line">
                  <a:avLst/>
                </a:prstGeom>
                <a:ln w="38100" cap="sq" cmpd="sng">
                  <a:solidFill>
                    <a:schemeClr val="folHlink"/>
                  </a:solidFill>
                  <a:prstDash val="solid"/>
                  <a:headEnd type="none" w="sm" len="sm"/>
                  <a:tailEnd type="none" w="sm" len="sm"/>
                </a:ln>
              </p:spPr>
            </p:sp>
            <p:grpSp>
              <p:nvGrpSpPr>
                <p:cNvPr id="135174" name="组合 135173"/>
                <p:cNvGrpSpPr/>
                <p:nvPr/>
              </p:nvGrpSpPr>
              <p:grpSpPr>
                <a:xfrm>
                  <a:off x="624" y="2688"/>
                  <a:ext cx="2578" cy="972"/>
                  <a:chOff x="720" y="3120"/>
                  <a:chExt cx="2578" cy="972"/>
                </a:xfrm>
              </p:grpSpPr>
              <p:grpSp>
                <p:nvGrpSpPr>
                  <p:cNvPr id="135175" name="组合 135174"/>
                  <p:cNvGrpSpPr/>
                  <p:nvPr/>
                </p:nvGrpSpPr>
                <p:grpSpPr>
                  <a:xfrm>
                    <a:off x="720" y="3120"/>
                    <a:ext cx="2578" cy="972"/>
                    <a:chOff x="432" y="3072"/>
                    <a:chExt cx="2578" cy="972"/>
                  </a:xfrm>
                </p:grpSpPr>
                <p:grpSp>
                  <p:nvGrpSpPr>
                    <p:cNvPr id="135176" name="组合 135175"/>
                    <p:cNvGrpSpPr/>
                    <p:nvPr/>
                  </p:nvGrpSpPr>
                  <p:grpSpPr>
                    <a:xfrm>
                      <a:off x="768" y="3600"/>
                      <a:ext cx="1776" cy="240"/>
                      <a:chOff x="768" y="3600"/>
                      <a:chExt cx="1776" cy="240"/>
                    </a:xfrm>
                  </p:grpSpPr>
                  <p:sp>
                    <p:nvSpPr>
                      <p:cNvPr id="135177" name="直接连接符 135176"/>
                      <p:cNvSpPr/>
                      <p:nvPr/>
                    </p:nvSpPr>
                    <p:spPr>
                      <a:xfrm flipV="1">
                        <a:off x="1008" y="3600"/>
                        <a:ext cx="48" cy="144"/>
                      </a:xfrm>
                      <a:prstGeom prst="line">
                        <a:avLst/>
                      </a:prstGeom>
                      <a:ln w="38100" cap="sq" cmpd="sng">
                        <a:solidFill>
                          <a:schemeClr val="folHlink"/>
                        </a:solidFill>
                        <a:prstDash val="solid"/>
                        <a:headEnd type="none" w="sm" len="sm"/>
                        <a:tailEnd type="none" w="sm" len="sm"/>
                      </a:ln>
                    </p:spPr>
                  </p:sp>
                  <p:grpSp>
                    <p:nvGrpSpPr>
                      <p:cNvPr id="135178" name="组合 135177"/>
                      <p:cNvGrpSpPr/>
                      <p:nvPr/>
                    </p:nvGrpSpPr>
                    <p:grpSpPr>
                      <a:xfrm>
                        <a:off x="768" y="3600"/>
                        <a:ext cx="1776" cy="240"/>
                        <a:chOff x="768" y="3600"/>
                        <a:chExt cx="1776" cy="240"/>
                      </a:xfrm>
                    </p:grpSpPr>
                    <p:sp>
                      <p:nvSpPr>
                        <p:cNvPr id="135179" name="直接连接符 135178"/>
                        <p:cNvSpPr/>
                        <p:nvPr/>
                      </p:nvSpPr>
                      <p:spPr>
                        <a:xfrm>
                          <a:off x="768" y="3744"/>
                          <a:ext cx="240" cy="0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headEnd type="none" w="sm" len="sm"/>
                          <a:tailEnd type="none" w="sm" len="sm"/>
                        </a:ln>
                      </p:spPr>
                    </p:sp>
                    <p:grpSp>
                      <p:nvGrpSpPr>
                        <p:cNvPr id="135180" name="组合 135179"/>
                        <p:cNvGrpSpPr/>
                        <p:nvPr/>
                      </p:nvGrpSpPr>
                      <p:grpSpPr>
                        <a:xfrm>
                          <a:off x="1056" y="3600"/>
                          <a:ext cx="192" cy="240"/>
                          <a:chOff x="1056" y="3600"/>
                          <a:chExt cx="192" cy="240"/>
                        </a:xfrm>
                      </p:grpSpPr>
                      <p:sp>
                        <p:nvSpPr>
                          <p:cNvPr id="135181" name="直接连接符 135180"/>
                          <p:cNvSpPr/>
                          <p:nvPr/>
                        </p:nvSpPr>
                        <p:spPr>
                          <a:xfrm>
                            <a:off x="1152" y="3600"/>
                            <a:ext cx="48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chemeClr val="folHlink"/>
                            </a:solidFill>
                            <a:prstDash val="solid"/>
                            <a:headEnd type="none" w="sm" len="sm"/>
                            <a:tailEnd type="none" w="sm" len="sm"/>
                          </a:ln>
                        </p:spPr>
                      </p:sp>
                      <p:grpSp>
                        <p:nvGrpSpPr>
                          <p:cNvPr id="135182" name="组合 135181"/>
                          <p:cNvGrpSpPr/>
                          <p:nvPr/>
                        </p:nvGrpSpPr>
                        <p:grpSpPr>
                          <a:xfrm>
                            <a:off x="1056" y="3600"/>
                            <a:ext cx="192" cy="240"/>
                            <a:chOff x="1056" y="3600"/>
                            <a:chExt cx="192" cy="240"/>
                          </a:xfrm>
                        </p:grpSpPr>
                        <p:sp>
                          <p:nvSpPr>
                            <p:cNvPr id="135183" name="直接连接符 135182"/>
                            <p:cNvSpPr/>
                            <p:nvPr/>
                          </p:nvSpPr>
                          <p:spPr>
                            <a:xfrm>
                              <a:off x="1056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headEnd type="none" w="sm" len="sm"/>
                              <a:tailEnd type="none" w="sm" len="sm"/>
                            </a:ln>
                          </p:spPr>
                        </p:sp>
                        <p:sp>
                          <p:nvSpPr>
                            <p:cNvPr id="135184" name="直接连接符 135183"/>
                            <p:cNvSpPr/>
                            <p:nvPr/>
                          </p:nvSpPr>
                          <p:spPr>
                            <a:xfrm flipV="1">
                              <a:off x="1104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headEnd type="none" w="sm" len="sm"/>
                              <a:tailEnd type="none" w="sm" len="sm"/>
                            </a:ln>
                          </p:spPr>
                        </p:sp>
                        <p:sp>
                          <p:nvSpPr>
                            <p:cNvPr id="135185" name="直接连接符 135184"/>
                            <p:cNvSpPr/>
                            <p:nvPr/>
                          </p:nvSpPr>
                          <p:spPr>
                            <a:xfrm flipV="1">
                              <a:off x="1200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headEnd type="none" w="sm" len="sm"/>
                              <a:tailEnd type="none" w="sm" len="sm"/>
                            </a:ln>
                          </p:spPr>
                        </p:sp>
                      </p:grpSp>
                    </p:grpSp>
                    <p:grpSp>
                      <p:nvGrpSpPr>
                        <p:cNvPr id="135186" name="组合 135185"/>
                        <p:cNvGrpSpPr/>
                        <p:nvPr/>
                      </p:nvGrpSpPr>
                      <p:grpSpPr>
                        <a:xfrm>
                          <a:off x="1248" y="3600"/>
                          <a:ext cx="192" cy="240"/>
                          <a:chOff x="1056" y="3600"/>
                          <a:chExt cx="192" cy="240"/>
                        </a:xfrm>
                      </p:grpSpPr>
                      <p:sp>
                        <p:nvSpPr>
                          <p:cNvPr id="135187" name="直接连接符 135186"/>
                          <p:cNvSpPr/>
                          <p:nvPr/>
                        </p:nvSpPr>
                        <p:spPr>
                          <a:xfrm>
                            <a:off x="1152" y="3600"/>
                            <a:ext cx="48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chemeClr val="folHlink"/>
                            </a:solidFill>
                            <a:prstDash val="solid"/>
                            <a:headEnd type="none" w="sm" len="sm"/>
                            <a:tailEnd type="none" w="sm" len="sm"/>
                          </a:ln>
                        </p:spPr>
                      </p:sp>
                      <p:grpSp>
                        <p:nvGrpSpPr>
                          <p:cNvPr id="135188" name="组合 135187"/>
                          <p:cNvGrpSpPr/>
                          <p:nvPr/>
                        </p:nvGrpSpPr>
                        <p:grpSpPr>
                          <a:xfrm>
                            <a:off x="1056" y="3600"/>
                            <a:ext cx="192" cy="240"/>
                            <a:chOff x="1056" y="3600"/>
                            <a:chExt cx="192" cy="240"/>
                          </a:xfrm>
                        </p:grpSpPr>
                        <p:sp>
                          <p:nvSpPr>
                            <p:cNvPr id="135189" name="直接连接符 135188"/>
                            <p:cNvSpPr/>
                            <p:nvPr/>
                          </p:nvSpPr>
                          <p:spPr>
                            <a:xfrm>
                              <a:off x="1056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headEnd type="none" w="sm" len="sm"/>
                              <a:tailEnd type="none" w="sm" len="sm"/>
                            </a:ln>
                          </p:spPr>
                        </p:sp>
                        <p:sp>
                          <p:nvSpPr>
                            <p:cNvPr id="135190" name="直接连接符 135189"/>
                            <p:cNvSpPr/>
                            <p:nvPr/>
                          </p:nvSpPr>
                          <p:spPr>
                            <a:xfrm flipV="1">
                              <a:off x="1104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headEnd type="none" w="sm" len="sm"/>
                              <a:tailEnd type="none" w="sm" len="sm"/>
                            </a:ln>
                          </p:spPr>
                        </p:sp>
                        <p:sp>
                          <p:nvSpPr>
                            <p:cNvPr id="135191" name="直接连接符 135190"/>
                            <p:cNvSpPr/>
                            <p:nvPr/>
                          </p:nvSpPr>
                          <p:spPr>
                            <a:xfrm flipV="1">
                              <a:off x="1200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headEnd type="none" w="sm" len="sm"/>
                              <a:tailEnd type="none" w="sm" len="sm"/>
                            </a:ln>
                          </p:spPr>
                        </p:sp>
                      </p:grpSp>
                    </p:grpSp>
                    <p:grpSp>
                      <p:nvGrpSpPr>
                        <p:cNvPr id="135192" name="组合 135191"/>
                        <p:cNvGrpSpPr/>
                        <p:nvPr/>
                      </p:nvGrpSpPr>
                      <p:grpSpPr>
                        <a:xfrm>
                          <a:off x="1440" y="3600"/>
                          <a:ext cx="192" cy="240"/>
                          <a:chOff x="1056" y="3600"/>
                          <a:chExt cx="192" cy="240"/>
                        </a:xfrm>
                      </p:grpSpPr>
                      <p:sp>
                        <p:nvSpPr>
                          <p:cNvPr id="135193" name="直接连接符 135192"/>
                          <p:cNvSpPr/>
                          <p:nvPr/>
                        </p:nvSpPr>
                        <p:spPr>
                          <a:xfrm>
                            <a:off x="1152" y="3600"/>
                            <a:ext cx="48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chemeClr val="folHlink"/>
                            </a:solidFill>
                            <a:prstDash val="solid"/>
                            <a:headEnd type="none" w="sm" len="sm"/>
                            <a:tailEnd type="none" w="sm" len="sm"/>
                          </a:ln>
                        </p:spPr>
                      </p:sp>
                      <p:grpSp>
                        <p:nvGrpSpPr>
                          <p:cNvPr id="135194" name="组合 135193"/>
                          <p:cNvGrpSpPr/>
                          <p:nvPr/>
                        </p:nvGrpSpPr>
                        <p:grpSpPr>
                          <a:xfrm>
                            <a:off x="1056" y="3600"/>
                            <a:ext cx="192" cy="240"/>
                            <a:chOff x="1056" y="3600"/>
                            <a:chExt cx="192" cy="240"/>
                          </a:xfrm>
                        </p:grpSpPr>
                        <p:sp>
                          <p:nvSpPr>
                            <p:cNvPr id="135195" name="直接连接符 135194"/>
                            <p:cNvSpPr/>
                            <p:nvPr/>
                          </p:nvSpPr>
                          <p:spPr>
                            <a:xfrm>
                              <a:off x="1056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headEnd type="none" w="sm" len="sm"/>
                              <a:tailEnd type="none" w="sm" len="sm"/>
                            </a:ln>
                          </p:spPr>
                        </p:sp>
                        <p:sp>
                          <p:nvSpPr>
                            <p:cNvPr id="135196" name="直接连接符 135195"/>
                            <p:cNvSpPr/>
                            <p:nvPr/>
                          </p:nvSpPr>
                          <p:spPr>
                            <a:xfrm flipV="1">
                              <a:off x="1104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headEnd type="none" w="sm" len="sm"/>
                              <a:tailEnd type="none" w="sm" len="sm"/>
                            </a:ln>
                          </p:spPr>
                        </p:sp>
                        <p:sp>
                          <p:nvSpPr>
                            <p:cNvPr id="135197" name="直接连接符 135196"/>
                            <p:cNvSpPr/>
                            <p:nvPr/>
                          </p:nvSpPr>
                          <p:spPr>
                            <a:xfrm flipV="1">
                              <a:off x="1200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headEnd type="none" w="sm" len="sm"/>
                              <a:tailEnd type="none" w="sm" len="sm"/>
                            </a:ln>
                          </p:spPr>
                        </p:sp>
                      </p:grpSp>
                    </p:grpSp>
                    <p:grpSp>
                      <p:nvGrpSpPr>
                        <p:cNvPr id="135198" name="组合 135197"/>
                        <p:cNvGrpSpPr/>
                        <p:nvPr/>
                      </p:nvGrpSpPr>
                      <p:grpSpPr>
                        <a:xfrm>
                          <a:off x="1632" y="3600"/>
                          <a:ext cx="192" cy="240"/>
                          <a:chOff x="1056" y="3600"/>
                          <a:chExt cx="192" cy="240"/>
                        </a:xfrm>
                      </p:grpSpPr>
                      <p:sp>
                        <p:nvSpPr>
                          <p:cNvPr id="135199" name="直接连接符 135198"/>
                          <p:cNvSpPr/>
                          <p:nvPr/>
                        </p:nvSpPr>
                        <p:spPr>
                          <a:xfrm>
                            <a:off x="1152" y="3600"/>
                            <a:ext cx="48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chemeClr val="folHlink"/>
                            </a:solidFill>
                            <a:prstDash val="solid"/>
                            <a:headEnd type="none" w="sm" len="sm"/>
                            <a:tailEnd type="none" w="sm" len="sm"/>
                          </a:ln>
                        </p:spPr>
                      </p:sp>
                      <p:grpSp>
                        <p:nvGrpSpPr>
                          <p:cNvPr id="135200" name="组合 135199"/>
                          <p:cNvGrpSpPr/>
                          <p:nvPr/>
                        </p:nvGrpSpPr>
                        <p:grpSpPr>
                          <a:xfrm>
                            <a:off x="1056" y="3600"/>
                            <a:ext cx="192" cy="240"/>
                            <a:chOff x="1056" y="3600"/>
                            <a:chExt cx="192" cy="240"/>
                          </a:xfrm>
                        </p:grpSpPr>
                        <p:sp>
                          <p:nvSpPr>
                            <p:cNvPr id="135201" name="直接连接符 135200"/>
                            <p:cNvSpPr/>
                            <p:nvPr/>
                          </p:nvSpPr>
                          <p:spPr>
                            <a:xfrm>
                              <a:off x="1056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headEnd type="none" w="sm" len="sm"/>
                              <a:tailEnd type="none" w="sm" len="sm"/>
                            </a:ln>
                          </p:spPr>
                        </p:sp>
                        <p:sp>
                          <p:nvSpPr>
                            <p:cNvPr id="135202" name="直接连接符 135201"/>
                            <p:cNvSpPr/>
                            <p:nvPr/>
                          </p:nvSpPr>
                          <p:spPr>
                            <a:xfrm flipV="1">
                              <a:off x="1104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headEnd type="none" w="sm" len="sm"/>
                              <a:tailEnd type="none" w="sm" len="sm"/>
                            </a:ln>
                          </p:spPr>
                        </p:sp>
                        <p:sp>
                          <p:nvSpPr>
                            <p:cNvPr id="135203" name="直接连接符 135202"/>
                            <p:cNvSpPr/>
                            <p:nvPr/>
                          </p:nvSpPr>
                          <p:spPr>
                            <a:xfrm flipV="1">
                              <a:off x="1200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headEnd type="none" w="sm" len="sm"/>
                              <a:tailEnd type="none" w="sm" len="sm"/>
                            </a:ln>
                          </p:spPr>
                        </p:sp>
                      </p:grpSp>
                    </p:grpSp>
                    <p:grpSp>
                      <p:nvGrpSpPr>
                        <p:cNvPr id="135204" name="组合 135203"/>
                        <p:cNvGrpSpPr/>
                        <p:nvPr/>
                      </p:nvGrpSpPr>
                      <p:grpSpPr>
                        <a:xfrm>
                          <a:off x="2016" y="3600"/>
                          <a:ext cx="192" cy="240"/>
                          <a:chOff x="1056" y="3600"/>
                          <a:chExt cx="192" cy="240"/>
                        </a:xfrm>
                      </p:grpSpPr>
                      <p:sp>
                        <p:nvSpPr>
                          <p:cNvPr id="135205" name="直接连接符 135204"/>
                          <p:cNvSpPr/>
                          <p:nvPr/>
                        </p:nvSpPr>
                        <p:spPr>
                          <a:xfrm>
                            <a:off x="1152" y="3600"/>
                            <a:ext cx="48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chemeClr val="folHlink"/>
                            </a:solidFill>
                            <a:prstDash val="solid"/>
                            <a:headEnd type="none" w="sm" len="sm"/>
                            <a:tailEnd type="none" w="sm" len="sm"/>
                          </a:ln>
                        </p:spPr>
                      </p:sp>
                      <p:grpSp>
                        <p:nvGrpSpPr>
                          <p:cNvPr id="135206" name="组合 135205"/>
                          <p:cNvGrpSpPr/>
                          <p:nvPr/>
                        </p:nvGrpSpPr>
                        <p:grpSpPr>
                          <a:xfrm>
                            <a:off x="1056" y="3600"/>
                            <a:ext cx="192" cy="240"/>
                            <a:chOff x="1056" y="3600"/>
                            <a:chExt cx="192" cy="240"/>
                          </a:xfrm>
                        </p:grpSpPr>
                        <p:sp>
                          <p:nvSpPr>
                            <p:cNvPr id="135207" name="直接连接符 135206"/>
                            <p:cNvSpPr/>
                            <p:nvPr/>
                          </p:nvSpPr>
                          <p:spPr>
                            <a:xfrm>
                              <a:off x="1056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headEnd type="none" w="sm" len="sm"/>
                              <a:tailEnd type="none" w="sm" len="sm"/>
                            </a:ln>
                          </p:spPr>
                        </p:sp>
                        <p:sp>
                          <p:nvSpPr>
                            <p:cNvPr id="135208" name="直接连接符 135207"/>
                            <p:cNvSpPr/>
                            <p:nvPr/>
                          </p:nvSpPr>
                          <p:spPr>
                            <a:xfrm flipV="1">
                              <a:off x="1104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headEnd type="none" w="sm" len="sm"/>
                              <a:tailEnd type="none" w="sm" len="sm"/>
                            </a:ln>
                          </p:spPr>
                        </p:sp>
                        <p:sp>
                          <p:nvSpPr>
                            <p:cNvPr id="135209" name="直接连接符 135208"/>
                            <p:cNvSpPr/>
                            <p:nvPr/>
                          </p:nvSpPr>
                          <p:spPr>
                            <a:xfrm flipV="1">
                              <a:off x="1200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headEnd type="none" w="sm" len="sm"/>
                              <a:tailEnd type="none" w="sm" len="sm"/>
                            </a:ln>
                          </p:spPr>
                        </p:sp>
                      </p:grpSp>
                    </p:grpSp>
                    <p:sp>
                      <p:nvSpPr>
                        <p:cNvPr id="135210" name="直接连接符 135209"/>
                        <p:cNvSpPr/>
                        <p:nvPr/>
                      </p:nvSpPr>
                      <p:spPr>
                        <a:xfrm>
                          <a:off x="2256" y="3744"/>
                          <a:ext cx="288" cy="0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headEnd type="none" w="sm" len="sm"/>
                          <a:tailEnd type="none" w="sm" len="sm"/>
                        </a:ln>
                      </p:spPr>
                    </p:sp>
                  </p:grpSp>
                </p:grpSp>
                <p:grpSp>
                  <p:nvGrpSpPr>
                    <p:cNvPr id="135211" name="组合 135210"/>
                    <p:cNvGrpSpPr/>
                    <p:nvPr/>
                  </p:nvGrpSpPr>
                  <p:grpSpPr>
                    <a:xfrm>
                      <a:off x="432" y="3072"/>
                      <a:ext cx="2578" cy="972"/>
                      <a:chOff x="432" y="3072"/>
                      <a:chExt cx="2578" cy="972"/>
                    </a:xfrm>
                  </p:grpSpPr>
                  <p:grpSp>
                    <p:nvGrpSpPr>
                      <p:cNvPr id="135212" name="组合 135211"/>
                      <p:cNvGrpSpPr/>
                      <p:nvPr/>
                    </p:nvGrpSpPr>
                    <p:grpSpPr>
                      <a:xfrm>
                        <a:off x="1824" y="3600"/>
                        <a:ext cx="192" cy="240"/>
                        <a:chOff x="1056" y="3600"/>
                        <a:chExt cx="192" cy="240"/>
                      </a:xfrm>
                    </p:grpSpPr>
                    <p:sp>
                      <p:nvSpPr>
                        <p:cNvPr id="135213" name="直接连接符 135212"/>
                        <p:cNvSpPr/>
                        <p:nvPr/>
                      </p:nvSpPr>
                      <p:spPr>
                        <a:xfrm>
                          <a:off x="1152" y="3600"/>
                          <a:ext cx="48" cy="240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headEnd type="none" w="sm" len="sm"/>
                          <a:tailEnd type="none" w="sm" len="sm"/>
                        </a:ln>
                      </p:spPr>
                    </p:sp>
                    <p:grpSp>
                      <p:nvGrpSpPr>
                        <p:cNvPr id="135214" name="组合 135213"/>
                        <p:cNvGrpSpPr/>
                        <p:nvPr/>
                      </p:nvGrpSpPr>
                      <p:grpSpPr>
                        <a:xfrm>
                          <a:off x="1056" y="3600"/>
                          <a:ext cx="192" cy="240"/>
                          <a:chOff x="1056" y="3600"/>
                          <a:chExt cx="192" cy="240"/>
                        </a:xfrm>
                      </p:grpSpPr>
                      <p:sp>
                        <p:nvSpPr>
                          <p:cNvPr id="135215" name="直接连接符 135214"/>
                          <p:cNvSpPr/>
                          <p:nvPr/>
                        </p:nvSpPr>
                        <p:spPr>
                          <a:xfrm>
                            <a:off x="1056" y="3600"/>
                            <a:ext cx="48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chemeClr val="folHlink"/>
                            </a:solidFill>
                            <a:prstDash val="solid"/>
                            <a:headEnd type="none" w="sm" len="sm"/>
                            <a:tailEnd type="none" w="sm" len="sm"/>
                          </a:ln>
                        </p:spPr>
                      </p:sp>
                      <p:sp>
                        <p:nvSpPr>
                          <p:cNvPr id="135216" name="直接连接符 135215"/>
                          <p:cNvSpPr/>
                          <p:nvPr/>
                        </p:nvSpPr>
                        <p:spPr>
                          <a:xfrm flipV="1">
                            <a:off x="1104" y="3600"/>
                            <a:ext cx="48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chemeClr val="folHlink"/>
                            </a:solidFill>
                            <a:prstDash val="solid"/>
                            <a:headEnd type="none" w="sm" len="sm"/>
                            <a:tailEnd type="none" w="sm" len="sm"/>
                          </a:ln>
                        </p:spPr>
                      </p:sp>
                      <p:sp>
                        <p:nvSpPr>
                          <p:cNvPr id="135217" name="直接连接符 135216"/>
                          <p:cNvSpPr/>
                          <p:nvPr/>
                        </p:nvSpPr>
                        <p:spPr>
                          <a:xfrm flipV="1">
                            <a:off x="1200" y="3600"/>
                            <a:ext cx="48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chemeClr val="folHlink"/>
                            </a:solidFill>
                            <a:prstDash val="solid"/>
                            <a:headEnd type="none" w="sm" len="sm"/>
                            <a:tailEnd type="none" w="sm" len="sm"/>
                          </a:ln>
                        </p:spPr>
                      </p:sp>
                    </p:grpSp>
                  </p:grpSp>
                  <p:sp>
                    <p:nvSpPr>
                      <p:cNvPr id="135218" name="直接连接符 135217"/>
                      <p:cNvSpPr/>
                      <p:nvPr/>
                    </p:nvSpPr>
                    <p:spPr>
                      <a:xfrm>
                        <a:off x="768" y="3312"/>
                        <a:ext cx="1776" cy="0"/>
                      </a:xfrm>
                      <a:prstGeom prst="line">
                        <a:avLst/>
                      </a:prstGeom>
                      <a:ln w="38100" cap="sq" cmpd="dbl">
                        <a:solidFill>
                          <a:srgbClr val="00FF00"/>
                        </a:solidFill>
                        <a:prstDash val="solid"/>
                        <a:headEnd type="none" w="sm" len="sm"/>
                        <a:tailEnd type="none" w="sm" len="sm"/>
                      </a:ln>
                    </p:spPr>
                  </p:sp>
                  <p:sp>
                    <p:nvSpPr>
                      <p:cNvPr id="135219" name="直接连接符 135218"/>
                      <p:cNvSpPr/>
                      <p:nvPr/>
                    </p:nvSpPr>
                    <p:spPr>
                      <a:xfrm>
                        <a:off x="1632" y="3312"/>
                        <a:ext cx="0" cy="288"/>
                      </a:xfrm>
                      <a:prstGeom prst="line">
                        <a:avLst/>
                      </a:prstGeom>
                      <a:ln w="38100" cap="sq" cmpd="sng">
                        <a:solidFill>
                          <a:srgbClr val="00FF00"/>
                        </a:solidFill>
                        <a:prstDash val="solid"/>
                        <a:headEnd type="none" w="sm" len="sm"/>
                        <a:tailEnd type="triangle" w="sm" len="sm"/>
                      </a:ln>
                    </p:spPr>
                  </p:sp>
                  <p:grpSp>
                    <p:nvGrpSpPr>
                      <p:cNvPr id="135220" name="组合 135219"/>
                      <p:cNvGrpSpPr/>
                      <p:nvPr/>
                    </p:nvGrpSpPr>
                    <p:grpSpPr>
                      <a:xfrm>
                        <a:off x="2496" y="3216"/>
                        <a:ext cx="192" cy="192"/>
                        <a:chOff x="3072" y="3360"/>
                        <a:chExt cx="192" cy="192"/>
                      </a:xfrm>
                    </p:grpSpPr>
                    <p:sp>
                      <p:nvSpPr>
                        <p:cNvPr id="135221" name="椭圆 135220"/>
                        <p:cNvSpPr/>
                        <p:nvPr/>
                      </p:nvSpPr>
                      <p:spPr>
                        <a:xfrm>
                          <a:off x="3120" y="3360"/>
                          <a:ext cx="96" cy="144"/>
                        </a:xfrm>
                        <a:prstGeom prst="ellipse">
                          <a:avLst/>
                        </a:prstGeom>
                        <a:solidFill>
                          <a:schemeClr val="accent1"/>
                        </a:solidFill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headEnd type="none" w="sm" len="sm"/>
                          <a:tailEnd type="none" w="sm" len="sm"/>
                        </a:ln>
                      </p:spPr>
                      <p:txBody>
                        <a:bodyPr/>
                        <a:lstStyle/>
                        <a:p>
                          <a:endParaRPr lang="zh-CN" altLang="en-US" sz="1350"/>
                        </a:p>
                      </p:txBody>
                    </p:sp>
                    <p:sp>
                      <p:nvSpPr>
                        <p:cNvPr id="135222" name="直接连接符 135221"/>
                        <p:cNvSpPr/>
                        <p:nvPr/>
                      </p:nvSpPr>
                      <p:spPr>
                        <a:xfrm flipH="1">
                          <a:off x="3072" y="3360"/>
                          <a:ext cx="192" cy="192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headEnd type="none" w="sm" len="sm"/>
                          <a:tailEnd type="none" w="sm" len="sm"/>
                        </a:ln>
                      </p:spPr>
                    </p:sp>
                  </p:grpSp>
                  <p:grpSp>
                    <p:nvGrpSpPr>
                      <p:cNvPr id="135223" name="组合 135222"/>
                      <p:cNvGrpSpPr/>
                      <p:nvPr/>
                    </p:nvGrpSpPr>
                    <p:grpSpPr>
                      <a:xfrm>
                        <a:off x="624" y="3216"/>
                        <a:ext cx="192" cy="192"/>
                        <a:chOff x="3072" y="3360"/>
                        <a:chExt cx="192" cy="192"/>
                      </a:xfrm>
                    </p:grpSpPr>
                    <p:sp>
                      <p:nvSpPr>
                        <p:cNvPr id="135224" name="椭圆 135223"/>
                        <p:cNvSpPr/>
                        <p:nvPr/>
                      </p:nvSpPr>
                      <p:spPr>
                        <a:xfrm>
                          <a:off x="3120" y="3360"/>
                          <a:ext cx="96" cy="144"/>
                        </a:xfrm>
                        <a:prstGeom prst="ellipse">
                          <a:avLst/>
                        </a:prstGeom>
                        <a:solidFill>
                          <a:schemeClr val="accent1"/>
                        </a:solidFill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headEnd type="none" w="sm" len="sm"/>
                          <a:tailEnd type="none" w="sm" len="sm"/>
                        </a:ln>
                      </p:spPr>
                      <p:txBody>
                        <a:bodyPr/>
                        <a:lstStyle/>
                        <a:p>
                          <a:endParaRPr lang="zh-CN" altLang="en-US" sz="1350"/>
                        </a:p>
                      </p:txBody>
                    </p:sp>
                    <p:sp>
                      <p:nvSpPr>
                        <p:cNvPr id="135225" name="直接连接符 135224"/>
                        <p:cNvSpPr/>
                        <p:nvPr/>
                      </p:nvSpPr>
                      <p:spPr>
                        <a:xfrm flipH="1">
                          <a:off x="3072" y="3360"/>
                          <a:ext cx="192" cy="192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headEnd type="none" w="sm" len="sm"/>
                          <a:tailEnd type="none" w="sm" len="sm"/>
                        </a:ln>
                      </p:spPr>
                    </p:sp>
                  </p:grpSp>
                  <p:grpSp>
                    <p:nvGrpSpPr>
                      <p:cNvPr id="135226" name="组合 135225"/>
                      <p:cNvGrpSpPr/>
                      <p:nvPr/>
                    </p:nvGrpSpPr>
                    <p:grpSpPr>
                      <a:xfrm>
                        <a:off x="624" y="3648"/>
                        <a:ext cx="192" cy="192"/>
                        <a:chOff x="3072" y="3360"/>
                        <a:chExt cx="192" cy="192"/>
                      </a:xfrm>
                    </p:grpSpPr>
                    <p:sp>
                      <p:nvSpPr>
                        <p:cNvPr id="135227" name="椭圆 135226"/>
                        <p:cNvSpPr/>
                        <p:nvPr/>
                      </p:nvSpPr>
                      <p:spPr>
                        <a:xfrm>
                          <a:off x="3120" y="3360"/>
                          <a:ext cx="96" cy="144"/>
                        </a:xfrm>
                        <a:prstGeom prst="ellipse">
                          <a:avLst/>
                        </a:prstGeom>
                        <a:solidFill>
                          <a:schemeClr val="accent1"/>
                        </a:solidFill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headEnd type="none" w="sm" len="sm"/>
                          <a:tailEnd type="none" w="sm" len="sm"/>
                        </a:ln>
                      </p:spPr>
                      <p:txBody>
                        <a:bodyPr/>
                        <a:lstStyle/>
                        <a:p>
                          <a:endParaRPr lang="zh-CN" altLang="en-US" sz="1350"/>
                        </a:p>
                      </p:txBody>
                    </p:sp>
                    <p:sp>
                      <p:nvSpPr>
                        <p:cNvPr id="135228" name="直接连接符 135227"/>
                        <p:cNvSpPr/>
                        <p:nvPr/>
                      </p:nvSpPr>
                      <p:spPr>
                        <a:xfrm flipH="1">
                          <a:off x="3072" y="3360"/>
                          <a:ext cx="192" cy="192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headEnd type="none" w="sm" len="sm"/>
                          <a:tailEnd type="none" w="sm" len="sm"/>
                        </a:ln>
                      </p:spPr>
                    </p:sp>
                  </p:grpSp>
                  <p:grpSp>
                    <p:nvGrpSpPr>
                      <p:cNvPr id="135229" name="组合 135228"/>
                      <p:cNvGrpSpPr/>
                      <p:nvPr/>
                    </p:nvGrpSpPr>
                    <p:grpSpPr>
                      <a:xfrm>
                        <a:off x="2496" y="3648"/>
                        <a:ext cx="192" cy="192"/>
                        <a:chOff x="3072" y="3360"/>
                        <a:chExt cx="192" cy="192"/>
                      </a:xfrm>
                    </p:grpSpPr>
                    <p:sp>
                      <p:nvSpPr>
                        <p:cNvPr id="135230" name="椭圆 135229"/>
                        <p:cNvSpPr/>
                        <p:nvPr/>
                      </p:nvSpPr>
                      <p:spPr>
                        <a:xfrm>
                          <a:off x="3120" y="3360"/>
                          <a:ext cx="96" cy="144"/>
                        </a:xfrm>
                        <a:prstGeom prst="ellipse">
                          <a:avLst/>
                        </a:prstGeom>
                        <a:solidFill>
                          <a:schemeClr val="accent1"/>
                        </a:solidFill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headEnd type="none" w="sm" len="sm"/>
                          <a:tailEnd type="none" w="sm" len="sm"/>
                        </a:ln>
                      </p:spPr>
                      <p:txBody>
                        <a:bodyPr/>
                        <a:lstStyle/>
                        <a:p>
                          <a:endParaRPr lang="zh-CN" altLang="en-US" sz="1350"/>
                        </a:p>
                      </p:txBody>
                    </p:sp>
                    <p:sp>
                      <p:nvSpPr>
                        <p:cNvPr id="135231" name="直接连接符 135230"/>
                        <p:cNvSpPr/>
                        <p:nvPr/>
                      </p:nvSpPr>
                      <p:spPr>
                        <a:xfrm flipH="1">
                          <a:off x="3072" y="3360"/>
                          <a:ext cx="192" cy="192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headEnd type="none" w="sm" len="sm"/>
                          <a:tailEnd type="none" w="sm" len="sm"/>
                        </a:ln>
                      </p:spPr>
                    </p:sp>
                  </p:grpSp>
                  <p:sp>
                    <p:nvSpPr>
                      <p:cNvPr id="135232" name="矩形 135231"/>
                      <p:cNvSpPr/>
                      <p:nvPr/>
                    </p:nvSpPr>
                    <p:spPr>
                      <a:xfrm>
                        <a:off x="432" y="3600"/>
                        <a:ext cx="385" cy="396"/>
                      </a:xfrm>
                      <a:prstGeom prst="rect">
                        <a:avLst/>
                      </a:prstGeom>
                      <a:noFill/>
                      <a:ln w="12700">
                        <a:noFill/>
                      </a:ln>
                    </p:spPr>
                    <p:txBody>
                      <a:bodyPr wrap="square" anchor="t">
                        <a:spAutoFit/>
                      </a:bodyPr>
                      <a:lstStyle/>
                      <a:p>
                        <a:pPr>
                          <a:buClr>
                            <a:schemeClr val="bg1"/>
                          </a:buClr>
                        </a:pPr>
                        <a:r>
                          <a:rPr lang="en-US" altLang="zh-CN" b="1">
                            <a:latin typeface="Times New Roman" panose="02020603050405020304" charset="0"/>
                            <a:ea typeface="宋体" panose="02010600030101010101" pitchFamily="2" charset="-122"/>
                          </a:rPr>
                          <a:t>A</a:t>
                        </a:r>
                      </a:p>
                    </p:txBody>
                  </p:sp>
                  <p:sp>
                    <p:nvSpPr>
                      <p:cNvPr id="135233" name="矩形 135232"/>
                      <p:cNvSpPr/>
                      <p:nvPr/>
                    </p:nvSpPr>
                    <p:spPr>
                      <a:xfrm>
                        <a:off x="2635" y="3648"/>
                        <a:ext cx="368" cy="396"/>
                      </a:xfrm>
                      <a:prstGeom prst="rect">
                        <a:avLst/>
                      </a:prstGeom>
                      <a:noFill/>
                      <a:ln w="12700">
                        <a:noFill/>
                      </a:ln>
                    </p:spPr>
                    <p:txBody>
                      <a:bodyPr wrap="square" anchor="t">
                        <a:spAutoFit/>
                      </a:bodyPr>
                      <a:lstStyle/>
                      <a:p>
                        <a:pPr>
                          <a:buClr>
                            <a:schemeClr val="bg1"/>
                          </a:buClr>
                        </a:pPr>
                        <a:r>
                          <a:rPr lang="en-US" altLang="zh-CN" b="1">
                            <a:latin typeface="Times New Roman" panose="02020603050405020304" charset="0"/>
                            <a:ea typeface="宋体" panose="02010600030101010101" pitchFamily="2" charset="-122"/>
                          </a:rPr>
                          <a:t>B</a:t>
                        </a:r>
                      </a:p>
                    </p:txBody>
                  </p:sp>
                  <p:sp>
                    <p:nvSpPr>
                      <p:cNvPr id="135234" name="矩形 135233"/>
                      <p:cNvSpPr/>
                      <p:nvPr/>
                    </p:nvSpPr>
                    <p:spPr>
                      <a:xfrm>
                        <a:off x="432" y="3072"/>
                        <a:ext cx="385" cy="406"/>
                      </a:xfrm>
                      <a:prstGeom prst="rect">
                        <a:avLst/>
                      </a:prstGeom>
                      <a:noFill/>
                      <a:ln w="12700">
                        <a:noFill/>
                      </a:ln>
                    </p:spPr>
                    <p:txBody>
                      <a:bodyPr wrap="square" anchor="t">
                        <a:spAutoFit/>
                      </a:bodyPr>
                      <a:lstStyle/>
                      <a:p>
                        <a:pPr>
                          <a:buClr>
                            <a:schemeClr val="bg1"/>
                          </a:buClr>
                        </a:pPr>
                        <a:r>
                          <a:rPr lang="en-US" altLang="zh-CN" b="1">
                            <a:latin typeface="Times New Roman" panose="02020603050405020304" charset="0"/>
                            <a:ea typeface="宋体" panose="02010600030101010101" pitchFamily="2" charset="-122"/>
                          </a:rPr>
                          <a:t>C</a:t>
                        </a:r>
                      </a:p>
                    </p:txBody>
                  </p:sp>
                  <p:sp>
                    <p:nvSpPr>
                      <p:cNvPr id="135235" name="矩形 135234"/>
                      <p:cNvSpPr/>
                      <p:nvPr/>
                    </p:nvSpPr>
                    <p:spPr>
                      <a:xfrm>
                        <a:off x="2625" y="3072"/>
                        <a:ext cx="385" cy="406"/>
                      </a:xfrm>
                      <a:prstGeom prst="rect">
                        <a:avLst/>
                      </a:prstGeom>
                      <a:noFill/>
                      <a:ln w="12700">
                        <a:noFill/>
                      </a:ln>
                    </p:spPr>
                    <p:txBody>
                      <a:bodyPr wrap="square" anchor="t">
                        <a:spAutoFit/>
                      </a:bodyPr>
                      <a:lstStyle/>
                      <a:p>
                        <a:pPr>
                          <a:buClr>
                            <a:schemeClr val="bg1"/>
                          </a:buClr>
                        </a:pPr>
                        <a:r>
                          <a:rPr lang="en-US" altLang="zh-CN" b="1">
                            <a:latin typeface="Times New Roman" panose="02020603050405020304" charset="0"/>
                            <a:ea typeface="宋体" panose="02010600030101010101" pitchFamily="2" charset="-122"/>
                          </a:rPr>
                          <a:t>D</a:t>
                        </a:r>
                      </a:p>
                    </p:txBody>
                  </p:sp>
                </p:grpSp>
              </p:grpSp>
              <p:sp>
                <p:nvSpPr>
                  <p:cNvPr id="135236" name="矩形 135235"/>
                  <p:cNvSpPr/>
                  <p:nvPr/>
                </p:nvSpPr>
                <p:spPr>
                  <a:xfrm>
                    <a:off x="1632" y="3359"/>
                    <a:ext cx="352" cy="406"/>
                  </a:xfrm>
                  <a:prstGeom prst="rect">
                    <a:avLst/>
                  </a:prstGeom>
                  <a:noFill/>
                  <a:ln w="12700">
                    <a:noFill/>
                  </a:ln>
                </p:spPr>
                <p:txBody>
                  <a:bodyPr wrap="square" anchor="t">
                    <a:spAutoFit/>
                  </a:bodyPr>
                  <a:lstStyle/>
                  <a:p>
                    <a:pPr>
                      <a:buClr>
                        <a:schemeClr val="bg1"/>
                      </a:buClr>
                    </a:pPr>
                    <a:r>
                      <a:rPr lang="en-US" altLang="zh-CN" b="1">
                        <a:latin typeface="Times New Roman" panose="02020603050405020304" charset="0"/>
                        <a:ea typeface="宋体" panose="02010600030101010101" pitchFamily="2" charset="-122"/>
                      </a:rPr>
                      <a:t>P</a:t>
                    </a:r>
                  </a:p>
                </p:txBody>
              </p:sp>
            </p:grpSp>
          </p:grpSp>
          <p:sp>
            <p:nvSpPr>
              <p:cNvPr id="135237" name="矩形 135236"/>
              <p:cNvSpPr/>
              <p:nvPr/>
            </p:nvSpPr>
            <p:spPr>
              <a:xfrm>
                <a:off x="1248" y="2160"/>
                <a:ext cx="308" cy="309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square" anchor="t">
                <a:spAutoFit/>
              </a:bodyPr>
              <a:lstStyle/>
              <a:p>
                <a:pPr>
                  <a:buClr>
                    <a:schemeClr val="bg1"/>
                  </a:buClr>
                </a:pPr>
                <a:r>
                  <a:rPr lang="zh-CN" altLang="en-US" b="1" dirty="0">
                    <a:latin typeface="Times New Roman" panose="02020603050405020304" charset="0"/>
                    <a:ea typeface="黑体" panose="02010609060101010101" pitchFamily="49" charset="-122"/>
                  </a:rPr>
                  <a:t>甲</a:t>
                </a:r>
              </a:p>
            </p:txBody>
          </p:sp>
        </p:grpSp>
        <p:grpSp>
          <p:nvGrpSpPr>
            <p:cNvPr id="135238" name="组合 135237"/>
            <p:cNvGrpSpPr/>
            <p:nvPr/>
          </p:nvGrpSpPr>
          <p:grpSpPr>
            <a:xfrm>
              <a:off x="3216" y="1872"/>
              <a:ext cx="1702" cy="885"/>
              <a:chOff x="2688" y="1584"/>
              <a:chExt cx="1702" cy="885"/>
            </a:xfrm>
          </p:grpSpPr>
          <p:grpSp>
            <p:nvGrpSpPr>
              <p:cNvPr id="135239" name="组合 135238"/>
              <p:cNvGrpSpPr/>
              <p:nvPr/>
            </p:nvGrpSpPr>
            <p:grpSpPr>
              <a:xfrm>
                <a:off x="2688" y="1584"/>
                <a:ext cx="1702" cy="760"/>
                <a:chOff x="624" y="2688"/>
                <a:chExt cx="2578" cy="972"/>
              </a:xfrm>
            </p:grpSpPr>
            <p:sp>
              <p:nvSpPr>
                <p:cNvPr id="135240" name="直接连接符 135239"/>
                <p:cNvSpPr/>
                <p:nvPr/>
              </p:nvSpPr>
              <p:spPr>
                <a:xfrm>
                  <a:off x="2400" y="3216"/>
                  <a:ext cx="48" cy="144"/>
                </a:xfrm>
                <a:prstGeom prst="line">
                  <a:avLst/>
                </a:prstGeom>
                <a:ln w="38100" cap="sq" cmpd="sng">
                  <a:solidFill>
                    <a:schemeClr val="folHlink"/>
                  </a:solidFill>
                  <a:prstDash val="solid"/>
                  <a:headEnd type="none" w="sm" len="sm"/>
                  <a:tailEnd type="none" w="sm" len="sm"/>
                </a:ln>
              </p:spPr>
            </p:sp>
            <p:grpSp>
              <p:nvGrpSpPr>
                <p:cNvPr id="135241" name="组合 135240"/>
                <p:cNvGrpSpPr/>
                <p:nvPr/>
              </p:nvGrpSpPr>
              <p:grpSpPr>
                <a:xfrm>
                  <a:off x="624" y="2688"/>
                  <a:ext cx="2578" cy="972"/>
                  <a:chOff x="720" y="3120"/>
                  <a:chExt cx="2578" cy="972"/>
                </a:xfrm>
              </p:grpSpPr>
              <p:grpSp>
                <p:nvGrpSpPr>
                  <p:cNvPr id="135242" name="组合 135241"/>
                  <p:cNvGrpSpPr/>
                  <p:nvPr/>
                </p:nvGrpSpPr>
                <p:grpSpPr>
                  <a:xfrm>
                    <a:off x="720" y="3120"/>
                    <a:ext cx="2578" cy="972"/>
                    <a:chOff x="432" y="3072"/>
                    <a:chExt cx="2578" cy="972"/>
                  </a:xfrm>
                </p:grpSpPr>
                <p:grpSp>
                  <p:nvGrpSpPr>
                    <p:cNvPr id="135243" name="组合 135242"/>
                    <p:cNvGrpSpPr/>
                    <p:nvPr/>
                  </p:nvGrpSpPr>
                  <p:grpSpPr>
                    <a:xfrm>
                      <a:off x="768" y="3600"/>
                      <a:ext cx="1776" cy="240"/>
                      <a:chOff x="768" y="3600"/>
                      <a:chExt cx="1776" cy="240"/>
                    </a:xfrm>
                  </p:grpSpPr>
                  <p:sp>
                    <p:nvSpPr>
                      <p:cNvPr id="135244" name="直接连接符 135243"/>
                      <p:cNvSpPr/>
                      <p:nvPr/>
                    </p:nvSpPr>
                    <p:spPr>
                      <a:xfrm flipV="1">
                        <a:off x="1008" y="3600"/>
                        <a:ext cx="48" cy="144"/>
                      </a:xfrm>
                      <a:prstGeom prst="line">
                        <a:avLst/>
                      </a:prstGeom>
                      <a:ln w="38100" cap="sq" cmpd="sng">
                        <a:solidFill>
                          <a:schemeClr val="folHlink"/>
                        </a:solidFill>
                        <a:prstDash val="solid"/>
                        <a:headEnd type="none" w="sm" len="sm"/>
                        <a:tailEnd type="none" w="sm" len="sm"/>
                      </a:ln>
                    </p:spPr>
                  </p:sp>
                  <p:grpSp>
                    <p:nvGrpSpPr>
                      <p:cNvPr id="135245" name="组合 135244"/>
                      <p:cNvGrpSpPr/>
                      <p:nvPr/>
                    </p:nvGrpSpPr>
                    <p:grpSpPr>
                      <a:xfrm>
                        <a:off x="768" y="3600"/>
                        <a:ext cx="1776" cy="240"/>
                        <a:chOff x="768" y="3600"/>
                        <a:chExt cx="1776" cy="240"/>
                      </a:xfrm>
                    </p:grpSpPr>
                    <p:sp>
                      <p:nvSpPr>
                        <p:cNvPr id="135246" name="直接连接符 135245"/>
                        <p:cNvSpPr/>
                        <p:nvPr/>
                      </p:nvSpPr>
                      <p:spPr>
                        <a:xfrm>
                          <a:off x="768" y="3744"/>
                          <a:ext cx="240" cy="0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headEnd type="none" w="sm" len="sm"/>
                          <a:tailEnd type="none" w="sm" len="sm"/>
                        </a:ln>
                      </p:spPr>
                    </p:sp>
                    <p:grpSp>
                      <p:nvGrpSpPr>
                        <p:cNvPr id="135247" name="组合 135246"/>
                        <p:cNvGrpSpPr/>
                        <p:nvPr/>
                      </p:nvGrpSpPr>
                      <p:grpSpPr>
                        <a:xfrm>
                          <a:off x="1056" y="3600"/>
                          <a:ext cx="192" cy="240"/>
                          <a:chOff x="1056" y="3600"/>
                          <a:chExt cx="192" cy="240"/>
                        </a:xfrm>
                      </p:grpSpPr>
                      <p:sp>
                        <p:nvSpPr>
                          <p:cNvPr id="135248" name="直接连接符 135247"/>
                          <p:cNvSpPr/>
                          <p:nvPr/>
                        </p:nvSpPr>
                        <p:spPr>
                          <a:xfrm>
                            <a:off x="1152" y="3600"/>
                            <a:ext cx="48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chemeClr val="folHlink"/>
                            </a:solidFill>
                            <a:prstDash val="solid"/>
                            <a:headEnd type="none" w="sm" len="sm"/>
                            <a:tailEnd type="none" w="sm" len="sm"/>
                          </a:ln>
                        </p:spPr>
                      </p:sp>
                      <p:grpSp>
                        <p:nvGrpSpPr>
                          <p:cNvPr id="135249" name="组合 135248"/>
                          <p:cNvGrpSpPr/>
                          <p:nvPr/>
                        </p:nvGrpSpPr>
                        <p:grpSpPr>
                          <a:xfrm>
                            <a:off x="1056" y="3600"/>
                            <a:ext cx="192" cy="240"/>
                            <a:chOff x="1056" y="3600"/>
                            <a:chExt cx="192" cy="240"/>
                          </a:xfrm>
                        </p:grpSpPr>
                        <p:sp>
                          <p:nvSpPr>
                            <p:cNvPr id="135250" name="直接连接符 135249"/>
                            <p:cNvSpPr/>
                            <p:nvPr/>
                          </p:nvSpPr>
                          <p:spPr>
                            <a:xfrm>
                              <a:off x="1056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headEnd type="none" w="sm" len="sm"/>
                              <a:tailEnd type="none" w="sm" len="sm"/>
                            </a:ln>
                          </p:spPr>
                        </p:sp>
                        <p:sp>
                          <p:nvSpPr>
                            <p:cNvPr id="135251" name="直接连接符 135250"/>
                            <p:cNvSpPr/>
                            <p:nvPr/>
                          </p:nvSpPr>
                          <p:spPr>
                            <a:xfrm flipV="1">
                              <a:off x="1104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headEnd type="none" w="sm" len="sm"/>
                              <a:tailEnd type="none" w="sm" len="sm"/>
                            </a:ln>
                          </p:spPr>
                        </p:sp>
                        <p:sp>
                          <p:nvSpPr>
                            <p:cNvPr id="135252" name="直接连接符 135251"/>
                            <p:cNvSpPr/>
                            <p:nvPr/>
                          </p:nvSpPr>
                          <p:spPr>
                            <a:xfrm flipV="1">
                              <a:off x="1200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headEnd type="none" w="sm" len="sm"/>
                              <a:tailEnd type="none" w="sm" len="sm"/>
                            </a:ln>
                          </p:spPr>
                        </p:sp>
                      </p:grpSp>
                    </p:grpSp>
                    <p:grpSp>
                      <p:nvGrpSpPr>
                        <p:cNvPr id="135253" name="组合 135252"/>
                        <p:cNvGrpSpPr/>
                        <p:nvPr/>
                      </p:nvGrpSpPr>
                      <p:grpSpPr>
                        <a:xfrm>
                          <a:off x="1248" y="3600"/>
                          <a:ext cx="192" cy="240"/>
                          <a:chOff x="1056" y="3600"/>
                          <a:chExt cx="192" cy="240"/>
                        </a:xfrm>
                      </p:grpSpPr>
                      <p:sp>
                        <p:nvSpPr>
                          <p:cNvPr id="135254" name="直接连接符 135253"/>
                          <p:cNvSpPr/>
                          <p:nvPr/>
                        </p:nvSpPr>
                        <p:spPr>
                          <a:xfrm>
                            <a:off x="1152" y="3600"/>
                            <a:ext cx="48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chemeClr val="folHlink"/>
                            </a:solidFill>
                            <a:prstDash val="solid"/>
                            <a:headEnd type="none" w="sm" len="sm"/>
                            <a:tailEnd type="none" w="sm" len="sm"/>
                          </a:ln>
                        </p:spPr>
                      </p:sp>
                      <p:grpSp>
                        <p:nvGrpSpPr>
                          <p:cNvPr id="135255" name="组合 135254"/>
                          <p:cNvGrpSpPr/>
                          <p:nvPr/>
                        </p:nvGrpSpPr>
                        <p:grpSpPr>
                          <a:xfrm>
                            <a:off x="1056" y="3600"/>
                            <a:ext cx="192" cy="240"/>
                            <a:chOff x="1056" y="3600"/>
                            <a:chExt cx="192" cy="240"/>
                          </a:xfrm>
                        </p:grpSpPr>
                        <p:sp>
                          <p:nvSpPr>
                            <p:cNvPr id="135256" name="直接连接符 135255"/>
                            <p:cNvSpPr/>
                            <p:nvPr/>
                          </p:nvSpPr>
                          <p:spPr>
                            <a:xfrm>
                              <a:off x="1056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headEnd type="none" w="sm" len="sm"/>
                              <a:tailEnd type="none" w="sm" len="sm"/>
                            </a:ln>
                          </p:spPr>
                        </p:sp>
                        <p:sp>
                          <p:nvSpPr>
                            <p:cNvPr id="135257" name="直接连接符 135256"/>
                            <p:cNvSpPr/>
                            <p:nvPr/>
                          </p:nvSpPr>
                          <p:spPr>
                            <a:xfrm flipV="1">
                              <a:off x="1104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headEnd type="none" w="sm" len="sm"/>
                              <a:tailEnd type="none" w="sm" len="sm"/>
                            </a:ln>
                          </p:spPr>
                        </p:sp>
                        <p:sp>
                          <p:nvSpPr>
                            <p:cNvPr id="135258" name="直接连接符 135257"/>
                            <p:cNvSpPr/>
                            <p:nvPr/>
                          </p:nvSpPr>
                          <p:spPr>
                            <a:xfrm flipV="1">
                              <a:off x="1200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headEnd type="none" w="sm" len="sm"/>
                              <a:tailEnd type="none" w="sm" len="sm"/>
                            </a:ln>
                          </p:spPr>
                        </p:sp>
                      </p:grpSp>
                    </p:grpSp>
                    <p:grpSp>
                      <p:nvGrpSpPr>
                        <p:cNvPr id="135259" name="组合 135258"/>
                        <p:cNvGrpSpPr/>
                        <p:nvPr/>
                      </p:nvGrpSpPr>
                      <p:grpSpPr>
                        <a:xfrm>
                          <a:off x="1440" y="3600"/>
                          <a:ext cx="192" cy="240"/>
                          <a:chOff x="1056" y="3600"/>
                          <a:chExt cx="192" cy="240"/>
                        </a:xfrm>
                      </p:grpSpPr>
                      <p:sp>
                        <p:nvSpPr>
                          <p:cNvPr id="135260" name="直接连接符 135259"/>
                          <p:cNvSpPr/>
                          <p:nvPr/>
                        </p:nvSpPr>
                        <p:spPr>
                          <a:xfrm>
                            <a:off x="1152" y="3600"/>
                            <a:ext cx="48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chemeClr val="folHlink"/>
                            </a:solidFill>
                            <a:prstDash val="solid"/>
                            <a:headEnd type="none" w="sm" len="sm"/>
                            <a:tailEnd type="none" w="sm" len="sm"/>
                          </a:ln>
                        </p:spPr>
                      </p:sp>
                      <p:grpSp>
                        <p:nvGrpSpPr>
                          <p:cNvPr id="135261" name="组合 135260"/>
                          <p:cNvGrpSpPr/>
                          <p:nvPr/>
                        </p:nvGrpSpPr>
                        <p:grpSpPr>
                          <a:xfrm>
                            <a:off x="1056" y="3600"/>
                            <a:ext cx="192" cy="240"/>
                            <a:chOff x="1056" y="3600"/>
                            <a:chExt cx="192" cy="240"/>
                          </a:xfrm>
                        </p:grpSpPr>
                        <p:sp>
                          <p:nvSpPr>
                            <p:cNvPr id="135262" name="直接连接符 135261"/>
                            <p:cNvSpPr/>
                            <p:nvPr/>
                          </p:nvSpPr>
                          <p:spPr>
                            <a:xfrm>
                              <a:off x="1056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headEnd type="none" w="sm" len="sm"/>
                              <a:tailEnd type="none" w="sm" len="sm"/>
                            </a:ln>
                          </p:spPr>
                        </p:sp>
                        <p:sp>
                          <p:nvSpPr>
                            <p:cNvPr id="135263" name="直接连接符 135262"/>
                            <p:cNvSpPr/>
                            <p:nvPr/>
                          </p:nvSpPr>
                          <p:spPr>
                            <a:xfrm flipV="1">
                              <a:off x="1104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headEnd type="none" w="sm" len="sm"/>
                              <a:tailEnd type="none" w="sm" len="sm"/>
                            </a:ln>
                          </p:spPr>
                        </p:sp>
                        <p:sp>
                          <p:nvSpPr>
                            <p:cNvPr id="135264" name="直接连接符 135263"/>
                            <p:cNvSpPr/>
                            <p:nvPr/>
                          </p:nvSpPr>
                          <p:spPr>
                            <a:xfrm flipV="1">
                              <a:off x="1200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headEnd type="none" w="sm" len="sm"/>
                              <a:tailEnd type="none" w="sm" len="sm"/>
                            </a:ln>
                          </p:spPr>
                        </p:sp>
                      </p:grpSp>
                    </p:grpSp>
                    <p:grpSp>
                      <p:nvGrpSpPr>
                        <p:cNvPr id="135265" name="组合 135264"/>
                        <p:cNvGrpSpPr/>
                        <p:nvPr/>
                      </p:nvGrpSpPr>
                      <p:grpSpPr>
                        <a:xfrm>
                          <a:off x="1632" y="3600"/>
                          <a:ext cx="192" cy="240"/>
                          <a:chOff x="1056" y="3600"/>
                          <a:chExt cx="192" cy="240"/>
                        </a:xfrm>
                      </p:grpSpPr>
                      <p:sp>
                        <p:nvSpPr>
                          <p:cNvPr id="135266" name="直接连接符 135265"/>
                          <p:cNvSpPr/>
                          <p:nvPr/>
                        </p:nvSpPr>
                        <p:spPr>
                          <a:xfrm>
                            <a:off x="1152" y="3600"/>
                            <a:ext cx="48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chemeClr val="folHlink"/>
                            </a:solidFill>
                            <a:prstDash val="solid"/>
                            <a:headEnd type="none" w="sm" len="sm"/>
                            <a:tailEnd type="none" w="sm" len="sm"/>
                          </a:ln>
                        </p:spPr>
                      </p:sp>
                      <p:grpSp>
                        <p:nvGrpSpPr>
                          <p:cNvPr id="135267" name="组合 135266"/>
                          <p:cNvGrpSpPr/>
                          <p:nvPr/>
                        </p:nvGrpSpPr>
                        <p:grpSpPr>
                          <a:xfrm>
                            <a:off x="1056" y="3600"/>
                            <a:ext cx="192" cy="240"/>
                            <a:chOff x="1056" y="3600"/>
                            <a:chExt cx="192" cy="240"/>
                          </a:xfrm>
                        </p:grpSpPr>
                        <p:sp>
                          <p:nvSpPr>
                            <p:cNvPr id="135268" name="直接连接符 135267"/>
                            <p:cNvSpPr/>
                            <p:nvPr/>
                          </p:nvSpPr>
                          <p:spPr>
                            <a:xfrm>
                              <a:off x="1056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headEnd type="none" w="sm" len="sm"/>
                              <a:tailEnd type="none" w="sm" len="sm"/>
                            </a:ln>
                          </p:spPr>
                        </p:sp>
                        <p:sp>
                          <p:nvSpPr>
                            <p:cNvPr id="135269" name="直接连接符 135268"/>
                            <p:cNvSpPr/>
                            <p:nvPr/>
                          </p:nvSpPr>
                          <p:spPr>
                            <a:xfrm flipV="1">
                              <a:off x="1104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headEnd type="none" w="sm" len="sm"/>
                              <a:tailEnd type="none" w="sm" len="sm"/>
                            </a:ln>
                          </p:spPr>
                        </p:sp>
                        <p:sp>
                          <p:nvSpPr>
                            <p:cNvPr id="135270" name="直接连接符 135269"/>
                            <p:cNvSpPr/>
                            <p:nvPr/>
                          </p:nvSpPr>
                          <p:spPr>
                            <a:xfrm flipV="1">
                              <a:off x="1200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headEnd type="none" w="sm" len="sm"/>
                              <a:tailEnd type="none" w="sm" len="sm"/>
                            </a:ln>
                          </p:spPr>
                        </p:sp>
                      </p:grpSp>
                    </p:grpSp>
                    <p:grpSp>
                      <p:nvGrpSpPr>
                        <p:cNvPr id="135271" name="组合 135270"/>
                        <p:cNvGrpSpPr/>
                        <p:nvPr/>
                      </p:nvGrpSpPr>
                      <p:grpSpPr>
                        <a:xfrm>
                          <a:off x="2016" y="3600"/>
                          <a:ext cx="192" cy="240"/>
                          <a:chOff x="1056" y="3600"/>
                          <a:chExt cx="192" cy="240"/>
                        </a:xfrm>
                      </p:grpSpPr>
                      <p:sp>
                        <p:nvSpPr>
                          <p:cNvPr id="135272" name="直接连接符 135271"/>
                          <p:cNvSpPr/>
                          <p:nvPr/>
                        </p:nvSpPr>
                        <p:spPr>
                          <a:xfrm>
                            <a:off x="1152" y="3600"/>
                            <a:ext cx="48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chemeClr val="folHlink"/>
                            </a:solidFill>
                            <a:prstDash val="solid"/>
                            <a:headEnd type="none" w="sm" len="sm"/>
                            <a:tailEnd type="none" w="sm" len="sm"/>
                          </a:ln>
                        </p:spPr>
                      </p:sp>
                      <p:grpSp>
                        <p:nvGrpSpPr>
                          <p:cNvPr id="135273" name="组合 135272"/>
                          <p:cNvGrpSpPr/>
                          <p:nvPr/>
                        </p:nvGrpSpPr>
                        <p:grpSpPr>
                          <a:xfrm>
                            <a:off x="1056" y="3600"/>
                            <a:ext cx="192" cy="240"/>
                            <a:chOff x="1056" y="3600"/>
                            <a:chExt cx="192" cy="240"/>
                          </a:xfrm>
                        </p:grpSpPr>
                        <p:sp>
                          <p:nvSpPr>
                            <p:cNvPr id="135274" name="直接连接符 135273"/>
                            <p:cNvSpPr/>
                            <p:nvPr/>
                          </p:nvSpPr>
                          <p:spPr>
                            <a:xfrm>
                              <a:off x="1056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headEnd type="none" w="sm" len="sm"/>
                              <a:tailEnd type="none" w="sm" len="sm"/>
                            </a:ln>
                          </p:spPr>
                        </p:sp>
                        <p:sp>
                          <p:nvSpPr>
                            <p:cNvPr id="135275" name="直接连接符 135274"/>
                            <p:cNvSpPr/>
                            <p:nvPr/>
                          </p:nvSpPr>
                          <p:spPr>
                            <a:xfrm flipV="1">
                              <a:off x="1104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headEnd type="none" w="sm" len="sm"/>
                              <a:tailEnd type="none" w="sm" len="sm"/>
                            </a:ln>
                          </p:spPr>
                        </p:sp>
                        <p:sp>
                          <p:nvSpPr>
                            <p:cNvPr id="135276" name="直接连接符 135275"/>
                            <p:cNvSpPr/>
                            <p:nvPr/>
                          </p:nvSpPr>
                          <p:spPr>
                            <a:xfrm flipV="1">
                              <a:off x="1200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headEnd type="none" w="sm" len="sm"/>
                              <a:tailEnd type="none" w="sm" len="sm"/>
                            </a:ln>
                          </p:spPr>
                        </p:sp>
                      </p:grpSp>
                    </p:grpSp>
                    <p:sp>
                      <p:nvSpPr>
                        <p:cNvPr id="135277" name="直接连接符 135276"/>
                        <p:cNvSpPr/>
                        <p:nvPr/>
                      </p:nvSpPr>
                      <p:spPr>
                        <a:xfrm>
                          <a:off x="2256" y="3744"/>
                          <a:ext cx="288" cy="0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headEnd type="none" w="sm" len="sm"/>
                          <a:tailEnd type="none" w="sm" len="sm"/>
                        </a:ln>
                      </p:spPr>
                    </p:sp>
                  </p:grpSp>
                </p:grpSp>
                <p:grpSp>
                  <p:nvGrpSpPr>
                    <p:cNvPr id="135278" name="组合 135277"/>
                    <p:cNvGrpSpPr/>
                    <p:nvPr/>
                  </p:nvGrpSpPr>
                  <p:grpSpPr>
                    <a:xfrm>
                      <a:off x="432" y="3072"/>
                      <a:ext cx="2578" cy="972"/>
                      <a:chOff x="432" y="3072"/>
                      <a:chExt cx="2578" cy="972"/>
                    </a:xfrm>
                  </p:grpSpPr>
                  <p:grpSp>
                    <p:nvGrpSpPr>
                      <p:cNvPr id="135279" name="组合 135278"/>
                      <p:cNvGrpSpPr/>
                      <p:nvPr/>
                    </p:nvGrpSpPr>
                    <p:grpSpPr>
                      <a:xfrm>
                        <a:off x="1824" y="3600"/>
                        <a:ext cx="192" cy="240"/>
                        <a:chOff x="1056" y="3600"/>
                        <a:chExt cx="192" cy="240"/>
                      </a:xfrm>
                    </p:grpSpPr>
                    <p:sp>
                      <p:nvSpPr>
                        <p:cNvPr id="135280" name="直接连接符 135279"/>
                        <p:cNvSpPr/>
                        <p:nvPr/>
                      </p:nvSpPr>
                      <p:spPr>
                        <a:xfrm>
                          <a:off x="1152" y="3600"/>
                          <a:ext cx="48" cy="240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headEnd type="none" w="sm" len="sm"/>
                          <a:tailEnd type="none" w="sm" len="sm"/>
                        </a:ln>
                      </p:spPr>
                    </p:sp>
                    <p:grpSp>
                      <p:nvGrpSpPr>
                        <p:cNvPr id="135281" name="组合 135280"/>
                        <p:cNvGrpSpPr/>
                        <p:nvPr/>
                      </p:nvGrpSpPr>
                      <p:grpSpPr>
                        <a:xfrm>
                          <a:off x="1056" y="3600"/>
                          <a:ext cx="192" cy="240"/>
                          <a:chOff x="1056" y="3600"/>
                          <a:chExt cx="192" cy="240"/>
                        </a:xfrm>
                      </p:grpSpPr>
                      <p:sp>
                        <p:nvSpPr>
                          <p:cNvPr id="135282" name="直接连接符 135281"/>
                          <p:cNvSpPr/>
                          <p:nvPr/>
                        </p:nvSpPr>
                        <p:spPr>
                          <a:xfrm>
                            <a:off x="1056" y="3600"/>
                            <a:ext cx="48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chemeClr val="folHlink"/>
                            </a:solidFill>
                            <a:prstDash val="solid"/>
                            <a:headEnd type="none" w="sm" len="sm"/>
                            <a:tailEnd type="none" w="sm" len="sm"/>
                          </a:ln>
                        </p:spPr>
                      </p:sp>
                      <p:sp>
                        <p:nvSpPr>
                          <p:cNvPr id="135283" name="直接连接符 135282"/>
                          <p:cNvSpPr/>
                          <p:nvPr/>
                        </p:nvSpPr>
                        <p:spPr>
                          <a:xfrm flipV="1">
                            <a:off x="1104" y="3600"/>
                            <a:ext cx="48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chemeClr val="folHlink"/>
                            </a:solidFill>
                            <a:prstDash val="solid"/>
                            <a:headEnd type="none" w="sm" len="sm"/>
                            <a:tailEnd type="none" w="sm" len="sm"/>
                          </a:ln>
                        </p:spPr>
                      </p:sp>
                      <p:sp>
                        <p:nvSpPr>
                          <p:cNvPr id="135284" name="直接连接符 135283"/>
                          <p:cNvSpPr/>
                          <p:nvPr/>
                        </p:nvSpPr>
                        <p:spPr>
                          <a:xfrm flipV="1">
                            <a:off x="1200" y="3600"/>
                            <a:ext cx="48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chemeClr val="folHlink"/>
                            </a:solidFill>
                            <a:prstDash val="solid"/>
                            <a:headEnd type="none" w="sm" len="sm"/>
                            <a:tailEnd type="none" w="sm" len="sm"/>
                          </a:ln>
                        </p:spPr>
                      </p:sp>
                    </p:grpSp>
                  </p:grpSp>
                  <p:sp>
                    <p:nvSpPr>
                      <p:cNvPr id="135285" name="直接连接符 135284"/>
                      <p:cNvSpPr/>
                      <p:nvPr/>
                    </p:nvSpPr>
                    <p:spPr>
                      <a:xfrm>
                        <a:off x="768" y="3312"/>
                        <a:ext cx="1776" cy="0"/>
                      </a:xfrm>
                      <a:prstGeom prst="line">
                        <a:avLst/>
                      </a:prstGeom>
                      <a:ln w="38100" cap="sq" cmpd="dbl">
                        <a:solidFill>
                          <a:srgbClr val="00FF00"/>
                        </a:solidFill>
                        <a:prstDash val="solid"/>
                        <a:headEnd type="none" w="sm" len="sm"/>
                        <a:tailEnd type="none" w="sm" len="sm"/>
                      </a:ln>
                    </p:spPr>
                  </p:sp>
                  <p:sp>
                    <p:nvSpPr>
                      <p:cNvPr id="135286" name="直接连接符 135285"/>
                      <p:cNvSpPr/>
                      <p:nvPr/>
                    </p:nvSpPr>
                    <p:spPr>
                      <a:xfrm>
                        <a:off x="1632" y="3312"/>
                        <a:ext cx="0" cy="288"/>
                      </a:xfrm>
                      <a:prstGeom prst="line">
                        <a:avLst/>
                      </a:prstGeom>
                      <a:ln w="38100" cap="sq" cmpd="sng">
                        <a:solidFill>
                          <a:srgbClr val="00FF00"/>
                        </a:solidFill>
                        <a:prstDash val="solid"/>
                        <a:headEnd type="none" w="sm" len="sm"/>
                        <a:tailEnd type="triangle" w="sm" len="sm"/>
                      </a:ln>
                    </p:spPr>
                  </p:sp>
                  <p:grpSp>
                    <p:nvGrpSpPr>
                      <p:cNvPr id="135287" name="组合 135286"/>
                      <p:cNvGrpSpPr/>
                      <p:nvPr/>
                    </p:nvGrpSpPr>
                    <p:grpSpPr>
                      <a:xfrm>
                        <a:off x="2496" y="3216"/>
                        <a:ext cx="192" cy="192"/>
                        <a:chOff x="3072" y="3360"/>
                        <a:chExt cx="192" cy="192"/>
                      </a:xfrm>
                    </p:grpSpPr>
                    <p:sp>
                      <p:nvSpPr>
                        <p:cNvPr id="135288" name="椭圆 135287"/>
                        <p:cNvSpPr/>
                        <p:nvPr/>
                      </p:nvSpPr>
                      <p:spPr>
                        <a:xfrm>
                          <a:off x="3120" y="3360"/>
                          <a:ext cx="96" cy="144"/>
                        </a:xfrm>
                        <a:prstGeom prst="ellipse">
                          <a:avLst/>
                        </a:prstGeom>
                        <a:solidFill>
                          <a:schemeClr val="accent1"/>
                        </a:solidFill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headEnd type="none" w="sm" len="sm"/>
                          <a:tailEnd type="none" w="sm" len="sm"/>
                        </a:ln>
                      </p:spPr>
                      <p:txBody>
                        <a:bodyPr/>
                        <a:lstStyle/>
                        <a:p>
                          <a:endParaRPr lang="zh-CN" altLang="en-US" sz="1350"/>
                        </a:p>
                      </p:txBody>
                    </p:sp>
                    <p:sp>
                      <p:nvSpPr>
                        <p:cNvPr id="135289" name="直接连接符 135288"/>
                        <p:cNvSpPr/>
                        <p:nvPr/>
                      </p:nvSpPr>
                      <p:spPr>
                        <a:xfrm flipH="1">
                          <a:off x="3072" y="3360"/>
                          <a:ext cx="192" cy="192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headEnd type="none" w="sm" len="sm"/>
                          <a:tailEnd type="none" w="sm" len="sm"/>
                        </a:ln>
                      </p:spPr>
                    </p:sp>
                  </p:grpSp>
                  <p:grpSp>
                    <p:nvGrpSpPr>
                      <p:cNvPr id="135290" name="组合 135289"/>
                      <p:cNvGrpSpPr/>
                      <p:nvPr/>
                    </p:nvGrpSpPr>
                    <p:grpSpPr>
                      <a:xfrm>
                        <a:off x="624" y="3216"/>
                        <a:ext cx="192" cy="192"/>
                        <a:chOff x="3072" y="3360"/>
                        <a:chExt cx="192" cy="192"/>
                      </a:xfrm>
                    </p:grpSpPr>
                    <p:sp>
                      <p:nvSpPr>
                        <p:cNvPr id="135291" name="椭圆 135290"/>
                        <p:cNvSpPr/>
                        <p:nvPr/>
                      </p:nvSpPr>
                      <p:spPr>
                        <a:xfrm>
                          <a:off x="3120" y="3360"/>
                          <a:ext cx="96" cy="144"/>
                        </a:xfrm>
                        <a:prstGeom prst="ellipse">
                          <a:avLst/>
                        </a:prstGeom>
                        <a:solidFill>
                          <a:schemeClr val="accent1"/>
                        </a:solidFill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headEnd type="none" w="sm" len="sm"/>
                          <a:tailEnd type="none" w="sm" len="sm"/>
                        </a:ln>
                      </p:spPr>
                      <p:txBody>
                        <a:bodyPr/>
                        <a:lstStyle/>
                        <a:p>
                          <a:endParaRPr lang="zh-CN" altLang="en-US" sz="1350"/>
                        </a:p>
                      </p:txBody>
                    </p:sp>
                    <p:sp>
                      <p:nvSpPr>
                        <p:cNvPr id="135292" name="直接连接符 135291"/>
                        <p:cNvSpPr/>
                        <p:nvPr/>
                      </p:nvSpPr>
                      <p:spPr>
                        <a:xfrm flipH="1">
                          <a:off x="3072" y="3360"/>
                          <a:ext cx="192" cy="192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headEnd type="none" w="sm" len="sm"/>
                          <a:tailEnd type="none" w="sm" len="sm"/>
                        </a:ln>
                      </p:spPr>
                    </p:sp>
                  </p:grpSp>
                  <p:grpSp>
                    <p:nvGrpSpPr>
                      <p:cNvPr id="135293" name="组合 135292"/>
                      <p:cNvGrpSpPr/>
                      <p:nvPr/>
                    </p:nvGrpSpPr>
                    <p:grpSpPr>
                      <a:xfrm>
                        <a:off x="624" y="3648"/>
                        <a:ext cx="192" cy="192"/>
                        <a:chOff x="3072" y="3360"/>
                        <a:chExt cx="192" cy="192"/>
                      </a:xfrm>
                    </p:grpSpPr>
                    <p:sp>
                      <p:nvSpPr>
                        <p:cNvPr id="135294" name="椭圆 135293"/>
                        <p:cNvSpPr/>
                        <p:nvPr/>
                      </p:nvSpPr>
                      <p:spPr>
                        <a:xfrm>
                          <a:off x="3120" y="3360"/>
                          <a:ext cx="96" cy="144"/>
                        </a:xfrm>
                        <a:prstGeom prst="ellipse">
                          <a:avLst/>
                        </a:prstGeom>
                        <a:solidFill>
                          <a:schemeClr val="accent1"/>
                        </a:solidFill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headEnd type="none" w="sm" len="sm"/>
                          <a:tailEnd type="none" w="sm" len="sm"/>
                        </a:ln>
                      </p:spPr>
                      <p:txBody>
                        <a:bodyPr/>
                        <a:lstStyle/>
                        <a:p>
                          <a:endParaRPr lang="zh-CN" altLang="en-US" sz="1350"/>
                        </a:p>
                      </p:txBody>
                    </p:sp>
                    <p:sp>
                      <p:nvSpPr>
                        <p:cNvPr id="135295" name="直接连接符 135294"/>
                        <p:cNvSpPr/>
                        <p:nvPr/>
                      </p:nvSpPr>
                      <p:spPr>
                        <a:xfrm flipH="1">
                          <a:off x="3072" y="3360"/>
                          <a:ext cx="192" cy="192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headEnd type="none" w="sm" len="sm"/>
                          <a:tailEnd type="none" w="sm" len="sm"/>
                        </a:ln>
                      </p:spPr>
                    </p:sp>
                  </p:grpSp>
                  <p:grpSp>
                    <p:nvGrpSpPr>
                      <p:cNvPr id="135296" name="组合 135295"/>
                      <p:cNvGrpSpPr/>
                      <p:nvPr/>
                    </p:nvGrpSpPr>
                    <p:grpSpPr>
                      <a:xfrm>
                        <a:off x="2496" y="3648"/>
                        <a:ext cx="192" cy="192"/>
                        <a:chOff x="3072" y="3360"/>
                        <a:chExt cx="192" cy="192"/>
                      </a:xfrm>
                    </p:grpSpPr>
                    <p:sp>
                      <p:nvSpPr>
                        <p:cNvPr id="135297" name="椭圆 135296"/>
                        <p:cNvSpPr/>
                        <p:nvPr/>
                      </p:nvSpPr>
                      <p:spPr>
                        <a:xfrm>
                          <a:off x="3120" y="3360"/>
                          <a:ext cx="96" cy="144"/>
                        </a:xfrm>
                        <a:prstGeom prst="ellipse">
                          <a:avLst/>
                        </a:prstGeom>
                        <a:solidFill>
                          <a:schemeClr val="accent1"/>
                        </a:solidFill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headEnd type="none" w="sm" len="sm"/>
                          <a:tailEnd type="none" w="sm" len="sm"/>
                        </a:ln>
                      </p:spPr>
                      <p:txBody>
                        <a:bodyPr/>
                        <a:lstStyle/>
                        <a:p>
                          <a:endParaRPr lang="zh-CN" altLang="en-US" sz="1350"/>
                        </a:p>
                      </p:txBody>
                    </p:sp>
                    <p:sp>
                      <p:nvSpPr>
                        <p:cNvPr id="135298" name="直接连接符 135297"/>
                        <p:cNvSpPr/>
                        <p:nvPr/>
                      </p:nvSpPr>
                      <p:spPr>
                        <a:xfrm flipH="1">
                          <a:off x="3072" y="3360"/>
                          <a:ext cx="192" cy="192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headEnd type="none" w="sm" len="sm"/>
                          <a:tailEnd type="none" w="sm" len="sm"/>
                        </a:ln>
                      </p:spPr>
                    </p:sp>
                  </p:grpSp>
                  <p:sp>
                    <p:nvSpPr>
                      <p:cNvPr id="135299" name="矩形 135298"/>
                      <p:cNvSpPr/>
                      <p:nvPr/>
                    </p:nvSpPr>
                    <p:spPr>
                      <a:xfrm>
                        <a:off x="432" y="3600"/>
                        <a:ext cx="385" cy="396"/>
                      </a:xfrm>
                      <a:prstGeom prst="rect">
                        <a:avLst/>
                      </a:prstGeom>
                      <a:noFill/>
                      <a:ln w="12700">
                        <a:noFill/>
                      </a:ln>
                    </p:spPr>
                    <p:txBody>
                      <a:bodyPr wrap="square" anchor="t">
                        <a:spAutoFit/>
                      </a:bodyPr>
                      <a:lstStyle/>
                      <a:p>
                        <a:pPr>
                          <a:buClr>
                            <a:schemeClr val="bg1"/>
                          </a:buClr>
                        </a:pPr>
                        <a:r>
                          <a:rPr lang="en-US" altLang="zh-CN" b="1">
                            <a:latin typeface="Times New Roman" panose="02020603050405020304" charset="0"/>
                            <a:ea typeface="宋体" panose="02010600030101010101" pitchFamily="2" charset="-122"/>
                          </a:rPr>
                          <a:t>A</a:t>
                        </a:r>
                      </a:p>
                    </p:txBody>
                  </p:sp>
                  <p:sp>
                    <p:nvSpPr>
                      <p:cNvPr id="135300" name="矩形 135299"/>
                      <p:cNvSpPr/>
                      <p:nvPr/>
                    </p:nvSpPr>
                    <p:spPr>
                      <a:xfrm>
                        <a:off x="2635" y="3648"/>
                        <a:ext cx="368" cy="396"/>
                      </a:xfrm>
                      <a:prstGeom prst="rect">
                        <a:avLst/>
                      </a:prstGeom>
                      <a:noFill/>
                      <a:ln w="12700">
                        <a:noFill/>
                      </a:ln>
                    </p:spPr>
                    <p:txBody>
                      <a:bodyPr wrap="square" anchor="t">
                        <a:spAutoFit/>
                      </a:bodyPr>
                      <a:lstStyle/>
                      <a:p>
                        <a:pPr>
                          <a:buClr>
                            <a:schemeClr val="bg1"/>
                          </a:buClr>
                        </a:pPr>
                        <a:r>
                          <a:rPr lang="en-US" altLang="zh-CN" b="1">
                            <a:latin typeface="Times New Roman" panose="02020603050405020304" charset="0"/>
                            <a:ea typeface="宋体" panose="02010600030101010101" pitchFamily="2" charset="-122"/>
                          </a:rPr>
                          <a:t>B</a:t>
                        </a:r>
                      </a:p>
                    </p:txBody>
                  </p:sp>
                  <p:sp>
                    <p:nvSpPr>
                      <p:cNvPr id="135301" name="矩形 135300"/>
                      <p:cNvSpPr/>
                      <p:nvPr/>
                    </p:nvSpPr>
                    <p:spPr>
                      <a:xfrm>
                        <a:off x="432" y="3072"/>
                        <a:ext cx="385" cy="406"/>
                      </a:xfrm>
                      <a:prstGeom prst="rect">
                        <a:avLst/>
                      </a:prstGeom>
                      <a:noFill/>
                      <a:ln w="12700">
                        <a:noFill/>
                      </a:ln>
                    </p:spPr>
                    <p:txBody>
                      <a:bodyPr wrap="square" anchor="t">
                        <a:spAutoFit/>
                      </a:bodyPr>
                      <a:lstStyle/>
                      <a:p>
                        <a:pPr>
                          <a:buClr>
                            <a:schemeClr val="bg1"/>
                          </a:buClr>
                        </a:pPr>
                        <a:r>
                          <a:rPr lang="en-US" altLang="zh-CN" b="1">
                            <a:latin typeface="Times New Roman" panose="02020603050405020304" charset="0"/>
                            <a:ea typeface="宋体" panose="02010600030101010101" pitchFamily="2" charset="-122"/>
                          </a:rPr>
                          <a:t>C</a:t>
                        </a:r>
                      </a:p>
                    </p:txBody>
                  </p:sp>
                  <p:sp>
                    <p:nvSpPr>
                      <p:cNvPr id="135302" name="矩形 135301"/>
                      <p:cNvSpPr/>
                      <p:nvPr/>
                    </p:nvSpPr>
                    <p:spPr>
                      <a:xfrm>
                        <a:off x="2625" y="3072"/>
                        <a:ext cx="385" cy="406"/>
                      </a:xfrm>
                      <a:prstGeom prst="rect">
                        <a:avLst/>
                      </a:prstGeom>
                      <a:noFill/>
                      <a:ln w="12700">
                        <a:noFill/>
                      </a:ln>
                    </p:spPr>
                    <p:txBody>
                      <a:bodyPr wrap="square" anchor="t">
                        <a:spAutoFit/>
                      </a:bodyPr>
                      <a:lstStyle/>
                      <a:p>
                        <a:pPr>
                          <a:buClr>
                            <a:schemeClr val="bg1"/>
                          </a:buClr>
                        </a:pPr>
                        <a:r>
                          <a:rPr lang="en-US" altLang="zh-CN" b="1">
                            <a:latin typeface="Times New Roman" panose="02020603050405020304" charset="0"/>
                            <a:ea typeface="宋体" panose="02010600030101010101" pitchFamily="2" charset="-122"/>
                          </a:rPr>
                          <a:t>D</a:t>
                        </a:r>
                      </a:p>
                    </p:txBody>
                  </p:sp>
                </p:grpSp>
              </p:grpSp>
              <p:sp>
                <p:nvSpPr>
                  <p:cNvPr id="135303" name="矩形 135302"/>
                  <p:cNvSpPr/>
                  <p:nvPr/>
                </p:nvSpPr>
                <p:spPr>
                  <a:xfrm>
                    <a:off x="1632" y="3359"/>
                    <a:ext cx="352" cy="406"/>
                  </a:xfrm>
                  <a:prstGeom prst="rect">
                    <a:avLst/>
                  </a:prstGeom>
                  <a:noFill/>
                  <a:ln w="12700">
                    <a:noFill/>
                  </a:ln>
                </p:spPr>
                <p:txBody>
                  <a:bodyPr wrap="square" anchor="t">
                    <a:spAutoFit/>
                  </a:bodyPr>
                  <a:lstStyle/>
                  <a:p>
                    <a:pPr>
                      <a:buClr>
                        <a:schemeClr val="bg1"/>
                      </a:buClr>
                    </a:pPr>
                    <a:r>
                      <a:rPr lang="en-US" altLang="zh-CN" b="1">
                        <a:latin typeface="Times New Roman" panose="02020603050405020304" charset="0"/>
                        <a:ea typeface="宋体" panose="02010600030101010101" pitchFamily="2" charset="-122"/>
                      </a:rPr>
                      <a:t>P</a:t>
                    </a:r>
                  </a:p>
                </p:txBody>
              </p:sp>
            </p:grpSp>
          </p:grpSp>
          <p:sp>
            <p:nvSpPr>
              <p:cNvPr id="135304" name="矩形 135303"/>
              <p:cNvSpPr/>
              <p:nvPr/>
            </p:nvSpPr>
            <p:spPr>
              <a:xfrm>
                <a:off x="3312" y="2160"/>
                <a:ext cx="308" cy="309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square" anchor="t">
                <a:spAutoFit/>
              </a:bodyPr>
              <a:lstStyle/>
              <a:p>
                <a:pPr>
                  <a:buClr>
                    <a:schemeClr val="bg1"/>
                  </a:buClr>
                </a:pPr>
                <a:r>
                  <a:rPr lang="zh-CN" altLang="en-US" b="1" dirty="0">
                    <a:latin typeface="Times New Roman" panose="02020603050405020304" charset="0"/>
                    <a:ea typeface="黑体" panose="02010609060101010101" pitchFamily="49" charset="-122"/>
                  </a:rPr>
                  <a:t>乙</a:t>
                </a:r>
              </a:p>
            </p:txBody>
          </p:sp>
        </p:grpSp>
        <p:grpSp>
          <p:nvGrpSpPr>
            <p:cNvPr id="135305" name="组合 135304"/>
            <p:cNvGrpSpPr/>
            <p:nvPr/>
          </p:nvGrpSpPr>
          <p:grpSpPr>
            <a:xfrm>
              <a:off x="864" y="3120"/>
              <a:ext cx="1702" cy="885"/>
              <a:chOff x="720" y="2688"/>
              <a:chExt cx="1702" cy="885"/>
            </a:xfrm>
          </p:grpSpPr>
          <p:grpSp>
            <p:nvGrpSpPr>
              <p:cNvPr id="135306" name="组合 135305"/>
              <p:cNvGrpSpPr/>
              <p:nvPr/>
            </p:nvGrpSpPr>
            <p:grpSpPr>
              <a:xfrm>
                <a:off x="720" y="2688"/>
                <a:ext cx="1702" cy="760"/>
                <a:chOff x="624" y="2688"/>
                <a:chExt cx="2578" cy="972"/>
              </a:xfrm>
            </p:grpSpPr>
            <p:sp>
              <p:nvSpPr>
                <p:cNvPr id="135307" name="直接连接符 135306"/>
                <p:cNvSpPr/>
                <p:nvPr/>
              </p:nvSpPr>
              <p:spPr>
                <a:xfrm>
                  <a:off x="2400" y="3216"/>
                  <a:ext cx="48" cy="144"/>
                </a:xfrm>
                <a:prstGeom prst="line">
                  <a:avLst/>
                </a:prstGeom>
                <a:ln w="38100" cap="sq" cmpd="sng">
                  <a:solidFill>
                    <a:schemeClr val="folHlink"/>
                  </a:solidFill>
                  <a:prstDash val="solid"/>
                  <a:headEnd type="none" w="sm" len="sm"/>
                  <a:tailEnd type="none" w="sm" len="sm"/>
                </a:ln>
              </p:spPr>
            </p:sp>
            <p:grpSp>
              <p:nvGrpSpPr>
                <p:cNvPr id="135308" name="组合 135307"/>
                <p:cNvGrpSpPr/>
                <p:nvPr/>
              </p:nvGrpSpPr>
              <p:grpSpPr>
                <a:xfrm>
                  <a:off x="624" y="2688"/>
                  <a:ext cx="2578" cy="972"/>
                  <a:chOff x="720" y="3120"/>
                  <a:chExt cx="2578" cy="972"/>
                </a:xfrm>
              </p:grpSpPr>
              <p:grpSp>
                <p:nvGrpSpPr>
                  <p:cNvPr id="135309" name="组合 135308"/>
                  <p:cNvGrpSpPr/>
                  <p:nvPr/>
                </p:nvGrpSpPr>
                <p:grpSpPr>
                  <a:xfrm>
                    <a:off x="720" y="3120"/>
                    <a:ext cx="2578" cy="972"/>
                    <a:chOff x="432" y="3072"/>
                    <a:chExt cx="2578" cy="972"/>
                  </a:xfrm>
                </p:grpSpPr>
                <p:grpSp>
                  <p:nvGrpSpPr>
                    <p:cNvPr id="135310" name="组合 135309"/>
                    <p:cNvGrpSpPr/>
                    <p:nvPr/>
                  </p:nvGrpSpPr>
                  <p:grpSpPr>
                    <a:xfrm>
                      <a:off x="768" y="3600"/>
                      <a:ext cx="1776" cy="240"/>
                      <a:chOff x="768" y="3600"/>
                      <a:chExt cx="1776" cy="240"/>
                    </a:xfrm>
                  </p:grpSpPr>
                  <p:sp>
                    <p:nvSpPr>
                      <p:cNvPr id="135311" name="直接连接符 135310"/>
                      <p:cNvSpPr/>
                      <p:nvPr/>
                    </p:nvSpPr>
                    <p:spPr>
                      <a:xfrm flipV="1">
                        <a:off x="1008" y="3600"/>
                        <a:ext cx="48" cy="144"/>
                      </a:xfrm>
                      <a:prstGeom prst="line">
                        <a:avLst/>
                      </a:prstGeom>
                      <a:ln w="38100" cap="sq" cmpd="sng">
                        <a:solidFill>
                          <a:schemeClr val="folHlink"/>
                        </a:solidFill>
                        <a:prstDash val="solid"/>
                        <a:headEnd type="none" w="sm" len="sm"/>
                        <a:tailEnd type="none" w="sm" len="sm"/>
                      </a:ln>
                    </p:spPr>
                  </p:sp>
                  <p:grpSp>
                    <p:nvGrpSpPr>
                      <p:cNvPr id="135312" name="组合 135311"/>
                      <p:cNvGrpSpPr/>
                      <p:nvPr/>
                    </p:nvGrpSpPr>
                    <p:grpSpPr>
                      <a:xfrm>
                        <a:off x="768" y="3600"/>
                        <a:ext cx="1776" cy="240"/>
                        <a:chOff x="768" y="3600"/>
                        <a:chExt cx="1776" cy="240"/>
                      </a:xfrm>
                    </p:grpSpPr>
                    <p:sp>
                      <p:nvSpPr>
                        <p:cNvPr id="135313" name="直接连接符 135312"/>
                        <p:cNvSpPr/>
                        <p:nvPr/>
                      </p:nvSpPr>
                      <p:spPr>
                        <a:xfrm>
                          <a:off x="768" y="3744"/>
                          <a:ext cx="240" cy="0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headEnd type="none" w="sm" len="sm"/>
                          <a:tailEnd type="none" w="sm" len="sm"/>
                        </a:ln>
                      </p:spPr>
                    </p:sp>
                    <p:grpSp>
                      <p:nvGrpSpPr>
                        <p:cNvPr id="135314" name="组合 135313"/>
                        <p:cNvGrpSpPr/>
                        <p:nvPr/>
                      </p:nvGrpSpPr>
                      <p:grpSpPr>
                        <a:xfrm>
                          <a:off x="1056" y="3600"/>
                          <a:ext cx="192" cy="240"/>
                          <a:chOff x="1056" y="3600"/>
                          <a:chExt cx="192" cy="240"/>
                        </a:xfrm>
                      </p:grpSpPr>
                      <p:sp>
                        <p:nvSpPr>
                          <p:cNvPr id="135315" name="直接连接符 135314"/>
                          <p:cNvSpPr/>
                          <p:nvPr/>
                        </p:nvSpPr>
                        <p:spPr>
                          <a:xfrm>
                            <a:off x="1152" y="3600"/>
                            <a:ext cx="48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chemeClr val="folHlink"/>
                            </a:solidFill>
                            <a:prstDash val="solid"/>
                            <a:headEnd type="none" w="sm" len="sm"/>
                            <a:tailEnd type="none" w="sm" len="sm"/>
                          </a:ln>
                        </p:spPr>
                      </p:sp>
                      <p:grpSp>
                        <p:nvGrpSpPr>
                          <p:cNvPr id="135316" name="组合 135315"/>
                          <p:cNvGrpSpPr/>
                          <p:nvPr/>
                        </p:nvGrpSpPr>
                        <p:grpSpPr>
                          <a:xfrm>
                            <a:off x="1056" y="3600"/>
                            <a:ext cx="192" cy="240"/>
                            <a:chOff x="1056" y="3600"/>
                            <a:chExt cx="192" cy="240"/>
                          </a:xfrm>
                        </p:grpSpPr>
                        <p:sp>
                          <p:nvSpPr>
                            <p:cNvPr id="135317" name="直接连接符 135316"/>
                            <p:cNvSpPr/>
                            <p:nvPr/>
                          </p:nvSpPr>
                          <p:spPr>
                            <a:xfrm>
                              <a:off x="1056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headEnd type="none" w="sm" len="sm"/>
                              <a:tailEnd type="none" w="sm" len="sm"/>
                            </a:ln>
                          </p:spPr>
                        </p:sp>
                        <p:sp>
                          <p:nvSpPr>
                            <p:cNvPr id="135318" name="直接连接符 135317"/>
                            <p:cNvSpPr/>
                            <p:nvPr/>
                          </p:nvSpPr>
                          <p:spPr>
                            <a:xfrm flipV="1">
                              <a:off x="1104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headEnd type="none" w="sm" len="sm"/>
                              <a:tailEnd type="none" w="sm" len="sm"/>
                            </a:ln>
                          </p:spPr>
                        </p:sp>
                        <p:sp>
                          <p:nvSpPr>
                            <p:cNvPr id="135319" name="直接连接符 135318"/>
                            <p:cNvSpPr/>
                            <p:nvPr/>
                          </p:nvSpPr>
                          <p:spPr>
                            <a:xfrm flipV="1">
                              <a:off x="1200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headEnd type="none" w="sm" len="sm"/>
                              <a:tailEnd type="none" w="sm" len="sm"/>
                            </a:ln>
                          </p:spPr>
                        </p:sp>
                      </p:grpSp>
                    </p:grpSp>
                    <p:grpSp>
                      <p:nvGrpSpPr>
                        <p:cNvPr id="135320" name="组合 135319"/>
                        <p:cNvGrpSpPr/>
                        <p:nvPr/>
                      </p:nvGrpSpPr>
                      <p:grpSpPr>
                        <a:xfrm>
                          <a:off x="1248" y="3600"/>
                          <a:ext cx="192" cy="240"/>
                          <a:chOff x="1056" y="3600"/>
                          <a:chExt cx="192" cy="240"/>
                        </a:xfrm>
                      </p:grpSpPr>
                      <p:sp>
                        <p:nvSpPr>
                          <p:cNvPr id="135321" name="直接连接符 135320"/>
                          <p:cNvSpPr/>
                          <p:nvPr/>
                        </p:nvSpPr>
                        <p:spPr>
                          <a:xfrm>
                            <a:off x="1152" y="3600"/>
                            <a:ext cx="48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chemeClr val="folHlink"/>
                            </a:solidFill>
                            <a:prstDash val="solid"/>
                            <a:headEnd type="none" w="sm" len="sm"/>
                            <a:tailEnd type="none" w="sm" len="sm"/>
                          </a:ln>
                        </p:spPr>
                      </p:sp>
                      <p:grpSp>
                        <p:nvGrpSpPr>
                          <p:cNvPr id="135322" name="组合 135321"/>
                          <p:cNvGrpSpPr/>
                          <p:nvPr/>
                        </p:nvGrpSpPr>
                        <p:grpSpPr>
                          <a:xfrm>
                            <a:off x="1056" y="3600"/>
                            <a:ext cx="192" cy="240"/>
                            <a:chOff x="1056" y="3600"/>
                            <a:chExt cx="192" cy="240"/>
                          </a:xfrm>
                        </p:grpSpPr>
                        <p:sp>
                          <p:nvSpPr>
                            <p:cNvPr id="135323" name="直接连接符 135322"/>
                            <p:cNvSpPr/>
                            <p:nvPr/>
                          </p:nvSpPr>
                          <p:spPr>
                            <a:xfrm>
                              <a:off x="1056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headEnd type="none" w="sm" len="sm"/>
                              <a:tailEnd type="none" w="sm" len="sm"/>
                            </a:ln>
                          </p:spPr>
                        </p:sp>
                        <p:sp>
                          <p:nvSpPr>
                            <p:cNvPr id="135324" name="直接连接符 135323"/>
                            <p:cNvSpPr/>
                            <p:nvPr/>
                          </p:nvSpPr>
                          <p:spPr>
                            <a:xfrm flipV="1">
                              <a:off x="1104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headEnd type="none" w="sm" len="sm"/>
                              <a:tailEnd type="none" w="sm" len="sm"/>
                            </a:ln>
                          </p:spPr>
                        </p:sp>
                        <p:sp>
                          <p:nvSpPr>
                            <p:cNvPr id="135325" name="直接连接符 135324"/>
                            <p:cNvSpPr/>
                            <p:nvPr/>
                          </p:nvSpPr>
                          <p:spPr>
                            <a:xfrm flipV="1">
                              <a:off x="1200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headEnd type="none" w="sm" len="sm"/>
                              <a:tailEnd type="none" w="sm" len="sm"/>
                            </a:ln>
                          </p:spPr>
                        </p:sp>
                      </p:grpSp>
                    </p:grpSp>
                    <p:grpSp>
                      <p:nvGrpSpPr>
                        <p:cNvPr id="135326" name="组合 135325"/>
                        <p:cNvGrpSpPr/>
                        <p:nvPr/>
                      </p:nvGrpSpPr>
                      <p:grpSpPr>
                        <a:xfrm>
                          <a:off x="1440" y="3600"/>
                          <a:ext cx="192" cy="240"/>
                          <a:chOff x="1056" y="3600"/>
                          <a:chExt cx="192" cy="240"/>
                        </a:xfrm>
                      </p:grpSpPr>
                      <p:sp>
                        <p:nvSpPr>
                          <p:cNvPr id="135327" name="直接连接符 135326"/>
                          <p:cNvSpPr/>
                          <p:nvPr/>
                        </p:nvSpPr>
                        <p:spPr>
                          <a:xfrm>
                            <a:off x="1152" y="3600"/>
                            <a:ext cx="48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chemeClr val="folHlink"/>
                            </a:solidFill>
                            <a:prstDash val="solid"/>
                            <a:headEnd type="none" w="sm" len="sm"/>
                            <a:tailEnd type="none" w="sm" len="sm"/>
                          </a:ln>
                        </p:spPr>
                      </p:sp>
                      <p:grpSp>
                        <p:nvGrpSpPr>
                          <p:cNvPr id="135328" name="组合 135327"/>
                          <p:cNvGrpSpPr/>
                          <p:nvPr/>
                        </p:nvGrpSpPr>
                        <p:grpSpPr>
                          <a:xfrm>
                            <a:off x="1056" y="3600"/>
                            <a:ext cx="192" cy="240"/>
                            <a:chOff x="1056" y="3600"/>
                            <a:chExt cx="192" cy="240"/>
                          </a:xfrm>
                        </p:grpSpPr>
                        <p:sp>
                          <p:nvSpPr>
                            <p:cNvPr id="135329" name="直接连接符 135328"/>
                            <p:cNvSpPr/>
                            <p:nvPr/>
                          </p:nvSpPr>
                          <p:spPr>
                            <a:xfrm>
                              <a:off x="1056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headEnd type="none" w="sm" len="sm"/>
                              <a:tailEnd type="none" w="sm" len="sm"/>
                            </a:ln>
                          </p:spPr>
                        </p:sp>
                        <p:sp>
                          <p:nvSpPr>
                            <p:cNvPr id="135330" name="直接连接符 135329"/>
                            <p:cNvSpPr/>
                            <p:nvPr/>
                          </p:nvSpPr>
                          <p:spPr>
                            <a:xfrm flipV="1">
                              <a:off x="1104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headEnd type="none" w="sm" len="sm"/>
                              <a:tailEnd type="none" w="sm" len="sm"/>
                            </a:ln>
                          </p:spPr>
                        </p:sp>
                        <p:sp>
                          <p:nvSpPr>
                            <p:cNvPr id="135331" name="直接连接符 135330"/>
                            <p:cNvSpPr/>
                            <p:nvPr/>
                          </p:nvSpPr>
                          <p:spPr>
                            <a:xfrm flipV="1">
                              <a:off x="1200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headEnd type="none" w="sm" len="sm"/>
                              <a:tailEnd type="none" w="sm" len="sm"/>
                            </a:ln>
                          </p:spPr>
                        </p:sp>
                      </p:grpSp>
                    </p:grpSp>
                    <p:grpSp>
                      <p:nvGrpSpPr>
                        <p:cNvPr id="135332" name="组合 135331"/>
                        <p:cNvGrpSpPr/>
                        <p:nvPr/>
                      </p:nvGrpSpPr>
                      <p:grpSpPr>
                        <a:xfrm>
                          <a:off x="1632" y="3600"/>
                          <a:ext cx="192" cy="240"/>
                          <a:chOff x="1056" y="3600"/>
                          <a:chExt cx="192" cy="240"/>
                        </a:xfrm>
                      </p:grpSpPr>
                      <p:sp>
                        <p:nvSpPr>
                          <p:cNvPr id="135333" name="直接连接符 135332"/>
                          <p:cNvSpPr/>
                          <p:nvPr/>
                        </p:nvSpPr>
                        <p:spPr>
                          <a:xfrm>
                            <a:off x="1152" y="3600"/>
                            <a:ext cx="48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chemeClr val="folHlink"/>
                            </a:solidFill>
                            <a:prstDash val="solid"/>
                            <a:headEnd type="none" w="sm" len="sm"/>
                            <a:tailEnd type="none" w="sm" len="sm"/>
                          </a:ln>
                        </p:spPr>
                      </p:sp>
                      <p:grpSp>
                        <p:nvGrpSpPr>
                          <p:cNvPr id="135334" name="组合 135333"/>
                          <p:cNvGrpSpPr/>
                          <p:nvPr/>
                        </p:nvGrpSpPr>
                        <p:grpSpPr>
                          <a:xfrm>
                            <a:off x="1056" y="3600"/>
                            <a:ext cx="192" cy="240"/>
                            <a:chOff x="1056" y="3600"/>
                            <a:chExt cx="192" cy="240"/>
                          </a:xfrm>
                        </p:grpSpPr>
                        <p:sp>
                          <p:nvSpPr>
                            <p:cNvPr id="135335" name="直接连接符 135334"/>
                            <p:cNvSpPr/>
                            <p:nvPr/>
                          </p:nvSpPr>
                          <p:spPr>
                            <a:xfrm>
                              <a:off x="1056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headEnd type="none" w="sm" len="sm"/>
                              <a:tailEnd type="none" w="sm" len="sm"/>
                            </a:ln>
                          </p:spPr>
                        </p:sp>
                        <p:sp>
                          <p:nvSpPr>
                            <p:cNvPr id="135336" name="直接连接符 135335"/>
                            <p:cNvSpPr/>
                            <p:nvPr/>
                          </p:nvSpPr>
                          <p:spPr>
                            <a:xfrm flipV="1">
                              <a:off x="1104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headEnd type="none" w="sm" len="sm"/>
                              <a:tailEnd type="none" w="sm" len="sm"/>
                            </a:ln>
                          </p:spPr>
                        </p:sp>
                        <p:sp>
                          <p:nvSpPr>
                            <p:cNvPr id="135337" name="直接连接符 135336"/>
                            <p:cNvSpPr/>
                            <p:nvPr/>
                          </p:nvSpPr>
                          <p:spPr>
                            <a:xfrm flipV="1">
                              <a:off x="1200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headEnd type="none" w="sm" len="sm"/>
                              <a:tailEnd type="none" w="sm" len="sm"/>
                            </a:ln>
                          </p:spPr>
                        </p:sp>
                      </p:grpSp>
                    </p:grpSp>
                    <p:grpSp>
                      <p:nvGrpSpPr>
                        <p:cNvPr id="135338" name="组合 135337"/>
                        <p:cNvGrpSpPr/>
                        <p:nvPr/>
                      </p:nvGrpSpPr>
                      <p:grpSpPr>
                        <a:xfrm>
                          <a:off x="2016" y="3600"/>
                          <a:ext cx="192" cy="240"/>
                          <a:chOff x="1056" y="3600"/>
                          <a:chExt cx="192" cy="240"/>
                        </a:xfrm>
                      </p:grpSpPr>
                      <p:sp>
                        <p:nvSpPr>
                          <p:cNvPr id="135339" name="直接连接符 135338"/>
                          <p:cNvSpPr/>
                          <p:nvPr/>
                        </p:nvSpPr>
                        <p:spPr>
                          <a:xfrm>
                            <a:off x="1152" y="3600"/>
                            <a:ext cx="48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chemeClr val="folHlink"/>
                            </a:solidFill>
                            <a:prstDash val="solid"/>
                            <a:headEnd type="none" w="sm" len="sm"/>
                            <a:tailEnd type="none" w="sm" len="sm"/>
                          </a:ln>
                        </p:spPr>
                      </p:sp>
                      <p:grpSp>
                        <p:nvGrpSpPr>
                          <p:cNvPr id="135340" name="组合 135339"/>
                          <p:cNvGrpSpPr/>
                          <p:nvPr/>
                        </p:nvGrpSpPr>
                        <p:grpSpPr>
                          <a:xfrm>
                            <a:off x="1056" y="3600"/>
                            <a:ext cx="192" cy="240"/>
                            <a:chOff x="1056" y="3600"/>
                            <a:chExt cx="192" cy="240"/>
                          </a:xfrm>
                        </p:grpSpPr>
                        <p:sp>
                          <p:nvSpPr>
                            <p:cNvPr id="135341" name="直接连接符 135340"/>
                            <p:cNvSpPr/>
                            <p:nvPr/>
                          </p:nvSpPr>
                          <p:spPr>
                            <a:xfrm>
                              <a:off x="1056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headEnd type="none" w="sm" len="sm"/>
                              <a:tailEnd type="none" w="sm" len="sm"/>
                            </a:ln>
                          </p:spPr>
                        </p:sp>
                        <p:sp>
                          <p:nvSpPr>
                            <p:cNvPr id="135342" name="直接连接符 135341"/>
                            <p:cNvSpPr/>
                            <p:nvPr/>
                          </p:nvSpPr>
                          <p:spPr>
                            <a:xfrm flipV="1">
                              <a:off x="1104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headEnd type="none" w="sm" len="sm"/>
                              <a:tailEnd type="none" w="sm" len="sm"/>
                            </a:ln>
                          </p:spPr>
                        </p:sp>
                        <p:sp>
                          <p:nvSpPr>
                            <p:cNvPr id="135343" name="直接连接符 135342"/>
                            <p:cNvSpPr/>
                            <p:nvPr/>
                          </p:nvSpPr>
                          <p:spPr>
                            <a:xfrm flipV="1">
                              <a:off x="1200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headEnd type="none" w="sm" len="sm"/>
                              <a:tailEnd type="none" w="sm" len="sm"/>
                            </a:ln>
                          </p:spPr>
                        </p:sp>
                      </p:grpSp>
                    </p:grpSp>
                    <p:sp>
                      <p:nvSpPr>
                        <p:cNvPr id="135344" name="直接连接符 135343"/>
                        <p:cNvSpPr/>
                        <p:nvPr/>
                      </p:nvSpPr>
                      <p:spPr>
                        <a:xfrm>
                          <a:off x="2256" y="3744"/>
                          <a:ext cx="288" cy="0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headEnd type="none" w="sm" len="sm"/>
                          <a:tailEnd type="none" w="sm" len="sm"/>
                        </a:ln>
                      </p:spPr>
                    </p:sp>
                  </p:grpSp>
                </p:grpSp>
                <p:grpSp>
                  <p:nvGrpSpPr>
                    <p:cNvPr id="135345" name="组合 135344"/>
                    <p:cNvGrpSpPr/>
                    <p:nvPr/>
                  </p:nvGrpSpPr>
                  <p:grpSpPr>
                    <a:xfrm>
                      <a:off x="432" y="3072"/>
                      <a:ext cx="2578" cy="972"/>
                      <a:chOff x="432" y="3072"/>
                      <a:chExt cx="2578" cy="972"/>
                    </a:xfrm>
                  </p:grpSpPr>
                  <p:grpSp>
                    <p:nvGrpSpPr>
                      <p:cNvPr id="135346" name="组合 135345"/>
                      <p:cNvGrpSpPr/>
                      <p:nvPr/>
                    </p:nvGrpSpPr>
                    <p:grpSpPr>
                      <a:xfrm>
                        <a:off x="1824" y="3600"/>
                        <a:ext cx="192" cy="240"/>
                        <a:chOff x="1056" y="3600"/>
                        <a:chExt cx="192" cy="240"/>
                      </a:xfrm>
                    </p:grpSpPr>
                    <p:sp>
                      <p:nvSpPr>
                        <p:cNvPr id="135347" name="直接连接符 135346"/>
                        <p:cNvSpPr/>
                        <p:nvPr/>
                      </p:nvSpPr>
                      <p:spPr>
                        <a:xfrm>
                          <a:off x="1152" y="3600"/>
                          <a:ext cx="48" cy="240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headEnd type="none" w="sm" len="sm"/>
                          <a:tailEnd type="none" w="sm" len="sm"/>
                        </a:ln>
                      </p:spPr>
                    </p:sp>
                    <p:grpSp>
                      <p:nvGrpSpPr>
                        <p:cNvPr id="135348" name="组合 135347"/>
                        <p:cNvGrpSpPr/>
                        <p:nvPr/>
                      </p:nvGrpSpPr>
                      <p:grpSpPr>
                        <a:xfrm>
                          <a:off x="1056" y="3600"/>
                          <a:ext cx="192" cy="240"/>
                          <a:chOff x="1056" y="3600"/>
                          <a:chExt cx="192" cy="240"/>
                        </a:xfrm>
                      </p:grpSpPr>
                      <p:sp>
                        <p:nvSpPr>
                          <p:cNvPr id="135349" name="直接连接符 135348"/>
                          <p:cNvSpPr/>
                          <p:nvPr/>
                        </p:nvSpPr>
                        <p:spPr>
                          <a:xfrm>
                            <a:off x="1056" y="3600"/>
                            <a:ext cx="48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chemeClr val="folHlink"/>
                            </a:solidFill>
                            <a:prstDash val="solid"/>
                            <a:headEnd type="none" w="sm" len="sm"/>
                            <a:tailEnd type="none" w="sm" len="sm"/>
                          </a:ln>
                        </p:spPr>
                      </p:sp>
                      <p:sp>
                        <p:nvSpPr>
                          <p:cNvPr id="135350" name="直接连接符 135349"/>
                          <p:cNvSpPr/>
                          <p:nvPr/>
                        </p:nvSpPr>
                        <p:spPr>
                          <a:xfrm flipV="1">
                            <a:off x="1104" y="3600"/>
                            <a:ext cx="48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chemeClr val="folHlink"/>
                            </a:solidFill>
                            <a:prstDash val="solid"/>
                            <a:headEnd type="none" w="sm" len="sm"/>
                            <a:tailEnd type="none" w="sm" len="sm"/>
                          </a:ln>
                        </p:spPr>
                      </p:sp>
                      <p:sp>
                        <p:nvSpPr>
                          <p:cNvPr id="135351" name="直接连接符 135350"/>
                          <p:cNvSpPr/>
                          <p:nvPr/>
                        </p:nvSpPr>
                        <p:spPr>
                          <a:xfrm flipV="1">
                            <a:off x="1200" y="3600"/>
                            <a:ext cx="48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chemeClr val="folHlink"/>
                            </a:solidFill>
                            <a:prstDash val="solid"/>
                            <a:headEnd type="none" w="sm" len="sm"/>
                            <a:tailEnd type="none" w="sm" len="sm"/>
                          </a:ln>
                        </p:spPr>
                      </p:sp>
                    </p:grpSp>
                  </p:grpSp>
                  <p:sp>
                    <p:nvSpPr>
                      <p:cNvPr id="135352" name="直接连接符 135351"/>
                      <p:cNvSpPr/>
                      <p:nvPr/>
                    </p:nvSpPr>
                    <p:spPr>
                      <a:xfrm>
                        <a:off x="768" y="3312"/>
                        <a:ext cx="1776" cy="0"/>
                      </a:xfrm>
                      <a:prstGeom prst="line">
                        <a:avLst/>
                      </a:prstGeom>
                      <a:ln w="38100" cap="sq" cmpd="dbl">
                        <a:solidFill>
                          <a:srgbClr val="00FF00"/>
                        </a:solidFill>
                        <a:prstDash val="solid"/>
                        <a:headEnd type="none" w="sm" len="sm"/>
                        <a:tailEnd type="none" w="sm" len="sm"/>
                      </a:ln>
                    </p:spPr>
                  </p:sp>
                  <p:sp>
                    <p:nvSpPr>
                      <p:cNvPr id="135353" name="直接连接符 135352"/>
                      <p:cNvSpPr/>
                      <p:nvPr/>
                    </p:nvSpPr>
                    <p:spPr>
                      <a:xfrm>
                        <a:off x="1632" y="3312"/>
                        <a:ext cx="0" cy="288"/>
                      </a:xfrm>
                      <a:prstGeom prst="line">
                        <a:avLst/>
                      </a:prstGeom>
                      <a:ln w="38100" cap="sq" cmpd="sng">
                        <a:solidFill>
                          <a:srgbClr val="00FF00"/>
                        </a:solidFill>
                        <a:prstDash val="solid"/>
                        <a:headEnd type="none" w="sm" len="sm"/>
                        <a:tailEnd type="triangle" w="sm" len="sm"/>
                      </a:ln>
                    </p:spPr>
                  </p:sp>
                  <p:grpSp>
                    <p:nvGrpSpPr>
                      <p:cNvPr id="135354" name="组合 135353"/>
                      <p:cNvGrpSpPr/>
                      <p:nvPr/>
                    </p:nvGrpSpPr>
                    <p:grpSpPr>
                      <a:xfrm>
                        <a:off x="2496" y="3216"/>
                        <a:ext cx="192" cy="192"/>
                        <a:chOff x="3072" y="3360"/>
                        <a:chExt cx="192" cy="192"/>
                      </a:xfrm>
                    </p:grpSpPr>
                    <p:sp>
                      <p:nvSpPr>
                        <p:cNvPr id="135355" name="椭圆 135354"/>
                        <p:cNvSpPr/>
                        <p:nvPr/>
                      </p:nvSpPr>
                      <p:spPr>
                        <a:xfrm>
                          <a:off x="3120" y="3360"/>
                          <a:ext cx="96" cy="144"/>
                        </a:xfrm>
                        <a:prstGeom prst="ellipse">
                          <a:avLst/>
                        </a:prstGeom>
                        <a:solidFill>
                          <a:schemeClr val="accent1"/>
                        </a:solidFill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headEnd type="none" w="sm" len="sm"/>
                          <a:tailEnd type="none" w="sm" len="sm"/>
                        </a:ln>
                      </p:spPr>
                      <p:txBody>
                        <a:bodyPr/>
                        <a:lstStyle/>
                        <a:p>
                          <a:endParaRPr lang="zh-CN" altLang="en-US" sz="1350"/>
                        </a:p>
                      </p:txBody>
                    </p:sp>
                    <p:sp>
                      <p:nvSpPr>
                        <p:cNvPr id="135356" name="直接连接符 135355"/>
                        <p:cNvSpPr/>
                        <p:nvPr/>
                      </p:nvSpPr>
                      <p:spPr>
                        <a:xfrm flipH="1">
                          <a:off x="3072" y="3360"/>
                          <a:ext cx="192" cy="192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headEnd type="none" w="sm" len="sm"/>
                          <a:tailEnd type="none" w="sm" len="sm"/>
                        </a:ln>
                      </p:spPr>
                    </p:sp>
                  </p:grpSp>
                  <p:grpSp>
                    <p:nvGrpSpPr>
                      <p:cNvPr id="135357" name="组合 135356"/>
                      <p:cNvGrpSpPr/>
                      <p:nvPr/>
                    </p:nvGrpSpPr>
                    <p:grpSpPr>
                      <a:xfrm>
                        <a:off x="624" y="3216"/>
                        <a:ext cx="192" cy="192"/>
                        <a:chOff x="3072" y="3360"/>
                        <a:chExt cx="192" cy="192"/>
                      </a:xfrm>
                    </p:grpSpPr>
                    <p:sp>
                      <p:nvSpPr>
                        <p:cNvPr id="135358" name="椭圆 135357"/>
                        <p:cNvSpPr/>
                        <p:nvPr/>
                      </p:nvSpPr>
                      <p:spPr>
                        <a:xfrm>
                          <a:off x="3120" y="3360"/>
                          <a:ext cx="96" cy="144"/>
                        </a:xfrm>
                        <a:prstGeom prst="ellipse">
                          <a:avLst/>
                        </a:prstGeom>
                        <a:solidFill>
                          <a:schemeClr val="accent1"/>
                        </a:solidFill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headEnd type="none" w="sm" len="sm"/>
                          <a:tailEnd type="none" w="sm" len="sm"/>
                        </a:ln>
                      </p:spPr>
                      <p:txBody>
                        <a:bodyPr/>
                        <a:lstStyle/>
                        <a:p>
                          <a:endParaRPr lang="zh-CN" altLang="en-US" sz="1350"/>
                        </a:p>
                      </p:txBody>
                    </p:sp>
                    <p:sp>
                      <p:nvSpPr>
                        <p:cNvPr id="135359" name="直接连接符 135358"/>
                        <p:cNvSpPr/>
                        <p:nvPr/>
                      </p:nvSpPr>
                      <p:spPr>
                        <a:xfrm flipH="1">
                          <a:off x="3072" y="3360"/>
                          <a:ext cx="192" cy="192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headEnd type="none" w="sm" len="sm"/>
                          <a:tailEnd type="none" w="sm" len="sm"/>
                        </a:ln>
                      </p:spPr>
                    </p:sp>
                  </p:grpSp>
                  <p:grpSp>
                    <p:nvGrpSpPr>
                      <p:cNvPr id="135360" name="组合 135359"/>
                      <p:cNvGrpSpPr/>
                      <p:nvPr/>
                    </p:nvGrpSpPr>
                    <p:grpSpPr>
                      <a:xfrm>
                        <a:off x="624" y="3648"/>
                        <a:ext cx="192" cy="192"/>
                        <a:chOff x="3072" y="3360"/>
                        <a:chExt cx="192" cy="192"/>
                      </a:xfrm>
                    </p:grpSpPr>
                    <p:sp>
                      <p:nvSpPr>
                        <p:cNvPr id="135361" name="椭圆 135360"/>
                        <p:cNvSpPr/>
                        <p:nvPr/>
                      </p:nvSpPr>
                      <p:spPr>
                        <a:xfrm>
                          <a:off x="3120" y="3360"/>
                          <a:ext cx="96" cy="144"/>
                        </a:xfrm>
                        <a:prstGeom prst="ellipse">
                          <a:avLst/>
                        </a:prstGeom>
                        <a:solidFill>
                          <a:schemeClr val="accent1"/>
                        </a:solidFill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headEnd type="none" w="sm" len="sm"/>
                          <a:tailEnd type="none" w="sm" len="sm"/>
                        </a:ln>
                      </p:spPr>
                      <p:txBody>
                        <a:bodyPr/>
                        <a:lstStyle/>
                        <a:p>
                          <a:endParaRPr lang="zh-CN" altLang="en-US" sz="1350"/>
                        </a:p>
                      </p:txBody>
                    </p:sp>
                    <p:sp>
                      <p:nvSpPr>
                        <p:cNvPr id="135362" name="直接连接符 135361"/>
                        <p:cNvSpPr/>
                        <p:nvPr/>
                      </p:nvSpPr>
                      <p:spPr>
                        <a:xfrm flipH="1">
                          <a:off x="3072" y="3360"/>
                          <a:ext cx="192" cy="192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headEnd type="none" w="sm" len="sm"/>
                          <a:tailEnd type="none" w="sm" len="sm"/>
                        </a:ln>
                      </p:spPr>
                    </p:sp>
                  </p:grpSp>
                  <p:grpSp>
                    <p:nvGrpSpPr>
                      <p:cNvPr id="135363" name="组合 135362"/>
                      <p:cNvGrpSpPr/>
                      <p:nvPr/>
                    </p:nvGrpSpPr>
                    <p:grpSpPr>
                      <a:xfrm>
                        <a:off x="2496" y="3648"/>
                        <a:ext cx="192" cy="192"/>
                        <a:chOff x="3072" y="3360"/>
                        <a:chExt cx="192" cy="192"/>
                      </a:xfrm>
                    </p:grpSpPr>
                    <p:sp>
                      <p:nvSpPr>
                        <p:cNvPr id="135364" name="椭圆 135363"/>
                        <p:cNvSpPr/>
                        <p:nvPr/>
                      </p:nvSpPr>
                      <p:spPr>
                        <a:xfrm>
                          <a:off x="3120" y="3360"/>
                          <a:ext cx="96" cy="144"/>
                        </a:xfrm>
                        <a:prstGeom prst="ellipse">
                          <a:avLst/>
                        </a:prstGeom>
                        <a:solidFill>
                          <a:schemeClr val="accent1"/>
                        </a:solidFill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headEnd type="none" w="sm" len="sm"/>
                          <a:tailEnd type="none" w="sm" len="sm"/>
                        </a:ln>
                      </p:spPr>
                      <p:txBody>
                        <a:bodyPr/>
                        <a:lstStyle/>
                        <a:p>
                          <a:endParaRPr lang="zh-CN" altLang="en-US" sz="1350"/>
                        </a:p>
                      </p:txBody>
                    </p:sp>
                    <p:sp>
                      <p:nvSpPr>
                        <p:cNvPr id="135365" name="直接连接符 135364"/>
                        <p:cNvSpPr/>
                        <p:nvPr/>
                      </p:nvSpPr>
                      <p:spPr>
                        <a:xfrm flipH="1">
                          <a:off x="3072" y="3360"/>
                          <a:ext cx="192" cy="192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headEnd type="none" w="sm" len="sm"/>
                          <a:tailEnd type="none" w="sm" len="sm"/>
                        </a:ln>
                      </p:spPr>
                    </p:sp>
                  </p:grpSp>
                  <p:sp>
                    <p:nvSpPr>
                      <p:cNvPr id="135366" name="矩形 135365"/>
                      <p:cNvSpPr/>
                      <p:nvPr/>
                    </p:nvSpPr>
                    <p:spPr>
                      <a:xfrm>
                        <a:off x="432" y="3600"/>
                        <a:ext cx="385" cy="396"/>
                      </a:xfrm>
                      <a:prstGeom prst="rect">
                        <a:avLst/>
                      </a:prstGeom>
                      <a:noFill/>
                      <a:ln w="12700">
                        <a:noFill/>
                      </a:ln>
                    </p:spPr>
                    <p:txBody>
                      <a:bodyPr wrap="square" anchor="t">
                        <a:spAutoFit/>
                      </a:bodyPr>
                      <a:lstStyle/>
                      <a:p>
                        <a:pPr>
                          <a:buClr>
                            <a:schemeClr val="bg1"/>
                          </a:buClr>
                        </a:pPr>
                        <a:r>
                          <a:rPr lang="en-US" altLang="zh-CN" b="1">
                            <a:latin typeface="Times New Roman" panose="02020603050405020304" charset="0"/>
                            <a:ea typeface="宋体" panose="02010600030101010101" pitchFamily="2" charset="-122"/>
                          </a:rPr>
                          <a:t>A</a:t>
                        </a:r>
                      </a:p>
                    </p:txBody>
                  </p:sp>
                  <p:sp>
                    <p:nvSpPr>
                      <p:cNvPr id="135367" name="矩形 135366"/>
                      <p:cNvSpPr/>
                      <p:nvPr/>
                    </p:nvSpPr>
                    <p:spPr>
                      <a:xfrm>
                        <a:off x="2635" y="3648"/>
                        <a:ext cx="368" cy="396"/>
                      </a:xfrm>
                      <a:prstGeom prst="rect">
                        <a:avLst/>
                      </a:prstGeom>
                      <a:noFill/>
                      <a:ln w="12700">
                        <a:noFill/>
                      </a:ln>
                    </p:spPr>
                    <p:txBody>
                      <a:bodyPr wrap="square" anchor="t">
                        <a:spAutoFit/>
                      </a:bodyPr>
                      <a:lstStyle/>
                      <a:p>
                        <a:pPr>
                          <a:buClr>
                            <a:schemeClr val="bg1"/>
                          </a:buClr>
                        </a:pPr>
                        <a:r>
                          <a:rPr lang="en-US" altLang="zh-CN" b="1">
                            <a:latin typeface="Times New Roman" panose="02020603050405020304" charset="0"/>
                            <a:ea typeface="宋体" panose="02010600030101010101" pitchFamily="2" charset="-122"/>
                          </a:rPr>
                          <a:t>B</a:t>
                        </a:r>
                      </a:p>
                    </p:txBody>
                  </p:sp>
                  <p:sp>
                    <p:nvSpPr>
                      <p:cNvPr id="135368" name="矩形 135367"/>
                      <p:cNvSpPr/>
                      <p:nvPr/>
                    </p:nvSpPr>
                    <p:spPr>
                      <a:xfrm>
                        <a:off x="432" y="3072"/>
                        <a:ext cx="385" cy="406"/>
                      </a:xfrm>
                      <a:prstGeom prst="rect">
                        <a:avLst/>
                      </a:prstGeom>
                      <a:noFill/>
                      <a:ln w="12700">
                        <a:noFill/>
                      </a:ln>
                    </p:spPr>
                    <p:txBody>
                      <a:bodyPr wrap="square" anchor="t">
                        <a:spAutoFit/>
                      </a:bodyPr>
                      <a:lstStyle/>
                      <a:p>
                        <a:pPr>
                          <a:buClr>
                            <a:schemeClr val="bg1"/>
                          </a:buClr>
                        </a:pPr>
                        <a:r>
                          <a:rPr lang="en-US" altLang="zh-CN" b="1">
                            <a:latin typeface="Times New Roman" panose="02020603050405020304" charset="0"/>
                            <a:ea typeface="宋体" panose="02010600030101010101" pitchFamily="2" charset="-122"/>
                          </a:rPr>
                          <a:t>C</a:t>
                        </a:r>
                      </a:p>
                    </p:txBody>
                  </p:sp>
                  <p:sp>
                    <p:nvSpPr>
                      <p:cNvPr id="135369" name="矩形 135368"/>
                      <p:cNvSpPr/>
                      <p:nvPr/>
                    </p:nvSpPr>
                    <p:spPr>
                      <a:xfrm>
                        <a:off x="2625" y="3072"/>
                        <a:ext cx="385" cy="406"/>
                      </a:xfrm>
                      <a:prstGeom prst="rect">
                        <a:avLst/>
                      </a:prstGeom>
                      <a:noFill/>
                      <a:ln w="12700">
                        <a:noFill/>
                      </a:ln>
                    </p:spPr>
                    <p:txBody>
                      <a:bodyPr wrap="square" anchor="t">
                        <a:spAutoFit/>
                      </a:bodyPr>
                      <a:lstStyle/>
                      <a:p>
                        <a:pPr>
                          <a:buClr>
                            <a:schemeClr val="bg1"/>
                          </a:buClr>
                        </a:pPr>
                        <a:r>
                          <a:rPr lang="en-US" altLang="zh-CN" b="1">
                            <a:latin typeface="Times New Roman" panose="02020603050405020304" charset="0"/>
                            <a:ea typeface="宋体" panose="02010600030101010101" pitchFamily="2" charset="-122"/>
                          </a:rPr>
                          <a:t>D</a:t>
                        </a:r>
                      </a:p>
                    </p:txBody>
                  </p:sp>
                </p:grpSp>
              </p:grpSp>
              <p:sp>
                <p:nvSpPr>
                  <p:cNvPr id="135370" name="矩形 135369"/>
                  <p:cNvSpPr/>
                  <p:nvPr/>
                </p:nvSpPr>
                <p:spPr>
                  <a:xfrm>
                    <a:off x="1632" y="3359"/>
                    <a:ext cx="352" cy="406"/>
                  </a:xfrm>
                  <a:prstGeom prst="rect">
                    <a:avLst/>
                  </a:prstGeom>
                  <a:noFill/>
                  <a:ln w="12700">
                    <a:noFill/>
                  </a:ln>
                </p:spPr>
                <p:txBody>
                  <a:bodyPr wrap="square" anchor="t">
                    <a:spAutoFit/>
                  </a:bodyPr>
                  <a:lstStyle/>
                  <a:p>
                    <a:pPr>
                      <a:buClr>
                        <a:schemeClr val="bg1"/>
                      </a:buClr>
                    </a:pPr>
                    <a:r>
                      <a:rPr lang="en-US" altLang="zh-CN" b="1">
                        <a:latin typeface="Times New Roman" panose="02020603050405020304" charset="0"/>
                        <a:ea typeface="宋体" panose="02010600030101010101" pitchFamily="2" charset="-122"/>
                      </a:rPr>
                      <a:t>P</a:t>
                    </a:r>
                  </a:p>
                </p:txBody>
              </p:sp>
            </p:grpSp>
          </p:grpSp>
          <p:sp>
            <p:nvSpPr>
              <p:cNvPr id="135371" name="矩形 135370"/>
              <p:cNvSpPr/>
              <p:nvPr/>
            </p:nvSpPr>
            <p:spPr>
              <a:xfrm>
                <a:off x="1344" y="3264"/>
                <a:ext cx="308" cy="309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square" anchor="t">
                <a:spAutoFit/>
              </a:bodyPr>
              <a:lstStyle/>
              <a:p>
                <a:pPr>
                  <a:buClr>
                    <a:schemeClr val="bg1"/>
                  </a:buClr>
                </a:pPr>
                <a:r>
                  <a:rPr lang="zh-CN" altLang="en-US" b="1" dirty="0">
                    <a:latin typeface="Times New Roman" panose="02020603050405020304" charset="0"/>
                    <a:ea typeface="宋体" panose="02010600030101010101" pitchFamily="2" charset="-122"/>
                  </a:rPr>
                  <a:t>丙</a:t>
                </a:r>
              </a:p>
            </p:txBody>
          </p:sp>
        </p:grpSp>
        <p:grpSp>
          <p:nvGrpSpPr>
            <p:cNvPr id="135372" name="组合 135371"/>
            <p:cNvGrpSpPr/>
            <p:nvPr/>
          </p:nvGrpSpPr>
          <p:grpSpPr>
            <a:xfrm>
              <a:off x="3216" y="3072"/>
              <a:ext cx="1702" cy="885"/>
              <a:chOff x="2736" y="2688"/>
              <a:chExt cx="1702" cy="885"/>
            </a:xfrm>
          </p:grpSpPr>
          <p:grpSp>
            <p:nvGrpSpPr>
              <p:cNvPr id="135373" name="组合 135372"/>
              <p:cNvGrpSpPr/>
              <p:nvPr/>
            </p:nvGrpSpPr>
            <p:grpSpPr>
              <a:xfrm>
                <a:off x="2736" y="2688"/>
                <a:ext cx="1702" cy="760"/>
                <a:chOff x="624" y="2688"/>
                <a:chExt cx="2578" cy="972"/>
              </a:xfrm>
            </p:grpSpPr>
            <p:sp>
              <p:nvSpPr>
                <p:cNvPr id="135374" name="直接连接符 135373"/>
                <p:cNvSpPr/>
                <p:nvPr/>
              </p:nvSpPr>
              <p:spPr>
                <a:xfrm>
                  <a:off x="2400" y="3216"/>
                  <a:ext cx="48" cy="144"/>
                </a:xfrm>
                <a:prstGeom prst="line">
                  <a:avLst/>
                </a:prstGeom>
                <a:ln w="38100" cap="sq" cmpd="sng">
                  <a:solidFill>
                    <a:schemeClr val="folHlink"/>
                  </a:solidFill>
                  <a:prstDash val="solid"/>
                  <a:headEnd type="none" w="sm" len="sm"/>
                  <a:tailEnd type="none" w="sm" len="sm"/>
                </a:ln>
              </p:spPr>
            </p:sp>
            <p:grpSp>
              <p:nvGrpSpPr>
                <p:cNvPr id="135375" name="组合 135374"/>
                <p:cNvGrpSpPr/>
                <p:nvPr/>
              </p:nvGrpSpPr>
              <p:grpSpPr>
                <a:xfrm>
                  <a:off x="624" y="2688"/>
                  <a:ext cx="2578" cy="972"/>
                  <a:chOff x="720" y="3120"/>
                  <a:chExt cx="2578" cy="972"/>
                </a:xfrm>
              </p:grpSpPr>
              <p:grpSp>
                <p:nvGrpSpPr>
                  <p:cNvPr id="135376" name="组合 135375"/>
                  <p:cNvGrpSpPr/>
                  <p:nvPr/>
                </p:nvGrpSpPr>
                <p:grpSpPr>
                  <a:xfrm>
                    <a:off x="720" y="3120"/>
                    <a:ext cx="2578" cy="972"/>
                    <a:chOff x="432" y="3072"/>
                    <a:chExt cx="2578" cy="972"/>
                  </a:xfrm>
                </p:grpSpPr>
                <p:grpSp>
                  <p:nvGrpSpPr>
                    <p:cNvPr id="135377" name="组合 135376"/>
                    <p:cNvGrpSpPr/>
                    <p:nvPr/>
                  </p:nvGrpSpPr>
                  <p:grpSpPr>
                    <a:xfrm>
                      <a:off x="768" y="3600"/>
                      <a:ext cx="1776" cy="240"/>
                      <a:chOff x="768" y="3600"/>
                      <a:chExt cx="1776" cy="240"/>
                    </a:xfrm>
                  </p:grpSpPr>
                  <p:sp>
                    <p:nvSpPr>
                      <p:cNvPr id="135378" name="直接连接符 135377"/>
                      <p:cNvSpPr/>
                      <p:nvPr/>
                    </p:nvSpPr>
                    <p:spPr>
                      <a:xfrm flipV="1">
                        <a:off x="1008" y="3600"/>
                        <a:ext cx="48" cy="144"/>
                      </a:xfrm>
                      <a:prstGeom prst="line">
                        <a:avLst/>
                      </a:prstGeom>
                      <a:ln w="38100" cap="sq" cmpd="sng">
                        <a:solidFill>
                          <a:schemeClr val="folHlink"/>
                        </a:solidFill>
                        <a:prstDash val="solid"/>
                        <a:headEnd type="none" w="sm" len="sm"/>
                        <a:tailEnd type="none" w="sm" len="sm"/>
                      </a:ln>
                    </p:spPr>
                  </p:sp>
                  <p:grpSp>
                    <p:nvGrpSpPr>
                      <p:cNvPr id="135379" name="组合 135378"/>
                      <p:cNvGrpSpPr/>
                      <p:nvPr/>
                    </p:nvGrpSpPr>
                    <p:grpSpPr>
                      <a:xfrm>
                        <a:off x="768" y="3600"/>
                        <a:ext cx="1776" cy="240"/>
                        <a:chOff x="768" y="3600"/>
                        <a:chExt cx="1776" cy="240"/>
                      </a:xfrm>
                    </p:grpSpPr>
                    <p:sp>
                      <p:nvSpPr>
                        <p:cNvPr id="135380" name="直接连接符 135379"/>
                        <p:cNvSpPr/>
                        <p:nvPr/>
                      </p:nvSpPr>
                      <p:spPr>
                        <a:xfrm>
                          <a:off x="768" y="3744"/>
                          <a:ext cx="240" cy="0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headEnd type="none" w="sm" len="sm"/>
                          <a:tailEnd type="none" w="sm" len="sm"/>
                        </a:ln>
                      </p:spPr>
                    </p:sp>
                    <p:grpSp>
                      <p:nvGrpSpPr>
                        <p:cNvPr id="135381" name="组合 135380"/>
                        <p:cNvGrpSpPr/>
                        <p:nvPr/>
                      </p:nvGrpSpPr>
                      <p:grpSpPr>
                        <a:xfrm>
                          <a:off x="1056" y="3600"/>
                          <a:ext cx="192" cy="240"/>
                          <a:chOff x="1056" y="3600"/>
                          <a:chExt cx="192" cy="240"/>
                        </a:xfrm>
                      </p:grpSpPr>
                      <p:sp>
                        <p:nvSpPr>
                          <p:cNvPr id="135382" name="直接连接符 135381"/>
                          <p:cNvSpPr/>
                          <p:nvPr/>
                        </p:nvSpPr>
                        <p:spPr>
                          <a:xfrm>
                            <a:off x="1152" y="3600"/>
                            <a:ext cx="48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chemeClr val="folHlink"/>
                            </a:solidFill>
                            <a:prstDash val="solid"/>
                            <a:headEnd type="none" w="sm" len="sm"/>
                            <a:tailEnd type="none" w="sm" len="sm"/>
                          </a:ln>
                        </p:spPr>
                      </p:sp>
                      <p:grpSp>
                        <p:nvGrpSpPr>
                          <p:cNvPr id="135383" name="组合 135382"/>
                          <p:cNvGrpSpPr/>
                          <p:nvPr/>
                        </p:nvGrpSpPr>
                        <p:grpSpPr>
                          <a:xfrm>
                            <a:off x="1056" y="3600"/>
                            <a:ext cx="192" cy="240"/>
                            <a:chOff x="1056" y="3600"/>
                            <a:chExt cx="192" cy="240"/>
                          </a:xfrm>
                        </p:grpSpPr>
                        <p:sp>
                          <p:nvSpPr>
                            <p:cNvPr id="135384" name="直接连接符 135383"/>
                            <p:cNvSpPr/>
                            <p:nvPr/>
                          </p:nvSpPr>
                          <p:spPr>
                            <a:xfrm>
                              <a:off x="1056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headEnd type="none" w="sm" len="sm"/>
                              <a:tailEnd type="none" w="sm" len="sm"/>
                            </a:ln>
                          </p:spPr>
                        </p:sp>
                        <p:sp>
                          <p:nvSpPr>
                            <p:cNvPr id="135385" name="直接连接符 135384"/>
                            <p:cNvSpPr/>
                            <p:nvPr/>
                          </p:nvSpPr>
                          <p:spPr>
                            <a:xfrm flipV="1">
                              <a:off x="1104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headEnd type="none" w="sm" len="sm"/>
                              <a:tailEnd type="none" w="sm" len="sm"/>
                            </a:ln>
                          </p:spPr>
                        </p:sp>
                        <p:sp>
                          <p:nvSpPr>
                            <p:cNvPr id="135386" name="直接连接符 135385"/>
                            <p:cNvSpPr/>
                            <p:nvPr/>
                          </p:nvSpPr>
                          <p:spPr>
                            <a:xfrm flipV="1">
                              <a:off x="1200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headEnd type="none" w="sm" len="sm"/>
                              <a:tailEnd type="none" w="sm" len="sm"/>
                            </a:ln>
                          </p:spPr>
                        </p:sp>
                      </p:grpSp>
                    </p:grpSp>
                    <p:grpSp>
                      <p:nvGrpSpPr>
                        <p:cNvPr id="135387" name="组合 135386"/>
                        <p:cNvGrpSpPr/>
                        <p:nvPr/>
                      </p:nvGrpSpPr>
                      <p:grpSpPr>
                        <a:xfrm>
                          <a:off x="1248" y="3600"/>
                          <a:ext cx="192" cy="240"/>
                          <a:chOff x="1056" y="3600"/>
                          <a:chExt cx="192" cy="240"/>
                        </a:xfrm>
                      </p:grpSpPr>
                      <p:sp>
                        <p:nvSpPr>
                          <p:cNvPr id="135388" name="直接连接符 135387"/>
                          <p:cNvSpPr/>
                          <p:nvPr/>
                        </p:nvSpPr>
                        <p:spPr>
                          <a:xfrm>
                            <a:off x="1152" y="3600"/>
                            <a:ext cx="48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chemeClr val="folHlink"/>
                            </a:solidFill>
                            <a:prstDash val="solid"/>
                            <a:headEnd type="none" w="sm" len="sm"/>
                            <a:tailEnd type="none" w="sm" len="sm"/>
                          </a:ln>
                        </p:spPr>
                      </p:sp>
                      <p:grpSp>
                        <p:nvGrpSpPr>
                          <p:cNvPr id="135389" name="组合 135388"/>
                          <p:cNvGrpSpPr/>
                          <p:nvPr/>
                        </p:nvGrpSpPr>
                        <p:grpSpPr>
                          <a:xfrm>
                            <a:off x="1056" y="3600"/>
                            <a:ext cx="192" cy="240"/>
                            <a:chOff x="1056" y="3600"/>
                            <a:chExt cx="192" cy="240"/>
                          </a:xfrm>
                        </p:grpSpPr>
                        <p:sp>
                          <p:nvSpPr>
                            <p:cNvPr id="135390" name="直接连接符 135389"/>
                            <p:cNvSpPr/>
                            <p:nvPr/>
                          </p:nvSpPr>
                          <p:spPr>
                            <a:xfrm>
                              <a:off x="1056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headEnd type="none" w="sm" len="sm"/>
                              <a:tailEnd type="none" w="sm" len="sm"/>
                            </a:ln>
                          </p:spPr>
                        </p:sp>
                        <p:sp>
                          <p:nvSpPr>
                            <p:cNvPr id="135391" name="直接连接符 135390"/>
                            <p:cNvSpPr/>
                            <p:nvPr/>
                          </p:nvSpPr>
                          <p:spPr>
                            <a:xfrm flipV="1">
                              <a:off x="1104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headEnd type="none" w="sm" len="sm"/>
                              <a:tailEnd type="none" w="sm" len="sm"/>
                            </a:ln>
                          </p:spPr>
                        </p:sp>
                        <p:sp>
                          <p:nvSpPr>
                            <p:cNvPr id="135392" name="直接连接符 135391"/>
                            <p:cNvSpPr/>
                            <p:nvPr/>
                          </p:nvSpPr>
                          <p:spPr>
                            <a:xfrm flipV="1">
                              <a:off x="1200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headEnd type="none" w="sm" len="sm"/>
                              <a:tailEnd type="none" w="sm" len="sm"/>
                            </a:ln>
                          </p:spPr>
                        </p:sp>
                      </p:grpSp>
                    </p:grpSp>
                    <p:grpSp>
                      <p:nvGrpSpPr>
                        <p:cNvPr id="135393" name="组合 135392"/>
                        <p:cNvGrpSpPr/>
                        <p:nvPr/>
                      </p:nvGrpSpPr>
                      <p:grpSpPr>
                        <a:xfrm>
                          <a:off x="1440" y="3600"/>
                          <a:ext cx="192" cy="240"/>
                          <a:chOff x="1056" y="3600"/>
                          <a:chExt cx="192" cy="240"/>
                        </a:xfrm>
                      </p:grpSpPr>
                      <p:sp>
                        <p:nvSpPr>
                          <p:cNvPr id="135394" name="直接连接符 135393"/>
                          <p:cNvSpPr/>
                          <p:nvPr/>
                        </p:nvSpPr>
                        <p:spPr>
                          <a:xfrm>
                            <a:off x="1152" y="3600"/>
                            <a:ext cx="48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chemeClr val="folHlink"/>
                            </a:solidFill>
                            <a:prstDash val="solid"/>
                            <a:headEnd type="none" w="sm" len="sm"/>
                            <a:tailEnd type="none" w="sm" len="sm"/>
                          </a:ln>
                        </p:spPr>
                      </p:sp>
                      <p:grpSp>
                        <p:nvGrpSpPr>
                          <p:cNvPr id="135395" name="组合 135394"/>
                          <p:cNvGrpSpPr/>
                          <p:nvPr/>
                        </p:nvGrpSpPr>
                        <p:grpSpPr>
                          <a:xfrm>
                            <a:off x="1056" y="3600"/>
                            <a:ext cx="192" cy="240"/>
                            <a:chOff x="1056" y="3600"/>
                            <a:chExt cx="192" cy="240"/>
                          </a:xfrm>
                        </p:grpSpPr>
                        <p:sp>
                          <p:nvSpPr>
                            <p:cNvPr id="135396" name="直接连接符 135395"/>
                            <p:cNvSpPr/>
                            <p:nvPr/>
                          </p:nvSpPr>
                          <p:spPr>
                            <a:xfrm>
                              <a:off x="1056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headEnd type="none" w="sm" len="sm"/>
                              <a:tailEnd type="none" w="sm" len="sm"/>
                            </a:ln>
                          </p:spPr>
                        </p:sp>
                        <p:sp>
                          <p:nvSpPr>
                            <p:cNvPr id="135397" name="直接连接符 135396"/>
                            <p:cNvSpPr/>
                            <p:nvPr/>
                          </p:nvSpPr>
                          <p:spPr>
                            <a:xfrm flipV="1">
                              <a:off x="1104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headEnd type="none" w="sm" len="sm"/>
                              <a:tailEnd type="none" w="sm" len="sm"/>
                            </a:ln>
                          </p:spPr>
                        </p:sp>
                        <p:sp>
                          <p:nvSpPr>
                            <p:cNvPr id="135398" name="直接连接符 135397"/>
                            <p:cNvSpPr/>
                            <p:nvPr/>
                          </p:nvSpPr>
                          <p:spPr>
                            <a:xfrm flipV="1">
                              <a:off x="1200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headEnd type="none" w="sm" len="sm"/>
                              <a:tailEnd type="none" w="sm" len="sm"/>
                            </a:ln>
                          </p:spPr>
                        </p:sp>
                      </p:grpSp>
                    </p:grpSp>
                    <p:grpSp>
                      <p:nvGrpSpPr>
                        <p:cNvPr id="135399" name="组合 135398"/>
                        <p:cNvGrpSpPr/>
                        <p:nvPr/>
                      </p:nvGrpSpPr>
                      <p:grpSpPr>
                        <a:xfrm>
                          <a:off x="1632" y="3600"/>
                          <a:ext cx="192" cy="240"/>
                          <a:chOff x="1056" y="3600"/>
                          <a:chExt cx="192" cy="240"/>
                        </a:xfrm>
                      </p:grpSpPr>
                      <p:sp>
                        <p:nvSpPr>
                          <p:cNvPr id="135400" name="直接连接符 135399"/>
                          <p:cNvSpPr/>
                          <p:nvPr/>
                        </p:nvSpPr>
                        <p:spPr>
                          <a:xfrm>
                            <a:off x="1152" y="3600"/>
                            <a:ext cx="48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chemeClr val="folHlink"/>
                            </a:solidFill>
                            <a:prstDash val="solid"/>
                            <a:headEnd type="none" w="sm" len="sm"/>
                            <a:tailEnd type="none" w="sm" len="sm"/>
                          </a:ln>
                        </p:spPr>
                      </p:sp>
                      <p:grpSp>
                        <p:nvGrpSpPr>
                          <p:cNvPr id="135401" name="组合 135400"/>
                          <p:cNvGrpSpPr/>
                          <p:nvPr/>
                        </p:nvGrpSpPr>
                        <p:grpSpPr>
                          <a:xfrm>
                            <a:off x="1056" y="3600"/>
                            <a:ext cx="192" cy="240"/>
                            <a:chOff x="1056" y="3600"/>
                            <a:chExt cx="192" cy="240"/>
                          </a:xfrm>
                        </p:grpSpPr>
                        <p:sp>
                          <p:nvSpPr>
                            <p:cNvPr id="135402" name="直接连接符 135401"/>
                            <p:cNvSpPr/>
                            <p:nvPr/>
                          </p:nvSpPr>
                          <p:spPr>
                            <a:xfrm>
                              <a:off x="1056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headEnd type="none" w="sm" len="sm"/>
                              <a:tailEnd type="none" w="sm" len="sm"/>
                            </a:ln>
                          </p:spPr>
                        </p:sp>
                        <p:sp>
                          <p:nvSpPr>
                            <p:cNvPr id="135403" name="直接连接符 135402"/>
                            <p:cNvSpPr/>
                            <p:nvPr/>
                          </p:nvSpPr>
                          <p:spPr>
                            <a:xfrm flipV="1">
                              <a:off x="1104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headEnd type="none" w="sm" len="sm"/>
                              <a:tailEnd type="none" w="sm" len="sm"/>
                            </a:ln>
                          </p:spPr>
                        </p:sp>
                        <p:sp>
                          <p:nvSpPr>
                            <p:cNvPr id="135404" name="直接连接符 135403"/>
                            <p:cNvSpPr/>
                            <p:nvPr/>
                          </p:nvSpPr>
                          <p:spPr>
                            <a:xfrm flipV="1">
                              <a:off x="1200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headEnd type="none" w="sm" len="sm"/>
                              <a:tailEnd type="none" w="sm" len="sm"/>
                            </a:ln>
                          </p:spPr>
                        </p:sp>
                      </p:grpSp>
                    </p:grpSp>
                    <p:grpSp>
                      <p:nvGrpSpPr>
                        <p:cNvPr id="135405" name="组合 135404"/>
                        <p:cNvGrpSpPr/>
                        <p:nvPr/>
                      </p:nvGrpSpPr>
                      <p:grpSpPr>
                        <a:xfrm>
                          <a:off x="2016" y="3600"/>
                          <a:ext cx="192" cy="240"/>
                          <a:chOff x="1056" y="3600"/>
                          <a:chExt cx="192" cy="240"/>
                        </a:xfrm>
                      </p:grpSpPr>
                      <p:sp>
                        <p:nvSpPr>
                          <p:cNvPr id="135406" name="直接连接符 135405"/>
                          <p:cNvSpPr/>
                          <p:nvPr/>
                        </p:nvSpPr>
                        <p:spPr>
                          <a:xfrm>
                            <a:off x="1152" y="3600"/>
                            <a:ext cx="48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chemeClr val="folHlink"/>
                            </a:solidFill>
                            <a:prstDash val="solid"/>
                            <a:headEnd type="none" w="sm" len="sm"/>
                            <a:tailEnd type="none" w="sm" len="sm"/>
                          </a:ln>
                        </p:spPr>
                      </p:sp>
                      <p:grpSp>
                        <p:nvGrpSpPr>
                          <p:cNvPr id="135407" name="组合 135406"/>
                          <p:cNvGrpSpPr/>
                          <p:nvPr/>
                        </p:nvGrpSpPr>
                        <p:grpSpPr>
                          <a:xfrm>
                            <a:off x="1056" y="3600"/>
                            <a:ext cx="192" cy="240"/>
                            <a:chOff x="1056" y="3600"/>
                            <a:chExt cx="192" cy="240"/>
                          </a:xfrm>
                        </p:grpSpPr>
                        <p:sp>
                          <p:nvSpPr>
                            <p:cNvPr id="135408" name="直接连接符 135407"/>
                            <p:cNvSpPr/>
                            <p:nvPr/>
                          </p:nvSpPr>
                          <p:spPr>
                            <a:xfrm>
                              <a:off x="1056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headEnd type="none" w="sm" len="sm"/>
                              <a:tailEnd type="none" w="sm" len="sm"/>
                            </a:ln>
                          </p:spPr>
                        </p:sp>
                        <p:sp>
                          <p:nvSpPr>
                            <p:cNvPr id="135409" name="直接连接符 135408"/>
                            <p:cNvSpPr/>
                            <p:nvPr/>
                          </p:nvSpPr>
                          <p:spPr>
                            <a:xfrm flipV="1">
                              <a:off x="1104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headEnd type="none" w="sm" len="sm"/>
                              <a:tailEnd type="none" w="sm" len="sm"/>
                            </a:ln>
                          </p:spPr>
                        </p:sp>
                        <p:sp>
                          <p:nvSpPr>
                            <p:cNvPr id="135410" name="直接连接符 135409"/>
                            <p:cNvSpPr/>
                            <p:nvPr/>
                          </p:nvSpPr>
                          <p:spPr>
                            <a:xfrm flipV="1">
                              <a:off x="1200" y="3600"/>
                              <a:ext cx="48" cy="240"/>
                            </a:xfrm>
                            <a:prstGeom prst="line">
                              <a:avLst/>
                            </a:prstGeom>
                            <a:ln w="38100" cap="sq" cmpd="sng">
                              <a:solidFill>
                                <a:schemeClr val="folHlink"/>
                              </a:solidFill>
                              <a:prstDash val="solid"/>
                              <a:headEnd type="none" w="sm" len="sm"/>
                              <a:tailEnd type="none" w="sm" len="sm"/>
                            </a:ln>
                          </p:spPr>
                        </p:sp>
                      </p:grpSp>
                    </p:grpSp>
                    <p:sp>
                      <p:nvSpPr>
                        <p:cNvPr id="135411" name="直接连接符 135410"/>
                        <p:cNvSpPr/>
                        <p:nvPr/>
                      </p:nvSpPr>
                      <p:spPr>
                        <a:xfrm>
                          <a:off x="2256" y="3744"/>
                          <a:ext cx="288" cy="0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headEnd type="none" w="sm" len="sm"/>
                          <a:tailEnd type="none" w="sm" len="sm"/>
                        </a:ln>
                      </p:spPr>
                    </p:sp>
                  </p:grpSp>
                </p:grpSp>
                <p:grpSp>
                  <p:nvGrpSpPr>
                    <p:cNvPr id="135412" name="组合 135411"/>
                    <p:cNvGrpSpPr/>
                    <p:nvPr/>
                  </p:nvGrpSpPr>
                  <p:grpSpPr>
                    <a:xfrm>
                      <a:off x="432" y="3072"/>
                      <a:ext cx="2578" cy="972"/>
                      <a:chOff x="432" y="3072"/>
                      <a:chExt cx="2578" cy="972"/>
                    </a:xfrm>
                  </p:grpSpPr>
                  <p:grpSp>
                    <p:nvGrpSpPr>
                      <p:cNvPr id="135413" name="组合 135412"/>
                      <p:cNvGrpSpPr/>
                      <p:nvPr/>
                    </p:nvGrpSpPr>
                    <p:grpSpPr>
                      <a:xfrm>
                        <a:off x="1824" y="3600"/>
                        <a:ext cx="192" cy="240"/>
                        <a:chOff x="1056" y="3600"/>
                        <a:chExt cx="192" cy="240"/>
                      </a:xfrm>
                    </p:grpSpPr>
                    <p:sp>
                      <p:nvSpPr>
                        <p:cNvPr id="135414" name="直接连接符 135413"/>
                        <p:cNvSpPr/>
                        <p:nvPr/>
                      </p:nvSpPr>
                      <p:spPr>
                        <a:xfrm>
                          <a:off x="1152" y="3600"/>
                          <a:ext cx="48" cy="240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headEnd type="none" w="sm" len="sm"/>
                          <a:tailEnd type="none" w="sm" len="sm"/>
                        </a:ln>
                      </p:spPr>
                    </p:sp>
                    <p:grpSp>
                      <p:nvGrpSpPr>
                        <p:cNvPr id="135415" name="组合 135414"/>
                        <p:cNvGrpSpPr/>
                        <p:nvPr/>
                      </p:nvGrpSpPr>
                      <p:grpSpPr>
                        <a:xfrm>
                          <a:off x="1056" y="3600"/>
                          <a:ext cx="192" cy="240"/>
                          <a:chOff x="1056" y="3600"/>
                          <a:chExt cx="192" cy="240"/>
                        </a:xfrm>
                      </p:grpSpPr>
                      <p:sp>
                        <p:nvSpPr>
                          <p:cNvPr id="135416" name="直接连接符 135415"/>
                          <p:cNvSpPr/>
                          <p:nvPr/>
                        </p:nvSpPr>
                        <p:spPr>
                          <a:xfrm>
                            <a:off x="1056" y="3600"/>
                            <a:ext cx="48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chemeClr val="folHlink"/>
                            </a:solidFill>
                            <a:prstDash val="solid"/>
                            <a:headEnd type="none" w="sm" len="sm"/>
                            <a:tailEnd type="none" w="sm" len="sm"/>
                          </a:ln>
                        </p:spPr>
                      </p:sp>
                      <p:sp>
                        <p:nvSpPr>
                          <p:cNvPr id="135417" name="直接连接符 135416"/>
                          <p:cNvSpPr/>
                          <p:nvPr/>
                        </p:nvSpPr>
                        <p:spPr>
                          <a:xfrm flipV="1">
                            <a:off x="1104" y="3600"/>
                            <a:ext cx="48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chemeClr val="folHlink"/>
                            </a:solidFill>
                            <a:prstDash val="solid"/>
                            <a:headEnd type="none" w="sm" len="sm"/>
                            <a:tailEnd type="none" w="sm" len="sm"/>
                          </a:ln>
                        </p:spPr>
                      </p:sp>
                      <p:sp>
                        <p:nvSpPr>
                          <p:cNvPr id="135418" name="直接连接符 135417"/>
                          <p:cNvSpPr/>
                          <p:nvPr/>
                        </p:nvSpPr>
                        <p:spPr>
                          <a:xfrm flipV="1">
                            <a:off x="1200" y="3600"/>
                            <a:ext cx="48" cy="240"/>
                          </a:xfrm>
                          <a:prstGeom prst="line">
                            <a:avLst/>
                          </a:prstGeom>
                          <a:ln w="38100" cap="sq" cmpd="sng">
                            <a:solidFill>
                              <a:schemeClr val="folHlink"/>
                            </a:solidFill>
                            <a:prstDash val="solid"/>
                            <a:headEnd type="none" w="sm" len="sm"/>
                            <a:tailEnd type="none" w="sm" len="sm"/>
                          </a:ln>
                        </p:spPr>
                      </p:sp>
                    </p:grpSp>
                  </p:grpSp>
                  <p:sp>
                    <p:nvSpPr>
                      <p:cNvPr id="135419" name="直接连接符 135418"/>
                      <p:cNvSpPr/>
                      <p:nvPr/>
                    </p:nvSpPr>
                    <p:spPr>
                      <a:xfrm>
                        <a:off x="768" y="3312"/>
                        <a:ext cx="1776" cy="0"/>
                      </a:xfrm>
                      <a:prstGeom prst="line">
                        <a:avLst/>
                      </a:prstGeom>
                      <a:ln w="38100" cap="sq" cmpd="dbl">
                        <a:solidFill>
                          <a:srgbClr val="00FF00"/>
                        </a:solidFill>
                        <a:prstDash val="solid"/>
                        <a:headEnd type="none" w="sm" len="sm"/>
                        <a:tailEnd type="none" w="sm" len="sm"/>
                      </a:ln>
                    </p:spPr>
                  </p:sp>
                  <p:sp>
                    <p:nvSpPr>
                      <p:cNvPr id="135420" name="直接连接符 135419"/>
                      <p:cNvSpPr/>
                      <p:nvPr/>
                    </p:nvSpPr>
                    <p:spPr>
                      <a:xfrm>
                        <a:off x="1632" y="3312"/>
                        <a:ext cx="0" cy="288"/>
                      </a:xfrm>
                      <a:prstGeom prst="line">
                        <a:avLst/>
                      </a:prstGeom>
                      <a:ln w="38100" cap="sq" cmpd="sng">
                        <a:solidFill>
                          <a:srgbClr val="00FF00"/>
                        </a:solidFill>
                        <a:prstDash val="solid"/>
                        <a:headEnd type="none" w="sm" len="sm"/>
                        <a:tailEnd type="triangle" w="sm" len="sm"/>
                      </a:ln>
                    </p:spPr>
                  </p:sp>
                  <p:grpSp>
                    <p:nvGrpSpPr>
                      <p:cNvPr id="135421" name="组合 135420"/>
                      <p:cNvGrpSpPr/>
                      <p:nvPr/>
                    </p:nvGrpSpPr>
                    <p:grpSpPr>
                      <a:xfrm>
                        <a:off x="2496" y="3216"/>
                        <a:ext cx="192" cy="192"/>
                        <a:chOff x="3072" y="3360"/>
                        <a:chExt cx="192" cy="192"/>
                      </a:xfrm>
                    </p:grpSpPr>
                    <p:sp>
                      <p:nvSpPr>
                        <p:cNvPr id="135422" name="椭圆 135421"/>
                        <p:cNvSpPr/>
                        <p:nvPr/>
                      </p:nvSpPr>
                      <p:spPr>
                        <a:xfrm>
                          <a:off x="3120" y="3360"/>
                          <a:ext cx="96" cy="144"/>
                        </a:xfrm>
                        <a:prstGeom prst="ellipse">
                          <a:avLst/>
                        </a:prstGeom>
                        <a:solidFill>
                          <a:schemeClr val="accent1"/>
                        </a:solidFill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headEnd type="none" w="sm" len="sm"/>
                          <a:tailEnd type="none" w="sm" len="sm"/>
                        </a:ln>
                      </p:spPr>
                      <p:txBody>
                        <a:bodyPr/>
                        <a:lstStyle/>
                        <a:p>
                          <a:endParaRPr lang="zh-CN" altLang="en-US" sz="1350"/>
                        </a:p>
                      </p:txBody>
                    </p:sp>
                    <p:sp>
                      <p:nvSpPr>
                        <p:cNvPr id="135423" name="直接连接符 135422"/>
                        <p:cNvSpPr/>
                        <p:nvPr/>
                      </p:nvSpPr>
                      <p:spPr>
                        <a:xfrm flipH="1">
                          <a:off x="3072" y="3360"/>
                          <a:ext cx="192" cy="192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headEnd type="none" w="sm" len="sm"/>
                          <a:tailEnd type="none" w="sm" len="sm"/>
                        </a:ln>
                      </p:spPr>
                    </p:sp>
                  </p:grpSp>
                  <p:grpSp>
                    <p:nvGrpSpPr>
                      <p:cNvPr id="135424" name="组合 135423"/>
                      <p:cNvGrpSpPr/>
                      <p:nvPr/>
                    </p:nvGrpSpPr>
                    <p:grpSpPr>
                      <a:xfrm>
                        <a:off x="624" y="3216"/>
                        <a:ext cx="192" cy="192"/>
                        <a:chOff x="3072" y="3360"/>
                        <a:chExt cx="192" cy="192"/>
                      </a:xfrm>
                    </p:grpSpPr>
                    <p:sp>
                      <p:nvSpPr>
                        <p:cNvPr id="135425" name="椭圆 135424"/>
                        <p:cNvSpPr/>
                        <p:nvPr/>
                      </p:nvSpPr>
                      <p:spPr>
                        <a:xfrm>
                          <a:off x="3120" y="3360"/>
                          <a:ext cx="96" cy="144"/>
                        </a:xfrm>
                        <a:prstGeom prst="ellipse">
                          <a:avLst/>
                        </a:prstGeom>
                        <a:solidFill>
                          <a:schemeClr val="accent1"/>
                        </a:solidFill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headEnd type="none" w="sm" len="sm"/>
                          <a:tailEnd type="none" w="sm" len="sm"/>
                        </a:ln>
                      </p:spPr>
                      <p:txBody>
                        <a:bodyPr/>
                        <a:lstStyle/>
                        <a:p>
                          <a:endParaRPr lang="zh-CN" altLang="en-US" sz="1350"/>
                        </a:p>
                      </p:txBody>
                    </p:sp>
                    <p:sp>
                      <p:nvSpPr>
                        <p:cNvPr id="135426" name="直接连接符 135425"/>
                        <p:cNvSpPr/>
                        <p:nvPr/>
                      </p:nvSpPr>
                      <p:spPr>
                        <a:xfrm flipH="1">
                          <a:off x="3072" y="3360"/>
                          <a:ext cx="192" cy="192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headEnd type="none" w="sm" len="sm"/>
                          <a:tailEnd type="none" w="sm" len="sm"/>
                        </a:ln>
                      </p:spPr>
                    </p:sp>
                  </p:grpSp>
                  <p:grpSp>
                    <p:nvGrpSpPr>
                      <p:cNvPr id="135427" name="组合 135426"/>
                      <p:cNvGrpSpPr/>
                      <p:nvPr/>
                    </p:nvGrpSpPr>
                    <p:grpSpPr>
                      <a:xfrm>
                        <a:off x="624" y="3648"/>
                        <a:ext cx="192" cy="192"/>
                        <a:chOff x="3072" y="3360"/>
                        <a:chExt cx="192" cy="192"/>
                      </a:xfrm>
                    </p:grpSpPr>
                    <p:sp>
                      <p:nvSpPr>
                        <p:cNvPr id="135428" name="椭圆 135427"/>
                        <p:cNvSpPr/>
                        <p:nvPr/>
                      </p:nvSpPr>
                      <p:spPr>
                        <a:xfrm>
                          <a:off x="3120" y="3360"/>
                          <a:ext cx="96" cy="144"/>
                        </a:xfrm>
                        <a:prstGeom prst="ellipse">
                          <a:avLst/>
                        </a:prstGeom>
                        <a:solidFill>
                          <a:schemeClr val="accent1"/>
                        </a:solidFill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headEnd type="none" w="sm" len="sm"/>
                          <a:tailEnd type="none" w="sm" len="sm"/>
                        </a:ln>
                      </p:spPr>
                      <p:txBody>
                        <a:bodyPr/>
                        <a:lstStyle/>
                        <a:p>
                          <a:endParaRPr lang="zh-CN" altLang="en-US" sz="1350"/>
                        </a:p>
                      </p:txBody>
                    </p:sp>
                    <p:sp>
                      <p:nvSpPr>
                        <p:cNvPr id="135429" name="直接连接符 135428"/>
                        <p:cNvSpPr/>
                        <p:nvPr/>
                      </p:nvSpPr>
                      <p:spPr>
                        <a:xfrm flipH="1">
                          <a:off x="3072" y="3360"/>
                          <a:ext cx="192" cy="192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headEnd type="none" w="sm" len="sm"/>
                          <a:tailEnd type="none" w="sm" len="sm"/>
                        </a:ln>
                      </p:spPr>
                    </p:sp>
                  </p:grpSp>
                  <p:grpSp>
                    <p:nvGrpSpPr>
                      <p:cNvPr id="135430" name="组合 135429"/>
                      <p:cNvGrpSpPr/>
                      <p:nvPr/>
                    </p:nvGrpSpPr>
                    <p:grpSpPr>
                      <a:xfrm>
                        <a:off x="2496" y="3648"/>
                        <a:ext cx="192" cy="192"/>
                        <a:chOff x="3072" y="3360"/>
                        <a:chExt cx="192" cy="192"/>
                      </a:xfrm>
                    </p:grpSpPr>
                    <p:sp>
                      <p:nvSpPr>
                        <p:cNvPr id="135431" name="椭圆 135430"/>
                        <p:cNvSpPr/>
                        <p:nvPr/>
                      </p:nvSpPr>
                      <p:spPr>
                        <a:xfrm>
                          <a:off x="3120" y="3360"/>
                          <a:ext cx="96" cy="144"/>
                        </a:xfrm>
                        <a:prstGeom prst="ellipse">
                          <a:avLst/>
                        </a:prstGeom>
                        <a:solidFill>
                          <a:schemeClr val="accent1"/>
                        </a:solidFill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headEnd type="none" w="sm" len="sm"/>
                          <a:tailEnd type="none" w="sm" len="sm"/>
                        </a:ln>
                      </p:spPr>
                      <p:txBody>
                        <a:bodyPr/>
                        <a:lstStyle/>
                        <a:p>
                          <a:endParaRPr lang="zh-CN" altLang="en-US" sz="1350"/>
                        </a:p>
                      </p:txBody>
                    </p:sp>
                    <p:sp>
                      <p:nvSpPr>
                        <p:cNvPr id="135432" name="直接连接符 135431"/>
                        <p:cNvSpPr/>
                        <p:nvPr/>
                      </p:nvSpPr>
                      <p:spPr>
                        <a:xfrm flipH="1">
                          <a:off x="3072" y="3360"/>
                          <a:ext cx="192" cy="192"/>
                        </a:xfrm>
                        <a:prstGeom prst="line">
                          <a:avLst/>
                        </a:prstGeom>
                        <a:ln w="38100" cap="sq" cmpd="sng">
                          <a:solidFill>
                            <a:schemeClr val="folHlink"/>
                          </a:solidFill>
                          <a:prstDash val="solid"/>
                          <a:headEnd type="none" w="sm" len="sm"/>
                          <a:tailEnd type="none" w="sm" len="sm"/>
                        </a:ln>
                      </p:spPr>
                    </p:sp>
                  </p:grpSp>
                  <p:sp>
                    <p:nvSpPr>
                      <p:cNvPr id="135433" name="矩形 135432"/>
                      <p:cNvSpPr/>
                      <p:nvPr/>
                    </p:nvSpPr>
                    <p:spPr>
                      <a:xfrm>
                        <a:off x="432" y="3600"/>
                        <a:ext cx="385" cy="396"/>
                      </a:xfrm>
                      <a:prstGeom prst="rect">
                        <a:avLst/>
                      </a:prstGeom>
                      <a:noFill/>
                      <a:ln w="12700">
                        <a:noFill/>
                      </a:ln>
                    </p:spPr>
                    <p:txBody>
                      <a:bodyPr wrap="square" anchor="t">
                        <a:spAutoFit/>
                      </a:bodyPr>
                      <a:lstStyle/>
                      <a:p>
                        <a:pPr>
                          <a:buClr>
                            <a:schemeClr val="bg1"/>
                          </a:buClr>
                        </a:pPr>
                        <a:r>
                          <a:rPr lang="en-US" altLang="zh-CN" b="1">
                            <a:latin typeface="Times New Roman" panose="02020603050405020304" charset="0"/>
                            <a:ea typeface="宋体" panose="02010600030101010101" pitchFamily="2" charset="-122"/>
                          </a:rPr>
                          <a:t>A</a:t>
                        </a:r>
                      </a:p>
                    </p:txBody>
                  </p:sp>
                  <p:sp>
                    <p:nvSpPr>
                      <p:cNvPr id="135434" name="矩形 135433"/>
                      <p:cNvSpPr/>
                      <p:nvPr/>
                    </p:nvSpPr>
                    <p:spPr>
                      <a:xfrm>
                        <a:off x="2635" y="3648"/>
                        <a:ext cx="368" cy="396"/>
                      </a:xfrm>
                      <a:prstGeom prst="rect">
                        <a:avLst/>
                      </a:prstGeom>
                      <a:noFill/>
                      <a:ln w="12700">
                        <a:noFill/>
                      </a:ln>
                    </p:spPr>
                    <p:txBody>
                      <a:bodyPr wrap="square" anchor="t">
                        <a:spAutoFit/>
                      </a:bodyPr>
                      <a:lstStyle/>
                      <a:p>
                        <a:pPr>
                          <a:buClr>
                            <a:schemeClr val="bg1"/>
                          </a:buClr>
                        </a:pPr>
                        <a:r>
                          <a:rPr lang="en-US" altLang="zh-CN" b="1">
                            <a:latin typeface="Times New Roman" panose="02020603050405020304" charset="0"/>
                            <a:ea typeface="宋体" panose="02010600030101010101" pitchFamily="2" charset="-122"/>
                          </a:rPr>
                          <a:t>B</a:t>
                        </a:r>
                      </a:p>
                    </p:txBody>
                  </p:sp>
                  <p:sp>
                    <p:nvSpPr>
                      <p:cNvPr id="135435" name="矩形 135434"/>
                      <p:cNvSpPr/>
                      <p:nvPr/>
                    </p:nvSpPr>
                    <p:spPr>
                      <a:xfrm>
                        <a:off x="432" y="3072"/>
                        <a:ext cx="385" cy="406"/>
                      </a:xfrm>
                      <a:prstGeom prst="rect">
                        <a:avLst/>
                      </a:prstGeom>
                      <a:noFill/>
                      <a:ln w="12700">
                        <a:noFill/>
                      </a:ln>
                    </p:spPr>
                    <p:txBody>
                      <a:bodyPr wrap="square" anchor="t">
                        <a:spAutoFit/>
                      </a:bodyPr>
                      <a:lstStyle/>
                      <a:p>
                        <a:pPr>
                          <a:buClr>
                            <a:schemeClr val="bg1"/>
                          </a:buClr>
                        </a:pPr>
                        <a:r>
                          <a:rPr lang="en-US" altLang="zh-CN" b="1">
                            <a:latin typeface="Times New Roman" panose="02020603050405020304" charset="0"/>
                            <a:ea typeface="宋体" panose="02010600030101010101" pitchFamily="2" charset="-122"/>
                          </a:rPr>
                          <a:t>C</a:t>
                        </a:r>
                      </a:p>
                    </p:txBody>
                  </p:sp>
                  <p:sp>
                    <p:nvSpPr>
                      <p:cNvPr id="135436" name="矩形 135435"/>
                      <p:cNvSpPr/>
                      <p:nvPr/>
                    </p:nvSpPr>
                    <p:spPr>
                      <a:xfrm>
                        <a:off x="2625" y="3072"/>
                        <a:ext cx="385" cy="406"/>
                      </a:xfrm>
                      <a:prstGeom prst="rect">
                        <a:avLst/>
                      </a:prstGeom>
                      <a:noFill/>
                      <a:ln w="12700">
                        <a:noFill/>
                      </a:ln>
                    </p:spPr>
                    <p:txBody>
                      <a:bodyPr wrap="square" anchor="t">
                        <a:spAutoFit/>
                      </a:bodyPr>
                      <a:lstStyle/>
                      <a:p>
                        <a:pPr>
                          <a:buClr>
                            <a:schemeClr val="bg1"/>
                          </a:buClr>
                        </a:pPr>
                        <a:r>
                          <a:rPr lang="en-US" altLang="zh-CN" b="1">
                            <a:latin typeface="Times New Roman" panose="02020603050405020304" charset="0"/>
                            <a:ea typeface="宋体" panose="02010600030101010101" pitchFamily="2" charset="-122"/>
                          </a:rPr>
                          <a:t>D</a:t>
                        </a:r>
                      </a:p>
                    </p:txBody>
                  </p:sp>
                </p:grpSp>
              </p:grpSp>
              <p:sp>
                <p:nvSpPr>
                  <p:cNvPr id="135437" name="矩形 135436"/>
                  <p:cNvSpPr/>
                  <p:nvPr/>
                </p:nvSpPr>
                <p:spPr>
                  <a:xfrm>
                    <a:off x="1632" y="3359"/>
                    <a:ext cx="352" cy="406"/>
                  </a:xfrm>
                  <a:prstGeom prst="rect">
                    <a:avLst/>
                  </a:prstGeom>
                  <a:noFill/>
                  <a:ln w="12700">
                    <a:noFill/>
                  </a:ln>
                </p:spPr>
                <p:txBody>
                  <a:bodyPr wrap="square" anchor="t">
                    <a:spAutoFit/>
                  </a:bodyPr>
                  <a:lstStyle/>
                  <a:p>
                    <a:pPr>
                      <a:buClr>
                        <a:schemeClr val="bg1"/>
                      </a:buClr>
                    </a:pPr>
                    <a:r>
                      <a:rPr lang="en-US" altLang="zh-CN" b="1">
                        <a:latin typeface="Times New Roman" panose="02020603050405020304" charset="0"/>
                        <a:ea typeface="宋体" panose="02010600030101010101" pitchFamily="2" charset="-122"/>
                      </a:rPr>
                      <a:t>P</a:t>
                    </a:r>
                  </a:p>
                </p:txBody>
              </p:sp>
            </p:grpSp>
          </p:grpSp>
          <p:sp>
            <p:nvSpPr>
              <p:cNvPr id="135438" name="矩形 135437"/>
              <p:cNvSpPr/>
              <p:nvPr/>
            </p:nvSpPr>
            <p:spPr>
              <a:xfrm>
                <a:off x="3360" y="3264"/>
                <a:ext cx="308" cy="309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square" anchor="t">
                <a:spAutoFit/>
              </a:bodyPr>
              <a:lstStyle/>
              <a:p>
                <a:pPr>
                  <a:buClr>
                    <a:schemeClr val="bg1"/>
                  </a:buClr>
                </a:pPr>
                <a:r>
                  <a:rPr lang="zh-CN" altLang="en-US" b="1" dirty="0">
                    <a:latin typeface="Times New Roman" panose="02020603050405020304" charset="0"/>
                    <a:ea typeface="宋体" panose="02010600030101010101" pitchFamily="2" charset="-122"/>
                  </a:rPr>
                  <a:t>丁</a:t>
                </a:r>
              </a:p>
            </p:txBody>
          </p:sp>
        </p:grpSp>
        <p:sp>
          <p:nvSpPr>
            <p:cNvPr id="135439" name="任意多边形 135438"/>
            <p:cNvSpPr/>
            <p:nvPr/>
          </p:nvSpPr>
          <p:spPr>
            <a:xfrm>
              <a:off x="576" y="2400"/>
              <a:ext cx="429" cy="350"/>
            </a:xfrm>
            <a:custGeom>
              <a:avLst/>
              <a:gdLst/>
              <a:ahLst/>
              <a:cxnLst/>
              <a:rect l="0" t="0" r="0" b="0"/>
              <a:pathLst>
                <a:path w="429" h="350">
                  <a:moveTo>
                    <a:pt x="429" y="30"/>
                  </a:moveTo>
                  <a:cubicBezTo>
                    <a:pt x="341" y="1"/>
                    <a:pt x="382" y="0"/>
                    <a:pt x="309" y="18"/>
                  </a:cubicBezTo>
                  <a:cubicBezTo>
                    <a:pt x="270" y="57"/>
                    <a:pt x="242" y="63"/>
                    <a:pt x="225" y="114"/>
                  </a:cubicBezTo>
                  <a:cubicBezTo>
                    <a:pt x="226" y="121"/>
                    <a:pt x="225" y="220"/>
                    <a:pt x="273" y="210"/>
                  </a:cubicBezTo>
                  <a:cubicBezTo>
                    <a:pt x="287" y="207"/>
                    <a:pt x="289" y="186"/>
                    <a:pt x="297" y="174"/>
                  </a:cubicBezTo>
                  <a:cubicBezTo>
                    <a:pt x="277" y="94"/>
                    <a:pt x="266" y="111"/>
                    <a:pt x="189" y="126"/>
                  </a:cubicBezTo>
                  <a:cubicBezTo>
                    <a:pt x="131" y="165"/>
                    <a:pt x="124" y="164"/>
                    <a:pt x="141" y="234"/>
                  </a:cubicBezTo>
                  <a:cubicBezTo>
                    <a:pt x="151" y="232"/>
                    <a:pt x="264" y="220"/>
                    <a:pt x="177" y="162"/>
                  </a:cubicBezTo>
                  <a:cubicBezTo>
                    <a:pt x="160" y="151"/>
                    <a:pt x="137" y="170"/>
                    <a:pt x="117" y="174"/>
                  </a:cubicBezTo>
                  <a:cubicBezTo>
                    <a:pt x="0" y="350"/>
                    <a:pt x="119" y="165"/>
                    <a:pt x="45" y="294"/>
                  </a:cubicBezTo>
                  <a:cubicBezTo>
                    <a:pt x="19" y="340"/>
                    <a:pt x="21" y="314"/>
                    <a:pt x="21" y="342"/>
                  </a:cubicBezTo>
                </a:path>
              </a:pathLst>
            </a:custGeom>
            <a:noFill/>
            <a:ln w="381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35440" name="任意多边形 135439"/>
            <p:cNvSpPr/>
            <p:nvPr/>
          </p:nvSpPr>
          <p:spPr>
            <a:xfrm>
              <a:off x="2304" y="1728"/>
              <a:ext cx="408" cy="288"/>
            </a:xfrm>
            <a:custGeom>
              <a:avLst/>
              <a:gdLst/>
              <a:ahLst/>
              <a:cxnLst/>
              <a:rect l="0" t="0" r="0" b="0"/>
              <a:pathLst>
                <a:path w="408" h="288">
                  <a:moveTo>
                    <a:pt x="0" y="288"/>
                  </a:moveTo>
                  <a:cubicBezTo>
                    <a:pt x="12" y="176"/>
                    <a:pt x="1" y="144"/>
                    <a:pt x="108" y="108"/>
                  </a:cubicBezTo>
                  <a:cubicBezTo>
                    <a:pt x="128" y="112"/>
                    <a:pt x="150" y="110"/>
                    <a:pt x="168" y="120"/>
                  </a:cubicBezTo>
                  <a:cubicBezTo>
                    <a:pt x="181" y="127"/>
                    <a:pt x="202" y="146"/>
                    <a:pt x="192" y="156"/>
                  </a:cubicBezTo>
                  <a:cubicBezTo>
                    <a:pt x="180" y="168"/>
                    <a:pt x="160" y="148"/>
                    <a:pt x="144" y="144"/>
                  </a:cubicBezTo>
                  <a:cubicBezTo>
                    <a:pt x="125" y="87"/>
                    <a:pt x="115" y="58"/>
                    <a:pt x="180" y="36"/>
                  </a:cubicBezTo>
                  <a:cubicBezTo>
                    <a:pt x="236" y="55"/>
                    <a:pt x="253" y="43"/>
                    <a:pt x="288" y="96"/>
                  </a:cubicBezTo>
                  <a:cubicBezTo>
                    <a:pt x="276" y="100"/>
                    <a:pt x="263" y="114"/>
                    <a:pt x="252" y="108"/>
                  </a:cubicBezTo>
                  <a:cubicBezTo>
                    <a:pt x="241" y="102"/>
                    <a:pt x="240" y="85"/>
                    <a:pt x="240" y="72"/>
                  </a:cubicBezTo>
                  <a:cubicBezTo>
                    <a:pt x="240" y="20"/>
                    <a:pt x="252" y="24"/>
                    <a:pt x="288" y="0"/>
                  </a:cubicBezTo>
                  <a:cubicBezTo>
                    <a:pt x="328" y="4"/>
                    <a:pt x="408" y="12"/>
                    <a:pt x="408" y="12"/>
                  </a:cubicBezTo>
                </a:path>
              </a:pathLst>
            </a:custGeom>
            <a:noFill/>
            <a:ln w="381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35441" name="任意多边形 135440"/>
            <p:cNvSpPr/>
            <p:nvPr/>
          </p:nvSpPr>
          <p:spPr>
            <a:xfrm>
              <a:off x="2880" y="2304"/>
              <a:ext cx="432" cy="397"/>
            </a:xfrm>
            <a:custGeom>
              <a:avLst/>
              <a:gdLst/>
              <a:ahLst/>
              <a:cxnLst/>
              <a:rect l="0" t="0" r="0" b="0"/>
              <a:pathLst>
                <a:path w="432" h="397">
                  <a:moveTo>
                    <a:pt x="432" y="73"/>
                  </a:moveTo>
                  <a:cubicBezTo>
                    <a:pt x="394" y="16"/>
                    <a:pt x="379" y="38"/>
                    <a:pt x="324" y="1"/>
                  </a:cubicBezTo>
                  <a:cubicBezTo>
                    <a:pt x="273" y="10"/>
                    <a:pt x="243" y="0"/>
                    <a:pt x="216" y="49"/>
                  </a:cubicBezTo>
                  <a:cubicBezTo>
                    <a:pt x="204" y="71"/>
                    <a:pt x="200" y="97"/>
                    <a:pt x="192" y="121"/>
                  </a:cubicBezTo>
                  <a:cubicBezTo>
                    <a:pt x="188" y="133"/>
                    <a:pt x="180" y="157"/>
                    <a:pt x="180" y="157"/>
                  </a:cubicBezTo>
                  <a:cubicBezTo>
                    <a:pt x="184" y="181"/>
                    <a:pt x="180" y="208"/>
                    <a:pt x="192" y="229"/>
                  </a:cubicBezTo>
                  <a:cubicBezTo>
                    <a:pt x="198" y="240"/>
                    <a:pt x="217" y="247"/>
                    <a:pt x="228" y="241"/>
                  </a:cubicBezTo>
                  <a:cubicBezTo>
                    <a:pt x="239" y="235"/>
                    <a:pt x="236" y="217"/>
                    <a:pt x="240" y="205"/>
                  </a:cubicBezTo>
                  <a:cubicBezTo>
                    <a:pt x="223" y="122"/>
                    <a:pt x="225" y="125"/>
                    <a:pt x="144" y="145"/>
                  </a:cubicBezTo>
                  <a:cubicBezTo>
                    <a:pt x="132" y="153"/>
                    <a:pt x="116" y="157"/>
                    <a:pt x="108" y="169"/>
                  </a:cubicBezTo>
                  <a:cubicBezTo>
                    <a:pt x="95" y="190"/>
                    <a:pt x="84" y="241"/>
                    <a:pt x="84" y="241"/>
                  </a:cubicBezTo>
                  <a:cubicBezTo>
                    <a:pt x="86" y="250"/>
                    <a:pt x="88" y="336"/>
                    <a:pt x="132" y="325"/>
                  </a:cubicBezTo>
                  <a:cubicBezTo>
                    <a:pt x="144" y="322"/>
                    <a:pt x="140" y="301"/>
                    <a:pt x="144" y="289"/>
                  </a:cubicBezTo>
                  <a:cubicBezTo>
                    <a:pt x="140" y="277"/>
                    <a:pt x="144" y="257"/>
                    <a:pt x="132" y="253"/>
                  </a:cubicBezTo>
                  <a:cubicBezTo>
                    <a:pt x="86" y="238"/>
                    <a:pt x="61" y="276"/>
                    <a:pt x="36" y="301"/>
                  </a:cubicBezTo>
                  <a:cubicBezTo>
                    <a:pt x="24" y="336"/>
                    <a:pt x="0" y="361"/>
                    <a:pt x="0" y="397"/>
                  </a:cubicBezTo>
                </a:path>
              </a:pathLst>
            </a:custGeom>
            <a:noFill/>
            <a:ln w="381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35442" name="任意多边形 135441"/>
            <p:cNvSpPr/>
            <p:nvPr/>
          </p:nvSpPr>
          <p:spPr>
            <a:xfrm>
              <a:off x="4608" y="2400"/>
              <a:ext cx="492" cy="312"/>
            </a:xfrm>
            <a:custGeom>
              <a:avLst/>
              <a:gdLst/>
              <a:ahLst/>
              <a:cxnLst/>
              <a:rect l="0" t="0" r="0" b="0"/>
              <a:pathLst>
                <a:path w="492" h="312">
                  <a:moveTo>
                    <a:pt x="0" y="0"/>
                  </a:moveTo>
                  <a:cubicBezTo>
                    <a:pt x="98" y="12"/>
                    <a:pt x="136" y="16"/>
                    <a:pt x="204" y="84"/>
                  </a:cubicBezTo>
                  <a:cubicBezTo>
                    <a:pt x="220" y="133"/>
                    <a:pt x="249" y="156"/>
                    <a:pt x="204" y="192"/>
                  </a:cubicBezTo>
                  <a:cubicBezTo>
                    <a:pt x="194" y="200"/>
                    <a:pt x="180" y="200"/>
                    <a:pt x="168" y="204"/>
                  </a:cubicBezTo>
                  <a:cubicBezTo>
                    <a:pt x="150" y="149"/>
                    <a:pt x="147" y="139"/>
                    <a:pt x="204" y="120"/>
                  </a:cubicBezTo>
                  <a:cubicBezTo>
                    <a:pt x="302" y="134"/>
                    <a:pt x="328" y="133"/>
                    <a:pt x="360" y="228"/>
                  </a:cubicBezTo>
                  <a:cubicBezTo>
                    <a:pt x="357" y="241"/>
                    <a:pt x="351" y="310"/>
                    <a:pt x="312" y="300"/>
                  </a:cubicBezTo>
                  <a:cubicBezTo>
                    <a:pt x="300" y="297"/>
                    <a:pt x="304" y="276"/>
                    <a:pt x="300" y="264"/>
                  </a:cubicBezTo>
                  <a:cubicBezTo>
                    <a:pt x="324" y="191"/>
                    <a:pt x="358" y="217"/>
                    <a:pt x="432" y="228"/>
                  </a:cubicBezTo>
                  <a:cubicBezTo>
                    <a:pt x="444" y="232"/>
                    <a:pt x="461" y="230"/>
                    <a:pt x="468" y="240"/>
                  </a:cubicBezTo>
                  <a:cubicBezTo>
                    <a:pt x="483" y="261"/>
                    <a:pt x="492" y="312"/>
                    <a:pt x="492" y="312"/>
                  </a:cubicBezTo>
                </a:path>
              </a:pathLst>
            </a:custGeom>
            <a:noFill/>
            <a:ln w="381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35443" name="任意多边形 135442"/>
            <p:cNvSpPr/>
            <p:nvPr/>
          </p:nvSpPr>
          <p:spPr>
            <a:xfrm>
              <a:off x="2304" y="3600"/>
              <a:ext cx="384" cy="446"/>
            </a:xfrm>
            <a:custGeom>
              <a:avLst/>
              <a:gdLst/>
              <a:ahLst/>
              <a:cxnLst/>
              <a:rect l="0" t="0" r="0" b="0"/>
              <a:pathLst>
                <a:path w="384" h="446">
                  <a:moveTo>
                    <a:pt x="0" y="50"/>
                  </a:moveTo>
                  <a:cubicBezTo>
                    <a:pt x="75" y="0"/>
                    <a:pt x="115" y="45"/>
                    <a:pt x="168" y="98"/>
                  </a:cubicBezTo>
                  <a:cubicBezTo>
                    <a:pt x="186" y="153"/>
                    <a:pt x="209" y="184"/>
                    <a:pt x="180" y="242"/>
                  </a:cubicBezTo>
                  <a:cubicBezTo>
                    <a:pt x="174" y="255"/>
                    <a:pt x="156" y="258"/>
                    <a:pt x="144" y="266"/>
                  </a:cubicBezTo>
                  <a:cubicBezTo>
                    <a:pt x="127" y="260"/>
                    <a:pt x="81" y="256"/>
                    <a:pt x="96" y="218"/>
                  </a:cubicBezTo>
                  <a:cubicBezTo>
                    <a:pt x="101" y="205"/>
                    <a:pt x="120" y="202"/>
                    <a:pt x="132" y="194"/>
                  </a:cubicBezTo>
                  <a:cubicBezTo>
                    <a:pt x="271" y="217"/>
                    <a:pt x="242" y="205"/>
                    <a:pt x="228" y="362"/>
                  </a:cubicBezTo>
                  <a:cubicBezTo>
                    <a:pt x="209" y="357"/>
                    <a:pt x="131" y="355"/>
                    <a:pt x="192" y="302"/>
                  </a:cubicBezTo>
                  <a:cubicBezTo>
                    <a:pt x="211" y="286"/>
                    <a:pt x="264" y="278"/>
                    <a:pt x="264" y="278"/>
                  </a:cubicBezTo>
                  <a:cubicBezTo>
                    <a:pt x="284" y="285"/>
                    <a:pt x="324" y="294"/>
                    <a:pt x="336" y="314"/>
                  </a:cubicBezTo>
                  <a:cubicBezTo>
                    <a:pt x="359" y="351"/>
                    <a:pt x="364" y="405"/>
                    <a:pt x="384" y="446"/>
                  </a:cubicBezTo>
                </a:path>
              </a:pathLst>
            </a:custGeom>
            <a:noFill/>
            <a:ln w="381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35444" name="任意多边形 135443"/>
            <p:cNvSpPr/>
            <p:nvPr/>
          </p:nvSpPr>
          <p:spPr>
            <a:xfrm>
              <a:off x="576" y="3216"/>
              <a:ext cx="468" cy="136"/>
            </a:xfrm>
            <a:custGeom>
              <a:avLst/>
              <a:gdLst/>
              <a:ahLst/>
              <a:cxnLst/>
              <a:rect l="0" t="0" r="0" b="0"/>
              <a:pathLst>
                <a:path w="468" h="136">
                  <a:moveTo>
                    <a:pt x="468" y="99"/>
                  </a:moveTo>
                  <a:cubicBezTo>
                    <a:pt x="411" y="80"/>
                    <a:pt x="347" y="108"/>
                    <a:pt x="288" y="123"/>
                  </a:cubicBezTo>
                  <a:cubicBezTo>
                    <a:pt x="268" y="119"/>
                    <a:pt x="239" y="128"/>
                    <a:pt x="228" y="111"/>
                  </a:cubicBezTo>
                  <a:cubicBezTo>
                    <a:pt x="198" y="67"/>
                    <a:pt x="254" y="41"/>
                    <a:pt x="276" y="27"/>
                  </a:cubicBezTo>
                  <a:cubicBezTo>
                    <a:pt x="311" y="80"/>
                    <a:pt x="322" y="112"/>
                    <a:pt x="252" y="135"/>
                  </a:cubicBezTo>
                  <a:cubicBezTo>
                    <a:pt x="212" y="131"/>
                    <a:pt x="170" y="136"/>
                    <a:pt x="132" y="123"/>
                  </a:cubicBezTo>
                  <a:cubicBezTo>
                    <a:pt x="91" y="109"/>
                    <a:pt x="112" y="29"/>
                    <a:pt x="120" y="15"/>
                  </a:cubicBezTo>
                  <a:cubicBezTo>
                    <a:pt x="126" y="4"/>
                    <a:pt x="144" y="7"/>
                    <a:pt x="156" y="3"/>
                  </a:cubicBezTo>
                  <a:cubicBezTo>
                    <a:pt x="172" y="7"/>
                    <a:pt x="197" y="0"/>
                    <a:pt x="204" y="15"/>
                  </a:cubicBezTo>
                  <a:cubicBezTo>
                    <a:pt x="220" y="46"/>
                    <a:pt x="153" y="60"/>
                    <a:pt x="144" y="63"/>
                  </a:cubicBezTo>
                  <a:cubicBezTo>
                    <a:pt x="4" y="40"/>
                    <a:pt x="125" y="74"/>
                    <a:pt x="36" y="15"/>
                  </a:cubicBezTo>
                  <a:cubicBezTo>
                    <a:pt x="25" y="8"/>
                    <a:pt x="0" y="3"/>
                    <a:pt x="0" y="3"/>
                  </a:cubicBezTo>
                </a:path>
              </a:pathLst>
            </a:custGeom>
            <a:noFill/>
            <a:ln w="381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35445" name="任意多边形 135444"/>
            <p:cNvSpPr/>
            <p:nvPr/>
          </p:nvSpPr>
          <p:spPr>
            <a:xfrm>
              <a:off x="3120" y="3552"/>
              <a:ext cx="300" cy="454"/>
            </a:xfrm>
            <a:custGeom>
              <a:avLst/>
              <a:gdLst/>
              <a:ahLst/>
              <a:cxnLst/>
              <a:rect l="0" t="0" r="0" b="0"/>
              <a:pathLst>
                <a:path w="300" h="454">
                  <a:moveTo>
                    <a:pt x="300" y="34"/>
                  </a:moveTo>
                  <a:cubicBezTo>
                    <a:pt x="288" y="30"/>
                    <a:pt x="277" y="22"/>
                    <a:pt x="264" y="22"/>
                  </a:cubicBezTo>
                  <a:cubicBezTo>
                    <a:pt x="224" y="22"/>
                    <a:pt x="165" y="0"/>
                    <a:pt x="144" y="34"/>
                  </a:cubicBezTo>
                  <a:cubicBezTo>
                    <a:pt x="93" y="120"/>
                    <a:pt x="141" y="180"/>
                    <a:pt x="180" y="238"/>
                  </a:cubicBezTo>
                  <a:cubicBezTo>
                    <a:pt x="192" y="234"/>
                    <a:pt x="210" y="237"/>
                    <a:pt x="216" y="226"/>
                  </a:cubicBezTo>
                  <a:cubicBezTo>
                    <a:pt x="234" y="190"/>
                    <a:pt x="155" y="150"/>
                    <a:pt x="132" y="142"/>
                  </a:cubicBezTo>
                  <a:cubicBezTo>
                    <a:pt x="108" y="146"/>
                    <a:pt x="81" y="142"/>
                    <a:pt x="60" y="154"/>
                  </a:cubicBezTo>
                  <a:cubicBezTo>
                    <a:pt x="49" y="160"/>
                    <a:pt x="48" y="177"/>
                    <a:pt x="48" y="190"/>
                  </a:cubicBezTo>
                  <a:cubicBezTo>
                    <a:pt x="48" y="266"/>
                    <a:pt x="51" y="311"/>
                    <a:pt x="120" y="334"/>
                  </a:cubicBezTo>
                  <a:cubicBezTo>
                    <a:pt x="138" y="279"/>
                    <a:pt x="141" y="269"/>
                    <a:pt x="84" y="250"/>
                  </a:cubicBezTo>
                  <a:cubicBezTo>
                    <a:pt x="64" y="254"/>
                    <a:pt x="38" y="248"/>
                    <a:pt x="24" y="262"/>
                  </a:cubicBezTo>
                  <a:cubicBezTo>
                    <a:pt x="6" y="280"/>
                    <a:pt x="0" y="334"/>
                    <a:pt x="0" y="334"/>
                  </a:cubicBezTo>
                  <a:cubicBezTo>
                    <a:pt x="10" y="386"/>
                    <a:pt x="11" y="417"/>
                    <a:pt x="48" y="454"/>
                  </a:cubicBezTo>
                </a:path>
              </a:pathLst>
            </a:custGeom>
            <a:noFill/>
            <a:ln w="381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135446" name="任意多边形 135445"/>
            <p:cNvSpPr/>
            <p:nvPr/>
          </p:nvSpPr>
          <p:spPr>
            <a:xfrm>
              <a:off x="3072" y="2976"/>
              <a:ext cx="280" cy="248"/>
            </a:xfrm>
            <a:custGeom>
              <a:avLst/>
              <a:gdLst/>
              <a:ahLst/>
              <a:cxnLst/>
              <a:rect l="0" t="0" r="0" b="0"/>
              <a:pathLst>
                <a:path w="280" h="248">
                  <a:moveTo>
                    <a:pt x="280" y="228"/>
                  </a:moveTo>
                  <a:cubicBezTo>
                    <a:pt x="219" y="248"/>
                    <a:pt x="165" y="240"/>
                    <a:pt x="112" y="204"/>
                  </a:cubicBezTo>
                  <a:cubicBezTo>
                    <a:pt x="93" y="148"/>
                    <a:pt x="87" y="128"/>
                    <a:pt x="148" y="108"/>
                  </a:cubicBezTo>
                  <a:cubicBezTo>
                    <a:pt x="128" y="190"/>
                    <a:pt x="120" y="184"/>
                    <a:pt x="40" y="168"/>
                  </a:cubicBezTo>
                  <a:cubicBezTo>
                    <a:pt x="44" y="140"/>
                    <a:pt x="41" y="110"/>
                    <a:pt x="52" y="84"/>
                  </a:cubicBezTo>
                  <a:cubicBezTo>
                    <a:pt x="70" y="44"/>
                    <a:pt x="118" y="54"/>
                    <a:pt x="76" y="96"/>
                  </a:cubicBezTo>
                  <a:cubicBezTo>
                    <a:pt x="67" y="105"/>
                    <a:pt x="52" y="104"/>
                    <a:pt x="40" y="108"/>
                  </a:cubicBezTo>
                  <a:cubicBezTo>
                    <a:pt x="18" y="75"/>
                    <a:pt x="0" y="67"/>
                    <a:pt x="28" y="24"/>
                  </a:cubicBezTo>
                  <a:cubicBezTo>
                    <a:pt x="36" y="12"/>
                    <a:pt x="64" y="0"/>
                    <a:pt x="64" y="0"/>
                  </a:cubicBezTo>
                </a:path>
              </a:pathLst>
            </a:custGeom>
            <a:noFill/>
            <a:ln w="381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1350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62903" y="642911"/>
            <a:ext cx="8610600" cy="1337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3.</a:t>
            </a:r>
            <a:r>
              <a:rPr lang="zh-CN" altLang="en-US" sz="27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如图所示的滑动变阻器四种接法中，当变阻器的滑片</a:t>
            </a:r>
            <a:r>
              <a:rPr lang="en-US" altLang="zh-CN" sz="2700" b="1" i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P</a:t>
            </a:r>
            <a:r>
              <a:rPr lang="zh-CN" altLang="en-US" sz="27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向左移动时，都能使电路中的电流变大的是（        ）</a:t>
            </a:r>
          </a:p>
          <a:p>
            <a:r>
              <a:rPr lang="en-US" altLang="zh-CN" sz="27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A.</a:t>
            </a:r>
            <a:r>
              <a:rPr lang="zh-CN" altLang="en-US" sz="27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甲和乙       </a:t>
            </a:r>
            <a:r>
              <a:rPr lang="en-US" altLang="zh-CN" sz="27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B.</a:t>
            </a:r>
            <a:r>
              <a:rPr lang="zh-CN" altLang="en-US" sz="27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丙和丁       </a:t>
            </a:r>
            <a:r>
              <a:rPr lang="en-US" altLang="zh-CN" sz="27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C.</a:t>
            </a:r>
            <a:r>
              <a:rPr lang="zh-CN" altLang="en-US" sz="27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甲和丙         </a:t>
            </a:r>
            <a:r>
              <a:rPr lang="en-US" altLang="zh-CN" sz="27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D.</a:t>
            </a:r>
            <a:r>
              <a:rPr lang="zh-CN" altLang="en-US" sz="2700" b="1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甲和丁</a:t>
            </a:r>
            <a:endParaRPr lang="zh-CN" altLang="en-US" sz="2700" b="1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135447" name="矩形 135446"/>
          <p:cNvSpPr/>
          <p:nvPr/>
        </p:nvSpPr>
        <p:spPr>
          <a:xfrm>
            <a:off x="7398385" y="1051057"/>
            <a:ext cx="534353" cy="52197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>
              <a:buClr>
                <a:schemeClr val="bg1"/>
              </a:buClr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4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54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54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447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3679" y="804360"/>
            <a:ext cx="8816816" cy="422592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     </a:t>
            </a: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如图是一种自动测定油箱内油面高度的装置，</a:t>
            </a:r>
            <a:r>
              <a:rPr lang="zh-CN" altLang="en-US" sz="2800" b="1" i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R</a:t>
            </a: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是滑动变阻器，它的金属杆是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杠杆的一端，从油量表（由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电流表改装而成）指针所指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的刻度，就可以知道油箱内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油面的高度，当滑动变阻器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的金属杆上移时，油箱内油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面</a:t>
            </a:r>
            <a:r>
              <a:rPr lang="en-US" altLang="zh-CN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________</a:t>
            </a: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，电路中的电流</a:t>
            </a:r>
            <a:r>
              <a:rPr lang="en-US" altLang="zh-CN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______</a:t>
            </a:r>
            <a:r>
              <a:rPr lang="zh-CN" altLang="en-US" sz="28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677251" y="4377187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变小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972503" y="4441799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下降</a:t>
            </a:r>
          </a:p>
        </p:txBody>
      </p:sp>
      <p:grpSp>
        <p:nvGrpSpPr>
          <p:cNvPr id="12" name="组合 1"/>
          <p:cNvGrpSpPr>
            <a:grpSpLocks noChangeAspect="1"/>
          </p:cNvGrpSpPr>
          <p:nvPr/>
        </p:nvGrpSpPr>
        <p:grpSpPr bwMode="auto">
          <a:xfrm>
            <a:off x="3262313" y="427250"/>
            <a:ext cx="2411016" cy="450056"/>
            <a:chOff x="3564387" y="597378"/>
            <a:chExt cx="2247990" cy="419195"/>
          </a:xfrm>
        </p:grpSpPr>
        <p:sp>
          <p:nvSpPr>
            <p:cNvPr id="13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5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6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7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9" name="TextBox 15"/>
          <p:cNvSpPr txBox="1">
            <a:spLocks noChangeArrowheads="1"/>
          </p:cNvSpPr>
          <p:nvPr/>
        </p:nvSpPr>
        <p:spPr bwMode="auto">
          <a:xfrm>
            <a:off x="3227785" y="384387"/>
            <a:ext cx="2478881" cy="4743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>
                <a:solidFill>
                  <a:sysClr val="window" lastClr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能力提升题</a:t>
            </a:r>
          </a:p>
        </p:txBody>
      </p:sp>
      <p:pic>
        <p:nvPicPr>
          <p:cNvPr id="3" name="图片 2" descr="I_Y_3B$]7I)`[Y)AHR6$33T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74945" y="1323340"/>
            <a:ext cx="3024505" cy="3024505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6" name="梳理16-4.eps" descr="id:2147510754;FounderCES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3893" y="687679"/>
            <a:ext cx="7815739" cy="3945255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>
            <p:custDataLst>
              <p:tags r:id="rId1"/>
            </p:custDataLst>
          </p:nvPr>
        </p:nvSpPr>
        <p:spPr bwMode="auto">
          <a:xfrm rot="16200000">
            <a:off x="395753" y="995212"/>
            <a:ext cx="3283208" cy="3057488"/>
          </a:xfrm>
          <a:prstGeom prst="triangle">
            <a:avLst/>
          </a:prstGeom>
          <a:solidFill>
            <a:srgbClr val="4276AA">
              <a:lumMod val="20000"/>
              <a:lumOff val="80000"/>
            </a:srgbClr>
          </a:solidFill>
          <a:ln w="9525">
            <a:noFill/>
            <a:round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椭圆 7"/>
          <p:cNvSpPr/>
          <p:nvPr>
            <p:custDataLst>
              <p:tags r:id="rId2"/>
            </p:custDataLst>
          </p:nvPr>
        </p:nvSpPr>
        <p:spPr bwMode="auto">
          <a:xfrm>
            <a:off x="508490" y="1651854"/>
            <a:ext cx="1744204" cy="1744205"/>
          </a:xfrm>
          <a:prstGeom prst="ellipse">
            <a:avLst/>
          </a:prstGeom>
          <a:solidFill>
            <a:srgbClr val="4276AA"/>
          </a:solidFill>
          <a:ln w="9525">
            <a:noFill/>
            <a:round/>
          </a:ln>
        </p:spPr>
        <p:txBody>
          <a:bodyPr vert="horz" wrap="square" lIns="67500" tIns="67500" rIns="67500" bIns="67500" anchor="ctr" anchorCtr="1" compatLnSpc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作业</a:t>
            </a:r>
          </a:p>
          <a:p>
            <a:pPr algn="ctr">
              <a:lnSpc>
                <a:spcPct val="120000"/>
              </a:lnSpc>
            </a:pPr>
            <a:r>
              <a:rPr lang="zh-CN" altLang="zh-CN" sz="2400" b="1" spc="3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</a:p>
        </p:txBody>
      </p:sp>
      <p:sp>
        <p:nvSpPr>
          <p:cNvPr id="9" name="圆角矩形 8"/>
          <p:cNvSpPr/>
          <p:nvPr>
            <p:custDataLst>
              <p:tags r:id="rId3"/>
            </p:custDataLst>
          </p:nvPr>
        </p:nvSpPr>
        <p:spPr>
          <a:xfrm>
            <a:off x="3557961" y="1798935"/>
            <a:ext cx="101088" cy="531880"/>
          </a:xfrm>
          <a:prstGeom prst="roundRect">
            <a:avLst/>
          </a:prstGeom>
          <a:solidFill>
            <a:srgbClr val="178AA1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圆角矩形 9"/>
          <p:cNvSpPr/>
          <p:nvPr>
            <p:custDataLst>
              <p:tags r:id="rId4"/>
            </p:custDataLst>
          </p:nvPr>
        </p:nvSpPr>
        <p:spPr>
          <a:xfrm>
            <a:off x="3557961" y="2732921"/>
            <a:ext cx="101088" cy="531880"/>
          </a:xfrm>
          <a:prstGeom prst="roundRect">
            <a:avLst/>
          </a:prstGeom>
          <a:solidFill>
            <a:srgbClr val="40A693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>
              <a:lnSpc>
                <a:spcPct val="120000"/>
              </a:lnSpc>
            </a:pPr>
            <a:endParaRPr sz="135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>
            <p:custDataLst>
              <p:tags r:id="rId5"/>
            </p:custDataLst>
          </p:nvPr>
        </p:nvSpPr>
        <p:spPr bwMode="auto">
          <a:xfrm>
            <a:off x="3816033" y="1651899"/>
            <a:ext cx="1544955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178AA1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教材作业</a:t>
            </a:r>
          </a:p>
        </p:txBody>
      </p:sp>
      <p:sp>
        <p:nvSpPr>
          <p:cNvPr id="20" name="文本框 19"/>
          <p:cNvSpPr txBox="1"/>
          <p:nvPr>
            <p:custDataLst>
              <p:tags r:id="rId6"/>
            </p:custDataLst>
          </p:nvPr>
        </p:nvSpPr>
        <p:spPr bwMode="auto">
          <a:xfrm>
            <a:off x="3816033" y="1989084"/>
            <a:ext cx="5541169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完成课后</a:t>
            </a:r>
            <a:r>
              <a:rPr lang="en-US" altLang="zh-CN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“</a:t>
            </a: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动手动脑学物理</a:t>
            </a:r>
            <a:r>
              <a:rPr lang="en-US" altLang="zh-CN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”</a:t>
            </a: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练习</a:t>
            </a: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 bwMode="auto">
          <a:xfrm>
            <a:off x="3816033" y="2585826"/>
            <a:ext cx="1545431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300" dirty="0">
                <a:solidFill>
                  <a:srgbClr val="40A693">
                    <a:lumMod val="100000"/>
                  </a:srgb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自主安排</a:t>
            </a:r>
          </a:p>
        </p:txBody>
      </p:sp>
      <p:sp>
        <p:nvSpPr>
          <p:cNvPr id="18" name="文本框 17"/>
          <p:cNvSpPr txBox="1"/>
          <p:nvPr>
            <p:custDataLst>
              <p:tags r:id="rId8"/>
            </p:custDataLst>
          </p:nvPr>
        </p:nvSpPr>
        <p:spPr bwMode="auto">
          <a:xfrm>
            <a:off x="3816033" y="2888244"/>
            <a:ext cx="3659505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5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配套练习册练习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文本框 3"/>
          <p:cNvSpPr txBox="1"/>
          <p:nvPr/>
        </p:nvSpPr>
        <p:spPr>
          <a:xfrm>
            <a:off x="774065" y="1419675"/>
            <a:ext cx="7589520" cy="1106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 defTabSz="685800"/>
            <a:r>
              <a:rPr lang="zh-CN" altLang="en-US" sz="6600" b="1" dirty="0">
                <a:solidFill>
                  <a:srgbClr val="FF66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七彩课堂  伴你成长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 txBox="1"/>
          <p:nvPr/>
        </p:nvSpPr>
        <p:spPr bwMode="auto">
          <a:xfrm>
            <a:off x="643890" y="2743200"/>
            <a:ext cx="7676515" cy="14116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en-US" sz="28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1. </a:t>
            </a:r>
            <a:r>
              <a:rPr lang="zh-CN" altLang="en-US" sz="28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通过观察,了解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滑动变阻器的构造</a:t>
            </a:r>
            <a:r>
              <a:rPr lang="zh-CN" altLang="en-US" sz="28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,理解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滑动变阻器的工作原理</a:t>
            </a:r>
            <a:r>
              <a:rPr lang="zh-CN" altLang="en-US" sz="2800" dirty="0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7" name="内容占位符 2"/>
          <p:cNvSpPr txBox="1"/>
          <p:nvPr/>
        </p:nvSpPr>
        <p:spPr bwMode="auto">
          <a:xfrm>
            <a:off x="1177290" y="961390"/>
            <a:ext cx="7379335" cy="13328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2.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通过探究怎样利用变阻器改变灯泡的亮度,掌握正确使用变阻器的方法。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72160" y="601345"/>
            <a:ext cx="7980045" cy="3900805"/>
            <a:chOff x="987" y="799"/>
            <a:chExt cx="12567" cy="6143"/>
          </a:xfrm>
        </p:grpSpPr>
        <p:cxnSp>
          <p:nvCxnSpPr>
            <p:cNvPr id="16" name="直接连接符 15"/>
            <p:cNvCxnSpPr/>
            <p:nvPr/>
          </p:nvCxnSpPr>
          <p:spPr>
            <a:xfrm flipV="1">
              <a:off x="987" y="6916"/>
              <a:ext cx="12104" cy="26"/>
            </a:xfrm>
            <a:prstGeom prst="line">
              <a:avLst/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3027" y="4042"/>
              <a:ext cx="0" cy="2874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12993" y="4064"/>
              <a:ext cx="561" cy="0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/>
            <p:cNvCxnSpPr/>
            <p:nvPr/>
          </p:nvCxnSpPr>
          <p:spPr>
            <a:xfrm flipH="1" flipV="1">
              <a:off x="13506" y="799"/>
              <a:ext cx="0" cy="3291"/>
            </a:xfrm>
            <a:prstGeom prst="straightConnector1">
              <a:avLst/>
            </a:prstGeom>
            <a:ln w="57150">
              <a:solidFill>
                <a:srgbClr val="0B5FD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27649"/>
          <p:cNvSpPr/>
          <p:nvPr/>
        </p:nvSpPr>
        <p:spPr>
          <a:xfrm>
            <a:off x="3755708" y="543692"/>
            <a:ext cx="1941910" cy="789385"/>
          </a:xfrm>
          <a:prstGeom prst="rect">
            <a:avLst/>
          </a:prstGeom>
        </p:spPr>
        <p:txBody>
          <a:bodyPr wrap="none" fromWordArt="1">
            <a:normAutofit/>
          </a:bodyPr>
          <a:lstStyle/>
          <a:p>
            <a:pPr algn="ctr"/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【想一想】</a:t>
            </a:r>
          </a:p>
        </p:txBody>
      </p:sp>
      <p:sp>
        <p:nvSpPr>
          <p:cNvPr id="27651" name="文本框 27650"/>
          <p:cNvSpPr txBox="1"/>
          <p:nvPr/>
        </p:nvSpPr>
        <p:spPr>
          <a:xfrm>
            <a:off x="1082357" y="1189170"/>
            <a:ext cx="780454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itchFamily="18" charset="0"/>
                <a:ea typeface="楷体" panose="02010609060101010101" charset="-122"/>
                <a:cs typeface="Times New Roman" pitchFamily="18" charset="0"/>
              </a:rPr>
              <a:t>1.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改变导体电阻大小有哪些方法？</a:t>
            </a:r>
          </a:p>
        </p:txBody>
      </p:sp>
      <p:sp>
        <p:nvSpPr>
          <p:cNvPr id="27652" name="文本框 27651"/>
          <p:cNvSpPr txBox="1"/>
          <p:nvPr/>
        </p:nvSpPr>
        <p:spPr>
          <a:xfrm>
            <a:off x="1452880" y="1819910"/>
            <a:ext cx="6671945" cy="6508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改变导体的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长度</a:t>
            </a:r>
            <a:r>
              <a:rPr lang="zh-CN" altLang="en-US" sz="28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、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材料</a:t>
            </a:r>
            <a:r>
              <a:rPr lang="zh-CN" altLang="en-US" sz="28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、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横截面积</a:t>
            </a:r>
            <a:r>
              <a:rPr lang="zh-CN" altLang="en-US" sz="28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、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温度</a:t>
            </a:r>
          </a:p>
        </p:txBody>
      </p:sp>
      <p:sp>
        <p:nvSpPr>
          <p:cNvPr id="27653" name="文本框 27652"/>
          <p:cNvSpPr txBox="1"/>
          <p:nvPr/>
        </p:nvSpPr>
        <p:spPr>
          <a:xfrm>
            <a:off x="1081723" y="2762462"/>
            <a:ext cx="4860131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. 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哪种方法最简单？</a:t>
            </a:r>
          </a:p>
        </p:txBody>
      </p:sp>
      <p:sp>
        <p:nvSpPr>
          <p:cNvPr id="27654" name="文本框 27653"/>
          <p:cNvSpPr txBox="1"/>
          <p:nvPr/>
        </p:nvSpPr>
        <p:spPr>
          <a:xfrm>
            <a:off x="1517015" y="3390900"/>
            <a:ext cx="6608445" cy="52197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改变导体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长度</a:t>
            </a:r>
            <a:r>
              <a:rPr lang="zh-CN" altLang="en-US" sz="2800" b="1" dirty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</a:rPr>
              <a:t>来改变电阻的大小</a:t>
            </a:r>
          </a:p>
        </p:txBody>
      </p:sp>
      <p:pic>
        <p:nvPicPr>
          <p:cNvPr id="2" name="图片 1" descr="138333d255ed44df90ff3307a0e1b25b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1785" y="172720"/>
            <a:ext cx="1088390" cy="108839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/>
      <p:bldP spid="27652" grpId="0" bldLvl="0" animBg="1"/>
      <p:bldP spid="27653" grpId="0"/>
      <p:bldP spid="2765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084161" y="1187360"/>
            <a:ext cx="4880451" cy="1200329"/>
          </a:xfrm>
          <a:prstGeom prst="rect">
            <a:avLst/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lang="zh-CN" altLang="en-US" sz="2400" b="1" noProof="0" dirty="0" smtClean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当电阻丝连</a:t>
            </a:r>
            <a:r>
              <a:rPr lang="zh-CN" altLang="en-US" sz="2400" b="1" noProof="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入电路中的长度变长时，灯泡亮度</a:t>
            </a:r>
            <a:r>
              <a:rPr lang="en-US" altLang="zh-CN" sz="2400" b="1" noProof="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______,</a:t>
            </a:r>
            <a:r>
              <a:rPr lang="zh-CN" altLang="en-US" sz="2400" b="1" noProof="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表明电路中电流</a:t>
            </a:r>
            <a:r>
              <a:rPr lang="en-US" altLang="zh-CN" sz="2400" b="1" noProof="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_______</a:t>
            </a:r>
            <a:r>
              <a:rPr lang="zh-CN" altLang="en-US" sz="2400" b="1" noProof="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。反之，灯泡亮度</a:t>
            </a:r>
            <a:r>
              <a:rPr lang="en-US" altLang="zh-CN" sz="2400" b="1" noProof="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_______</a:t>
            </a:r>
            <a:r>
              <a:rPr lang="zh-CN" altLang="en-US" sz="2400" b="1" noProof="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。</a:t>
            </a:r>
            <a:r>
              <a:rPr lang="zh-CN" altLang="en-US" sz="2400" b="1" u="sng" noProof="0" dirty="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</a:t>
            </a:r>
            <a:endParaRPr lang="zh-CN" altLang="en-US" sz="2400" b="1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1269" name="Text Box 5">
            <a:hlinkClick r:id="rId3" action="ppaction://hlinkfile"/>
          </p:cNvPr>
          <p:cNvSpPr txBox="1">
            <a:spLocks noChangeArrowheads="1"/>
          </p:cNvSpPr>
          <p:nvPr/>
        </p:nvSpPr>
        <p:spPr bwMode="auto">
          <a:xfrm>
            <a:off x="4255770" y="1926211"/>
            <a:ext cx="128778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变小</a:t>
            </a:r>
          </a:p>
        </p:txBody>
      </p:sp>
      <p:sp>
        <p:nvSpPr>
          <p:cNvPr id="11276" name="Text Box 12">
            <a:hlinkClick r:id="rId3" action="ppaction://hlinkfile"/>
          </p:cNvPr>
          <p:cNvSpPr txBox="1">
            <a:spLocks noChangeArrowheads="1"/>
          </p:cNvSpPr>
          <p:nvPr/>
        </p:nvSpPr>
        <p:spPr bwMode="auto">
          <a:xfrm>
            <a:off x="7660689" y="1903251"/>
            <a:ext cx="128714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变亮</a:t>
            </a:r>
          </a:p>
        </p:txBody>
      </p:sp>
      <p:sp>
        <p:nvSpPr>
          <p:cNvPr id="11277" name="Text Box 13">
            <a:hlinkClick r:id="rId3" action="ppaction://hlinkfile"/>
          </p:cNvPr>
          <p:cNvSpPr txBox="1">
            <a:spLocks noChangeArrowheads="1"/>
          </p:cNvSpPr>
          <p:nvPr/>
        </p:nvSpPr>
        <p:spPr bwMode="auto">
          <a:xfrm>
            <a:off x="5450100" y="1534527"/>
            <a:ext cx="120840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变暗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573230" y="2999272"/>
            <a:ext cx="3903345" cy="1198880"/>
          </a:xfrm>
          <a:prstGeom prst="rect">
            <a:avLst/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2400" b="1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改变电阻线连入电路中的</a:t>
            </a:r>
            <a:r>
              <a:rPr lang="en-US" altLang="zh-CN" sz="2400" b="1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______</a:t>
            </a:r>
            <a:r>
              <a:rPr lang="zh-CN" altLang="en-US" sz="2400" b="1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，可以改变接入电路中的电阻。</a:t>
            </a:r>
            <a:r>
              <a:rPr lang="zh-CN" altLang="en-US" sz="2400" b="1" u="sng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     </a:t>
            </a:r>
            <a:endParaRPr lang="zh-CN" altLang="en-US" sz="2400" b="1" dirty="0"/>
          </a:p>
        </p:txBody>
      </p:sp>
      <p:sp>
        <p:nvSpPr>
          <p:cNvPr id="11272" name="Text Box 8">
            <a:hlinkClick r:id="rId3" action="ppaction://hlinkfile"/>
          </p:cNvPr>
          <p:cNvSpPr txBox="1">
            <a:spLocks noChangeArrowheads="1"/>
          </p:cNvSpPr>
          <p:nvPr/>
        </p:nvSpPr>
        <p:spPr bwMode="auto">
          <a:xfrm>
            <a:off x="4702969" y="3358588"/>
            <a:ext cx="840581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长度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450100" y="4618386"/>
            <a:ext cx="1906905" cy="506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none" rtlCol="0" anchor="t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lang="zh-CN" altLang="en-US" sz="2700" b="1" noProof="0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变阻器原理</a:t>
            </a:r>
            <a:endParaRPr lang="zh-CN" altLang="en-US" sz="2700" b="1" dirty="0"/>
          </a:p>
        </p:txBody>
      </p:sp>
      <p:sp>
        <p:nvSpPr>
          <p:cNvPr id="11" name="下箭头 10"/>
          <p:cNvSpPr/>
          <p:nvPr/>
        </p:nvSpPr>
        <p:spPr>
          <a:xfrm>
            <a:off x="6403553" y="2502702"/>
            <a:ext cx="321310" cy="496570"/>
          </a:xfrm>
          <a:prstGeom prst="downArrow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2" name="下箭头 11"/>
          <p:cNvSpPr/>
          <p:nvPr/>
        </p:nvSpPr>
        <p:spPr>
          <a:xfrm>
            <a:off x="6276553" y="4207076"/>
            <a:ext cx="287655" cy="4241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文本框 3"/>
          <p:cNvSpPr txBox="1"/>
          <p:nvPr/>
        </p:nvSpPr>
        <p:spPr>
          <a:xfrm>
            <a:off x="292100" y="4009525"/>
            <a:ext cx="3963670" cy="338554"/>
          </a:xfrm>
          <a:prstGeom prst="rect">
            <a:avLst/>
          </a:prstGeom>
          <a:ln w="28575">
            <a:solidFill>
              <a:srgbClr val="7030A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点击上方图片，认识如何改变小灯泡亮度</a:t>
            </a:r>
          </a:p>
        </p:txBody>
      </p:sp>
      <p:sp>
        <p:nvSpPr>
          <p:cNvPr id="26635" name="矩形 12290"/>
          <p:cNvSpPr>
            <a:spLocks noChangeArrowheads="1"/>
          </p:cNvSpPr>
          <p:nvPr/>
        </p:nvSpPr>
        <p:spPr bwMode="auto">
          <a:xfrm>
            <a:off x="1826" y="488686"/>
            <a:ext cx="9142809" cy="519113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lIns="91437" tIns="45718" rIns="91437" bIns="45718" anchor="ctr"/>
          <a:lstStyle/>
          <a:p>
            <a:pPr algn="ctr" defTabSz="1219200"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改变灯泡的亮度</a:t>
            </a:r>
          </a:p>
        </p:txBody>
      </p:sp>
      <p:pic>
        <p:nvPicPr>
          <p:cNvPr id="7" name="图片 6">
            <a:hlinkClick r:id="rId4" action="ppaction://hlinkfile"/>
            <a:extLst>
              <a:ext uri="{FF2B5EF4-FFF2-40B4-BE49-F238E27FC236}">
                <a16:creationId xmlns:a16="http://schemas.microsoft.com/office/drawing/2014/main" xmlns="" id="{1DB7319B-27A6-44A7-B433-541E9DD0CA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415" y="1309673"/>
            <a:ext cx="3187263" cy="23979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1269" grpId="0"/>
      <p:bldP spid="11276" grpId="0"/>
      <p:bldP spid="11277" grpId="0"/>
      <p:bldP spid="6" grpId="0" bldLvl="0" animBg="1"/>
      <p:bldP spid="11272" grpId="0"/>
      <p:bldP spid="10" grpId="0" bldLvl="0" animBg="1"/>
      <p:bldP spid="11" grpId="0" bldLvl="0" animBg="1"/>
      <p:bldP spid="12" grpId="0" bldLvl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640840" y="1941195"/>
            <a:ext cx="7087235" cy="101473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algn="l" eaLnBrk="0" hangingPunct="0"/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原理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通过改变导体在电路中的长度来改变电阻。</a:t>
            </a:r>
          </a:p>
        </p:txBody>
      </p:sp>
      <p:grpSp>
        <p:nvGrpSpPr>
          <p:cNvPr id="13" name="组合 18"/>
          <p:cNvGrpSpPr/>
          <p:nvPr/>
        </p:nvGrpSpPr>
        <p:grpSpPr bwMode="auto">
          <a:xfrm>
            <a:off x="2587943" y="550836"/>
            <a:ext cx="1487805" cy="426720"/>
            <a:chOff x="2004695" y="686607"/>
            <a:chExt cx="1983740" cy="570436"/>
          </a:xfrm>
        </p:grpSpPr>
        <p:sp>
          <p:nvSpPr>
            <p:cNvPr id="16" name="圆角矩形 15"/>
            <p:cNvSpPr/>
            <p:nvPr/>
          </p:nvSpPr>
          <p:spPr>
            <a:xfrm>
              <a:off x="2005542" y="686607"/>
              <a:ext cx="1893147" cy="555157"/>
            </a:xfrm>
            <a:prstGeom prst="roundRect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100"/>
            </a:p>
          </p:txBody>
        </p:sp>
        <p:sp>
          <p:nvSpPr>
            <p:cNvPr id="17" name="矩形 1"/>
            <p:cNvSpPr>
              <a:spLocks noChangeArrowheads="1"/>
            </p:cNvSpPr>
            <p:nvPr/>
          </p:nvSpPr>
          <p:spPr bwMode="auto">
            <a:xfrm>
              <a:off x="2004695" y="740934"/>
              <a:ext cx="1983740" cy="5161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>
                  <a:solidFill>
                    <a:sysClr val="window" lastClr="FFFFFF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>
                  <a:solidFill>
                    <a:sysClr val="window" lastClr="FFFFFF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1</a:t>
              </a:r>
              <a:endParaRPr lang="zh-CN" altLang="en-US" sz="2400" b="1">
                <a:solidFill>
                  <a:sysClr val="window" lastClr="FFFFFF"/>
                </a:solidFill>
                <a:latin typeface="Times New Roman" panose="0202060305040502030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9" name="矩形 4"/>
          <p:cNvSpPr>
            <a:spLocks noChangeArrowheads="1"/>
          </p:cNvSpPr>
          <p:nvPr/>
        </p:nvSpPr>
        <p:spPr bwMode="auto">
          <a:xfrm>
            <a:off x="4281170" y="553720"/>
            <a:ext cx="155956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黑体" panose="02010609060101010101" pitchFamily="49" charset="-122"/>
              </a:rPr>
              <a:t>变阻器</a:t>
            </a:r>
          </a:p>
        </p:txBody>
      </p:sp>
      <p:sp>
        <p:nvSpPr>
          <p:cNvPr id="21" name="矩形 4"/>
          <p:cNvSpPr>
            <a:spLocks noChangeArrowheads="1"/>
          </p:cNvSpPr>
          <p:nvPr/>
        </p:nvSpPr>
        <p:spPr bwMode="auto">
          <a:xfrm>
            <a:off x="1640840" y="1281430"/>
            <a:ext cx="7423150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黑体" panose="02010609060101010101" pitchFamily="49" charset="-122"/>
              </a:rPr>
              <a:t>变阻器：</a:t>
            </a:r>
            <a:r>
              <a:rPr lang="zh-CN" altLang="en-US" sz="2800" b="1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用来改变接入电路中电阻大小的元件。</a:t>
            </a:r>
            <a:endParaRPr lang="zh-CN" altLang="en-US" sz="2800" b="1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>
              <a:defRPr/>
            </a:pPr>
            <a:endParaRPr lang="zh-CN" altLang="en-US" sz="28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charset="0"/>
              <a:ea typeface="黑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730" y="1178560"/>
            <a:ext cx="973455" cy="1346835"/>
          </a:xfrm>
          <a:prstGeom prst="rect">
            <a:avLst/>
          </a:prstGeom>
        </p:spPr>
      </p:pic>
      <p:graphicFrame>
        <p:nvGraphicFramePr>
          <p:cNvPr id="23" name="对象 22"/>
          <p:cNvGraphicFramePr>
            <a:graphicFrameLocks noChangeAspect="1"/>
          </p:cNvGraphicFramePr>
          <p:nvPr/>
        </p:nvGraphicFramePr>
        <p:xfrm>
          <a:off x="396558" y="3213709"/>
          <a:ext cx="3716655" cy="1565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9" r:id="rId4" imgW="5296639" imgH="2305372" progId="PBrush">
                  <p:embed/>
                </p:oleObj>
              </mc:Choice>
              <mc:Fallback>
                <p:oleObj r:id="rId4" imgW="5296639" imgH="2305372" progId="PBrush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558" y="3213709"/>
                        <a:ext cx="3716655" cy="156591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5847" name="Picture 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460796" y="3213709"/>
            <a:ext cx="2325290" cy="108227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Rectangle 9"/>
          <p:cNvSpPr/>
          <p:nvPr/>
        </p:nvSpPr>
        <p:spPr>
          <a:xfrm>
            <a:off x="4772025" y="4460055"/>
            <a:ext cx="171323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342900" indent="-342900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结构示意图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514951" y="4460055"/>
            <a:ext cx="1101090" cy="46037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实物图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7638256" y="4460055"/>
            <a:ext cx="795020" cy="46037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符号</a:t>
            </a:r>
          </a:p>
        </p:txBody>
      </p:sp>
      <p:pic>
        <p:nvPicPr>
          <p:cNvPr id="35845" name="Picture 10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215029" y="3393414"/>
            <a:ext cx="1642110" cy="5219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1" grpId="0" bldLvl="0" animBg="1"/>
      <p:bldP spid="25" grpId="0"/>
      <p:bldP spid="26" grpId="0" bldLvl="0" animBg="1"/>
      <p:bldP spid="2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5" name="矩形 12290"/>
          <p:cNvSpPr>
            <a:spLocks noChangeArrowheads="1"/>
          </p:cNvSpPr>
          <p:nvPr/>
        </p:nvSpPr>
        <p:spPr bwMode="auto">
          <a:xfrm>
            <a:off x="1826" y="488686"/>
            <a:ext cx="9142809" cy="519113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lIns="91437" tIns="45718" rIns="91437" bIns="45718" anchor="ctr"/>
          <a:lstStyle/>
          <a:p>
            <a:pPr algn="ctr" defTabSz="1219200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滑动</a:t>
            </a:r>
            <a:r>
              <a:rPr lang="zh-CN" altLang="en-US" sz="28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变阻器</a:t>
            </a:r>
            <a:r>
              <a:rPr lang="zh-CN" altLang="en-US" sz="28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的结构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790848" y="1310291"/>
            <a:ext cx="410092" cy="3539430"/>
          </a:xfrm>
          <a:prstGeom prst="rect">
            <a:avLst/>
          </a:prstGeom>
          <a:ln w="28575">
            <a:solidFill>
              <a:srgbClr val="7030A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点击</a:t>
            </a:r>
            <a:r>
              <a:rPr lang="zh-CN" altLang="en-US" sz="1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图片学习</a:t>
            </a:r>
            <a:r>
              <a:rPr lang="zh-CN" altLang="en-US" sz="1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滑动变阻器的构造</a:t>
            </a:r>
          </a:p>
        </p:txBody>
      </p:sp>
      <p:pic>
        <p:nvPicPr>
          <p:cNvPr id="5" name="图片 4">
            <a:hlinkClick r:id="rId2" action="ppaction://hlinkfile"/>
            <a:extLst>
              <a:ext uri="{FF2B5EF4-FFF2-40B4-BE49-F238E27FC236}">
                <a16:creationId xmlns:a16="http://schemas.microsoft.com/office/drawing/2014/main" xmlns="" id="{268673F7-6FC1-42A4-87FA-498838021B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0327" y="1189784"/>
            <a:ext cx="5054994" cy="37804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5" name="矩形 12290"/>
          <p:cNvSpPr>
            <a:spLocks noChangeArrowheads="1"/>
          </p:cNvSpPr>
          <p:nvPr/>
        </p:nvSpPr>
        <p:spPr bwMode="auto">
          <a:xfrm>
            <a:off x="1826" y="488686"/>
            <a:ext cx="9142809" cy="519113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lIns="91437" tIns="45718" rIns="91437" bIns="45718" anchor="ctr"/>
          <a:lstStyle/>
          <a:p>
            <a:pPr algn="ctr" defTabSz="1219200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滑动变阻器的连接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57163" y="1099918"/>
            <a:ext cx="435388" cy="3785652"/>
          </a:xfrm>
          <a:prstGeom prst="rect">
            <a:avLst/>
          </a:prstGeom>
          <a:ln w="28575">
            <a:solidFill>
              <a:srgbClr val="7030A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点击图片</a:t>
            </a:r>
            <a:endParaRPr lang="en-US" altLang="zh-CN" sz="1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1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，学习</a:t>
            </a:r>
            <a:r>
              <a:rPr lang="zh-CN" altLang="en-US" sz="1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滑动变阻器的连接</a:t>
            </a:r>
          </a:p>
        </p:txBody>
      </p:sp>
      <p:pic>
        <p:nvPicPr>
          <p:cNvPr id="9" name="图片 8">
            <a:hlinkClick r:id="rId2" action="ppaction://hlinkfile"/>
            <a:extLst>
              <a:ext uri="{FF2B5EF4-FFF2-40B4-BE49-F238E27FC236}">
                <a16:creationId xmlns:a16="http://schemas.microsoft.com/office/drawing/2014/main" xmlns="" id="{B0CC7D07-EF89-4EC3-8BEB-AC34BEA5B94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100" y="1692047"/>
            <a:ext cx="2719238" cy="20040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11" name="表格 10"/>
          <p:cNvGraphicFramePr/>
          <p:nvPr>
            <p:extLst>
              <p:ext uri="{D42A27DB-BD31-4B8C-83A1-F6EECF244321}">
                <p14:modId xmlns:p14="http://schemas.microsoft.com/office/powerpoint/2010/main" val="1221919060"/>
              </p:ext>
            </p:extLst>
          </p:nvPr>
        </p:nvGraphicFramePr>
        <p:xfrm>
          <a:off x="3689684" y="1031120"/>
          <a:ext cx="5137885" cy="404486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261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4053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7124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charset="0"/>
                        </a:rPr>
                        <a:t>连入电路的接线柱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charset="0"/>
                        </a:rPr>
                        <a:t>滑片向左滑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224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charset="0"/>
                        </a:rPr>
                        <a:t>接入电路的阻值变化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charset="0"/>
                        </a:rPr>
                        <a:t>灯的亮度变化</a:t>
                      </a:r>
                      <a:endParaRPr lang="en-US" altLang="en-US" sz="2000" b="1" dirty="0">
                        <a:solidFill>
                          <a:srgbClr val="0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4513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325" b="1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A、D</a:t>
                      </a:r>
                      <a:endParaRPr lang="en-US" altLang="en-US" sz="2325" b="1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325" b="1" i="1" dirty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325" b="1" dirty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513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325" b="1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A、C</a:t>
                      </a:r>
                      <a:endParaRPr lang="en-US" altLang="en-US" sz="2325" b="1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4513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325" b="1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B、D</a:t>
                      </a:r>
                      <a:endParaRPr lang="en-US" altLang="en-US" sz="2325" b="1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325" b="1" i="1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325" b="1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57037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325" b="1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B、C</a:t>
                      </a:r>
                      <a:endParaRPr lang="en-US" altLang="en-US" sz="2325" b="1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95603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325" b="1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A、B</a:t>
                      </a:r>
                      <a:endParaRPr lang="en-US" altLang="en-US" sz="2325" b="1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325" b="1" i="1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325" b="1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05326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325" b="1">
                          <a:solidFill>
                            <a:srgbClr val="000000"/>
                          </a:solidFill>
                          <a:latin typeface="Times New Roman" panose="02020603050405020304" charset="0"/>
                          <a:ea typeface="宋体" panose="02010600030101010101" pitchFamily="2" charset="-122"/>
                          <a:cs typeface="Times New Roman" panose="02020603050405020304" charset="0"/>
                        </a:rPr>
                        <a:t>C、D</a:t>
                      </a:r>
                      <a:endParaRPr lang="en-US" altLang="en-US" sz="2325" b="1">
                        <a:solidFill>
                          <a:srgbClr val="000000"/>
                        </a:solidFill>
                        <a:latin typeface="Times New Roman" panose="02020603050405020304" charset="0"/>
                        <a:ea typeface="宋体" panose="02010600030101010101" pitchFamily="2" charset="-122"/>
                        <a:cs typeface="Times New Roman" panose="0202060305040502030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325" b="1" i="1" dirty="0">
                        <a:solidFill>
                          <a:srgbClr val="000000"/>
                        </a:solidFill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79" marR="68579" marT="34289" marB="34289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2" name="文本框 4"/>
          <p:cNvSpPr txBox="1"/>
          <p:nvPr/>
        </p:nvSpPr>
        <p:spPr>
          <a:xfrm>
            <a:off x="6040676" y="2560760"/>
            <a:ext cx="1568450" cy="46037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en-US" sz="2400" b="1" i="1" dirty="0" err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R</a:t>
            </a:r>
            <a:r>
              <a:rPr lang="en-US" sz="2400" b="1" baseline="-25000" dirty="0" err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AP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，变小</a:t>
            </a:r>
            <a:endParaRPr lang="en-US" altLang="en-US" sz="2400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3" name="文本框 10"/>
          <p:cNvSpPr txBox="1"/>
          <p:nvPr/>
        </p:nvSpPr>
        <p:spPr>
          <a:xfrm>
            <a:off x="7950401" y="2525206"/>
            <a:ext cx="792480" cy="46037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pPr indent="0" algn="ctr">
              <a:buNone/>
            </a:pPr>
            <a:r>
              <a:rPr lang="en-US" sz="2400" b="1" dirty="0" err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变亮</a:t>
            </a:r>
            <a:endParaRPr lang="en-US" altLang="en-US" sz="2400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4" name="文本框 11"/>
          <p:cNvSpPr txBox="1"/>
          <p:nvPr/>
        </p:nvSpPr>
        <p:spPr>
          <a:xfrm>
            <a:off x="6033453" y="3394921"/>
            <a:ext cx="1553845" cy="46037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pPr indent="0" algn="ctr">
              <a:buNone/>
            </a:pPr>
            <a:r>
              <a:rPr lang="en-US" sz="2400" b="1" i="1" dirty="0" err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R</a:t>
            </a:r>
            <a:r>
              <a:rPr lang="en-US" sz="2400" b="1" baseline="-25000" dirty="0" err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BP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，变大</a:t>
            </a:r>
            <a:endParaRPr lang="en-US" altLang="en-US" sz="2400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5" name="文本框 12"/>
          <p:cNvSpPr txBox="1"/>
          <p:nvPr/>
        </p:nvSpPr>
        <p:spPr>
          <a:xfrm>
            <a:off x="7950401" y="3465911"/>
            <a:ext cx="792480" cy="46037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变暗</a:t>
            </a:r>
            <a:endParaRPr lang="en-US" altLang="en-US" sz="2400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6" name="文本框 13"/>
          <p:cNvSpPr txBox="1"/>
          <p:nvPr/>
        </p:nvSpPr>
        <p:spPr>
          <a:xfrm>
            <a:off x="6033453" y="4094343"/>
            <a:ext cx="1575435" cy="46037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en-US" sz="2400" b="1" i="1" dirty="0" err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R</a:t>
            </a:r>
            <a:r>
              <a:rPr lang="en-US" sz="2400" b="1" baseline="-25000" dirty="0" err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AB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，不变</a:t>
            </a:r>
            <a:endParaRPr lang="en-US" altLang="en-US" sz="2400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7" name="文本框 14"/>
          <p:cNvSpPr txBox="1"/>
          <p:nvPr/>
        </p:nvSpPr>
        <p:spPr>
          <a:xfrm>
            <a:off x="6039088" y="4612043"/>
            <a:ext cx="1586230" cy="46037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en-US" sz="2400" b="1" i="1" dirty="0" err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R</a:t>
            </a:r>
            <a:r>
              <a:rPr lang="en-US" sz="2400" b="1" baseline="-25000" dirty="0" err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CD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，不变</a:t>
            </a:r>
            <a:endParaRPr lang="en-US" altLang="en-US" sz="2400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9" name="文本框 15"/>
          <p:cNvSpPr txBox="1"/>
          <p:nvPr/>
        </p:nvSpPr>
        <p:spPr>
          <a:xfrm>
            <a:off x="7838106" y="4404240"/>
            <a:ext cx="792480" cy="460375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en-US" sz="2400" b="1" dirty="0" err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不变</a:t>
            </a:r>
            <a:endParaRPr lang="en-US" altLang="en-US" sz="2400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1" name="文本框 101"/>
          <p:cNvSpPr txBox="1"/>
          <p:nvPr/>
        </p:nvSpPr>
        <p:spPr>
          <a:xfrm>
            <a:off x="1247140" y="4082448"/>
            <a:ext cx="7511848" cy="954107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0"/>
            <a:r>
              <a:rPr lang="en-US" altLang="zh-CN" sz="2800" b="1" dirty="0" smtClean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       </a:t>
            </a:r>
            <a:r>
              <a:rPr lang="zh-CN" sz="2800" b="1" dirty="0" smtClean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采用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“</a:t>
            </a:r>
            <a:r>
              <a:rPr lang="zh-CN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一上一下”</a:t>
            </a:r>
            <a:r>
              <a:rPr lang="zh-CN" sz="28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的接线方式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,</a:t>
            </a:r>
            <a:r>
              <a:rPr lang="zh-CN" sz="28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才能改变灯泡的亮度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,</a:t>
            </a:r>
            <a:r>
              <a:rPr lang="zh-CN" sz="2800" b="1" dirty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即改变电路中的电流。</a:t>
            </a:r>
            <a:endParaRPr lang="zh-CN" altLang="en-US" sz="2800" b="1" dirty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9" grpId="0" bldLvl="0" animBg="1"/>
      <p:bldP spid="2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20990" y="696727"/>
            <a:ext cx="8638223" cy="41846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例</a:t>
            </a:r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 </a:t>
            </a:r>
            <a:r>
              <a:rPr lang="zh-CN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如图所示的是滑动变阻器的示意图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,</a:t>
            </a:r>
            <a:r>
              <a:rPr lang="zh-CN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下列说法错误的是</a:t>
            </a:r>
            <a:r>
              <a:rPr 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(</a:t>
            </a:r>
            <a:r>
              <a:rPr lang="zh-CN" sz="2800" b="1" i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　　</a:t>
            </a:r>
            <a:r>
              <a:rPr 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)</a:t>
            </a:r>
          </a:p>
          <a:p>
            <a:pPr indent="0">
              <a:lnSpc>
                <a:spcPct val="150000"/>
              </a:lnSpc>
            </a:pPr>
            <a:r>
              <a:rPr lang="en-US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A.AB</a:t>
            </a:r>
            <a:r>
              <a:rPr lang="zh-CN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间是紧密缠绕在绝缘筒上的电阻</a:t>
            </a:r>
            <a:r>
              <a:rPr lang="zh-CN" sz="2800" b="1" dirty="0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丝</a:t>
            </a:r>
            <a:r>
              <a:rPr lang="en-US" sz="2800" b="1" dirty="0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,CD</a:t>
            </a:r>
            <a:r>
              <a:rPr lang="zh-CN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是导体棒</a:t>
            </a:r>
            <a:endParaRPr lang="en-US" sz="2800" b="1" dirty="0">
              <a:solidFill>
                <a:srgbClr val="00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lang="en-US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B</a:t>
            </a:r>
            <a:r>
              <a:rPr lang="en-US" sz="2800" b="1" i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.</a:t>
            </a:r>
            <a:r>
              <a:rPr lang="zh-CN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滑动变阻器最大电阻值决定于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AB</a:t>
            </a:r>
            <a:r>
              <a:rPr lang="zh-CN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间电阻丝的长度</a:t>
            </a:r>
            <a:r>
              <a:rPr lang="zh-CN" sz="2800" b="1" dirty="0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、</a:t>
            </a:r>
            <a:endParaRPr lang="en-US" altLang="zh-CN" sz="2800" b="1" dirty="0" smtClean="0">
              <a:solidFill>
                <a:srgbClr val="00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   </a:t>
            </a:r>
            <a:r>
              <a:rPr lang="zh-CN" sz="2800" b="1" dirty="0" smtClean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材料</a:t>
            </a:r>
            <a:r>
              <a:rPr lang="zh-CN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和横截面积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 </a:t>
            </a:r>
          </a:p>
          <a:p>
            <a:pPr indent="0">
              <a:lnSpc>
                <a:spcPct val="150000"/>
              </a:lnSpc>
            </a:pPr>
            <a:r>
              <a:rPr lang="en-US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C</a:t>
            </a:r>
            <a:r>
              <a:rPr lang="en-US" sz="2800" b="1" i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.</a:t>
            </a:r>
            <a:r>
              <a:rPr lang="zh-CN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滑动变阻器要串联接入电路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 </a:t>
            </a:r>
          </a:p>
          <a:p>
            <a:pPr indent="0">
              <a:lnSpc>
                <a:spcPct val="150000"/>
              </a:lnSpc>
            </a:pPr>
            <a:r>
              <a:rPr lang="en-US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D</a:t>
            </a:r>
            <a:r>
              <a:rPr lang="en-US" sz="2800" b="1" i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.</a:t>
            </a:r>
            <a:r>
              <a:rPr lang="zh-CN" sz="2800" b="1" dirty="0">
                <a:solidFill>
                  <a:srgbClr val="000000"/>
                </a:solidFill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滑动变阻器的电阻丝可用铜线代替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38104" y="115838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D</a:t>
            </a:r>
            <a:endParaRPr lang="en-US" altLang="en-US" sz="2800" b="1" dirty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1024" name="RW68.EPS" descr="id:2147510573;FounderCES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65165" y="2857500"/>
            <a:ext cx="2891790" cy="147256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984754" y="695960"/>
            <a:ext cx="1516380" cy="504825"/>
          </a:xfrm>
          <a:prstGeom prst="rect">
            <a:avLst/>
          </a:prstGeom>
          <a:grpFill/>
          <a:ln w="25400" cap="flat" cmpd="sng" algn="ctr">
            <a:solidFill>
              <a:srgbClr val="F07474">
                <a:lumMod val="75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00"/>
          </a:p>
        </p:txBody>
      </p:sp>
      <p:sp>
        <p:nvSpPr>
          <p:cNvPr id="4" name="矩形 3"/>
          <p:cNvSpPr/>
          <p:nvPr/>
        </p:nvSpPr>
        <p:spPr>
          <a:xfrm>
            <a:off x="3961765" y="4258310"/>
            <a:ext cx="2123440" cy="504825"/>
          </a:xfrm>
          <a:prstGeom prst="rect">
            <a:avLst/>
          </a:prstGeom>
          <a:grpFill/>
          <a:ln w="25400" cap="flat" cmpd="sng" algn="ctr">
            <a:solidFill>
              <a:srgbClr val="F07474">
                <a:lumMod val="75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00"/>
          </a:p>
        </p:txBody>
      </p:sp>
      <p:sp>
        <p:nvSpPr>
          <p:cNvPr id="5" name="文本框 4"/>
          <p:cNvSpPr txBox="1"/>
          <p:nvPr/>
        </p:nvSpPr>
        <p:spPr>
          <a:xfrm>
            <a:off x="6116955" y="4280535"/>
            <a:ext cx="2540000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铜丝的电阻很小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 bldLvl="0" animBg="1"/>
      <p:bldP spid="4" grpId="0" bldLvl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b512d655-3e06-43b4-a887-e06f899dbd34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9059"/>
  <p:tag name="KSO_WM_UNIT_TYPE" val="l_i"/>
  <p:tag name="KSO_WM_UNIT_INDEX" val="1_9"/>
  <p:tag name="KSO_WM_UNIT_ID" val="diagram20169059_2*l_i*1_9"/>
  <p:tag name="KSO_WM_UNIT_LAYERLEVEL" val="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3"/>
  <p:tag name="KSO_WM_UNIT_LINE_FILL_TYPE" val="2"/>
  <p:tag name="KSO_WM_UNIT_DIAGRAM_SCHEMECOLOR_ID" val="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9059"/>
  <p:tag name="KSO_WM_UNIT_TYPE" val="l_i"/>
  <p:tag name="KSO_WM_UNIT_INDEX" val="1_10"/>
  <p:tag name="KSO_WM_UNIT_ID" val="diagram20169059_2*l_i*1_10"/>
  <p:tag name="KSO_WM_UNIT_LAYERLEVEL" val="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6"/>
  <p:tag name="KSO_WM_UNIT_LINE_FILL_TYPE" val="2"/>
  <p:tag name="KSO_WM_UNIT_DIAGRAM_SCHEMECOLOR_ID" val="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9059"/>
  <p:tag name="KSO_WM_UNIT_TYPE" val="l_i"/>
  <p:tag name="KSO_WM_UNIT_INDEX" val="1_11"/>
  <p:tag name="KSO_WM_UNIT_ID" val="diagram20169059_2*l_i*1_11"/>
  <p:tag name="KSO_WM_UNIT_LAYERLEVEL" val="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6"/>
  <p:tag name="KSO_WM_UNIT_LINE_FILL_TYPE" val="2"/>
  <p:tag name="KSO_WM_UNIT_DIAGRAM_SCHEMECOLOR_ID" val="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9059"/>
  <p:tag name="KSO_WM_UNIT_TYPE" val="l_i"/>
  <p:tag name="KSO_WM_UNIT_INDEX" val="1_12"/>
  <p:tag name="KSO_WM_UNIT_ID" val="diagram20169059_2*l_i*1_12"/>
  <p:tag name="KSO_WM_UNIT_LAYERLEVEL" val="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6"/>
  <p:tag name="KSO_WM_UNIT_LINE_FILL_TYPE" val="2"/>
  <p:tag name="KSO_WM_UNIT_DIAGRAM_SCHEMECOLOR_ID" val="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9059"/>
  <p:tag name="KSO_WM_UNIT_TYPE" val="l_i"/>
  <p:tag name="KSO_WM_UNIT_INDEX" val="1_13"/>
  <p:tag name="KSO_WM_UNIT_ID" val="diagram20169059_2*l_i*1_13"/>
  <p:tag name="KSO_WM_UNIT_LAYERLEVEL" val="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6"/>
  <p:tag name="KSO_WM_UNIT_LINE_FILL_TYPE" val="2"/>
  <p:tag name="KSO_WM_UNIT_DIAGRAM_SCHEMECOLOR_ID" val="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9059"/>
  <p:tag name="KSO_WM_UNIT_TYPE" val="l_i"/>
  <p:tag name="KSO_WM_UNIT_INDEX" val="1_14"/>
  <p:tag name="KSO_WM_UNIT_ID" val="diagram20169059_2*l_i*1_14"/>
  <p:tag name="KSO_WM_UNIT_LAYERLEVEL" val="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6"/>
  <p:tag name="KSO_WM_UNIT_LINE_FILL_TYPE" val="2"/>
  <p:tag name="KSO_WM_UNIT_DIAGRAM_SCHEMECOLOR_ID" val="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9059"/>
  <p:tag name="KSO_WM_UNIT_TYPE" val="l_i"/>
  <p:tag name="KSO_WM_UNIT_INDEX" val="1_15"/>
  <p:tag name="KSO_WM_UNIT_ID" val="diagram20169059_2*l_i*1_15"/>
  <p:tag name="KSO_WM_UNIT_LAYERLEVEL" val="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6"/>
  <p:tag name="KSO_WM_UNIT_LINE_FILL_TYPE" val="2"/>
  <p:tag name="KSO_WM_UNIT_DIAGRAM_SCHEMECOLOR_ID" val="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9059"/>
  <p:tag name="KSO_WM_UNIT_TYPE" val="l_i"/>
  <p:tag name="KSO_WM_UNIT_INDEX" val="1_16"/>
  <p:tag name="KSO_WM_UNIT_ID" val="diagram20169059_2*l_i*1_16"/>
  <p:tag name="KSO_WM_UNIT_LAYERLEVEL" val="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6"/>
  <p:tag name="KSO_WM_UNIT_LINE_FILL_TYPE" val="2"/>
  <p:tag name="KSO_WM_UNIT_DIAGRAM_SCHEMECOLOR_ID" val="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9059"/>
  <p:tag name="KSO_WM_UNIT_TYPE" val="l_i"/>
  <p:tag name="KSO_WM_UNIT_INDEX" val="1_17"/>
  <p:tag name="KSO_WM_UNIT_ID" val="diagram20169059_2*l_i*1_17"/>
  <p:tag name="KSO_WM_UNIT_LAYERLEVEL" val="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6"/>
  <p:tag name="KSO_WM_UNIT_LINE_FILL_TYPE" val="2"/>
  <p:tag name="KSO_WM_UNIT_DIAGRAM_SCHEMECOLOR_ID" val="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9059"/>
  <p:tag name="KSO_WM_UNIT_TYPE" val="l_i"/>
  <p:tag name="KSO_WM_UNIT_INDEX" val="1_18"/>
  <p:tag name="KSO_WM_UNIT_ID" val="diagram20169059_2*l_i*1_18"/>
  <p:tag name="KSO_WM_UNIT_LAYERLEVEL" val="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6"/>
  <p:tag name="KSO_WM_UNIT_LINE_FILL_TYPE" val="2"/>
  <p:tag name="KSO_WM_UNIT_DIAGRAM_SCHEMECOLOR_ID" val="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9059"/>
  <p:tag name="KSO_WM_UNIT_TYPE" val="l_i"/>
  <p:tag name="KSO_WM_UNIT_INDEX" val="1_19"/>
  <p:tag name="KSO_WM_UNIT_ID" val="diagram20169059_2*l_i*1_19"/>
  <p:tag name="KSO_WM_UNIT_LAYERLEVEL" val="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6"/>
  <p:tag name="KSO_WM_UNIT_LINE_FILL_TYPE" val="2"/>
  <p:tag name="KSO_WM_UNIT_DIAGRAM_SCHEMECOLOR_ID" val="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9059"/>
  <p:tag name="KSO_WM_UNIT_TYPE" val="l_i"/>
  <p:tag name="KSO_WM_UNIT_INDEX" val="1_20"/>
  <p:tag name="KSO_WM_UNIT_ID" val="diagram20169059_2*l_i*1_20"/>
  <p:tag name="KSO_WM_UNIT_LAYERLEVEL" val="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6"/>
  <p:tag name="KSO_WM_UNIT_LINE_FILL_TYPE" val="2"/>
  <p:tag name="KSO_WM_UNIT_DIAGRAM_SCHEMECOLOR_ID" val="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9059"/>
  <p:tag name="KSO_WM_UNIT_TYPE" val="l_i"/>
  <p:tag name="KSO_WM_UNIT_INDEX" val="1_21"/>
  <p:tag name="KSO_WM_UNIT_ID" val="diagram20169059_2*l_i*1_21"/>
  <p:tag name="KSO_WM_UNIT_LAYERLEVEL" val="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6"/>
  <p:tag name="KSO_WM_UNIT_LINE_FILL_TYPE" val="2"/>
  <p:tag name="KSO_WM_UNIT_DIAGRAM_SCHEMECOLOR_ID" val="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LIDE_MODEL_TYPE" val="cover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69059"/>
  <p:tag name="KSO_WM_UNIT_TYPE" val="l_i"/>
  <p:tag name="KSO_WM_UNIT_INDEX" val="1_8"/>
  <p:tag name="KSO_WM_UNIT_ID" val="diagram20169059_2*l_i*1_8"/>
  <p:tag name="KSO_WM_UNIT_LAYERLEVEL" val="1_1"/>
  <p:tag name="KSO_WM_DIAGRAM_GROUP_CODE" val="l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3"/>
  <p:tag name="KSO_WM_UNIT_LINE_FILL_TYPE" val="2"/>
  <p:tag name="KSO_WM_UNIT_DIAGRAM_SCHEMECOLOR_ID" val="5"/>
</p:tagLst>
</file>

<file path=ppt/theme/theme1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953</Words>
  <Application>Microsoft Office PowerPoint</Application>
  <PresentationFormat>全屏显示(16:9)</PresentationFormat>
  <Paragraphs>148</Paragraphs>
  <Slides>24</Slides>
  <Notes>3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仿宋</vt:lpstr>
      <vt:lpstr>Arial Unicode MS</vt:lpstr>
      <vt:lpstr>Arial</vt:lpstr>
      <vt:lpstr>宋体</vt:lpstr>
      <vt:lpstr>微软雅黑</vt:lpstr>
      <vt:lpstr>楷体</vt:lpstr>
      <vt:lpstr>黑体</vt:lpstr>
      <vt:lpstr>方正舒体</vt:lpstr>
      <vt:lpstr>Calibri</vt:lpstr>
      <vt:lpstr>Impact</vt:lpstr>
      <vt:lpstr>Times New Roman</vt:lpstr>
      <vt:lpstr>1_《七彩课堂》课件模板（新）</vt:lpstr>
      <vt:lpstr>第十六章 电压 电阻 第4节  变阻器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38</cp:revision>
  <dcterms:created xsi:type="dcterms:W3CDTF">2018-03-01T02:03:00Z</dcterms:created>
  <dcterms:modified xsi:type="dcterms:W3CDTF">2020-04-03T07:48:22Z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  <property fmtid="{D5CDD505-2E9C-101B-9397-08002B2CF9AE}" pid="3" name="KSORubyTemplateID">
    <vt:lpwstr>13</vt:lpwstr>
  </property>
</Properties>
</file>