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83" r:id="rId3"/>
    <p:sldId id="285" r:id="rId4"/>
    <p:sldId id="300" r:id="rId5"/>
    <p:sldId id="301" r:id="rId6"/>
    <p:sldId id="298" r:id="rId7"/>
    <p:sldId id="330" r:id="rId8"/>
    <p:sldId id="303" r:id="rId9"/>
    <p:sldId id="331" r:id="rId10"/>
    <p:sldId id="343" r:id="rId11"/>
    <p:sldId id="302" r:id="rId12"/>
    <p:sldId id="369" r:id="rId13"/>
    <p:sldId id="352" r:id="rId14"/>
    <p:sldId id="335" r:id="rId15"/>
    <p:sldId id="350" r:id="rId16"/>
    <p:sldId id="334" r:id="rId17"/>
    <p:sldId id="351" r:id="rId18"/>
    <p:sldId id="364" r:id="rId19"/>
    <p:sldId id="370" r:id="rId20"/>
    <p:sldId id="341" r:id="rId21"/>
    <p:sldId id="327" r:id="rId22"/>
    <p:sldId id="366" r:id="rId23"/>
    <p:sldId id="355" r:id="rId24"/>
    <p:sldId id="368" r:id="rId25"/>
    <p:sldId id="356" r:id="rId26"/>
    <p:sldId id="365" r:id="rId27"/>
    <p:sldId id="322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2F53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114" d="100"/>
          <a:sy n="114" d="100"/>
        </p:scale>
        <p:origin x="732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BB166-D690-4221-87BE-4EF05E93F148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9D01E7-29CB-48E4-8494-0D4D23F3C5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957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837957"/>
      </p:ext>
    </p:extLst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84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1" y="171451"/>
            <a:ext cx="8696325" cy="4526756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4015979"/>
            <a:ext cx="8723312" cy="997744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4285695 w 2706"/>
                <a:gd name="T1" fmla="*/ 0 h 640"/>
                <a:gd name="T2" fmla="*/ 4285695 w 2706"/>
                <a:gd name="T3" fmla="*/ 0 h 640"/>
                <a:gd name="T4" fmla="*/ 4104744 w 2706"/>
                <a:gd name="T5" fmla="*/ 28579 h 640"/>
                <a:gd name="T6" fmla="*/ 3920617 w 2706"/>
                <a:gd name="T7" fmla="*/ 60334 h 640"/>
                <a:gd name="T8" fmla="*/ 3733317 w 2706"/>
                <a:gd name="T9" fmla="*/ 95264 h 640"/>
                <a:gd name="T10" fmla="*/ 3539667 w 2706"/>
                <a:gd name="T11" fmla="*/ 130194 h 640"/>
                <a:gd name="T12" fmla="*/ 3342842 w 2706"/>
                <a:gd name="T13" fmla="*/ 171476 h 640"/>
                <a:gd name="T14" fmla="*/ 3139669 w 2706"/>
                <a:gd name="T15" fmla="*/ 212757 h 640"/>
                <a:gd name="T16" fmla="*/ 2933320 w 2706"/>
                <a:gd name="T17" fmla="*/ 260389 h 640"/>
                <a:gd name="T18" fmla="*/ 2720623 w 2706"/>
                <a:gd name="T19" fmla="*/ 308021 h 640"/>
                <a:gd name="T20" fmla="*/ 2720623 w 2706"/>
                <a:gd name="T21" fmla="*/ 308021 h 640"/>
                <a:gd name="T22" fmla="*/ 2336498 w 2706"/>
                <a:gd name="T23" fmla="*/ 400110 h 640"/>
                <a:gd name="T24" fmla="*/ 1961896 w 2706"/>
                <a:gd name="T25" fmla="*/ 482672 h 640"/>
                <a:gd name="T26" fmla="*/ 1603167 w 2706"/>
                <a:gd name="T27" fmla="*/ 558884 h 640"/>
                <a:gd name="T28" fmla="*/ 1257137 w 2706"/>
                <a:gd name="T29" fmla="*/ 631920 h 640"/>
                <a:gd name="T30" fmla="*/ 926980 w 2706"/>
                <a:gd name="T31" fmla="*/ 695429 h 640"/>
                <a:gd name="T32" fmla="*/ 606347 w 2706"/>
                <a:gd name="T33" fmla="*/ 752588 h 640"/>
                <a:gd name="T34" fmla="*/ 298411 w 2706"/>
                <a:gd name="T35" fmla="*/ 806571 h 640"/>
                <a:gd name="T36" fmla="*/ 0 w 2706"/>
                <a:gd name="T37" fmla="*/ 854203 h 640"/>
                <a:gd name="T38" fmla="*/ 0 w 2706"/>
                <a:gd name="T39" fmla="*/ 854203 h 640"/>
                <a:gd name="T40" fmla="*/ 206348 w 2706"/>
                <a:gd name="T41" fmla="*/ 882782 h 640"/>
                <a:gd name="T42" fmla="*/ 403173 w 2706"/>
                <a:gd name="T43" fmla="*/ 908186 h 640"/>
                <a:gd name="T44" fmla="*/ 593648 w 2706"/>
                <a:gd name="T45" fmla="*/ 930414 h 640"/>
                <a:gd name="T46" fmla="*/ 780949 w 2706"/>
                <a:gd name="T47" fmla="*/ 949467 h 640"/>
                <a:gd name="T48" fmla="*/ 961900 w 2706"/>
                <a:gd name="T49" fmla="*/ 968520 h 640"/>
                <a:gd name="T50" fmla="*/ 1136503 w 2706"/>
                <a:gd name="T51" fmla="*/ 981222 h 640"/>
                <a:gd name="T52" fmla="*/ 1304756 w 2706"/>
                <a:gd name="T53" fmla="*/ 993924 h 640"/>
                <a:gd name="T54" fmla="*/ 1469835 w 2706"/>
                <a:gd name="T55" fmla="*/ 1003450 h 640"/>
                <a:gd name="T56" fmla="*/ 1631739 w 2706"/>
                <a:gd name="T57" fmla="*/ 1009801 h 640"/>
                <a:gd name="T58" fmla="*/ 1787294 w 2706"/>
                <a:gd name="T59" fmla="*/ 1012977 h 640"/>
                <a:gd name="T60" fmla="*/ 1936499 w 2706"/>
                <a:gd name="T61" fmla="*/ 1016152 h 640"/>
                <a:gd name="T62" fmla="*/ 2082530 w 2706"/>
                <a:gd name="T63" fmla="*/ 1016152 h 640"/>
                <a:gd name="T64" fmla="*/ 2225387 w 2706"/>
                <a:gd name="T65" fmla="*/ 1012977 h 640"/>
                <a:gd name="T66" fmla="*/ 2365069 w 2706"/>
                <a:gd name="T67" fmla="*/ 1009801 h 640"/>
                <a:gd name="T68" fmla="*/ 2498402 w 2706"/>
                <a:gd name="T69" fmla="*/ 1003450 h 640"/>
                <a:gd name="T70" fmla="*/ 2628560 w 2706"/>
                <a:gd name="T71" fmla="*/ 993924 h 640"/>
                <a:gd name="T72" fmla="*/ 2752369 w 2706"/>
                <a:gd name="T73" fmla="*/ 984397 h 640"/>
                <a:gd name="T74" fmla="*/ 2876178 w 2706"/>
                <a:gd name="T75" fmla="*/ 971695 h 640"/>
                <a:gd name="T76" fmla="*/ 2993637 w 2706"/>
                <a:gd name="T77" fmla="*/ 955818 h 640"/>
                <a:gd name="T78" fmla="*/ 3111097 w 2706"/>
                <a:gd name="T79" fmla="*/ 939941 h 640"/>
                <a:gd name="T80" fmla="*/ 3222208 w 2706"/>
                <a:gd name="T81" fmla="*/ 920888 h 640"/>
                <a:gd name="T82" fmla="*/ 3333319 w 2706"/>
                <a:gd name="T83" fmla="*/ 901835 h 640"/>
                <a:gd name="T84" fmla="*/ 3438080 w 2706"/>
                <a:gd name="T85" fmla="*/ 879607 h 640"/>
                <a:gd name="T86" fmla="*/ 3542841 w 2706"/>
                <a:gd name="T87" fmla="*/ 857378 h 640"/>
                <a:gd name="T88" fmla="*/ 3644428 w 2706"/>
                <a:gd name="T89" fmla="*/ 831974 h 640"/>
                <a:gd name="T90" fmla="*/ 3742841 w 2706"/>
                <a:gd name="T91" fmla="*/ 806571 h 640"/>
                <a:gd name="T92" fmla="*/ 3838078 w 2706"/>
                <a:gd name="T93" fmla="*/ 777991 h 640"/>
                <a:gd name="T94" fmla="*/ 3933316 w 2706"/>
                <a:gd name="T95" fmla="*/ 749412 h 640"/>
                <a:gd name="T96" fmla="*/ 4114267 w 2706"/>
                <a:gd name="T97" fmla="*/ 685903 h 640"/>
                <a:gd name="T98" fmla="*/ 4288870 w 2706"/>
                <a:gd name="T99" fmla="*/ 619218 h 640"/>
                <a:gd name="T100" fmla="*/ 4288870 w 2706"/>
                <a:gd name="T101" fmla="*/ 619218 h 640"/>
                <a:gd name="T102" fmla="*/ 4295219 w 2706"/>
                <a:gd name="T103" fmla="*/ 616042 h 640"/>
                <a:gd name="T104" fmla="*/ 4295219 w 2706"/>
                <a:gd name="T105" fmla="*/ 616042 h 640"/>
                <a:gd name="T106" fmla="*/ 4295219 w 2706"/>
                <a:gd name="T107" fmla="*/ 0 h 640"/>
                <a:gd name="T108" fmla="*/ 4295219 w 2706"/>
                <a:gd name="T109" fmla="*/ 0 h 640"/>
                <a:gd name="T110" fmla="*/ 4285695 w 2706"/>
                <a:gd name="T111" fmla="*/ 0 h 640"/>
                <a:gd name="T112" fmla="*/ 4285695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8280254 w 5216"/>
                <a:gd name="T1" fmla="*/ 1131992 h 762"/>
                <a:gd name="T2" fmla="*/ 7911960 w 5216"/>
                <a:gd name="T3" fmla="*/ 1087600 h 762"/>
                <a:gd name="T4" fmla="*/ 7108700 w 5216"/>
                <a:gd name="T5" fmla="*/ 967108 h 762"/>
                <a:gd name="T6" fmla="*/ 6213365 w 5216"/>
                <a:gd name="T7" fmla="*/ 805395 h 762"/>
                <a:gd name="T8" fmla="*/ 5216433 w 5216"/>
                <a:gd name="T9" fmla="*/ 592948 h 762"/>
                <a:gd name="T10" fmla="*/ 4676693 w 5216"/>
                <a:gd name="T11" fmla="*/ 469285 h 762"/>
                <a:gd name="T12" fmla="*/ 4257600 w 5216"/>
                <a:gd name="T13" fmla="*/ 374160 h 762"/>
                <a:gd name="T14" fmla="*/ 3857557 w 5216"/>
                <a:gd name="T15" fmla="*/ 291718 h 762"/>
                <a:gd name="T16" fmla="*/ 3476564 w 5216"/>
                <a:gd name="T17" fmla="*/ 221959 h 762"/>
                <a:gd name="T18" fmla="*/ 3111445 w 5216"/>
                <a:gd name="T19" fmla="*/ 161713 h 762"/>
                <a:gd name="T20" fmla="*/ 2762201 w 5216"/>
                <a:gd name="T21" fmla="*/ 114150 h 762"/>
                <a:gd name="T22" fmla="*/ 2117688 w 5216"/>
                <a:gd name="T23" fmla="*/ 44392 h 762"/>
                <a:gd name="T24" fmla="*/ 1539848 w 5216"/>
                <a:gd name="T25" fmla="*/ 6342 h 762"/>
                <a:gd name="T26" fmla="*/ 1022332 w 5216"/>
                <a:gd name="T27" fmla="*/ 0 h 762"/>
                <a:gd name="T28" fmla="*/ 568315 w 5216"/>
                <a:gd name="T29" fmla="*/ 15854 h 762"/>
                <a:gd name="T30" fmla="*/ 174622 w 5216"/>
                <a:gd name="T31" fmla="*/ 50734 h 762"/>
                <a:gd name="T32" fmla="*/ 0 w 5216"/>
                <a:gd name="T33" fmla="*/ 76100 h 762"/>
                <a:gd name="T34" fmla="*/ 498466 w 5216"/>
                <a:gd name="T35" fmla="*/ 136346 h 762"/>
                <a:gd name="T36" fmla="*/ 1035032 w 5216"/>
                <a:gd name="T37" fmla="*/ 221959 h 762"/>
                <a:gd name="T38" fmla="*/ 1609697 w 5216"/>
                <a:gd name="T39" fmla="*/ 332939 h 762"/>
                <a:gd name="T40" fmla="*/ 2225636 w 5216"/>
                <a:gd name="T41" fmla="*/ 469285 h 762"/>
                <a:gd name="T42" fmla="*/ 2787601 w 5216"/>
                <a:gd name="T43" fmla="*/ 599290 h 762"/>
                <a:gd name="T44" fmla="*/ 3822633 w 5216"/>
                <a:gd name="T45" fmla="*/ 818078 h 762"/>
                <a:gd name="T46" fmla="*/ 4298874 w 5216"/>
                <a:gd name="T47" fmla="*/ 906862 h 762"/>
                <a:gd name="T48" fmla="*/ 4749716 w 5216"/>
                <a:gd name="T49" fmla="*/ 982962 h 762"/>
                <a:gd name="T50" fmla="*/ 5175159 w 5216"/>
                <a:gd name="T51" fmla="*/ 1049550 h 762"/>
                <a:gd name="T52" fmla="*/ 5575202 w 5216"/>
                <a:gd name="T53" fmla="*/ 1100283 h 762"/>
                <a:gd name="T54" fmla="*/ 5953020 w 5216"/>
                <a:gd name="T55" fmla="*/ 1144675 h 762"/>
                <a:gd name="T56" fmla="*/ 6308614 w 5216"/>
                <a:gd name="T57" fmla="*/ 1173213 h 762"/>
                <a:gd name="T58" fmla="*/ 6641983 w 5216"/>
                <a:gd name="T59" fmla="*/ 1195409 h 762"/>
                <a:gd name="T60" fmla="*/ 6959477 w 5216"/>
                <a:gd name="T61" fmla="*/ 1208092 h 762"/>
                <a:gd name="T62" fmla="*/ 7254747 w 5216"/>
                <a:gd name="T63" fmla="*/ 1208092 h 762"/>
                <a:gd name="T64" fmla="*/ 7534142 w 5216"/>
                <a:gd name="T65" fmla="*/ 1201750 h 762"/>
                <a:gd name="T66" fmla="*/ 7797663 w 5216"/>
                <a:gd name="T67" fmla="*/ 1185896 h 762"/>
                <a:gd name="T68" fmla="*/ 8045308 w 5216"/>
                <a:gd name="T69" fmla="*/ 1160529 h 762"/>
                <a:gd name="T70" fmla="*/ 8280254 w 5216"/>
                <a:gd name="T71" fmla="*/ 1131992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111149 h 694"/>
                <a:gd name="T2" fmla="*/ 0 w 5144"/>
                <a:gd name="T3" fmla="*/ 111149 h 694"/>
                <a:gd name="T4" fmla="*/ 28568 w 5144"/>
                <a:gd name="T5" fmla="*/ 104797 h 694"/>
                <a:gd name="T6" fmla="*/ 114274 w 5144"/>
                <a:gd name="T7" fmla="*/ 88919 h 694"/>
                <a:gd name="T8" fmla="*/ 260290 w 5144"/>
                <a:gd name="T9" fmla="*/ 66689 h 694"/>
                <a:gd name="T10" fmla="*/ 355519 w 5144"/>
                <a:gd name="T11" fmla="*/ 53987 h 694"/>
                <a:gd name="T12" fmla="*/ 466618 w 5144"/>
                <a:gd name="T13" fmla="*/ 41284 h 694"/>
                <a:gd name="T14" fmla="*/ 590415 w 5144"/>
                <a:gd name="T15" fmla="*/ 31757 h 694"/>
                <a:gd name="T16" fmla="*/ 733257 w 5144"/>
                <a:gd name="T17" fmla="*/ 22230 h 694"/>
                <a:gd name="T18" fmla="*/ 888797 w 5144"/>
                <a:gd name="T19" fmla="*/ 12703 h 694"/>
                <a:gd name="T20" fmla="*/ 1063382 w 5144"/>
                <a:gd name="T21" fmla="*/ 6351 h 694"/>
                <a:gd name="T22" fmla="*/ 1253838 w 5144"/>
                <a:gd name="T23" fmla="*/ 3176 h 694"/>
                <a:gd name="T24" fmla="*/ 1460166 w 5144"/>
                <a:gd name="T25" fmla="*/ 0 h 694"/>
                <a:gd name="T26" fmla="*/ 1682365 w 5144"/>
                <a:gd name="T27" fmla="*/ 3176 h 694"/>
                <a:gd name="T28" fmla="*/ 1920435 w 5144"/>
                <a:gd name="T29" fmla="*/ 9527 h 694"/>
                <a:gd name="T30" fmla="*/ 2177552 w 5144"/>
                <a:gd name="T31" fmla="*/ 22230 h 694"/>
                <a:gd name="T32" fmla="*/ 2450539 w 5144"/>
                <a:gd name="T33" fmla="*/ 38108 h 694"/>
                <a:gd name="T34" fmla="*/ 2739398 w 5144"/>
                <a:gd name="T35" fmla="*/ 63514 h 694"/>
                <a:gd name="T36" fmla="*/ 3047302 w 5144"/>
                <a:gd name="T37" fmla="*/ 92095 h 694"/>
                <a:gd name="T38" fmla="*/ 3374253 w 5144"/>
                <a:gd name="T39" fmla="*/ 127027 h 694"/>
                <a:gd name="T40" fmla="*/ 3717074 w 5144"/>
                <a:gd name="T41" fmla="*/ 168311 h 694"/>
                <a:gd name="T42" fmla="*/ 4078941 w 5144"/>
                <a:gd name="T43" fmla="*/ 219122 h 694"/>
                <a:gd name="T44" fmla="*/ 4456680 w 5144"/>
                <a:gd name="T45" fmla="*/ 276284 h 694"/>
                <a:gd name="T46" fmla="*/ 4853464 w 5144"/>
                <a:gd name="T47" fmla="*/ 342973 h 694"/>
                <a:gd name="T48" fmla="*/ 5269294 w 5144"/>
                <a:gd name="T49" fmla="*/ 422365 h 694"/>
                <a:gd name="T50" fmla="*/ 5704169 w 5144"/>
                <a:gd name="T51" fmla="*/ 508108 h 694"/>
                <a:gd name="T52" fmla="*/ 6158090 w 5144"/>
                <a:gd name="T53" fmla="*/ 603379 h 694"/>
                <a:gd name="T54" fmla="*/ 6631057 w 5144"/>
                <a:gd name="T55" fmla="*/ 711352 h 694"/>
                <a:gd name="T56" fmla="*/ 7123069 w 5144"/>
                <a:gd name="T57" fmla="*/ 828852 h 694"/>
                <a:gd name="T58" fmla="*/ 7634127 w 5144"/>
                <a:gd name="T59" fmla="*/ 959055 h 694"/>
                <a:gd name="T60" fmla="*/ 8164231 w 5144"/>
                <a:gd name="T61" fmla="*/ 1101960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925827 h 584"/>
                <a:gd name="T2" fmla="*/ 0 w 3112"/>
                <a:gd name="T3" fmla="*/ 925827 h 584"/>
                <a:gd name="T4" fmla="*/ 142845 w 3112"/>
                <a:gd name="T5" fmla="*/ 887779 h 584"/>
                <a:gd name="T6" fmla="*/ 533288 w 3112"/>
                <a:gd name="T7" fmla="*/ 789489 h 584"/>
                <a:gd name="T8" fmla="*/ 803107 w 3112"/>
                <a:gd name="T9" fmla="*/ 722906 h 584"/>
                <a:gd name="T10" fmla="*/ 1114192 w 3112"/>
                <a:gd name="T11" fmla="*/ 649981 h 584"/>
                <a:gd name="T12" fmla="*/ 1460194 w 3112"/>
                <a:gd name="T13" fmla="*/ 570715 h 584"/>
                <a:gd name="T14" fmla="*/ 1831591 w 3112"/>
                <a:gd name="T15" fmla="*/ 485108 h 584"/>
                <a:gd name="T16" fmla="*/ 2225209 w 3112"/>
                <a:gd name="T17" fmla="*/ 402671 h 584"/>
                <a:gd name="T18" fmla="*/ 2628349 w 3112"/>
                <a:gd name="T19" fmla="*/ 320235 h 584"/>
                <a:gd name="T20" fmla="*/ 3041013 w 3112"/>
                <a:gd name="T21" fmla="*/ 244139 h 584"/>
                <a:gd name="T22" fmla="*/ 3450502 w 3112"/>
                <a:gd name="T23" fmla="*/ 171215 h 584"/>
                <a:gd name="T24" fmla="*/ 3653659 w 3112"/>
                <a:gd name="T25" fmla="*/ 139508 h 584"/>
                <a:gd name="T26" fmla="*/ 3850468 w 3112"/>
                <a:gd name="T27" fmla="*/ 107802 h 584"/>
                <a:gd name="T28" fmla="*/ 4047277 w 3112"/>
                <a:gd name="T29" fmla="*/ 82437 h 584"/>
                <a:gd name="T30" fmla="*/ 4237737 w 3112"/>
                <a:gd name="T31" fmla="*/ 57072 h 584"/>
                <a:gd name="T32" fmla="*/ 4425023 w 3112"/>
                <a:gd name="T33" fmla="*/ 38048 h 584"/>
                <a:gd name="T34" fmla="*/ 4602786 w 3112"/>
                <a:gd name="T35" fmla="*/ 22194 h 584"/>
                <a:gd name="T36" fmla="*/ 4774200 w 3112"/>
                <a:gd name="T37" fmla="*/ 9512 h 584"/>
                <a:gd name="T38" fmla="*/ 4939265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33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B94A9-0914-4CB6-91FE-CEF9D22450BD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BB6BA0-CF90-4998-AD91-99CB45B1AA29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963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239C9-965F-4044-8ABD-F5E6F9B32D57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AAD8D7-0FB3-43A3-9B93-D059E221ECAC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1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1" y="171450"/>
            <a:ext cx="8696325" cy="355282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3152776"/>
            <a:ext cx="2876550" cy="535781"/>
          </a:xfrm>
          <a:custGeom>
            <a:avLst/>
            <a:gdLst>
              <a:gd name="T0" fmla="*/ 2870172 w 2706"/>
              <a:gd name="T1" fmla="*/ 0 h 640"/>
              <a:gd name="T2" fmla="*/ 2870172 w 2706"/>
              <a:gd name="T3" fmla="*/ 0 h 640"/>
              <a:gd name="T4" fmla="*/ 2748987 w 2706"/>
              <a:gd name="T5" fmla="*/ 20092 h 640"/>
              <a:gd name="T6" fmla="*/ 2625676 w 2706"/>
              <a:gd name="T7" fmla="*/ 42416 h 640"/>
              <a:gd name="T8" fmla="*/ 2500239 w 2706"/>
              <a:gd name="T9" fmla="*/ 66973 h 640"/>
              <a:gd name="T10" fmla="*/ 2370549 w 2706"/>
              <a:gd name="T11" fmla="*/ 91529 h 640"/>
              <a:gd name="T12" fmla="*/ 2238734 w 2706"/>
              <a:gd name="T13" fmla="*/ 120551 h 640"/>
              <a:gd name="T14" fmla="*/ 2102667 w 2706"/>
              <a:gd name="T15" fmla="*/ 149572 h 640"/>
              <a:gd name="T16" fmla="*/ 1964473 w 2706"/>
              <a:gd name="T17" fmla="*/ 183059 h 640"/>
              <a:gd name="T18" fmla="*/ 1822028 w 2706"/>
              <a:gd name="T19" fmla="*/ 216545 h 640"/>
              <a:gd name="T20" fmla="*/ 1822028 w 2706"/>
              <a:gd name="T21" fmla="*/ 216545 h 640"/>
              <a:gd name="T22" fmla="*/ 1564775 w 2706"/>
              <a:gd name="T23" fmla="*/ 281285 h 640"/>
              <a:gd name="T24" fmla="*/ 1313901 w 2706"/>
              <a:gd name="T25" fmla="*/ 339328 h 640"/>
              <a:gd name="T26" fmla="*/ 1073657 w 2706"/>
              <a:gd name="T27" fmla="*/ 392906 h 640"/>
              <a:gd name="T28" fmla="*/ 841917 w 2706"/>
              <a:gd name="T29" fmla="*/ 444252 h 640"/>
              <a:gd name="T30" fmla="*/ 620808 w 2706"/>
              <a:gd name="T31" fmla="*/ 488900 h 640"/>
              <a:gd name="T32" fmla="*/ 406076 w 2706"/>
              <a:gd name="T33" fmla="*/ 529084 h 640"/>
              <a:gd name="T34" fmla="*/ 199849 w 2706"/>
              <a:gd name="T35" fmla="*/ 567035 h 640"/>
              <a:gd name="T36" fmla="*/ 0 w 2706"/>
              <a:gd name="T37" fmla="*/ 600521 h 640"/>
              <a:gd name="T38" fmla="*/ 0 w 2706"/>
              <a:gd name="T39" fmla="*/ 600521 h 640"/>
              <a:gd name="T40" fmla="*/ 138193 w 2706"/>
              <a:gd name="T41" fmla="*/ 620613 h 640"/>
              <a:gd name="T42" fmla="*/ 270009 w 2706"/>
              <a:gd name="T43" fmla="*/ 638473 h 640"/>
              <a:gd name="T44" fmla="*/ 397572 w 2706"/>
              <a:gd name="T45" fmla="*/ 654100 h 640"/>
              <a:gd name="T46" fmla="*/ 523009 w 2706"/>
              <a:gd name="T47" fmla="*/ 667494 h 640"/>
              <a:gd name="T48" fmla="*/ 644194 w 2706"/>
              <a:gd name="T49" fmla="*/ 680889 h 640"/>
              <a:gd name="T50" fmla="*/ 761127 w 2706"/>
              <a:gd name="T51" fmla="*/ 689818 h 640"/>
              <a:gd name="T52" fmla="*/ 873808 w 2706"/>
              <a:gd name="T53" fmla="*/ 698748 h 640"/>
              <a:gd name="T54" fmla="*/ 984363 w 2706"/>
              <a:gd name="T55" fmla="*/ 705445 h 640"/>
              <a:gd name="T56" fmla="*/ 1092791 w 2706"/>
              <a:gd name="T57" fmla="*/ 709910 h 640"/>
              <a:gd name="T58" fmla="*/ 1196968 w 2706"/>
              <a:gd name="T59" fmla="*/ 712143 h 640"/>
              <a:gd name="T60" fmla="*/ 1296892 w 2706"/>
              <a:gd name="T61" fmla="*/ 714375 h 640"/>
              <a:gd name="T62" fmla="*/ 1394691 w 2706"/>
              <a:gd name="T63" fmla="*/ 714375 h 640"/>
              <a:gd name="T64" fmla="*/ 1490363 w 2706"/>
              <a:gd name="T65" fmla="*/ 712143 h 640"/>
              <a:gd name="T66" fmla="*/ 1583910 w 2706"/>
              <a:gd name="T67" fmla="*/ 709910 h 640"/>
              <a:gd name="T68" fmla="*/ 1673204 w 2706"/>
              <a:gd name="T69" fmla="*/ 705445 h 640"/>
              <a:gd name="T70" fmla="*/ 1760372 w 2706"/>
              <a:gd name="T71" fmla="*/ 698748 h 640"/>
              <a:gd name="T72" fmla="*/ 1843288 w 2706"/>
              <a:gd name="T73" fmla="*/ 692051 h 640"/>
              <a:gd name="T74" fmla="*/ 1926204 w 2706"/>
              <a:gd name="T75" fmla="*/ 683121 h 640"/>
              <a:gd name="T76" fmla="*/ 2004868 w 2706"/>
              <a:gd name="T77" fmla="*/ 671959 h 640"/>
              <a:gd name="T78" fmla="*/ 2083532 w 2706"/>
              <a:gd name="T79" fmla="*/ 660797 h 640"/>
              <a:gd name="T80" fmla="*/ 2157944 w 2706"/>
              <a:gd name="T81" fmla="*/ 647402 h 640"/>
              <a:gd name="T82" fmla="*/ 2232356 w 2706"/>
              <a:gd name="T83" fmla="*/ 634008 h 640"/>
              <a:gd name="T84" fmla="*/ 2302516 w 2706"/>
              <a:gd name="T85" fmla="*/ 618381 h 640"/>
              <a:gd name="T86" fmla="*/ 2372675 w 2706"/>
              <a:gd name="T87" fmla="*/ 602754 h 640"/>
              <a:gd name="T88" fmla="*/ 2440709 w 2706"/>
              <a:gd name="T89" fmla="*/ 584895 h 640"/>
              <a:gd name="T90" fmla="*/ 2506617 w 2706"/>
              <a:gd name="T91" fmla="*/ 567035 h 640"/>
              <a:gd name="T92" fmla="*/ 2570398 w 2706"/>
              <a:gd name="T93" fmla="*/ 546943 h 640"/>
              <a:gd name="T94" fmla="*/ 2634180 w 2706"/>
              <a:gd name="T95" fmla="*/ 526852 h 640"/>
              <a:gd name="T96" fmla="*/ 2755365 w 2706"/>
              <a:gd name="T97" fmla="*/ 482203 h 640"/>
              <a:gd name="T98" fmla="*/ 2872298 w 2706"/>
              <a:gd name="T99" fmla="*/ 435322 h 640"/>
              <a:gd name="T100" fmla="*/ 2872298 w 2706"/>
              <a:gd name="T101" fmla="*/ 435322 h 640"/>
              <a:gd name="T102" fmla="*/ 2876550 w 2706"/>
              <a:gd name="T103" fmla="*/ 433090 h 640"/>
              <a:gd name="T104" fmla="*/ 2876550 w 2706"/>
              <a:gd name="T105" fmla="*/ 433090 h 640"/>
              <a:gd name="T106" fmla="*/ 2876550 w 2706"/>
              <a:gd name="T107" fmla="*/ 0 h 640"/>
              <a:gd name="T108" fmla="*/ 2876550 w 2706"/>
              <a:gd name="T109" fmla="*/ 0 h 640"/>
              <a:gd name="T110" fmla="*/ 2870172 w 2706"/>
              <a:gd name="T111" fmla="*/ 0 h 640"/>
              <a:gd name="T112" fmla="*/ 2870172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3056335"/>
            <a:ext cx="5545138" cy="638175"/>
          </a:xfrm>
          <a:custGeom>
            <a:avLst/>
            <a:gdLst>
              <a:gd name="T0" fmla="*/ 5545138 w 5216"/>
              <a:gd name="T1" fmla="*/ 797300 h 762"/>
              <a:gd name="T2" fmla="*/ 5298498 w 5216"/>
              <a:gd name="T3" fmla="*/ 766033 h 762"/>
              <a:gd name="T4" fmla="*/ 4760569 w 5216"/>
              <a:gd name="T5" fmla="*/ 681167 h 762"/>
              <a:gd name="T6" fmla="*/ 4160980 w 5216"/>
              <a:gd name="T7" fmla="*/ 567267 h 762"/>
              <a:gd name="T8" fmla="*/ 3493352 w 5216"/>
              <a:gd name="T9" fmla="*/ 417633 h 762"/>
              <a:gd name="T10" fmla="*/ 3131897 w 5216"/>
              <a:gd name="T11" fmla="*/ 330533 h 762"/>
              <a:gd name="T12" fmla="*/ 2851239 w 5216"/>
              <a:gd name="T13" fmla="*/ 263533 h 762"/>
              <a:gd name="T14" fmla="*/ 2583337 w 5216"/>
              <a:gd name="T15" fmla="*/ 205467 h 762"/>
              <a:gd name="T16" fmla="*/ 2328193 w 5216"/>
              <a:gd name="T17" fmla="*/ 156333 h 762"/>
              <a:gd name="T18" fmla="*/ 2083679 w 5216"/>
              <a:gd name="T19" fmla="*/ 113900 h 762"/>
              <a:gd name="T20" fmla="*/ 1849797 w 5216"/>
              <a:gd name="T21" fmla="*/ 80400 h 762"/>
              <a:gd name="T22" fmla="*/ 1418178 w 5216"/>
              <a:gd name="T23" fmla="*/ 31267 h 762"/>
              <a:gd name="T24" fmla="*/ 1031209 w 5216"/>
              <a:gd name="T25" fmla="*/ 4467 h 762"/>
              <a:gd name="T26" fmla="*/ 684637 w 5216"/>
              <a:gd name="T27" fmla="*/ 0 h 762"/>
              <a:gd name="T28" fmla="*/ 380590 w 5216"/>
              <a:gd name="T29" fmla="*/ 11167 h 762"/>
              <a:gd name="T30" fmla="*/ 116941 w 5216"/>
              <a:gd name="T31" fmla="*/ 35733 h 762"/>
              <a:gd name="T32" fmla="*/ 0 w 5216"/>
              <a:gd name="T33" fmla="*/ 53600 h 762"/>
              <a:gd name="T34" fmla="*/ 333814 w 5216"/>
              <a:gd name="T35" fmla="*/ 96033 h 762"/>
              <a:gd name="T36" fmla="*/ 693142 w 5216"/>
              <a:gd name="T37" fmla="*/ 156333 h 762"/>
              <a:gd name="T38" fmla="*/ 1077985 w 5216"/>
              <a:gd name="T39" fmla="*/ 234500 h 762"/>
              <a:gd name="T40" fmla="*/ 1490468 w 5216"/>
              <a:gd name="T41" fmla="*/ 330533 h 762"/>
              <a:gd name="T42" fmla="*/ 1866806 w 5216"/>
              <a:gd name="T43" fmla="*/ 422100 h 762"/>
              <a:gd name="T44" fmla="*/ 2559949 w 5216"/>
              <a:gd name="T45" fmla="*/ 576200 h 762"/>
              <a:gd name="T46" fmla="*/ 2878879 w 5216"/>
              <a:gd name="T47" fmla="*/ 638733 h 762"/>
              <a:gd name="T48" fmla="*/ 3180800 w 5216"/>
              <a:gd name="T49" fmla="*/ 692333 h 762"/>
              <a:gd name="T50" fmla="*/ 3465711 w 5216"/>
              <a:gd name="T51" fmla="*/ 739233 h 762"/>
              <a:gd name="T52" fmla="*/ 3733613 w 5216"/>
              <a:gd name="T53" fmla="*/ 774967 h 762"/>
              <a:gd name="T54" fmla="*/ 3986631 w 5216"/>
              <a:gd name="T55" fmla="*/ 806233 h 762"/>
              <a:gd name="T56" fmla="*/ 4224766 w 5216"/>
              <a:gd name="T57" fmla="*/ 826333 h 762"/>
              <a:gd name="T58" fmla="*/ 4448017 w 5216"/>
              <a:gd name="T59" fmla="*/ 841967 h 762"/>
              <a:gd name="T60" fmla="*/ 4660637 w 5216"/>
              <a:gd name="T61" fmla="*/ 850900 h 762"/>
              <a:gd name="T62" fmla="*/ 4858374 w 5216"/>
              <a:gd name="T63" fmla="*/ 850900 h 762"/>
              <a:gd name="T64" fmla="*/ 5045480 w 5216"/>
              <a:gd name="T65" fmla="*/ 846433 h 762"/>
              <a:gd name="T66" fmla="*/ 5221955 w 5216"/>
              <a:gd name="T67" fmla="*/ 835267 h 762"/>
              <a:gd name="T68" fmla="*/ 5387799 w 5216"/>
              <a:gd name="T69" fmla="*/ 817400 h 762"/>
              <a:gd name="T70" fmla="*/ 5545138 w 5216"/>
              <a:gd name="T71" fmla="*/ 797300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3065860"/>
            <a:ext cx="5467350" cy="581025"/>
          </a:xfrm>
          <a:custGeom>
            <a:avLst/>
            <a:gdLst>
              <a:gd name="T0" fmla="*/ 0 w 5144"/>
              <a:gd name="T1" fmla="*/ 78140 h 694"/>
              <a:gd name="T2" fmla="*/ 0 w 5144"/>
              <a:gd name="T3" fmla="*/ 78140 h 694"/>
              <a:gd name="T4" fmla="*/ 19131 w 5144"/>
              <a:gd name="T5" fmla="*/ 73675 h 694"/>
              <a:gd name="T6" fmla="*/ 76526 w 5144"/>
              <a:gd name="T7" fmla="*/ 62512 h 694"/>
              <a:gd name="T8" fmla="*/ 174309 w 5144"/>
              <a:gd name="T9" fmla="*/ 46884 h 694"/>
              <a:gd name="T10" fmla="*/ 238081 w 5144"/>
              <a:gd name="T11" fmla="*/ 37954 h 694"/>
              <a:gd name="T12" fmla="*/ 312481 w 5144"/>
              <a:gd name="T13" fmla="*/ 29023 h 694"/>
              <a:gd name="T14" fmla="*/ 395384 w 5144"/>
              <a:gd name="T15" fmla="*/ 22326 h 694"/>
              <a:gd name="T16" fmla="*/ 491041 w 5144"/>
              <a:gd name="T17" fmla="*/ 15628 h 694"/>
              <a:gd name="T18" fmla="*/ 595201 w 5144"/>
              <a:gd name="T19" fmla="*/ 8930 h 694"/>
              <a:gd name="T20" fmla="*/ 712116 w 5144"/>
              <a:gd name="T21" fmla="*/ 4465 h 694"/>
              <a:gd name="T22" fmla="*/ 839659 w 5144"/>
              <a:gd name="T23" fmla="*/ 2233 h 694"/>
              <a:gd name="T24" fmla="*/ 977831 w 5144"/>
              <a:gd name="T25" fmla="*/ 0 h 694"/>
              <a:gd name="T26" fmla="*/ 1126631 w 5144"/>
              <a:gd name="T27" fmla="*/ 2233 h 694"/>
              <a:gd name="T28" fmla="*/ 1286060 w 5144"/>
              <a:gd name="T29" fmla="*/ 6698 h 694"/>
              <a:gd name="T30" fmla="*/ 1458243 w 5144"/>
              <a:gd name="T31" fmla="*/ 15628 h 694"/>
              <a:gd name="T32" fmla="*/ 1641055 w 5144"/>
              <a:gd name="T33" fmla="*/ 26791 h 694"/>
              <a:gd name="T34" fmla="*/ 1834496 w 5144"/>
              <a:gd name="T35" fmla="*/ 44651 h 694"/>
              <a:gd name="T36" fmla="*/ 2040691 w 5144"/>
              <a:gd name="T37" fmla="*/ 64744 h 694"/>
              <a:gd name="T38" fmla="*/ 2259640 w 5144"/>
              <a:gd name="T39" fmla="*/ 89303 h 694"/>
              <a:gd name="T40" fmla="*/ 2489217 w 5144"/>
              <a:gd name="T41" fmla="*/ 118326 h 694"/>
              <a:gd name="T42" fmla="*/ 2731549 w 5144"/>
              <a:gd name="T43" fmla="*/ 154047 h 694"/>
              <a:gd name="T44" fmla="*/ 2984510 w 5144"/>
              <a:gd name="T45" fmla="*/ 194233 h 694"/>
              <a:gd name="T46" fmla="*/ 3250225 w 5144"/>
              <a:gd name="T47" fmla="*/ 241117 h 694"/>
              <a:gd name="T48" fmla="*/ 3528694 w 5144"/>
              <a:gd name="T49" fmla="*/ 296931 h 694"/>
              <a:gd name="T50" fmla="*/ 3819918 w 5144"/>
              <a:gd name="T51" fmla="*/ 357210 h 694"/>
              <a:gd name="T52" fmla="*/ 4123895 w 5144"/>
              <a:gd name="T53" fmla="*/ 424187 h 694"/>
              <a:gd name="T54" fmla="*/ 4440628 w 5144"/>
              <a:gd name="T55" fmla="*/ 500095 h 694"/>
              <a:gd name="T56" fmla="*/ 4770114 w 5144"/>
              <a:gd name="T57" fmla="*/ 582699 h 694"/>
              <a:gd name="T58" fmla="*/ 5112355 w 5144"/>
              <a:gd name="T59" fmla="*/ 674235 h 694"/>
              <a:gd name="T60" fmla="*/ 5467350 w 5144"/>
              <a:gd name="T61" fmla="*/ 774700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3055144"/>
            <a:ext cx="3306763" cy="489347"/>
          </a:xfrm>
          <a:custGeom>
            <a:avLst/>
            <a:gdLst>
              <a:gd name="T0" fmla="*/ 0 w 3112"/>
              <a:gd name="T1" fmla="*/ 652463 h 584"/>
              <a:gd name="T2" fmla="*/ 0 w 3112"/>
              <a:gd name="T3" fmla="*/ 652463 h 584"/>
              <a:gd name="T4" fmla="*/ 95633 w 3112"/>
              <a:gd name="T5" fmla="*/ 625649 h 584"/>
              <a:gd name="T6" fmla="*/ 357028 w 3112"/>
              <a:gd name="T7" fmla="*/ 556381 h 584"/>
              <a:gd name="T8" fmla="*/ 537668 w 3112"/>
              <a:gd name="T9" fmla="*/ 509457 h 584"/>
              <a:gd name="T10" fmla="*/ 745934 w 3112"/>
              <a:gd name="T11" fmla="*/ 458065 h 584"/>
              <a:gd name="T12" fmla="*/ 977578 w 3112"/>
              <a:gd name="T13" fmla="*/ 402203 h 584"/>
              <a:gd name="T14" fmla="*/ 1226223 w 3112"/>
              <a:gd name="T15" fmla="*/ 341873 h 584"/>
              <a:gd name="T16" fmla="*/ 1489743 w 3112"/>
              <a:gd name="T17" fmla="*/ 283777 h 584"/>
              <a:gd name="T18" fmla="*/ 1759640 w 3112"/>
              <a:gd name="T19" fmla="*/ 225681 h 584"/>
              <a:gd name="T20" fmla="*/ 2035912 w 3112"/>
              <a:gd name="T21" fmla="*/ 172054 h 584"/>
              <a:gd name="T22" fmla="*/ 2310059 w 3112"/>
              <a:gd name="T23" fmla="*/ 120661 h 584"/>
              <a:gd name="T24" fmla="*/ 2446070 w 3112"/>
              <a:gd name="T25" fmla="*/ 98316 h 584"/>
              <a:gd name="T26" fmla="*/ 2577830 w 3112"/>
              <a:gd name="T27" fmla="*/ 75972 h 584"/>
              <a:gd name="T28" fmla="*/ 2709591 w 3112"/>
              <a:gd name="T29" fmla="*/ 58096 h 584"/>
              <a:gd name="T30" fmla="*/ 2837101 w 3112"/>
              <a:gd name="T31" fmla="*/ 40220 h 584"/>
              <a:gd name="T32" fmla="*/ 2962486 w 3112"/>
              <a:gd name="T33" fmla="*/ 26814 h 584"/>
              <a:gd name="T34" fmla="*/ 3081495 w 3112"/>
              <a:gd name="T35" fmla="*/ 15641 h 584"/>
              <a:gd name="T36" fmla="*/ 3196254 w 3112"/>
              <a:gd name="T37" fmla="*/ 6703 h 584"/>
              <a:gd name="T38" fmla="*/ 3306763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3044429"/>
            <a:ext cx="8723312" cy="996553"/>
          </a:xfrm>
          <a:custGeom>
            <a:avLst/>
            <a:gdLst>
              <a:gd name="T0" fmla="*/ 8719055 w 8196"/>
              <a:gd name="T1" fmla="*/ 570733 h 1192"/>
              <a:gd name="T2" fmla="*/ 8557275 w 8196"/>
              <a:gd name="T3" fmla="*/ 635386 h 1192"/>
              <a:gd name="T4" fmla="*/ 8384853 w 8196"/>
              <a:gd name="T5" fmla="*/ 691122 h 1192"/>
              <a:gd name="T6" fmla="*/ 8201787 w 8196"/>
              <a:gd name="T7" fmla="*/ 742398 h 1192"/>
              <a:gd name="T8" fmla="*/ 8005948 w 8196"/>
              <a:gd name="T9" fmla="*/ 782528 h 1192"/>
              <a:gd name="T10" fmla="*/ 7793081 w 8196"/>
              <a:gd name="T11" fmla="*/ 813740 h 1192"/>
              <a:gd name="T12" fmla="*/ 7563184 w 8196"/>
              <a:gd name="T13" fmla="*/ 836034 h 1192"/>
              <a:gd name="T14" fmla="*/ 7314129 w 8196"/>
              <a:gd name="T15" fmla="*/ 849411 h 1192"/>
              <a:gd name="T16" fmla="*/ 7043787 w 8196"/>
              <a:gd name="T17" fmla="*/ 847181 h 1192"/>
              <a:gd name="T18" fmla="*/ 6750030 w 8196"/>
              <a:gd name="T19" fmla="*/ 836034 h 1192"/>
              <a:gd name="T20" fmla="*/ 6430729 w 8196"/>
              <a:gd name="T21" fmla="*/ 809281 h 1192"/>
              <a:gd name="T22" fmla="*/ 6083754 w 8196"/>
              <a:gd name="T23" fmla="*/ 769151 h 1192"/>
              <a:gd name="T24" fmla="*/ 5709108 w 8196"/>
              <a:gd name="T25" fmla="*/ 715645 h 1192"/>
              <a:gd name="T26" fmla="*/ 5302531 w 8196"/>
              <a:gd name="T27" fmla="*/ 644304 h 1192"/>
              <a:gd name="T28" fmla="*/ 4861895 w 8196"/>
              <a:gd name="T29" fmla="*/ 557356 h 1192"/>
              <a:gd name="T30" fmla="*/ 4387200 w 8196"/>
              <a:gd name="T31" fmla="*/ 452573 h 1192"/>
              <a:gd name="T32" fmla="*/ 3874189 w 8196"/>
              <a:gd name="T33" fmla="*/ 329955 h 1192"/>
              <a:gd name="T34" fmla="*/ 3614491 w 8196"/>
              <a:gd name="T35" fmla="*/ 267531 h 1192"/>
              <a:gd name="T36" fmla="*/ 3122767 w 8196"/>
              <a:gd name="T37" fmla="*/ 164977 h 1192"/>
              <a:gd name="T38" fmla="*/ 2673616 w 8196"/>
              <a:gd name="T39" fmla="*/ 91406 h 1192"/>
              <a:gd name="T40" fmla="*/ 2262782 w 8196"/>
              <a:gd name="T41" fmla="*/ 40130 h 1192"/>
              <a:gd name="T42" fmla="*/ 1890264 w 8196"/>
              <a:gd name="T43" fmla="*/ 11147 h 1192"/>
              <a:gd name="T44" fmla="*/ 1556062 w 8196"/>
              <a:gd name="T45" fmla="*/ 0 h 1192"/>
              <a:gd name="T46" fmla="*/ 1258047 w 8196"/>
              <a:gd name="T47" fmla="*/ 4459 h 1192"/>
              <a:gd name="T48" fmla="*/ 994091 w 8196"/>
              <a:gd name="T49" fmla="*/ 22294 h 1192"/>
              <a:gd name="T50" fmla="*/ 762066 w 8196"/>
              <a:gd name="T51" fmla="*/ 49047 h 1192"/>
              <a:gd name="T52" fmla="*/ 564099 w 8196"/>
              <a:gd name="T53" fmla="*/ 82489 h 1192"/>
              <a:gd name="T54" fmla="*/ 398062 w 8196"/>
              <a:gd name="T55" fmla="*/ 120389 h 1192"/>
              <a:gd name="T56" fmla="*/ 263956 w 8196"/>
              <a:gd name="T57" fmla="*/ 160519 h 1192"/>
              <a:gd name="T58" fmla="*/ 157522 w 8196"/>
              <a:gd name="T59" fmla="*/ 196189 h 1192"/>
              <a:gd name="T60" fmla="*/ 51088 w 8196"/>
              <a:gd name="T61" fmla="*/ 240778 h 1192"/>
              <a:gd name="T62" fmla="*/ 0 w 8196"/>
              <a:gd name="T63" fmla="*/ 267531 h 1192"/>
              <a:gd name="T64" fmla="*/ 8719055 w 8196"/>
              <a:gd name="T65" fmla="*/ 1328737 h 1192"/>
              <a:gd name="T66" fmla="*/ 8723312 w 8196"/>
              <a:gd name="T67" fmla="*/ 1322049 h 1192"/>
              <a:gd name="T68" fmla="*/ 8723312 w 8196"/>
              <a:gd name="T69" fmla="*/ 568503 h 1192"/>
              <a:gd name="T70" fmla="*/ 8719055 w 8196"/>
              <a:gd name="T71" fmla="*/ 570733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33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7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9DE5-9A9A-4E9D-ADC8-1EDA4FB35225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9BC3AE-F41D-4118-B0F4-6CCE623AEDD1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748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10AC2-746E-450E-8F07-8877E496CED0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18B59C-11AA-4144-8318-4571333BF82B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896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1800" b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4" y="2571752"/>
            <a:ext cx="3820055" cy="2022872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1800" b="0" i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2"/>
            <a:ext cx="3822192" cy="2022872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FE4F4-08AB-499C-B34A-FD64207988FC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B85AD2-520B-4EAA-B97C-F77F5AC5D952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588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8FDFA-5089-4E82-94BC-EE74309198A7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DC6378-EB84-4CB2-84BB-8F3C1C54E683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66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4763" y="3572"/>
            <a:ext cx="9129712" cy="1070372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 userDrawn="1"/>
        </p:nvGrpSpPr>
        <p:grpSpPr bwMode="auto">
          <a:xfrm>
            <a:off x="0" y="358379"/>
            <a:ext cx="9139238" cy="723900"/>
            <a:chOff x="-3753829" y="4296445"/>
            <a:chExt cx="12875328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09595" y="4498746"/>
              <a:ext cx="4296248" cy="1017735"/>
            </a:xfrm>
            <a:custGeom>
              <a:avLst/>
              <a:gdLst>
                <a:gd name="T0" fmla="*/ 4286460 w 2706"/>
                <a:gd name="T1" fmla="*/ 0 h 640"/>
                <a:gd name="T2" fmla="*/ 4286460 w 2706"/>
                <a:gd name="T3" fmla="*/ 0 h 640"/>
                <a:gd name="T4" fmla="*/ 4105476 w 2706"/>
                <a:gd name="T5" fmla="*/ 28579 h 640"/>
                <a:gd name="T6" fmla="*/ 3921317 w 2706"/>
                <a:gd name="T7" fmla="*/ 60334 h 640"/>
                <a:gd name="T8" fmla="*/ 3733983 w 2706"/>
                <a:gd name="T9" fmla="*/ 95264 h 640"/>
                <a:gd name="T10" fmla="*/ 3540298 w 2706"/>
                <a:gd name="T11" fmla="*/ 130194 h 640"/>
                <a:gd name="T12" fmla="*/ 3343438 w 2706"/>
                <a:gd name="T13" fmla="*/ 171476 h 640"/>
                <a:gd name="T14" fmla="*/ 3140229 w 2706"/>
                <a:gd name="T15" fmla="*/ 212757 h 640"/>
                <a:gd name="T16" fmla="*/ 2933843 w 2706"/>
                <a:gd name="T17" fmla="*/ 260389 h 640"/>
                <a:gd name="T18" fmla="*/ 2721108 w 2706"/>
                <a:gd name="T19" fmla="*/ 308021 h 640"/>
                <a:gd name="T20" fmla="*/ 2721108 w 2706"/>
                <a:gd name="T21" fmla="*/ 308021 h 640"/>
                <a:gd name="T22" fmla="*/ 2336914 w 2706"/>
                <a:gd name="T23" fmla="*/ 400110 h 640"/>
                <a:gd name="T24" fmla="*/ 1962246 w 2706"/>
                <a:gd name="T25" fmla="*/ 482672 h 640"/>
                <a:gd name="T26" fmla="*/ 1603453 w 2706"/>
                <a:gd name="T27" fmla="*/ 558884 h 640"/>
                <a:gd name="T28" fmla="*/ 1257361 w 2706"/>
                <a:gd name="T29" fmla="*/ 631920 h 640"/>
                <a:gd name="T30" fmla="*/ 927145 w 2706"/>
                <a:gd name="T31" fmla="*/ 695429 h 640"/>
                <a:gd name="T32" fmla="*/ 606455 w 2706"/>
                <a:gd name="T33" fmla="*/ 752588 h 640"/>
                <a:gd name="T34" fmla="*/ 298465 w 2706"/>
                <a:gd name="T35" fmla="*/ 806571 h 640"/>
                <a:gd name="T36" fmla="*/ 0 w 2706"/>
                <a:gd name="T37" fmla="*/ 854203 h 640"/>
                <a:gd name="T38" fmla="*/ 0 w 2706"/>
                <a:gd name="T39" fmla="*/ 854203 h 640"/>
                <a:gd name="T40" fmla="*/ 206385 w 2706"/>
                <a:gd name="T41" fmla="*/ 882782 h 640"/>
                <a:gd name="T42" fmla="*/ 403245 w 2706"/>
                <a:gd name="T43" fmla="*/ 908186 h 640"/>
                <a:gd name="T44" fmla="*/ 593754 w 2706"/>
                <a:gd name="T45" fmla="*/ 930414 h 640"/>
                <a:gd name="T46" fmla="*/ 781088 w 2706"/>
                <a:gd name="T47" fmla="*/ 949467 h 640"/>
                <a:gd name="T48" fmla="*/ 962072 w 2706"/>
                <a:gd name="T49" fmla="*/ 968520 h 640"/>
                <a:gd name="T50" fmla="*/ 1136706 w 2706"/>
                <a:gd name="T51" fmla="*/ 981222 h 640"/>
                <a:gd name="T52" fmla="*/ 1304989 w 2706"/>
                <a:gd name="T53" fmla="*/ 993924 h 640"/>
                <a:gd name="T54" fmla="*/ 1470097 w 2706"/>
                <a:gd name="T55" fmla="*/ 1003450 h 640"/>
                <a:gd name="T56" fmla="*/ 1632030 w 2706"/>
                <a:gd name="T57" fmla="*/ 1009801 h 640"/>
                <a:gd name="T58" fmla="*/ 1787612 w 2706"/>
                <a:gd name="T59" fmla="*/ 1012977 h 640"/>
                <a:gd name="T60" fmla="*/ 1936845 w 2706"/>
                <a:gd name="T61" fmla="*/ 1016152 h 640"/>
                <a:gd name="T62" fmla="*/ 2082902 w 2706"/>
                <a:gd name="T63" fmla="*/ 1016152 h 640"/>
                <a:gd name="T64" fmla="*/ 2225784 w 2706"/>
                <a:gd name="T65" fmla="*/ 1012977 h 640"/>
                <a:gd name="T66" fmla="*/ 2365491 w 2706"/>
                <a:gd name="T67" fmla="*/ 1009801 h 640"/>
                <a:gd name="T68" fmla="*/ 2498847 w 2706"/>
                <a:gd name="T69" fmla="*/ 1003450 h 640"/>
                <a:gd name="T70" fmla="*/ 2629029 w 2706"/>
                <a:gd name="T71" fmla="*/ 993924 h 640"/>
                <a:gd name="T72" fmla="*/ 2752860 w 2706"/>
                <a:gd name="T73" fmla="*/ 984397 h 640"/>
                <a:gd name="T74" fmla="*/ 2876691 w 2706"/>
                <a:gd name="T75" fmla="*/ 971695 h 640"/>
                <a:gd name="T76" fmla="*/ 2994171 w 2706"/>
                <a:gd name="T77" fmla="*/ 955818 h 640"/>
                <a:gd name="T78" fmla="*/ 3111652 w 2706"/>
                <a:gd name="T79" fmla="*/ 939941 h 640"/>
                <a:gd name="T80" fmla="*/ 3222783 w 2706"/>
                <a:gd name="T81" fmla="*/ 920888 h 640"/>
                <a:gd name="T82" fmla="*/ 3333913 w 2706"/>
                <a:gd name="T83" fmla="*/ 901835 h 640"/>
                <a:gd name="T84" fmla="*/ 3438693 w 2706"/>
                <a:gd name="T85" fmla="*/ 879607 h 640"/>
                <a:gd name="T86" fmla="*/ 3543473 w 2706"/>
                <a:gd name="T87" fmla="*/ 857378 h 640"/>
                <a:gd name="T88" fmla="*/ 3645078 w 2706"/>
                <a:gd name="T89" fmla="*/ 831974 h 640"/>
                <a:gd name="T90" fmla="*/ 3743508 w 2706"/>
                <a:gd name="T91" fmla="*/ 806571 h 640"/>
                <a:gd name="T92" fmla="*/ 3838763 w 2706"/>
                <a:gd name="T93" fmla="*/ 777991 h 640"/>
                <a:gd name="T94" fmla="*/ 3934017 w 2706"/>
                <a:gd name="T95" fmla="*/ 749412 h 640"/>
                <a:gd name="T96" fmla="*/ 4115001 w 2706"/>
                <a:gd name="T97" fmla="*/ 685903 h 640"/>
                <a:gd name="T98" fmla="*/ 4289635 w 2706"/>
                <a:gd name="T99" fmla="*/ 619218 h 640"/>
                <a:gd name="T100" fmla="*/ 4289635 w 2706"/>
                <a:gd name="T101" fmla="*/ 619218 h 640"/>
                <a:gd name="T102" fmla="*/ 4295985 w 2706"/>
                <a:gd name="T103" fmla="*/ 616042 h 640"/>
                <a:gd name="T104" fmla="*/ 4295985 w 2706"/>
                <a:gd name="T105" fmla="*/ 616042 h 640"/>
                <a:gd name="T106" fmla="*/ 4295985 w 2706"/>
                <a:gd name="T107" fmla="*/ 0 h 640"/>
                <a:gd name="T108" fmla="*/ 4295985 w 2706"/>
                <a:gd name="T109" fmla="*/ 0 h 640"/>
                <a:gd name="T110" fmla="*/ 4286460 w 2706"/>
                <a:gd name="T111" fmla="*/ 0 h 640"/>
                <a:gd name="T112" fmla="*/ 428646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673" y="4318230"/>
              <a:ext cx="8279392" cy="1207586"/>
            </a:xfrm>
            <a:custGeom>
              <a:avLst/>
              <a:gdLst>
                <a:gd name="T0" fmla="*/ 8279019 w 5216"/>
                <a:gd name="T1" fmla="*/ 1131992 h 762"/>
                <a:gd name="T2" fmla="*/ 7910780 w 5216"/>
                <a:gd name="T3" fmla="*/ 1087600 h 762"/>
                <a:gd name="T4" fmla="*/ 7107639 w 5216"/>
                <a:gd name="T5" fmla="*/ 967108 h 762"/>
                <a:gd name="T6" fmla="*/ 6212439 w 5216"/>
                <a:gd name="T7" fmla="*/ 805395 h 762"/>
                <a:gd name="T8" fmla="*/ 5215655 w 5216"/>
                <a:gd name="T9" fmla="*/ 592948 h 762"/>
                <a:gd name="T10" fmla="*/ 4675995 w 5216"/>
                <a:gd name="T11" fmla="*/ 469285 h 762"/>
                <a:gd name="T12" fmla="*/ 4256965 w 5216"/>
                <a:gd name="T13" fmla="*/ 374160 h 762"/>
                <a:gd name="T14" fmla="*/ 3856982 w 5216"/>
                <a:gd name="T15" fmla="*/ 291718 h 762"/>
                <a:gd name="T16" fmla="*/ 3476045 w 5216"/>
                <a:gd name="T17" fmla="*/ 221959 h 762"/>
                <a:gd name="T18" fmla="*/ 3110981 w 5216"/>
                <a:gd name="T19" fmla="*/ 161713 h 762"/>
                <a:gd name="T20" fmla="*/ 2761789 w 5216"/>
                <a:gd name="T21" fmla="*/ 114150 h 762"/>
                <a:gd name="T22" fmla="*/ 2117372 w 5216"/>
                <a:gd name="T23" fmla="*/ 44392 h 762"/>
                <a:gd name="T24" fmla="*/ 1539618 w 5216"/>
                <a:gd name="T25" fmla="*/ 6342 h 762"/>
                <a:gd name="T26" fmla="*/ 1022179 w 5216"/>
                <a:gd name="T27" fmla="*/ 0 h 762"/>
                <a:gd name="T28" fmla="*/ 568230 w 5216"/>
                <a:gd name="T29" fmla="*/ 15854 h 762"/>
                <a:gd name="T30" fmla="*/ 174596 w 5216"/>
                <a:gd name="T31" fmla="*/ 50734 h 762"/>
                <a:gd name="T32" fmla="*/ 0 w 5216"/>
                <a:gd name="T33" fmla="*/ 76100 h 762"/>
                <a:gd name="T34" fmla="*/ 498392 w 5216"/>
                <a:gd name="T35" fmla="*/ 136346 h 762"/>
                <a:gd name="T36" fmla="*/ 1034877 w 5216"/>
                <a:gd name="T37" fmla="*/ 221959 h 762"/>
                <a:gd name="T38" fmla="*/ 1609457 w 5216"/>
                <a:gd name="T39" fmla="*/ 332939 h 762"/>
                <a:gd name="T40" fmla="*/ 2225304 w 5216"/>
                <a:gd name="T41" fmla="*/ 469285 h 762"/>
                <a:gd name="T42" fmla="*/ 2787185 w 5216"/>
                <a:gd name="T43" fmla="*/ 599290 h 762"/>
                <a:gd name="T44" fmla="*/ 3822062 w 5216"/>
                <a:gd name="T45" fmla="*/ 818078 h 762"/>
                <a:gd name="T46" fmla="*/ 4298233 w 5216"/>
                <a:gd name="T47" fmla="*/ 906862 h 762"/>
                <a:gd name="T48" fmla="*/ 4749008 w 5216"/>
                <a:gd name="T49" fmla="*/ 982962 h 762"/>
                <a:gd name="T50" fmla="*/ 5174387 w 5216"/>
                <a:gd name="T51" fmla="*/ 1049550 h 762"/>
                <a:gd name="T52" fmla="*/ 5574370 w 5216"/>
                <a:gd name="T53" fmla="*/ 1100283 h 762"/>
                <a:gd name="T54" fmla="*/ 5952132 w 5216"/>
                <a:gd name="T55" fmla="*/ 1144675 h 762"/>
                <a:gd name="T56" fmla="*/ 6307673 w 5216"/>
                <a:gd name="T57" fmla="*/ 1173213 h 762"/>
                <a:gd name="T58" fmla="*/ 6640992 w 5216"/>
                <a:gd name="T59" fmla="*/ 1195409 h 762"/>
                <a:gd name="T60" fmla="*/ 6958439 w 5216"/>
                <a:gd name="T61" fmla="*/ 1208092 h 762"/>
                <a:gd name="T62" fmla="*/ 7253665 w 5216"/>
                <a:gd name="T63" fmla="*/ 1208092 h 762"/>
                <a:gd name="T64" fmla="*/ 7533018 w 5216"/>
                <a:gd name="T65" fmla="*/ 1201750 h 762"/>
                <a:gd name="T66" fmla="*/ 7796499 w 5216"/>
                <a:gd name="T67" fmla="*/ 1185896 h 762"/>
                <a:gd name="T68" fmla="*/ 8044108 w 5216"/>
                <a:gd name="T69" fmla="*/ 1160529 h 762"/>
                <a:gd name="T70" fmla="*/ 8279019 w 5216"/>
                <a:gd name="T71" fmla="*/ 1131992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432" y="4333793"/>
              <a:ext cx="8165333" cy="1101767"/>
            </a:xfrm>
            <a:custGeom>
              <a:avLst/>
              <a:gdLst>
                <a:gd name="T0" fmla="*/ 0 w 5144"/>
                <a:gd name="T1" fmla="*/ 111149 h 694"/>
                <a:gd name="T2" fmla="*/ 0 w 5144"/>
                <a:gd name="T3" fmla="*/ 111149 h 694"/>
                <a:gd name="T4" fmla="*/ 28572 w 5144"/>
                <a:gd name="T5" fmla="*/ 104797 h 694"/>
                <a:gd name="T6" fmla="*/ 114288 w 5144"/>
                <a:gd name="T7" fmla="*/ 88919 h 694"/>
                <a:gd name="T8" fmla="*/ 260322 w 5144"/>
                <a:gd name="T9" fmla="*/ 66689 h 694"/>
                <a:gd name="T10" fmla="*/ 355562 w 5144"/>
                <a:gd name="T11" fmla="*/ 53987 h 694"/>
                <a:gd name="T12" fmla="*/ 466675 w 5144"/>
                <a:gd name="T13" fmla="*/ 41284 h 694"/>
                <a:gd name="T14" fmla="*/ 590486 w 5144"/>
                <a:gd name="T15" fmla="*/ 31757 h 694"/>
                <a:gd name="T16" fmla="*/ 733346 w 5144"/>
                <a:gd name="T17" fmla="*/ 22230 h 694"/>
                <a:gd name="T18" fmla="*/ 888904 w 5144"/>
                <a:gd name="T19" fmla="*/ 12703 h 694"/>
                <a:gd name="T20" fmla="*/ 1063510 w 5144"/>
                <a:gd name="T21" fmla="*/ 6351 h 694"/>
                <a:gd name="T22" fmla="*/ 1253990 w 5144"/>
                <a:gd name="T23" fmla="*/ 3176 h 694"/>
                <a:gd name="T24" fmla="*/ 1460342 w 5144"/>
                <a:gd name="T25" fmla="*/ 0 h 694"/>
                <a:gd name="T26" fmla="*/ 1682568 w 5144"/>
                <a:gd name="T27" fmla="*/ 3176 h 694"/>
                <a:gd name="T28" fmla="*/ 1920668 w 5144"/>
                <a:gd name="T29" fmla="*/ 9527 h 694"/>
                <a:gd name="T30" fmla="*/ 2177815 w 5144"/>
                <a:gd name="T31" fmla="*/ 22230 h 694"/>
                <a:gd name="T32" fmla="*/ 2450836 w 5144"/>
                <a:gd name="T33" fmla="*/ 38108 h 694"/>
                <a:gd name="T34" fmla="*/ 2739729 w 5144"/>
                <a:gd name="T35" fmla="*/ 63514 h 694"/>
                <a:gd name="T36" fmla="*/ 3047671 w 5144"/>
                <a:gd name="T37" fmla="*/ 92095 h 694"/>
                <a:gd name="T38" fmla="*/ 3374661 w 5144"/>
                <a:gd name="T39" fmla="*/ 127027 h 694"/>
                <a:gd name="T40" fmla="*/ 3717524 w 5144"/>
                <a:gd name="T41" fmla="*/ 168311 h 694"/>
                <a:gd name="T42" fmla="*/ 4079435 w 5144"/>
                <a:gd name="T43" fmla="*/ 219122 h 694"/>
                <a:gd name="T44" fmla="*/ 4457219 w 5144"/>
                <a:gd name="T45" fmla="*/ 276284 h 694"/>
                <a:gd name="T46" fmla="*/ 4854051 w 5144"/>
                <a:gd name="T47" fmla="*/ 342973 h 694"/>
                <a:gd name="T48" fmla="*/ 5269931 w 5144"/>
                <a:gd name="T49" fmla="*/ 422365 h 694"/>
                <a:gd name="T50" fmla="*/ 5704859 w 5144"/>
                <a:gd name="T51" fmla="*/ 508109 h 694"/>
                <a:gd name="T52" fmla="*/ 6158835 w 5144"/>
                <a:gd name="T53" fmla="*/ 603379 h 694"/>
                <a:gd name="T54" fmla="*/ 6631859 w 5144"/>
                <a:gd name="T55" fmla="*/ 711352 h 694"/>
                <a:gd name="T56" fmla="*/ 7123931 w 5144"/>
                <a:gd name="T57" fmla="*/ 828853 h 694"/>
                <a:gd name="T58" fmla="*/ 7635051 w 5144"/>
                <a:gd name="T59" fmla="*/ 959055 h 694"/>
                <a:gd name="T60" fmla="*/ 8165219 w 5144"/>
                <a:gd name="T61" fmla="*/ 1101961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547" y="4318230"/>
              <a:ext cx="4940350" cy="924365"/>
            </a:xfrm>
            <a:custGeom>
              <a:avLst/>
              <a:gdLst>
                <a:gd name="T0" fmla="*/ 0 w 3112"/>
                <a:gd name="T1" fmla="*/ 925826 h 584"/>
                <a:gd name="T2" fmla="*/ 0 w 3112"/>
                <a:gd name="T3" fmla="*/ 925826 h 584"/>
                <a:gd name="T4" fmla="*/ 142891 w 3112"/>
                <a:gd name="T5" fmla="*/ 887778 h 584"/>
                <a:gd name="T6" fmla="*/ 533460 w 3112"/>
                <a:gd name="T7" fmla="*/ 789489 h 584"/>
                <a:gd name="T8" fmla="*/ 803366 w 3112"/>
                <a:gd name="T9" fmla="*/ 722905 h 584"/>
                <a:gd name="T10" fmla="*/ 1114551 w 3112"/>
                <a:gd name="T11" fmla="*/ 649981 h 584"/>
                <a:gd name="T12" fmla="*/ 1460665 w 3112"/>
                <a:gd name="T13" fmla="*/ 570715 h 584"/>
                <a:gd name="T14" fmla="*/ 1832182 w 3112"/>
                <a:gd name="T15" fmla="*/ 485107 h 584"/>
                <a:gd name="T16" fmla="*/ 2225927 w 3112"/>
                <a:gd name="T17" fmla="*/ 402671 h 584"/>
                <a:gd name="T18" fmla="*/ 2629197 w 3112"/>
                <a:gd name="T19" fmla="*/ 320234 h 584"/>
                <a:gd name="T20" fmla="*/ 3041994 w 3112"/>
                <a:gd name="T21" fmla="*/ 244139 h 584"/>
                <a:gd name="T22" fmla="*/ 3451616 w 3112"/>
                <a:gd name="T23" fmla="*/ 171214 h 584"/>
                <a:gd name="T24" fmla="*/ 3654839 w 3112"/>
                <a:gd name="T25" fmla="*/ 139508 h 584"/>
                <a:gd name="T26" fmla="*/ 3851711 w 3112"/>
                <a:gd name="T27" fmla="*/ 107802 h 584"/>
                <a:gd name="T28" fmla="*/ 4048583 w 3112"/>
                <a:gd name="T29" fmla="*/ 82437 h 584"/>
                <a:gd name="T30" fmla="*/ 4239105 w 3112"/>
                <a:gd name="T31" fmla="*/ 57071 h 584"/>
                <a:gd name="T32" fmla="*/ 4426451 w 3112"/>
                <a:gd name="T33" fmla="*/ 38048 h 584"/>
                <a:gd name="T34" fmla="*/ 4604271 w 3112"/>
                <a:gd name="T35" fmla="*/ 22194 h 584"/>
                <a:gd name="T36" fmla="*/ 4775740 w 3112"/>
                <a:gd name="T37" fmla="*/ 9512 h 584"/>
                <a:gd name="T38" fmla="*/ 4940859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753829" y="4296445"/>
              <a:ext cx="12875328" cy="1892300"/>
            </a:xfrm>
            <a:custGeom>
              <a:avLst/>
              <a:gdLst>
                <a:gd name="T0" fmla="*/ 12869044 w 8196"/>
                <a:gd name="T1" fmla="*/ 812800 h 1192"/>
                <a:gd name="T2" fmla="*/ 12630263 w 8196"/>
                <a:gd name="T3" fmla="*/ 904875 h 1192"/>
                <a:gd name="T4" fmla="*/ 12375773 w 8196"/>
                <a:gd name="T5" fmla="*/ 984250 h 1192"/>
                <a:gd name="T6" fmla="*/ 12105573 w 8196"/>
                <a:gd name="T7" fmla="*/ 1057275 h 1192"/>
                <a:gd name="T8" fmla="*/ 11816522 w 8196"/>
                <a:gd name="T9" fmla="*/ 1114425 h 1192"/>
                <a:gd name="T10" fmla="*/ 11502337 w 8196"/>
                <a:gd name="T11" fmla="*/ 1158875 h 1192"/>
                <a:gd name="T12" fmla="*/ 11163016 w 8196"/>
                <a:gd name="T13" fmla="*/ 1190625 h 1192"/>
                <a:gd name="T14" fmla="*/ 10795419 w 8196"/>
                <a:gd name="T15" fmla="*/ 1209675 h 1192"/>
                <a:gd name="T16" fmla="*/ 10396403 w 8196"/>
                <a:gd name="T17" fmla="*/ 1206500 h 1192"/>
                <a:gd name="T18" fmla="*/ 9962827 w 8196"/>
                <a:gd name="T19" fmla="*/ 1190625 h 1192"/>
                <a:gd name="T20" fmla="*/ 9491549 w 8196"/>
                <a:gd name="T21" fmla="*/ 1152525 h 1192"/>
                <a:gd name="T22" fmla="*/ 8979426 w 8196"/>
                <a:gd name="T23" fmla="*/ 1095375 h 1192"/>
                <a:gd name="T24" fmla="*/ 8426459 w 8196"/>
                <a:gd name="T25" fmla="*/ 1019175 h 1192"/>
                <a:gd name="T26" fmla="*/ 7826365 w 8196"/>
                <a:gd name="T27" fmla="*/ 917575 h 1192"/>
                <a:gd name="T28" fmla="*/ 7176000 w 8196"/>
                <a:gd name="T29" fmla="*/ 793750 h 1192"/>
                <a:gd name="T30" fmla="*/ 6475366 w 8196"/>
                <a:gd name="T31" fmla="*/ 644525 h 1192"/>
                <a:gd name="T32" fmla="*/ 5718179 w 8196"/>
                <a:gd name="T33" fmla="*/ 469900 h 1192"/>
                <a:gd name="T34" fmla="*/ 5334872 w 8196"/>
                <a:gd name="T35" fmla="*/ 381000 h 1192"/>
                <a:gd name="T36" fmla="*/ 4609104 w 8196"/>
                <a:gd name="T37" fmla="*/ 234950 h 1192"/>
                <a:gd name="T38" fmla="*/ 3946172 w 8196"/>
                <a:gd name="T39" fmla="*/ 130175 h 1192"/>
                <a:gd name="T40" fmla="*/ 3339793 w 8196"/>
                <a:gd name="T41" fmla="*/ 57150 h 1192"/>
                <a:gd name="T42" fmla="*/ 2789969 w 8196"/>
                <a:gd name="T43" fmla="*/ 15875 h 1192"/>
                <a:gd name="T44" fmla="*/ 2296697 w 8196"/>
                <a:gd name="T45" fmla="*/ 0 h 1192"/>
                <a:gd name="T46" fmla="*/ 1856837 w 8196"/>
                <a:gd name="T47" fmla="*/ 6350 h 1192"/>
                <a:gd name="T48" fmla="*/ 1467247 w 8196"/>
                <a:gd name="T49" fmla="*/ 31750 h 1192"/>
                <a:gd name="T50" fmla="*/ 1124785 w 8196"/>
                <a:gd name="T51" fmla="*/ 69850 h 1192"/>
                <a:gd name="T52" fmla="*/ 832592 w 8196"/>
                <a:gd name="T53" fmla="*/ 117475 h 1192"/>
                <a:gd name="T54" fmla="*/ 587527 w 8196"/>
                <a:gd name="T55" fmla="*/ 171450 h 1192"/>
                <a:gd name="T56" fmla="*/ 389590 w 8196"/>
                <a:gd name="T57" fmla="*/ 228600 h 1192"/>
                <a:gd name="T58" fmla="*/ 232497 w 8196"/>
                <a:gd name="T59" fmla="*/ 279400 h 1192"/>
                <a:gd name="T60" fmla="*/ 75405 w 8196"/>
                <a:gd name="T61" fmla="*/ 342900 h 1192"/>
                <a:gd name="T62" fmla="*/ 0 w 8196"/>
                <a:gd name="T63" fmla="*/ 381000 h 1192"/>
                <a:gd name="T64" fmla="*/ 12869044 w 8196"/>
                <a:gd name="T65" fmla="*/ 1892300 h 1192"/>
                <a:gd name="T66" fmla="*/ 12875328 w 8196"/>
                <a:gd name="T67" fmla="*/ 1882775 h 1192"/>
                <a:gd name="T68" fmla="*/ 12875328 w 8196"/>
                <a:gd name="T69" fmla="*/ 809625 h 1192"/>
                <a:gd name="T70" fmla="*/ 12869044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9" name="组合 21"/>
          <p:cNvGrpSpPr>
            <a:grpSpLocks/>
          </p:cNvGrpSpPr>
          <p:nvPr userDrawn="1"/>
        </p:nvGrpSpPr>
        <p:grpSpPr bwMode="auto">
          <a:xfrm>
            <a:off x="611189" y="866775"/>
            <a:ext cx="8137525" cy="3952875"/>
            <a:chOff x="611560" y="1135622"/>
            <a:chExt cx="8280920" cy="5461730"/>
          </a:xfrm>
        </p:grpSpPr>
        <p:sp>
          <p:nvSpPr>
            <p:cNvPr id="10" name="矩形 9"/>
            <p:cNvSpPr/>
            <p:nvPr/>
          </p:nvSpPr>
          <p:spPr>
            <a:xfrm>
              <a:off x="611560" y="1318229"/>
              <a:ext cx="8280920" cy="5279123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3708423" y="1135622"/>
              <a:ext cx="1655861" cy="3635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pic>
        <p:nvPicPr>
          <p:cNvPr id="12" name="图片 2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1" y="760810"/>
            <a:ext cx="157797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椭圆 12"/>
          <p:cNvSpPr/>
          <p:nvPr userDrawn="1"/>
        </p:nvSpPr>
        <p:spPr>
          <a:xfrm>
            <a:off x="3646489" y="959644"/>
            <a:ext cx="71437" cy="53579"/>
          </a:xfrm>
          <a:prstGeom prst="ellipse">
            <a:avLst/>
          </a:prstGeom>
          <a:solidFill>
            <a:srgbClr val="26A5E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5221289" y="966788"/>
            <a:ext cx="71437" cy="54769"/>
          </a:xfrm>
          <a:prstGeom prst="ellipse">
            <a:avLst/>
          </a:prstGeom>
          <a:solidFill>
            <a:srgbClr val="26A5E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AD2C6-7A4F-4703-959C-E3BDD7B40288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EFA5-B2D3-4981-A6D3-1DDDB2124607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0853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1" y="171451"/>
            <a:ext cx="8696325" cy="1070372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535782"/>
            <a:ext cx="8723312" cy="99893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4285695 w 2706"/>
                <a:gd name="T1" fmla="*/ 0 h 640"/>
                <a:gd name="T2" fmla="*/ 4285695 w 2706"/>
                <a:gd name="T3" fmla="*/ 0 h 640"/>
                <a:gd name="T4" fmla="*/ 4104744 w 2706"/>
                <a:gd name="T5" fmla="*/ 28545 h 640"/>
                <a:gd name="T6" fmla="*/ 3920617 w 2706"/>
                <a:gd name="T7" fmla="*/ 60262 h 640"/>
                <a:gd name="T8" fmla="*/ 3733317 w 2706"/>
                <a:gd name="T9" fmla="*/ 95151 h 640"/>
                <a:gd name="T10" fmla="*/ 3539667 w 2706"/>
                <a:gd name="T11" fmla="*/ 130039 h 640"/>
                <a:gd name="T12" fmla="*/ 3342842 w 2706"/>
                <a:gd name="T13" fmla="*/ 171271 h 640"/>
                <a:gd name="T14" fmla="*/ 3139669 w 2706"/>
                <a:gd name="T15" fmla="*/ 212503 h 640"/>
                <a:gd name="T16" fmla="*/ 2933320 w 2706"/>
                <a:gd name="T17" fmla="*/ 260078 h 640"/>
                <a:gd name="T18" fmla="*/ 2720623 w 2706"/>
                <a:gd name="T19" fmla="*/ 307654 h 640"/>
                <a:gd name="T20" fmla="*/ 2720623 w 2706"/>
                <a:gd name="T21" fmla="*/ 307654 h 640"/>
                <a:gd name="T22" fmla="*/ 2336498 w 2706"/>
                <a:gd name="T23" fmla="*/ 399633 h 640"/>
                <a:gd name="T24" fmla="*/ 1961896 w 2706"/>
                <a:gd name="T25" fmla="*/ 482097 h 640"/>
                <a:gd name="T26" fmla="*/ 1603167 w 2706"/>
                <a:gd name="T27" fmla="*/ 558217 h 640"/>
                <a:gd name="T28" fmla="*/ 1257137 w 2706"/>
                <a:gd name="T29" fmla="*/ 631166 h 640"/>
                <a:gd name="T30" fmla="*/ 926980 w 2706"/>
                <a:gd name="T31" fmla="*/ 694600 h 640"/>
                <a:gd name="T32" fmla="*/ 606347 w 2706"/>
                <a:gd name="T33" fmla="*/ 751690 h 640"/>
                <a:gd name="T34" fmla="*/ 298411 w 2706"/>
                <a:gd name="T35" fmla="*/ 805609 h 640"/>
                <a:gd name="T36" fmla="*/ 0 w 2706"/>
                <a:gd name="T37" fmla="*/ 853184 h 640"/>
                <a:gd name="T38" fmla="*/ 0 w 2706"/>
                <a:gd name="T39" fmla="*/ 853184 h 640"/>
                <a:gd name="T40" fmla="*/ 206348 w 2706"/>
                <a:gd name="T41" fmla="*/ 881729 h 640"/>
                <a:gd name="T42" fmla="*/ 403173 w 2706"/>
                <a:gd name="T43" fmla="*/ 907103 h 640"/>
                <a:gd name="T44" fmla="*/ 593648 w 2706"/>
                <a:gd name="T45" fmla="*/ 929304 h 640"/>
                <a:gd name="T46" fmla="*/ 780949 w 2706"/>
                <a:gd name="T47" fmla="*/ 948335 h 640"/>
                <a:gd name="T48" fmla="*/ 961900 w 2706"/>
                <a:gd name="T49" fmla="*/ 967365 h 640"/>
                <a:gd name="T50" fmla="*/ 1136503 w 2706"/>
                <a:gd name="T51" fmla="*/ 980051 h 640"/>
                <a:gd name="T52" fmla="*/ 1304756 w 2706"/>
                <a:gd name="T53" fmla="*/ 992738 h 640"/>
                <a:gd name="T54" fmla="*/ 1469835 w 2706"/>
                <a:gd name="T55" fmla="*/ 1002253 h 640"/>
                <a:gd name="T56" fmla="*/ 1631739 w 2706"/>
                <a:gd name="T57" fmla="*/ 1008597 h 640"/>
                <a:gd name="T58" fmla="*/ 1787294 w 2706"/>
                <a:gd name="T59" fmla="*/ 1011768 h 640"/>
                <a:gd name="T60" fmla="*/ 1936499 w 2706"/>
                <a:gd name="T61" fmla="*/ 1014940 h 640"/>
                <a:gd name="T62" fmla="*/ 2082530 w 2706"/>
                <a:gd name="T63" fmla="*/ 1014940 h 640"/>
                <a:gd name="T64" fmla="*/ 2225387 w 2706"/>
                <a:gd name="T65" fmla="*/ 1011768 h 640"/>
                <a:gd name="T66" fmla="*/ 2365069 w 2706"/>
                <a:gd name="T67" fmla="*/ 1008597 h 640"/>
                <a:gd name="T68" fmla="*/ 2498402 w 2706"/>
                <a:gd name="T69" fmla="*/ 1002253 h 640"/>
                <a:gd name="T70" fmla="*/ 2628560 w 2706"/>
                <a:gd name="T71" fmla="*/ 992738 h 640"/>
                <a:gd name="T72" fmla="*/ 2752369 w 2706"/>
                <a:gd name="T73" fmla="*/ 983223 h 640"/>
                <a:gd name="T74" fmla="*/ 2876178 w 2706"/>
                <a:gd name="T75" fmla="*/ 970536 h 640"/>
                <a:gd name="T76" fmla="*/ 2993637 w 2706"/>
                <a:gd name="T77" fmla="*/ 954678 h 640"/>
                <a:gd name="T78" fmla="*/ 3111097 w 2706"/>
                <a:gd name="T79" fmla="*/ 938820 h 640"/>
                <a:gd name="T80" fmla="*/ 3222208 w 2706"/>
                <a:gd name="T81" fmla="*/ 919789 h 640"/>
                <a:gd name="T82" fmla="*/ 3333319 w 2706"/>
                <a:gd name="T83" fmla="*/ 900759 h 640"/>
                <a:gd name="T84" fmla="*/ 3438080 w 2706"/>
                <a:gd name="T85" fmla="*/ 878557 h 640"/>
                <a:gd name="T86" fmla="*/ 3542841 w 2706"/>
                <a:gd name="T87" fmla="*/ 856356 h 640"/>
                <a:gd name="T88" fmla="*/ 3644428 w 2706"/>
                <a:gd name="T89" fmla="*/ 830982 h 640"/>
                <a:gd name="T90" fmla="*/ 3742841 w 2706"/>
                <a:gd name="T91" fmla="*/ 805609 h 640"/>
                <a:gd name="T92" fmla="*/ 3838078 w 2706"/>
                <a:gd name="T93" fmla="*/ 777063 h 640"/>
                <a:gd name="T94" fmla="*/ 3933316 w 2706"/>
                <a:gd name="T95" fmla="*/ 748518 h 640"/>
                <a:gd name="T96" fmla="*/ 4114267 w 2706"/>
                <a:gd name="T97" fmla="*/ 685085 h 640"/>
                <a:gd name="T98" fmla="*/ 4288870 w 2706"/>
                <a:gd name="T99" fmla="*/ 618479 h 640"/>
                <a:gd name="T100" fmla="*/ 4288870 w 2706"/>
                <a:gd name="T101" fmla="*/ 618479 h 640"/>
                <a:gd name="T102" fmla="*/ 4295219 w 2706"/>
                <a:gd name="T103" fmla="*/ 615307 h 640"/>
                <a:gd name="T104" fmla="*/ 4295219 w 2706"/>
                <a:gd name="T105" fmla="*/ 615307 h 640"/>
                <a:gd name="T106" fmla="*/ 4295219 w 2706"/>
                <a:gd name="T107" fmla="*/ 0 h 640"/>
                <a:gd name="T108" fmla="*/ 4295219 w 2706"/>
                <a:gd name="T109" fmla="*/ 0 h 640"/>
                <a:gd name="T110" fmla="*/ 4285695 w 2706"/>
                <a:gd name="T111" fmla="*/ 0 h 640"/>
                <a:gd name="T112" fmla="*/ 4285695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8280254 w 5216"/>
                <a:gd name="T1" fmla="*/ 1132754 h 762"/>
                <a:gd name="T2" fmla="*/ 7911960 w 5216"/>
                <a:gd name="T3" fmla="*/ 1088333 h 762"/>
                <a:gd name="T4" fmla="*/ 7108700 w 5216"/>
                <a:gd name="T5" fmla="*/ 967759 h 762"/>
                <a:gd name="T6" fmla="*/ 6213365 w 5216"/>
                <a:gd name="T7" fmla="*/ 805937 h 762"/>
                <a:gd name="T8" fmla="*/ 5216433 w 5216"/>
                <a:gd name="T9" fmla="*/ 593348 h 762"/>
                <a:gd name="T10" fmla="*/ 4676693 w 5216"/>
                <a:gd name="T11" fmla="*/ 469601 h 762"/>
                <a:gd name="T12" fmla="*/ 4257600 w 5216"/>
                <a:gd name="T13" fmla="*/ 374412 h 762"/>
                <a:gd name="T14" fmla="*/ 3857557 w 5216"/>
                <a:gd name="T15" fmla="*/ 291914 h 762"/>
                <a:gd name="T16" fmla="*/ 3476564 w 5216"/>
                <a:gd name="T17" fmla="*/ 222109 h 762"/>
                <a:gd name="T18" fmla="*/ 3111445 w 5216"/>
                <a:gd name="T19" fmla="*/ 161822 h 762"/>
                <a:gd name="T20" fmla="*/ 2762201 w 5216"/>
                <a:gd name="T21" fmla="*/ 114227 h 762"/>
                <a:gd name="T22" fmla="*/ 2117688 w 5216"/>
                <a:gd name="T23" fmla="*/ 44422 h 762"/>
                <a:gd name="T24" fmla="*/ 1539848 w 5216"/>
                <a:gd name="T25" fmla="*/ 6346 h 762"/>
                <a:gd name="T26" fmla="*/ 1022332 w 5216"/>
                <a:gd name="T27" fmla="*/ 0 h 762"/>
                <a:gd name="T28" fmla="*/ 568315 w 5216"/>
                <a:gd name="T29" fmla="*/ 15865 h 762"/>
                <a:gd name="T30" fmla="*/ 174622 w 5216"/>
                <a:gd name="T31" fmla="*/ 50768 h 762"/>
                <a:gd name="T32" fmla="*/ 0 w 5216"/>
                <a:gd name="T33" fmla="*/ 76152 h 762"/>
                <a:gd name="T34" fmla="*/ 498466 w 5216"/>
                <a:gd name="T35" fmla="*/ 136438 h 762"/>
                <a:gd name="T36" fmla="*/ 1035032 w 5216"/>
                <a:gd name="T37" fmla="*/ 222109 h 762"/>
                <a:gd name="T38" fmla="*/ 1609697 w 5216"/>
                <a:gd name="T39" fmla="*/ 333163 h 762"/>
                <a:gd name="T40" fmla="*/ 2225636 w 5216"/>
                <a:gd name="T41" fmla="*/ 469601 h 762"/>
                <a:gd name="T42" fmla="*/ 2787601 w 5216"/>
                <a:gd name="T43" fmla="*/ 599694 h 762"/>
                <a:gd name="T44" fmla="*/ 3822633 w 5216"/>
                <a:gd name="T45" fmla="*/ 818629 h 762"/>
                <a:gd name="T46" fmla="*/ 4298874 w 5216"/>
                <a:gd name="T47" fmla="*/ 907473 h 762"/>
                <a:gd name="T48" fmla="*/ 4749716 w 5216"/>
                <a:gd name="T49" fmla="*/ 983624 h 762"/>
                <a:gd name="T50" fmla="*/ 5175159 w 5216"/>
                <a:gd name="T51" fmla="*/ 1050257 h 762"/>
                <a:gd name="T52" fmla="*/ 5575202 w 5216"/>
                <a:gd name="T53" fmla="*/ 1101025 h 762"/>
                <a:gd name="T54" fmla="*/ 5953020 w 5216"/>
                <a:gd name="T55" fmla="*/ 1145446 h 762"/>
                <a:gd name="T56" fmla="*/ 6308614 w 5216"/>
                <a:gd name="T57" fmla="*/ 1174003 h 762"/>
                <a:gd name="T58" fmla="*/ 6641983 w 5216"/>
                <a:gd name="T59" fmla="*/ 1196214 h 762"/>
                <a:gd name="T60" fmla="*/ 6959477 w 5216"/>
                <a:gd name="T61" fmla="*/ 1208906 h 762"/>
                <a:gd name="T62" fmla="*/ 7254747 w 5216"/>
                <a:gd name="T63" fmla="*/ 1208906 h 762"/>
                <a:gd name="T64" fmla="*/ 7534142 w 5216"/>
                <a:gd name="T65" fmla="*/ 1202560 h 762"/>
                <a:gd name="T66" fmla="*/ 7797663 w 5216"/>
                <a:gd name="T67" fmla="*/ 1186695 h 762"/>
                <a:gd name="T68" fmla="*/ 8045308 w 5216"/>
                <a:gd name="T69" fmla="*/ 1161311 h 762"/>
                <a:gd name="T70" fmla="*/ 8280254 w 5216"/>
                <a:gd name="T71" fmla="*/ 113275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111244 h 694"/>
                <a:gd name="T2" fmla="*/ 0 w 5144"/>
                <a:gd name="T3" fmla="*/ 111244 h 694"/>
                <a:gd name="T4" fmla="*/ 28568 w 5144"/>
                <a:gd name="T5" fmla="*/ 104887 h 694"/>
                <a:gd name="T6" fmla="*/ 114274 w 5144"/>
                <a:gd name="T7" fmla="*/ 88995 h 694"/>
                <a:gd name="T8" fmla="*/ 260290 w 5144"/>
                <a:gd name="T9" fmla="*/ 66746 h 694"/>
                <a:gd name="T10" fmla="*/ 355519 w 5144"/>
                <a:gd name="T11" fmla="*/ 54033 h 694"/>
                <a:gd name="T12" fmla="*/ 466618 w 5144"/>
                <a:gd name="T13" fmla="*/ 41319 h 694"/>
                <a:gd name="T14" fmla="*/ 590415 w 5144"/>
                <a:gd name="T15" fmla="*/ 31784 h 694"/>
                <a:gd name="T16" fmla="*/ 733257 w 5144"/>
                <a:gd name="T17" fmla="*/ 22249 h 694"/>
                <a:gd name="T18" fmla="*/ 888797 w 5144"/>
                <a:gd name="T19" fmla="*/ 12714 h 694"/>
                <a:gd name="T20" fmla="*/ 1063382 w 5144"/>
                <a:gd name="T21" fmla="*/ 6357 h 694"/>
                <a:gd name="T22" fmla="*/ 1253838 w 5144"/>
                <a:gd name="T23" fmla="*/ 3178 h 694"/>
                <a:gd name="T24" fmla="*/ 1460166 w 5144"/>
                <a:gd name="T25" fmla="*/ 0 h 694"/>
                <a:gd name="T26" fmla="*/ 1682365 w 5144"/>
                <a:gd name="T27" fmla="*/ 3178 h 694"/>
                <a:gd name="T28" fmla="*/ 1920435 w 5144"/>
                <a:gd name="T29" fmla="*/ 9535 h 694"/>
                <a:gd name="T30" fmla="*/ 2177552 w 5144"/>
                <a:gd name="T31" fmla="*/ 22249 h 694"/>
                <a:gd name="T32" fmla="*/ 2450539 w 5144"/>
                <a:gd name="T33" fmla="*/ 38141 h 694"/>
                <a:gd name="T34" fmla="*/ 2739398 w 5144"/>
                <a:gd name="T35" fmla="*/ 63568 h 694"/>
                <a:gd name="T36" fmla="*/ 3047302 w 5144"/>
                <a:gd name="T37" fmla="*/ 92173 h 694"/>
                <a:gd name="T38" fmla="*/ 3374253 w 5144"/>
                <a:gd name="T39" fmla="*/ 127136 h 694"/>
                <a:gd name="T40" fmla="*/ 3717074 w 5144"/>
                <a:gd name="T41" fmla="*/ 168455 h 694"/>
                <a:gd name="T42" fmla="*/ 4078941 w 5144"/>
                <a:gd name="T43" fmla="*/ 219309 h 694"/>
                <a:gd name="T44" fmla="*/ 4456680 w 5144"/>
                <a:gd name="T45" fmla="*/ 276520 h 694"/>
                <a:gd name="T46" fmla="*/ 4853464 w 5144"/>
                <a:gd name="T47" fmla="*/ 343266 h 694"/>
                <a:gd name="T48" fmla="*/ 5269294 w 5144"/>
                <a:gd name="T49" fmla="*/ 422726 h 694"/>
                <a:gd name="T50" fmla="*/ 5704169 w 5144"/>
                <a:gd name="T51" fmla="*/ 508543 h 694"/>
                <a:gd name="T52" fmla="*/ 6158090 w 5144"/>
                <a:gd name="T53" fmla="*/ 603894 h 694"/>
                <a:gd name="T54" fmla="*/ 6631057 w 5144"/>
                <a:gd name="T55" fmla="*/ 711960 h 694"/>
                <a:gd name="T56" fmla="*/ 7123069 w 5144"/>
                <a:gd name="T57" fmla="*/ 829560 h 694"/>
                <a:gd name="T58" fmla="*/ 7634127 w 5144"/>
                <a:gd name="T59" fmla="*/ 959874 h 694"/>
                <a:gd name="T60" fmla="*/ 8164231 w 5144"/>
                <a:gd name="T61" fmla="*/ 1102902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926979 h 584"/>
                <a:gd name="T2" fmla="*/ 0 w 3112"/>
                <a:gd name="T3" fmla="*/ 926979 h 584"/>
                <a:gd name="T4" fmla="*/ 142845 w 3112"/>
                <a:gd name="T5" fmla="*/ 888884 h 584"/>
                <a:gd name="T6" fmla="*/ 533288 w 3112"/>
                <a:gd name="T7" fmla="*/ 790472 h 584"/>
                <a:gd name="T8" fmla="*/ 803107 w 3112"/>
                <a:gd name="T9" fmla="*/ 723806 h 584"/>
                <a:gd name="T10" fmla="*/ 1114192 w 3112"/>
                <a:gd name="T11" fmla="*/ 650790 h 584"/>
                <a:gd name="T12" fmla="*/ 1460194 w 3112"/>
                <a:gd name="T13" fmla="*/ 571425 h 584"/>
                <a:gd name="T14" fmla="*/ 1831591 w 3112"/>
                <a:gd name="T15" fmla="*/ 485712 h 584"/>
                <a:gd name="T16" fmla="*/ 2225209 w 3112"/>
                <a:gd name="T17" fmla="*/ 403172 h 584"/>
                <a:gd name="T18" fmla="*/ 2628349 w 3112"/>
                <a:gd name="T19" fmla="*/ 320633 h 584"/>
                <a:gd name="T20" fmla="*/ 3041013 w 3112"/>
                <a:gd name="T21" fmla="*/ 244443 h 584"/>
                <a:gd name="T22" fmla="*/ 3450502 w 3112"/>
                <a:gd name="T23" fmla="*/ 171428 h 584"/>
                <a:gd name="T24" fmla="*/ 3653659 w 3112"/>
                <a:gd name="T25" fmla="*/ 139682 h 584"/>
                <a:gd name="T26" fmla="*/ 3850468 w 3112"/>
                <a:gd name="T27" fmla="*/ 107936 h 584"/>
                <a:gd name="T28" fmla="*/ 4047277 w 3112"/>
                <a:gd name="T29" fmla="*/ 82539 h 584"/>
                <a:gd name="T30" fmla="*/ 4237737 w 3112"/>
                <a:gd name="T31" fmla="*/ 57143 h 584"/>
                <a:gd name="T32" fmla="*/ 4425023 w 3112"/>
                <a:gd name="T33" fmla="*/ 38095 h 584"/>
                <a:gd name="T34" fmla="*/ 4602786 w 3112"/>
                <a:gd name="T35" fmla="*/ 22222 h 584"/>
                <a:gd name="T36" fmla="*/ 4774200 w 3112"/>
                <a:gd name="T37" fmla="*/ 9524 h 584"/>
                <a:gd name="T38" fmla="*/ 4939265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2"/>
            <a:ext cx="3352800" cy="142875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350">
                <a:solidFill>
                  <a:schemeClr val="tx2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165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15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35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tx2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9C57F-4564-477B-BB1D-AA01325F536D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8FA24-5B06-4CA9-8B93-4D4DC3E5718F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313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1" y="171451"/>
            <a:ext cx="8696325" cy="4526756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4015979"/>
            <a:ext cx="8723312" cy="997744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4285695 w 2706"/>
                <a:gd name="T1" fmla="*/ 0 h 640"/>
                <a:gd name="T2" fmla="*/ 4285695 w 2706"/>
                <a:gd name="T3" fmla="*/ 0 h 640"/>
                <a:gd name="T4" fmla="*/ 4104744 w 2706"/>
                <a:gd name="T5" fmla="*/ 28579 h 640"/>
                <a:gd name="T6" fmla="*/ 3920617 w 2706"/>
                <a:gd name="T7" fmla="*/ 60334 h 640"/>
                <a:gd name="T8" fmla="*/ 3733317 w 2706"/>
                <a:gd name="T9" fmla="*/ 95264 h 640"/>
                <a:gd name="T10" fmla="*/ 3539667 w 2706"/>
                <a:gd name="T11" fmla="*/ 130194 h 640"/>
                <a:gd name="T12" fmla="*/ 3342842 w 2706"/>
                <a:gd name="T13" fmla="*/ 171476 h 640"/>
                <a:gd name="T14" fmla="*/ 3139669 w 2706"/>
                <a:gd name="T15" fmla="*/ 212757 h 640"/>
                <a:gd name="T16" fmla="*/ 2933320 w 2706"/>
                <a:gd name="T17" fmla="*/ 260389 h 640"/>
                <a:gd name="T18" fmla="*/ 2720623 w 2706"/>
                <a:gd name="T19" fmla="*/ 308021 h 640"/>
                <a:gd name="T20" fmla="*/ 2720623 w 2706"/>
                <a:gd name="T21" fmla="*/ 308021 h 640"/>
                <a:gd name="T22" fmla="*/ 2336498 w 2706"/>
                <a:gd name="T23" fmla="*/ 400110 h 640"/>
                <a:gd name="T24" fmla="*/ 1961896 w 2706"/>
                <a:gd name="T25" fmla="*/ 482672 h 640"/>
                <a:gd name="T26" fmla="*/ 1603167 w 2706"/>
                <a:gd name="T27" fmla="*/ 558884 h 640"/>
                <a:gd name="T28" fmla="*/ 1257137 w 2706"/>
                <a:gd name="T29" fmla="*/ 631920 h 640"/>
                <a:gd name="T30" fmla="*/ 926980 w 2706"/>
                <a:gd name="T31" fmla="*/ 695429 h 640"/>
                <a:gd name="T32" fmla="*/ 606347 w 2706"/>
                <a:gd name="T33" fmla="*/ 752588 h 640"/>
                <a:gd name="T34" fmla="*/ 298411 w 2706"/>
                <a:gd name="T35" fmla="*/ 806571 h 640"/>
                <a:gd name="T36" fmla="*/ 0 w 2706"/>
                <a:gd name="T37" fmla="*/ 854203 h 640"/>
                <a:gd name="T38" fmla="*/ 0 w 2706"/>
                <a:gd name="T39" fmla="*/ 854203 h 640"/>
                <a:gd name="T40" fmla="*/ 206348 w 2706"/>
                <a:gd name="T41" fmla="*/ 882782 h 640"/>
                <a:gd name="T42" fmla="*/ 403173 w 2706"/>
                <a:gd name="T43" fmla="*/ 908186 h 640"/>
                <a:gd name="T44" fmla="*/ 593648 w 2706"/>
                <a:gd name="T45" fmla="*/ 930414 h 640"/>
                <a:gd name="T46" fmla="*/ 780949 w 2706"/>
                <a:gd name="T47" fmla="*/ 949467 h 640"/>
                <a:gd name="T48" fmla="*/ 961900 w 2706"/>
                <a:gd name="T49" fmla="*/ 968520 h 640"/>
                <a:gd name="T50" fmla="*/ 1136503 w 2706"/>
                <a:gd name="T51" fmla="*/ 981222 h 640"/>
                <a:gd name="T52" fmla="*/ 1304756 w 2706"/>
                <a:gd name="T53" fmla="*/ 993924 h 640"/>
                <a:gd name="T54" fmla="*/ 1469835 w 2706"/>
                <a:gd name="T55" fmla="*/ 1003450 h 640"/>
                <a:gd name="T56" fmla="*/ 1631739 w 2706"/>
                <a:gd name="T57" fmla="*/ 1009801 h 640"/>
                <a:gd name="T58" fmla="*/ 1787294 w 2706"/>
                <a:gd name="T59" fmla="*/ 1012977 h 640"/>
                <a:gd name="T60" fmla="*/ 1936499 w 2706"/>
                <a:gd name="T61" fmla="*/ 1016152 h 640"/>
                <a:gd name="T62" fmla="*/ 2082530 w 2706"/>
                <a:gd name="T63" fmla="*/ 1016152 h 640"/>
                <a:gd name="T64" fmla="*/ 2225387 w 2706"/>
                <a:gd name="T65" fmla="*/ 1012977 h 640"/>
                <a:gd name="T66" fmla="*/ 2365069 w 2706"/>
                <a:gd name="T67" fmla="*/ 1009801 h 640"/>
                <a:gd name="T68" fmla="*/ 2498402 w 2706"/>
                <a:gd name="T69" fmla="*/ 1003450 h 640"/>
                <a:gd name="T70" fmla="*/ 2628560 w 2706"/>
                <a:gd name="T71" fmla="*/ 993924 h 640"/>
                <a:gd name="T72" fmla="*/ 2752369 w 2706"/>
                <a:gd name="T73" fmla="*/ 984397 h 640"/>
                <a:gd name="T74" fmla="*/ 2876178 w 2706"/>
                <a:gd name="T75" fmla="*/ 971695 h 640"/>
                <a:gd name="T76" fmla="*/ 2993637 w 2706"/>
                <a:gd name="T77" fmla="*/ 955818 h 640"/>
                <a:gd name="T78" fmla="*/ 3111097 w 2706"/>
                <a:gd name="T79" fmla="*/ 939941 h 640"/>
                <a:gd name="T80" fmla="*/ 3222208 w 2706"/>
                <a:gd name="T81" fmla="*/ 920888 h 640"/>
                <a:gd name="T82" fmla="*/ 3333319 w 2706"/>
                <a:gd name="T83" fmla="*/ 901835 h 640"/>
                <a:gd name="T84" fmla="*/ 3438080 w 2706"/>
                <a:gd name="T85" fmla="*/ 879607 h 640"/>
                <a:gd name="T86" fmla="*/ 3542841 w 2706"/>
                <a:gd name="T87" fmla="*/ 857378 h 640"/>
                <a:gd name="T88" fmla="*/ 3644428 w 2706"/>
                <a:gd name="T89" fmla="*/ 831974 h 640"/>
                <a:gd name="T90" fmla="*/ 3742841 w 2706"/>
                <a:gd name="T91" fmla="*/ 806571 h 640"/>
                <a:gd name="T92" fmla="*/ 3838078 w 2706"/>
                <a:gd name="T93" fmla="*/ 777991 h 640"/>
                <a:gd name="T94" fmla="*/ 3933316 w 2706"/>
                <a:gd name="T95" fmla="*/ 749412 h 640"/>
                <a:gd name="T96" fmla="*/ 4114267 w 2706"/>
                <a:gd name="T97" fmla="*/ 685903 h 640"/>
                <a:gd name="T98" fmla="*/ 4288870 w 2706"/>
                <a:gd name="T99" fmla="*/ 619218 h 640"/>
                <a:gd name="T100" fmla="*/ 4288870 w 2706"/>
                <a:gd name="T101" fmla="*/ 619218 h 640"/>
                <a:gd name="T102" fmla="*/ 4295219 w 2706"/>
                <a:gd name="T103" fmla="*/ 616042 h 640"/>
                <a:gd name="T104" fmla="*/ 4295219 w 2706"/>
                <a:gd name="T105" fmla="*/ 616042 h 640"/>
                <a:gd name="T106" fmla="*/ 4295219 w 2706"/>
                <a:gd name="T107" fmla="*/ 0 h 640"/>
                <a:gd name="T108" fmla="*/ 4295219 w 2706"/>
                <a:gd name="T109" fmla="*/ 0 h 640"/>
                <a:gd name="T110" fmla="*/ 4285695 w 2706"/>
                <a:gd name="T111" fmla="*/ 0 h 640"/>
                <a:gd name="T112" fmla="*/ 4285695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8280254 w 5216"/>
                <a:gd name="T1" fmla="*/ 1131992 h 762"/>
                <a:gd name="T2" fmla="*/ 7911960 w 5216"/>
                <a:gd name="T3" fmla="*/ 1087600 h 762"/>
                <a:gd name="T4" fmla="*/ 7108700 w 5216"/>
                <a:gd name="T5" fmla="*/ 967108 h 762"/>
                <a:gd name="T6" fmla="*/ 6213365 w 5216"/>
                <a:gd name="T7" fmla="*/ 805395 h 762"/>
                <a:gd name="T8" fmla="*/ 5216433 w 5216"/>
                <a:gd name="T9" fmla="*/ 592948 h 762"/>
                <a:gd name="T10" fmla="*/ 4676693 w 5216"/>
                <a:gd name="T11" fmla="*/ 469285 h 762"/>
                <a:gd name="T12" fmla="*/ 4257600 w 5216"/>
                <a:gd name="T13" fmla="*/ 374160 h 762"/>
                <a:gd name="T14" fmla="*/ 3857557 w 5216"/>
                <a:gd name="T15" fmla="*/ 291718 h 762"/>
                <a:gd name="T16" fmla="*/ 3476564 w 5216"/>
                <a:gd name="T17" fmla="*/ 221959 h 762"/>
                <a:gd name="T18" fmla="*/ 3111445 w 5216"/>
                <a:gd name="T19" fmla="*/ 161713 h 762"/>
                <a:gd name="T20" fmla="*/ 2762201 w 5216"/>
                <a:gd name="T21" fmla="*/ 114150 h 762"/>
                <a:gd name="T22" fmla="*/ 2117688 w 5216"/>
                <a:gd name="T23" fmla="*/ 44392 h 762"/>
                <a:gd name="T24" fmla="*/ 1539848 w 5216"/>
                <a:gd name="T25" fmla="*/ 6342 h 762"/>
                <a:gd name="T26" fmla="*/ 1022332 w 5216"/>
                <a:gd name="T27" fmla="*/ 0 h 762"/>
                <a:gd name="T28" fmla="*/ 568315 w 5216"/>
                <a:gd name="T29" fmla="*/ 15854 h 762"/>
                <a:gd name="T30" fmla="*/ 174622 w 5216"/>
                <a:gd name="T31" fmla="*/ 50734 h 762"/>
                <a:gd name="T32" fmla="*/ 0 w 5216"/>
                <a:gd name="T33" fmla="*/ 76100 h 762"/>
                <a:gd name="T34" fmla="*/ 498466 w 5216"/>
                <a:gd name="T35" fmla="*/ 136346 h 762"/>
                <a:gd name="T36" fmla="*/ 1035032 w 5216"/>
                <a:gd name="T37" fmla="*/ 221959 h 762"/>
                <a:gd name="T38" fmla="*/ 1609697 w 5216"/>
                <a:gd name="T39" fmla="*/ 332939 h 762"/>
                <a:gd name="T40" fmla="*/ 2225636 w 5216"/>
                <a:gd name="T41" fmla="*/ 469285 h 762"/>
                <a:gd name="T42" fmla="*/ 2787601 w 5216"/>
                <a:gd name="T43" fmla="*/ 599290 h 762"/>
                <a:gd name="T44" fmla="*/ 3822633 w 5216"/>
                <a:gd name="T45" fmla="*/ 818078 h 762"/>
                <a:gd name="T46" fmla="*/ 4298874 w 5216"/>
                <a:gd name="T47" fmla="*/ 906862 h 762"/>
                <a:gd name="T48" fmla="*/ 4749716 w 5216"/>
                <a:gd name="T49" fmla="*/ 982962 h 762"/>
                <a:gd name="T50" fmla="*/ 5175159 w 5216"/>
                <a:gd name="T51" fmla="*/ 1049550 h 762"/>
                <a:gd name="T52" fmla="*/ 5575202 w 5216"/>
                <a:gd name="T53" fmla="*/ 1100283 h 762"/>
                <a:gd name="T54" fmla="*/ 5953020 w 5216"/>
                <a:gd name="T55" fmla="*/ 1144675 h 762"/>
                <a:gd name="T56" fmla="*/ 6308614 w 5216"/>
                <a:gd name="T57" fmla="*/ 1173213 h 762"/>
                <a:gd name="T58" fmla="*/ 6641983 w 5216"/>
                <a:gd name="T59" fmla="*/ 1195409 h 762"/>
                <a:gd name="T60" fmla="*/ 6959477 w 5216"/>
                <a:gd name="T61" fmla="*/ 1208092 h 762"/>
                <a:gd name="T62" fmla="*/ 7254747 w 5216"/>
                <a:gd name="T63" fmla="*/ 1208092 h 762"/>
                <a:gd name="T64" fmla="*/ 7534142 w 5216"/>
                <a:gd name="T65" fmla="*/ 1201750 h 762"/>
                <a:gd name="T66" fmla="*/ 7797663 w 5216"/>
                <a:gd name="T67" fmla="*/ 1185896 h 762"/>
                <a:gd name="T68" fmla="*/ 8045308 w 5216"/>
                <a:gd name="T69" fmla="*/ 1160529 h 762"/>
                <a:gd name="T70" fmla="*/ 8280254 w 5216"/>
                <a:gd name="T71" fmla="*/ 1131992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111149 h 694"/>
                <a:gd name="T2" fmla="*/ 0 w 5144"/>
                <a:gd name="T3" fmla="*/ 111149 h 694"/>
                <a:gd name="T4" fmla="*/ 28568 w 5144"/>
                <a:gd name="T5" fmla="*/ 104797 h 694"/>
                <a:gd name="T6" fmla="*/ 114274 w 5144"/>
                <a:gd name="T7" fmla="*/ 88919 h 694"/>
                <a:gd name="T8" fmla="*/ 260290 w 5144"/>
                <a:gd name="T9" fmla="*/ 66689 h 694"/>
                <a:gd name="T10" fmla="*/ 355519 w 5144"/>
                <a:gd name="T11" fmla="*/ 53987 h 694"/>
                <a:gd name="T12" fmla="*/ 466618 w 5144"/>
                <a:gd name="T13" fmla="*/ 41284 h 694"/>
                <a:gd name="T14" fmla="*/ 590415 w 5144"/>
                <a:gd name="T15" fmla="*/ 31757 h 694"/>
                <a:gd name="T16" fmla="*/ 733257 w 5144"/>
                <a:gd name="T17" fmla="*/ 22230 h 694"/>
                <a:gd name="T18" fmla="*/ 888797 w 5144"/>
                <a:gd name="T19" fmla="*/ 12703 h 694"/>
                <a:gd name="T20" fmla="*/ 1063382 w 5144"/>
                <a:gd name="T21" fmla="*/ 6351 h 694"/>
                <a:gd name="T22" fmla="*/ 1253838 w 5144"/>
                <a:gd name="T23" fmla="*/ 3176 h 694"/>
                <a:gd name="T24" fmla="*/ 1460166 w 5144"/>
                <a:gd name="T25" fmla="*/ 0 h 694"/>
                <a:gd name="T26" fmla="*/ 1682365 w 5144"/>
                <a:gd name="T27" fmla="*/ 3176 h 694"/>
                <a:gd name="T28" fmla="*/ 1920435 w 5144"/>
                <a:gd name="T29" fmla="*/ 9527 h 694"/>
                <a:gd name="T30" fmla="*/ 2177552 w 5144"/>
                <a:gd name="T31" fmla="*/ 22230 h 694"/>
                <a:gd name="T32" fmla="*/ 2450539 w 5144"/>
                <a:gd name="T33" fmla="*/ 38108 h 694"/>
                <a:gd name="T34" fmla="*/ 2739398 w 5144"/>
                <a:gd name="T35" fmla="*/ 63514 h 694"/>
                <a:gd name="T36" fmla="*/ 3047302 w 5144"/>
                <a:gd name="T37" fmla="*/ 92095 h 694"/>
                <a:gd name="T38" fmla="*/ 3374253 w 5144"/>
                <a:gd name="T39" fmla="*/ 127027 h 694"/>
                <a:gd name="T40" fmla="*/ 3717074 w 5144"/>
                <a:gd name="T41" fmla="*/ 168311 h 694"/>
                <a:gd name="T42" fmla="*/ 4078941 w 5144"/>
                <a:gd name="T43" fmla="*/ 219122 h 694"/>
                <a:gd name="T44" fmla="*/ 4456680 w 5144"/>
                <a:gd name="T45" fmla="*/ 276284 h 694"/>
                <a:gd name="T46" fmla="*/ 4853464 w 5144"/>
                <a:gd name="T47" fmla="*/ 342973 h 694"/>
                <a:gd name="T48" fmla="*/ 5269294 w 5144"/>
                <a:gd name="T49" fmla="*/ 422365 h 694"/>
                <a:gd name="T50" fmla="*/ 5704169 w 5144"/>
                <a:gd name="T51" fmla="*/ 508108 h 694"/>
                <a:gd name="T52" fmla="*/ 6158090 w 5144"/>
                <a:gd name="T53" fmla="*/ 603379 h 694"/>
                <a:gd name="T54" fmla="*/ 6631057 w 5144"/>
                <a:gd name="T55" fmla="*/ 711352 h 694"/>
                <a:gd name="T56" fmla="*/ 7123069 w 5144"/>
                <a:gd name="T57" fmla="*/ 828852 h 694"/>
                <a:gd name="T58" fmla="*/ 7634127 w 5144"/>
                <a:gd name="T59" fmla="*/ 959055 h 694"/>
                <a:gd name="T60" fmla="*/ 8164231 w 5144"/>
                <a:gd name="T61" fmla="*/ 1101960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925827 h 584"/>
                <a:gd name="T2" fmla="*/ 0 w 3112"/>
                <a:gd name="T3" fmla="*/ 925827 h 584"/>
                <a:gd name="T4" fmla="*/ 142845 w 3112"/>
                <a:gd name="T5" fmla="*/ 887779 h 584"/>
                <a:gd name="T6" fmla="*/ 533288 w 3112"/>
                <a:gd name="T7" fmla="*/ 789489 h 584"/>
                <a:gd name="T8" fmla="*/ 803107 w 3112"/>
                <a:gd name="T9" fmla="*/ 722906 h 584"/>
                <a:gd name="T10" fmla="*/ 1114192 w 3112"/>
                <a:gd name="T11" fmla="*/ 649981 h 584"/>
                <a:gd name="T12" fmla="*/ 1460194 w 3112"/>
                <a:gd name="T13" fmla="*/ 570715 h 584"/>
                <a:gd name="T14" fmla="*/ 1831591 w 3112"/>
                <a:gd name="T15" fmla="*/ 485108 h 584"/>
                <a:gd name="T16" fmla="*/ 2225209 w 3112"/>
                <a:gd name="T17" fmla="*/ 402671 h 584"/>
                <a:gd name="T18" fmla="*/ 2628349 w 3112"/>
                <a:gd name="T19" fmla="*/ 320235 h 584"/>
                <a:gd name="T20" fmla="*/ 3041013 w 3112"/>
                <a:gd name="T21" fmla="*/ 244139 h 584"/>
                <a:gd name="T22" fmla="*/ 3450502 w 3112"/>
                <a:gd name="T23" fmla="*/ 171215 h 584"/>
                <a:gd name="T24" fmla="*/ 3653659 w 3112"/>
                <a:gd name="T25" fmla="*/ 139508 h 584"/>
                <a:gd name="T26" fmla="*/ 3850468 w 3112"/>
                <a:gd name="T27" fmla="*/ 107802 h 584"/>
                <a:gd name="T28" fmla="*/ 4047277 w 3112"/>
                <a:gd name="T29" fmla="*/ 82437 h 584"/>
                <a:gd name="T30" fmla="*/ 4237737 w 3112"/>
                <a:gd name="T31" fmla="*/ 57072 h 584"/>
                <a:gd name="T32" fmla="*/ 4425023 w 3112"/>
                <a:gd name="T33" fmla="*/ 38048 h 584"/>
                <a:gd name="T34" fmla="*/ 4602786 w 3112"/>
                <a:gd name="T35" fmla="*/ 22194 h 584"/>
                <a:gd name="T36" fmla="*/ 4774200 w 3112"/>
                <a:gd name="T37" fmla="*/ 9512 h 584"/>
                <a:gd name="T38" fmla="*/ 4939265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7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1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5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FCF7A-ABB3-414B-9540-7137266D8DAA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B90B33-7FFE-4F32-A3D8-3EA17A047C66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0022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246C6-D178-4516-A88A-5B701E0DAF0C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47AF43-A864-479D-A459-3E4946AE1BE3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1236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1" y="171451"/>
            <a:ext cx="8696325" cy="1070372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535782"/>
            <a:ext cx="8723312" cy="99893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4285695 w 2706"/>
                <a:gd name="T1" fmla="*/ 0 h 640"/>
                <a:gd name="T2" fmla="*/ 4285695 w 2706"/>
                <a:gd name="T3" fmla="*/ 0 h 640"/>
                <a:gd name="T4" fmla="*/ 4104744 w 2706"/>
                <a:gd name="T5" fmla="*/ 28545 h 640"/>
                <a:gd name="T6" fmla="*/ 3920617 w 2706"/>
                <a:gd name="T7" fmla="*/ 60262 h 640"/>
                <a:gd name="T8" fmla="*/ 3733317 w 2706"/>
                <a:gd name="T9" fmla="*/ 95151 h 640"/>
                <a:gd name="T10" fmla="*/ 3539667 w 2706"/>
                <a:gd name="T11" fmla="*/ 130039 h 640"/>
                <a:gd name="T12" fmla="*/ 3342842 w 2706"/>
                <a:gd name="T13" fmla="*/ 171271 h 640"/>
                <a:gd name="T14" fmla="*/ 3139669 w 2706"/>
                <a:gd name="T15" fmla="*/ 212503 h 640"/>
                <a:gd name="T16" fmla="*/ 2933320 w 2706"/>
                <a:gd name="T17" fmla="*/ 260078 h 640"/>
                <a:gd name="T18" fmla="*/ 2720623 w 2706"/>
                <a:gd name="T19" fmla="*/ 307654 h 640"/>
                <a:gd name="T20" fmla="*/ 2720623 w 2706"/>
                <a:gd name="T21" fmla="*/ 307654 h 640"/>
                <a:gd name="T22" fmla="*/ 2336498 w 2706"/>
                <a:gd name="T23" fmla="*/ 399633 h 640"/>
                <a:gd name="T24" fmla="*/ 1961896 w 2706"/>
                <a:gd name="T25" fmla="*/ 482097 h 640"/>
                <a:gd name="T26" fmla="*/ 1603167 w 2706"/>
                <a:gd name="T27" fmla="*/ 558217 h 640"/>
                <a:gd name="T28" fmla="*/ 1257137 w 2706"/>
                <a:gd name="T29" fmla="*/ 631166 h 640"/>
                <a:gd name="T30" fmla="*/ 926980 w 2706"/>
                <a:gd name="T31" fmla="*/ 694600 h 640"/>
                <a:gd name="T32" fmla="*/ 606347 w 2706"/>
                <a:gd name="T33" fmla="*/ 751690 h 640"/>
                <a:gd name="T34" fmla="*/ 298411 w 2706"/>
                <a:gd name="T35" fmla="*/ 805609 h 640"/>
                <a:gd name="T36" fmla="*/ 0 w 2706"/>
                <a:gd name="T37" fmla="*/ 853184 h 640"/>
                <a:gd name="T38" fmla="*/ 0 w 2706"/>
                <a:gd name="T39" fmla="*/ 853184 h 640"/>
                <a:gd name="T40" fmla="*/ 206348 w 2706"/>
                <a:gd name="T41" fmla="*/ 881729 h 640"/>
                <a:gd name="T42" fmla="*/ 403173 w 2706"/>
                <a:gd name="T43" fmla="*/ 907103 h 640"/>
                <a:gd name="T44" fmla="*/ 593648 w 2706"/>
                <a:gd name="T45" fmla="*/ 929304 h 640"/>
                <a:gd name="T46" fmla="*/ 780949 w 2706"/>
                <a:gd name="T47" fmla="*/ 948335 h 640"/>
                <a:gd name="T48" fmla="*/ 961900 w 2706"/>
                <a:gd name="T49" fmla="*/ 967365 h 640"/>
                <a:gd name="T50" fmla="*/ 1136503 w 2706"/>
                <a:gd name="T51" fmla="*/ 980051 h 640"/>
                <a:gd name="T52" fmla="*/ 1304756 w 2706"/>
                <a:gd name="T53" fmla="*/ 992738 h 640"/>
                <a:gd name="T54" fmla="*/ 1469835 w 2706"/>
                <a:gd name="T55" fmla="*/ 1002253 h 640"/>
                <a:gd name="T56" fmla="*/ 1631739 w 2706"/>
                <a:gd name="T57" fmla="*/ 1008597 h 640"/>
                <a:gd name="T58" fmla="*/ 1787294 w 2706"/>
                <a:gd name="T59" fmla="*/ 1011768 h 640"/>
                <a:gd name="T60" fmla="*/ 1936499 w 2706"/>
                <a:gd name="T61" fmla="*/ 1014940 h 640"/>
                <a:gd name="T62" fmla="*/ 2082530 w 2706"/>
                <a:gd name="T63" fmla="*/ 1014940 h 640"/>
                <a:gd name="T64" fmla="*/ 2225387 w 2706"/>
                <a:gd name="T65" fmla="*/ 1011768 h 640"/>
                <a:gd name="T66" fmla="*/ 2365069 w 2706"/>
                <a:gd name="T67" fmla="*/ 1008597 h 640"/>
                <a:gd name="T68" fmla="*/ 2498402 w 2706"/>
                <a:gd name="T69" fmla="*/ 1002253 h 640"/>
                <a:gd name="T70" fmla="*/ 2628560 w 2706"/>
                <a:gd name="T71" fmla="*/ 992738 h 640"/>
                <a:gd name="T72" fmla="*/ 2752369 w 2706"/>
                <a:gd name="T73" fmla="*/ 983223 h 640"/>
                <a:gd name="T74" fmla="*/ 2876178 w 2706"/>
                <a:gd name="T75" fmla="*/ 970536 h 640"/>
                <a:gd name="T76" fmla="*/ 2993637 w 2706"/>
                <a:gd name="T77" fmla="*/ 954678 h 640"/>
                <a:gd name="T78" fmla="*/ 3111097 w 2706"/>
                <a:gd name="T79" fmla="*/ 938820 h 640"/>
                <a:gd name="T80" fmla="*/ 3222208 w 2706"/>
                <a:gd name="T81" fmla="*/ 919789 h 640"/>
                <a:gd name="T82" fmla="*/ 3333319 w 2706"/>
                <a:gd name="T83" fmla="*/ 900759 h 640"/>
                <a:gd name="T84" fmla="*/ 3438080 w 2706"/>
                <a:gd name="T85" fmla="*/ 878557 h 640"/>
                <a:gd name="T86" fmla="*/ 3542841 w 2706"/>
                <a:gd name="T87" fmla="*/ 856356 h 640"/>
                <a:gd name="T88" fmla="*/ 3644428 w 2706"/>
                <a:gd name="T89" fmla="*/ 830982 h 640"/>
                <a:gd name="T90" fmla="*/ 3742841 w 2706"/>
                <a:gd name="T91" fmla="*/ 805609 h 640"/>
                <a:gd name="T92" fmla="*/ 3838078 w 2706"/>
                <a:gd name="T93" fmla="*/ 777063 h 640"/>
                <a:gd name="T94" fmla="*/ 3933316 w 2706"/>
                <a:gd name="T95" fmla="*/ 748518 h 640"/>
                <a:gd name="T96" fmla="*/ 4114267 w 2706"/>
                <a:gd name="T97" fmla="*/ 685085 h 640"/>
                <a:gd name="T98" fmla="*/ 4288870 w 2706"/>
                <a:gd name="T99" fmla="*/ 618479 h 640"/>
                <a:gd name="T100" fmla="*/ 4288870 w 2706"/>
                <a:gd name="T101" fmla="*/ 618479 h 640"/>
                <a:gd name="T102" fmla="*/ 4295219 w 2706"/>
                <a:gd name="T103" fmla="*/ 615307 h 640"/>
                <a:gd name="T104" fmla="*/ 4295219 w 2706"/>
                <a:gd name="T105" fmla="*/ 615307 h 640"/>
                <a:gd name="T106" fmla="*/ 4295219 w 2706"/>
                <a:gd name="T107" fmla="*/ 0 h 640"/>
                <a:gd name="T108" fmla="*/ 4295219 w 2706"/>
                <a:gd name="T109" fmla="*/ 0 h 640"/>
                <a:gd name="T110" fmla="*/ 4285695 w 2706"/>
                <a:gd name="T111" fmla="*/ 0 h 640"/>
                <a:gd name="T112" fmla="*/ 4285695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8280254 w 5216"/>
                <a:gd name="T1" fmla="*/ 1132754 h 762"/>
                <a:gd name="T2" fmla="*/ 7911960 w 5216"/>
                <a:gd name="T3" fmla="*/ 1088333 h 762"/>
                <a:gd name="T4" fmla="*/ 7108700 w 5216"/>
                <a:gd name="T5" fmla="*/ 967759 h 762"/>
                <a:gd name="T6" fmla="*/ 6213365 w 5216"/>
                <a:gd name="T7" fmla="*/ 805937 h 762"/>
                <a:gd name="T8" fmla="*/ 5216433 w 5216"/>
                <a:gd name="T9" fmla="*/ 593348 h 762"/>
                <a:gd name="T10" fmla="*/ 4676693 w 5216"/>
                <a:gd name="T11" fmla="*/ 469601 h 762"/>
                <a:gd name="T12" fmla="*/ 4257600 w 5216"/>
                <a:gd name="T13" fmla="*/ 374412 h 762"/>
                <a:gd name="T14" fmla="*/ 3857557 w 5216"/>
                <a:gd name="T15" fmla="*/ 291914 h 762"/>
                <a:gd name="T16" fmla="*/ 3476564 w 5216"/>
                <a:gd name="T17" fmla="*/ 222109 h 762"/>
                <a:gd name="T18" fmla="*/ 3111445 w 5216"/>
                <a:gd name="T19" fmla="*/ 161822 h 762"/>
                <a:gd name="T20" fmla="*/ 2762201 w 5216"/>
                <a:gd name="T21" fmla="*/ 114227 h 762"/>
                <a:gd name="T22" fmla="*/ 2117688 w 5216"/>
                <a:gd name="T23" fmla="*/ 44422 h 762"/>
                <a:gd name="T24" fmla="*/ 1539848 w 5216"/>
                <a:gd name="T25" fmla="*/ 6346 h 762"/>
                <a:gd name="T26" fmla="*/ 1022332 w 5216"/>
                <a:gd name="T27" fmla="*/ 0 h 762"/>
                <a:gd name="T28" fmla="*/ 568315 w 5216"/>
                <a:gd name="T29" fmla="*/ 15865 h 762"/>
                <a:gd name="T30" fmla="*/ 174622 w 5216"/>
                <a:gd name="T31" fmla="*/ 50768 h 762"/>
                <a:gd name="T32" fmla="*/ 0 w 5216"/>
                <a:gd name="T33" fmla="*/ 76152 h 762"/>
                <a:gd name="T34" fmla="*/ 498466 w 5216"/>
                <a:gd name="T35" fmla="*/ 136438 h 762"/>
                <a:gd name="T36" fmla="*/ 1035032 w 5216"/>
                <a:gd name="T37" fmla="*/ 222109 h 762"/>
                <a:gd name="T38" fmla="*/ 1609697 w 5216"/>
                <a:gd name="T39" fmla="*/ 333163 h 762"/>
                <a:gd name="T40" fmla="*/ 2225636 w 5216"/>
                <a:gd name="T41" fmla="*/ 469601 h 762"/>
                <a:gd name="T42" fmla="*/ 2787601 w 5216"/>
                <a:gd name="T43" fmla="*/ 599694 h 762"/>
                <a:gd name="T44" fmla="*/ 3822633 w 5216"/>
                <a:gd name="T45" fmla="*/ 818629 h 762"/>
                <a:gd name="T46" fmla="*/ 4298874 w 5216"/>
                <a:gd name="T47" fmla="*/ 907473 h 762"/>
                <a:gd name="T48" fmla="*/ 4749716 w 5216"/>
                <a:gd name="T49" fmla="*/ 983624 h 762"/>
                <a:gd name="T50" fmla="*/ 5175159 w 5216"/>
                <a:gd name="T51" fmla="*/ 1050257 h 762"/>
                <a:gd name="T52" fmla="*/ 5575202 w 5216"/>
                <a:gd name="T53" fmla="*/ 1101025 h 762"/>
                <a:gd name="T54" fmla="*/ 5953020 w 5216"/>
                <a:gd name="T55" fmla="*/ 1145446 h 762"/>
                <a:gd name="T56" fmla="*/ 6308614 w 5216"/>
                <a:gd name="T57" fmla="*/ 1174003 h 762"/>
                <a:gd name="T58" fmla="*/ 6641983 w 5216"/>
                <a:gd name="T59" fmla="*/ 1196214 h 762"/>
                <a:gd name="T60" fmla="*/ 6959477 w 5216"/>
                <a:gd name="T61" fmla="*/ 1208906 h 762"/>
                <a:gd name="T62" fmla="*/ 7254747 w 5216"/>
                <a:gd name="T63" fmla="*/ 1208906 h 762"/>
                <a:gd name="T64" fmla="*/ 7534142 w 5216"/>
                <a:gd name="T65" fmla="*/ 1202560 h 762"/>
                <a:gd name="T66" fmla="*/ 7797663 w 5216"/>
                <a:gd name="T67" fmla="*/ 1186695 h 762"/>
                <a:gd name="T68" fmla="*/ 8045308 w 5216"/>
                <a:gd name="T69" fmla="*/ 1161311 h 762"/>
                <a:gd name="T70" fmla="*/ 8280254 w 5216"/>
                <a:gd name="T71" fmla="*/ 113275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111244 h 694"/>
                <a:gd name="T2" fmla="*/ 0 w 5144"/>
                <a:gd name="T3" fmla="*/ 111244 h 694"/>
                <a:gd name="T4" fmla="*/ 28568 w 5144"/>
                <a:gd name="T5" fmla="*/ 104887 h 694"/>
                <a:gd name="T6" fmla="*/ 114274 w 5144"/>
                <a:gd name="T7" fmla="*/ 88995 h 694"/>
                <a:gd name="T8" fmla="*/ 260290 w 5144"/>
                <a:gd name="T9" fmla="*/ 66746 h 694"/>
                <a:gd name="T10" fmla="*/ 355519 w 5144"/>
                <a:gd name="T11" fmla="*/ 54033 h 694"/>
                <a:gd name="T12" fmla="*/ 466618 w 5144"/>
                <a:gd name="T13" fmla="*/ 41319 h 694"/>
                <a:gd name="T14" fmla="*/ 590415 w 5144"/>
                <a:gd name="T15" fmla="*/ 31784 h 694"/>
                <a:gd name="T16" fmla="*/ 733257 w 5144"/>
                <a:gd name="T17" fmla="*/ 22249 h 694"/>
                <a:gd name="T18" fmla="*/ 888797 w 5144"/>
                <a:gd name="T19" fmla="*/ 12714 h 694"/>
                <a:gd name="T20" fmla="*/ 1063382 w 5144"/>
                <a:gd name="T21" fmla="*/ 6357 h 694"/>
                <a:gd name="T22" fmla="*/ 1253838 w 5144"/>
                <a:gd name="T23" fmla="*/ 3178 h 694"/>
                <a:gd name="T24" fmla="*/ 1460166 w 5144"/>
                <a:gd name="T25" fmla="*/ 0 h 694"/>
                <a:gd name="T26" fmla="*/ 1682365 w 5144"/>
                <a:gd name="T27" fmla="*/ 3178 h 694"/>
                <a:gd name="T28" fmla="*/ 1920435 w 5144"/>
                <a:gd name="T29" fmla="*/ 9535 h 694"/>
                <a:gd name="T30" fmla="*/ 2177552 w 5144"/>
                <a:gd name="T31" fmla="*/ 22249 h 694"/>
                <a:gd name="T32" fmla="*/ 2450539 w 5144"/>
                <a:gd name="T33" fmla="*/ 38141 h 694"/>
                <a:gd name="T34" fmla="*/ 2739398 w 5144"/>
                <a:gd name="T35" fmla="*/ 63568 h 694"/>
                <a:gd name="T36" fmla="*/ 3047302 w 5144"/>
                <a:gd name="T37" fmla="*/ 92173 h 694"/>
                <a:gd name="T38" fmla="*/ 3374253 w 5144"/>
                <a:gd name="T39" fmla="*/ 127136 h 694"/>
                <a:gd name="T40" fmla="*/ 3717074 w 5144"/>
                <a:gd name="T41" fmla="*/ 168455 h 694"/>
                <a:gd name="T42" fmla="*/ 4078941 w 5144"/>
                <a:gd name="T43" fmla="*/ 219309 h 694"/>
                <a:gd name="T44" fmla="*/ 4456680 w 5144"/>
                <a:gd name="T45" fmla="*/ 276520 h 694"/>
                <a:gd name="T46" fmla="*/ 4853464 w 5144"/>
                <a:gd name="T47" fmla="*/ 343266 h 694"/>
                <a:gd name="T48" fmla="*/ 5269294 w 5144"/>
                <a:gd name="T49" fmla="*/ 422726 h 694"/>
                <a:gd name="T50" fmla="*/ 5704169 w 5144"/>
                <a:gd name="T51" fmla="*/ 508543 h 694"/>
                <a:gd name="T52" fmla="*/ 6158090 w 5144"/>
                <a:gd name="T53" fmla="*/ 603894 h 694"/>
                <a:gd name="T54" fmla="*/ 6631057 w 5144"/>
                <a:gd name="T55" fmla="*/ 711960 h 694"/>
                <a:gd name="T56" fmla="*/ 7123069 w 5144"/>
                <a:gd name="T57" fmla="*/ 829560 h 694"/>
                <a:gd name="T58" fmla="*/ 7634127 w 5144"/>
                <a:gd name="T59" fmla="*/ 959874 h 694"/>
                <a:gd name="T60" fmla="*/ 8164231 w 5144"/>
                <a:gd name="T61" fmla="*/ 1102902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926979 h 584"/>
                <a:gd name="T2" fmla="*/ 0 w 3112"/>
                <a:gd name="T3" fmla="*/ 926979 h 584"/>
                <a:gd name="T4" fmla="*/ 142845 w 3112"/>
                <a:gd name="T5" fmla="*/ 888884 h 584"/>
                <a:gd name="T6" fmla="*/ 533288 w 3112"/>
                <a:gd name="T7" fmla="*/ 790472 h 584"/>
                <a:gd name="T8" fmla="*/ 803107 w 3112"/>
                <a:gd name="T9" fmla="*/ 723806 h 584"/>
                <a:gd name="T10" fmla="*/ 1114192 w 3112"/>
                <a:gd name="T11" fmla="*/ 650790 h 584"/>
                <a:gd name="T12" fmla="*/ 1460194 w 3112"/>
                <a:gd name="T13" fmla="*/ 571425 h 584"/>
                <a:gd name="T14" fmla="*/ 1831591 w 3112"/>
                <a:gd name="T15" fmla="*/ 485712 h 584"/>
                <a:gd name="T16" fmla="*/ 2225209 w 3112"/>
                <a:gd name="T17" fmla="*/ 403172 h 584"/>
                <a:gd name="T18" fmla="*/ 2628349 w 3112"/>
                <a:gd name="T19" fmla="*/ 320633 h 584"/>
                <a:gd name="T20" fmla="*/ 3041013 w 3112"/>
                <a:gd name="T21" fmla="*/ 244443 h 584"/>
                <a:gd name="T22" fmla="*/ 3450502 w 3112"/>
                <a:gd name="T23" fmla="*/ 171428 h 584"/>
                <a:gd name="T24" fmla="*/ 3653659 w 3112"/>
                <a:gd name="T25" fmla="*/ 139682 h 584"/>
                <a:gd name="T26" fmla="*/ 3850468 w 3112"/>
                <a:gd name="T27" fmla="*/ 107936 h 584"/>
                <a:gd name="T28" fmla="*/ 4047277 w 3112"/>
                <a:gd name="T29" fmla="*/ 82539 h 584"/>
                <a:gd name="T30" fmla="*/ 4237737 w 3112"/>
                <a:gd name="T31" fmla="*/ 57143 h 584"/>
                <a:gd name="T32" fmla="*/ 4425023 w 3112"/>
                <a:gd name="T33" fmla="*/ 38095 h 584"/>
                <a:gd name="T34" fmla="*/ 4602786 w 3112"/>
                <a:gd name="T35" fmla="*/ 22222 h 584"/>
                <a:gd name="T36" fmla="*/ 4774200 w 3112"/>
                <a:gd name="T37" fmla="*/ 9524 h 584"/>
                <a:gd name="T38" fmla="*/ 4939265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2"/>
            <a:ext cx="2057400" cy="336550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486DE-C3E3-4061-80DA-3D4648E6FF3B}" type="datetimeFigureOut">
              <a:rPr lang="zh-CN" altLang="en-US">
                <a:solidFill>
                  <a:srgbClr val="073E87"/>
                </a:solidFill>
              </a:rPr>
              <a:pPr>
                <a:defRPr/>
              </a:pPr>
              <a:t>2020-04-04</a:t>
            </a:fld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1BC79E-902D-414D-BE73-AC855B6E0BB1}" type="slidenum">
              <a:rPr lang="zh-CN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477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2020-04-04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1" y="171451"/>
            <a:ext cx="8696325" cy="1851422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5363" name="Group 15"/>
          <p:cNvGrpSpPr>
            <a:grpSpLocks noChangeAspect="1"/>
          </p:cNvGrpSpPr>
          <p:nvPr/>
        </p:nvGrpSpPr>
        <p:grpSpPr bwMode="auto">
          <a:xfrm>
            <a:off x="211138" y="1259682"/>
            <a:ext cx="8723312" cy="997744"/>
            <a:chOff x="-3905251" y="4294188"/>
            <a:chExt cx="13027839" cy="1892300"/>
          </a:xfrm>
        </p:grpSpPr>
        <p:sp>
          <p:nvSpPr>
            <p:cNvPr id="205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4286461 w 2706"/>
                <a:gd name="T1" fmla="*/ 0 h 640"/>
                <a:gd name="T2" fmla="*/ 4286461 w 2706"/>
                <a:gd name="T3" fmla="*/ 0 h 640"/>
                <a:gd name="T4" fmla="*/ 4105477 w 2706"/>
                <a:gd name="T5" fmla="*/ 28579 h 640"/>
                <a:gd name="T6" fmla="*/ 3921318 w 2706"/>
                <a:gd name="T7" fmla="*/ 60334 h 640"/>
                <a:gd name="T8" fmla="*/ 3733983 w 2706"/>
                <a:gd name="T9" fmla="*/ 95264 h 640"/>
                <a:gd name="T10" fmla="*/ 3540299 w 2706"/>
                <a:gd name="T11" fmla="*/ 130194 h 640"/>
                <a:gd name="T12" fmla="*/ 3343439 w 2706"/>
                <a:gd name="T13" fmla="*/ 171476 h 640"/>
                <a:gd name="T14" fmla="*/ 3140229 w 2706"/>
                <a:gd name="T15" fmla="*/ 212757 h 640"/>
                <a:gd name="T16" fmla="*/ 2933844 w 2706"/>
                <a:gd name="T17" fmla="*/ 260389 h 640"/>
                <a:gd name="T18" fmla="*/ 2721109 w 2706"/>
                <a:gd name="T19" fmla="*/ 308021 h 640"/>
                <a:gd name="T20" fmla="*/ 2721109 w 2706"/>
                <a:gd name="T21" fmla="*/ 308021 h 640"/>
                <a:gd name="T22" fmla="*/ 2336915 w 2706"/>
                <a:gd name="T23" fmla="*/ 400110 h 640"/>
                <a:gd name="T24" fmla="*/ 1962246 w 2706"/>
                <a:gd name="T25" fmla="*/ 482672 h 640"/>
                <a:gd name="T26" fmla="*/ 1603454 w 2706"/>
                <a:gd name="T27" fmla="*/ 558884 h 640"/>
                <a:gd name="T28" fmla="*/ 1257362 w 2706"/>
                <a:gd name="T29" fmla="*/ 631920 h 640"/>
                <a:gd name="T30" fmla="*/ 927146 w 2706"/>
                <a:gd name="T31" fmla="*/ 695429 h 640"/>
                <a:gd name="T32" fmla="*/ 606455 w 2706"/>
                <a:gd name="T33" fmla="*/ 752588 h 640"/>
                <a:gd name="T34" fmla="*/ 298465 w 2706"/>
                <a:gd name="T35" fmla="*/ 806571 h 640"/>
                <a:gd name="T36" fmla="*/ 0 w 2706"/>
                <a:gd name="T37" fmla="*/ 854203 h 640"/>
                <a:gd name="T38" fmla="*/ 0 w 2706"/>
                <a:gd name="T39" fmla="*/ 854203 h 640"/>
                <a:gd name="T40" fmla="*/ 206385 w 2706"/>
                <a:gd name="T41" fmla="*/ 882782 h 640"/>
                <a:gd name="T42" fmla="*/ 403245 w 2706"/>
                <a:gd name="T43" fmla="*/ 908186 h 640"/>
                <a:gd name="T44" fmla="*/ 593754 w 2706"/>
                <a:gd name="T45" fmla="*/ 930414 h 640"/>
                <a:gd name="T46" fmla="*/ 781088 w 2706"/>
                <a:gd name="T47" fmla="*/ 949467 h 640"/>
                <a:gd name="T48" fmla="*/ 962072 w 2706"/>
                <a:gd name="T49" fmla="*/ 968520 h 640"/>
                <a:gd name="T50" fmla="*/ 1136706 w 2706"/>
                <a:gd name="T51" fmla="*/ 981222 h 640"/>
                <a:gd name="T52" fmla="*/ 1304989 w 2706"/>
                <a:gd name="T53" fmla="*/ 993924 h 640"/>
                <a:gd name="T54" fmla="*/ 1470097 w 2706"/>
                <a:gd name="T55" fmla="*/ 1003450 h 640"/>
                <a:gd name="T56" fmla="*/ 1632030 w 2706"/>
                <a:gd name="T57" fmla="*/ 1009801 h 640"/>
                <a:gd name="T58" fmla="*/ 1787613 w 2706"/>
                <a:gd name="T59" fmla="*/ 1012977 h 640"/>
                <a:gd name="T60" fmla="*/ 1936845 w 2706"/>
                <a:gd name="T61" fmla="*/ 1016152 h 640"/>
                <a:gd name="T62" fmla="*/ 2082902 w 2706"/>
                <a:gd name="T63" fmla="*/ 1016152 h 640"/>
                <a:gd name="T64" fmla="*/ 2225784 w 2706"/>
                <a:gd name="T65" fmla="*/ 1012977 h 640"/>
                <a:gd name="T66" fmla="*/ 2365491 w 2706"/>
                <a:gd name="T67" fmla="*/ 1009801 h 640"/>
                <a:gd name="T68" fmla="*/ 2498848 w 2706"/>
                <a:gd name="T69" fmla="*/ 1003450 h 640"/>
                <a:gd name="T70" fmla="*/ 2629029 w 2706"/>
                <a:gd name="T71" fmla="*/ 993924 h 640"/>
                <a:gd name="T72" fmla="*/ 2752860 w 2706"/>
                <a:gd name="T73" fmla="*/ 984397 h 640"/>
                <a:gd name="T74" fmla="*/ 2876691 w 2706"/>
                <a:gd name="T75" fmla="*/ 971695 h 640"/>
                <a:gd name="T76" fmla="*/ 2994172 w 2706"/>
                <a:gd name="T77" fmla="*/ 955818 h 640"/>
                <a:gd name="T78" fmla="*/ 3111653 w 2706"/>
                <a:gd name="T79" fmla="*/ 939941 h 640"/>
                <a:gd name="T80" fmla="*/ 3222783 w 2706"/>
                <a:gd name="T81" fmla="*/ 920888 h 640"/>
                <a:gd name="T82" fmla="*/ 3333914 w 2706"/>
                <a:gd name="T83" fmla="*/ 901835 h 640"/>
                <a:gd name="T84" fmla="*/ 3438694 w 2706"/>
                <a:gd name="T85" fmla="*/ 879607 h 640"/>
                <a:gd name="T86" fmla="*/ 3543474 w 2706"/>
                <a:gd name="T87" fmla="*/ 857378 h 640"/>
                <a:gd name="T88" fmla="*/ 3645079 w 2706"/>
                <a:gd name="T89" fmla="*/ 831974 h 640"/>
                <a:gd name="T90" fmla="*/ 3743509 w 2706"/>
                <a:gd name="T91" fmla="*/ 806571 h 640"/>
                <a:gd name="T92" fmla="*/ 3838764 w 2706"/>
                <a:gd name="T93" fmla="*/ 777991 h 640"/>
                <a:gd name="T94" fmla="*/ 3934018 w 2706"/>
                <a:gd name="T95" fmla="*/ 749412 h 640"/>
                <a:gd name="T96" fmla="*/ 4115002 w 2706"/>
                <a:gd name="T97" fmla="*/ 685903 h 640"/>
                <a:gd name="T98" fmla="*/ 4289636 w 2706"/>
                <a:gd name="T99" fmla="*/ 619218 h 640"/>
                <a:gd name="T100" fmla="*/ 4289636 w 2706"/>
                <a:gd name="T101" fmla="*/ 619218 h 640"/>
                <a:gd name="T102" fmla="*/ 4295986 w 2706"/>
                <a:gd name="T103" fmla="*/ 616042 h 640"/>
                <a:gd name="T104" fmla="*/ 4295986 w 2706"/>
                <a:gd name="T105" fmla="*/ 616042 h 640"/>
                <a:gd name="T106" fmla="*/ 4295986 w 2706"/>
                <a:gd name="T107" fmla="*/ 0 h 640"/>
                <a:gd name="T108" fmla="*/ 4295986 w 2706"/>
                <a:gd name="T109" fmla="*/ 0 h 640"/>
                <a:gd name="T110" fmla="*/ 4286461 w 2706"/>
                <a:gd name="T111" fmla="*/ 0 h 640"/>
                <a:gd name="T112" fmla="*/ 4286461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05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8279020 w 5216"/>
                <a:gd name="T1" fmla="*/ 1131991 h 762"/>
                <a:gd name="T2" fmla="*/ 7910781 w 5216"/>
                <a:gd name="T3" fmla="*/ 1087599 h 762"/>
                <a:gd name="T4" fmla="*/ 7107640 w 5216"/>
                <a:gd name="T5" fmla="*/ 967107 h 762"/>
                <a:gd name="T6" fmla="*/ 6212439 w 5216"/>
                <a:gd name="T7" fmla="*/ 805394 h 762"/>
                <a:gd name="T8" fmla="*/ 5215656 w 5216"/>
                <a:gd name="T9" fmla="*/ 592948 h 762"/>
                <a:gd name="T10" fmla="*/ 4675996 w 5216"/>
                <a:gd name="T11" fmla="*/ 469285 h 762"/>
                <a:gd name="T12" fmla="*/ 4256965 w 5216"/>
                <a:gd name="T13" fmla="*/ 374159 h 762"/>
                <a:gd name="T14" fmla="*/ 3856982 w 5216"/>
                <a:gd name="T15" fmla="*/ 291718 h 762"/>
                <a:gd name="T16" fmla="*/ 3476046 w 5216"/>
                <a:gd name="T17" fmla="*/ 221959 h 762"/>
                <a:gd name="T18" fmla="*/ 3110981 w 5216"/>
                <a:gd name="T19" fmla="*/ 161713 h 762"/>
                <a:gd name="T20" fmla="*/ 2761790 w 5216"/>
                <a:gd name="T21" fmla="*/ 114150 h 762"/>
                <a:gd name="T22" fmla="*/ 2117372 w 5216"/>
                <a:gd name="T23" fmla="*/ 44392 h 762"/>
                <a:gd name="T24" fmla="*/ 1539618 w 5216"/>
                <a:gd name="T25" fmla="*/ 6342 h 762"/>
                <a:gd name="T26" fmla="*/ 1022180 w 5216"/>
                <a:gd name="T27" fmla="*/ 0 h 762"/>
                <a:gd name="T28" fmla="*/ 568230 w 5216"/>
                <a:gd name="T29" fmla="*/ 15854 h 762"/>
                <a:gd name="T30" fmla="*/ 174596 w 5216"/>
                <a:gd name="T31" fmla="*/ 50733 h 762"/>
                <a:gd name="T32" fmla="*/ 0 w 5216"/>
                <a:gd name="T33" fmla="*/ 76100 h 762"/>
                <a:gd name="T34" fmla="*/ 498392 w 5216"/>
                <a:gd name="T35" fmla="*/ 136346 h 762"/>
                <a:gd name="T36" fmla="*/ 1034878 w 5216"/>
                <a:gd name="T37" fmla="*/ 221959 h 762"/>
                <a:gd name="T38" fmla="*/ 1609457 w 5216"/>
                <a:gd name="T39" fmla="*/ 332938 h 762"/>
                <a:gd name="T40" fmla="*/ 2225304 w 5216"/>
                <a:gd name="T41" fmla="*/ 469285 h 762"/>
                <a:gd name="T42" fmla="*/ 2787185 w 5216"/>
                <a:gd name="T43" fmla="*/ 599289 h 762"/>
                <a:gd name="T44" fmla="*/ 3822063 w 5216"/>
                <a:gd name="T45" fmla="*/ 818077 h 762"/>
                <a:gd name="T46" fmla="*/ 4298234 w 5216"/>
                <a:gd name="T47" fmla="*/ 906861 h 762"/>
                <a:gd name="T48" fmla="*/ 4749008 w 5216"/>
                <a:gd name="T49" fmla="*/ 982961 h 762"/>
                <a:gd name="T50" fmla="*/ 5174388 w 5216"/>
                <a:gd name="T51" fmla="*/ 1049549 h 762"/>
                <a:gd name="T52" fmla="*/ 5574371 w 5216"/>
                <a:gd name="T53" fmla="*/ 1100282 h 762"/>
                <a:gd name="T54" fmla="*/ 5952133 w 5216"/>
                <a:gd name="T55" fmla="*/ 1144674 h 762"/>
                <a:gd name="T56" fmla="*/ 6307674 w 5216"/>
                <a:gd name="T57" fmla="*/ 1173212 h 762"/>
                <a:gd name="T58" fmla="*/ 6640993 w 5216"/>
                <a:gd name="T59" fmla="*/ 1195408 h 762"/>
                <a:gd name="T60" fmla="*/ 6958440 w 5216"/>
                <a:gd name="T61" fmla="*/ 1208091 h 762"/>
                <a:gd name="T62" fmla="*/ 7253666 w 5216"/>
                <a:gd name="T63" fmla="*/ 1208091 h 762"/>
                <a:gd name="T64" fmla="*/ 7533019 w 5216"/>
                <a:gd name="T65" fmla="*/ 1201749 h 762"/>
                <a:gd name="T66" fmla="*/ 7796500 w 5216"/>
                <a:gd name="T67" fmla="*/ 1185895 h 762"/>
                <a:gd name="T68" fmla="*/ 8044109 w 5216"/>
                <a:gd name="T69" fmla="*/ 1160528 h 762"/>
                <a:gd name="T70" fmla="*/ 8279020 w 5216"/>
                <a:gd name="T71" fmla="*/ 1131991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05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111149 h 694"/>
                <a:gd name="T2" fmla="*/ 0 w 5144"/>
                <a:gd name="T3" fmla="*/ 111149 h 694"/>
                <a:gd name="T4" fmla="*/ 28572 w 5144"/>
                <a:gd name="T5" fmla="*/ 104797 h 694"/>
                <a:gd name="T6" fmla="*/ 114288 w 5144"/>
                <a:gd name="T7" fmla="*/ 88919 h 694"/>
                <a:gd name="T8" fmla="*/ 260322 w 5144"/>
                <a:gd name="T9" fmla="*/ 66689 h 694"/>
                <a:gd name="T10" fmla="*/ 355562 w 5144"/>
                <a:gd name="T11" fmla="*/ 53987 h 694"/>
                <a:gd name="T12" fmla="*/ 466675 w 5144"/>
                <a:gd name="T13" fmla="*/ 41284 h 694"/>
                <a:gd name="T14" fmla="*/ 590486 w 5144"/>
                <a:gd name="T15" fmla="*/ 31757 h 694"/>
                <a:gd name="T16" fmla="*/ 733346 w 5144"/>
                <a:gd name="T17" fmla="*/ 22230 h 694"/>
                <a:gd name="T18" fmla="*/ 888904 w 5144"/>
                <a:gd name="T19" fmla="*/ 12703 h 694"/>
                <a:gd name="T20" fmla="*/ 1063510 w 5144"/>
                <a:gd name="T21" fmla="*/ 6351 h 694"/>
                <a:gd name="T22" fmla="*/ 1253990 w 5144"/>
                <a:gd name="T23" fmla="*/ 3176 h 694"/>
                <a:gd name="T24" fmla="*/ 1460342 w 5144"/>
                <a:gd name="T25" fmla="*/ 0 h 694"/>
                <a:gd name="T26" fmla="*/ 1682568 w 5144"/>
                <a:gd name="T27" fmla="*/ 3176 h 694"/>
                <a:gd name="T28" fmla="*/ 1920668 w 5144"/>
                <a:gd name="T29" fmla="*/ 9527 h 694"/>
                <a:gd name="T30" fmla="*/ 2177815 w 5144"/>
                <a:gd name="T31" fmla="*/ 22230 h 694"/>
                <a:gd name="T32" fmla="*/ 2450836 w 5144"/>
                <a:gd name="T33" fmla="*/ 38108 h 694"/>
                <a:gd name="T34" fmla="*/ 2739729 w 5144"/>
                <a:gd name="T35" fmla="*/ 63514 h 694"/>
                <a:gd name="T36" fmla="*/ 3047671 w 5144"/>
                <a:gd name="T37" fmla="*/ 92095 h 694"/>
                <a:gd name="T38" fmla="*/ 3374661 w 5144"/>
                <a:gd name="T39" fmla="*/ 127027 h 694"/>
                <a:gd name="T40" fmla="*/ 3717524 w 5144"/>
                <a:gd name="T41" fmla="*/ 168311 h 694"/>
                <a:gd name="T42" fmla="*/ 4079435 w 5144"/>
                <a:gd name="T43" fmla="*/ 219122 h 694"/>
                <a:gd name="T44" fmla="*/ 4457219 w 5144"/>
                <a:gd name="T45" fmla="*/ 276284 h 694"/>
                <a:gd name="T46" fmla="*/ 4854051 w 5144"/>
                <a:gd name="T47" fmla="*/ 342973 h 694"/>
                <a:gd name="T48" fmla="*/ 5269931 w 5144"/>
                <a:gd name="T49" fmla="*/ 422365 h 694"/>
                <a:gd name="T50" fmla="*/ 5704859 w 5144"/>
                <a:gd name="T51" fmla="*/ 508108 h 694"/>
                <a:gd name="T52" fmla="*/ 6158835 w 5144"/>
                <a:gd name="T53" fmla="*/ 603379 h 694"/>
                <a:gd name="T54" fmla="*/ 6631859 w 5144"/>
                <a:gd name="T55" fmla="*/ 711352 h 694"/>
                <a:gd name="T56" fmla="*/ 7123931 w 5144"/>
                <a:gd name="T57" fmla="*/ 828852 h 694"/>
                <a:gd name="T58" fmla="*/ 7635051 w 5144"/>
                <a:gd name="T59" fmla="*/ 959055 h 694"/>
                <a:gd name="T60" fmla="*/ 8165219 w 5144"/>
                <a:gd name="T61" fmla="*/ 1101960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06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925827 h 584"/>
                <a:gd name="T2" fmla="*/ 0 w 3112"/>
                <a:gd name="T3" fmla="*/ 925827 h 584"/>
                <a:gd name="T4" fmla="*/ 142891 w 3112"/>
                <a:gd name="T5" fmla="*/ 887779 h 584"/>
                <a:gd name="T6" fmla="*/ 533460 w 3112"/>
                <a:gd name="T7" fmla="*/ 789489 h 584"/>
                <a:gd name="T8" fmla="*/ 803366 w 3112"/>
                <a:gd name="T9" fmla="*/ 722906 h 584"/>
                <a:gd name="T10" fmla="*/ 1114551 w 3112"/>
                <a:gd name="T11" fmla="*/ 649981 h 584"/>
                <a:gd name="T12" fmla="*/ 1460665 w 3112"/>
                <a:gd name="T13" fmla="*/ 570715 h 584"/>
                <a:gd name="T14" fmla="*/ 1832182 w 3112"/>
                <a:gd name="T15" fmla="*/ 485108 h 584"/>
                <a:gd name="T16" fmla="*/ 2225927 w 3112"/>
                <a:gd name="T17" fmla="*/ 402671 h 584"/>
                <a:gd name="T18" fmla="*/ 2629197 w 3112"/>
                <a:gd name="T19" fmla="*/ 320235 h 584"/>
                <a:gd name="T20" fmla="*/ 3041994 w 3112"/>
                <a:gd name="T21" fmla="*/ 244139 h 584"/>
                <a:gd name="T22" fmla="*/ 3451616 w 3112"/>
                <a:gd name="T23" fmla="*/ 171215 h 584"/>
                <a:gd name="T24" fmla="*/ 3654839 w 3112"/>
                <a:gd name="T25" fmla="*/ 139508 h 584"/>
                <a:gd name="T26" fmla="*/ 3851711 w 3112"/>
                <a:gd name="T27" fmla="*/ 107802 h 584"/>
                <a:gd name="T28" fmla="*/ 4048583 w 3112"/>
                <a:gd name="T29" fmla="*/ 82437 h 584"/>
                <a:gd name="T30" fmla="*/ 4239105 w 3112"/>
                <a:gd name="T31" fmla="*/ 57072 h 584"/>
                <a:gd name="T32" fmla="*/ 4426451 w 3112"/>
                <a:gd name="T33" fmla="*/ 38048 h 584"/>
                <a:gd name="T34" fmla="*/ 4604271 w 3112"/>
                <a:gd name="T35" fmla="*/ 22194 h 584"/>
                <a:gd name="T36" fmla="*/ 4775740 w 3112"/>
                <a:gd name="T37" fmla="*/ 9512 h 584"/>
                <a:gd name="T38" fmla="*/ 4940859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 useBgFill="1">
          <p:nvSpPr>
            <p:cNvPr id="206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536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53604"/>
            <a:ext cx="8229600" cy="939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9" y="4687491"/>
            <a:ext cx="378618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lnSpc>
                <a:spcPct val="150000"/>
              </a:lnSpc>
              <a:buFont typeface="Arial" charset="0"/>
              <a:buNone/>
              <a:defRPr sz="75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61075A-E36A-44EE-B04C-0F0A340E035D}" type="datetimeFigureOut">
              <a:rPr lang="zh-CN" altLang="en-US">
                <a:solidFill>
                  <a:srgbClr val="073E87"/>
                </a:solidFill>
                <a:latin typeface="宋体" pitchFamily="2" charset="-122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2020-04-04</a:t>
            </a:fld>
            <a:endParaRPr lang="zh-CN" altLang="en-US">
              <a:solidFill>
                <a:srgbClr val="073E87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4687491"/>
            <a:ext cx="37861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lnSpc>
                <a:spcPct val="150000"/>
              </a:lnSpc>
              <a:buFont typeface="Arial" charset="0"/>
              <a:buNone/>
              <a:defRPr sz="75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73E87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4687491"/>
            <a:ext cx="116205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50000"/>
              </a:lnSpc>
              <a:buFont typeface="Arial" charset="0"/>
              <a:buNone/>
              <a:defRPr sz="70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40FE5E-A7DF-4E98-A3DE-14C06A28211D}" type="slidenum">
              <a:rPr lang="zh-CN" altLang="en-US">
                <a:solidFill>
                  <a:srgbClr val="073E87"/>
                </a:solidFill>
                <a:latin typeface="宋体" pitchFamily="2" charset="-122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73E87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36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006204"/>
            <a:ext cx="7408862" cy="258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4160823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Candara" pitchFamily="34" charset="0"/>
          <a:ea typeface="华文新魏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Candara" pitchFamily="34" charset="0"/>
          <a:ea typeface="华文新魏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Candara" pitchFamily="34" charset="0"/>
          <a:ea typeface="华文新魏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Candara" pitchFamily="34" charset="0"/>
          <a:ea typeface="华文新魏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04788" indent="-2047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1pPr>
      <a:lvl2pPr marL="431800" indent="-2047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641350" indent="-1714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095375" indent="-1714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337310" indent="-171450" algn="l" defTabSz="685800" rtl="0" eaLnBrk="1" latinLnBrk="0" hangingPunct="1">
        <a:spcBef>
          <a:spcPts val="288"/>
        </a:spcBef>
        <a:buClr>
          <a:schemeClr val="accent1"/>
        </a:buClr>
        <a:buFont typeface="Symbol" pitchFamily="18" charset="2"/>
        <a:buChar char="*"/>
        <a:defRPr sz="1050" kern="1200">
          <a:solidFill>
            <a:schemeClr val="tx2"/>
          </a:solidFill>
          <a:latin typeface="+mn-lt"/>
          <a:ea typeface="+mn-ea"/>
          <a:cs typeface="+mn-cs"/>
        </a:defRPr>
      </a:lvl6pPr>
      <a:lvl7pPr marL="1577340" indent="-171450" algn="l" defTabSz="685800" rtl="0" eaLnBrk="1" latinLnBrk="0" hangingPunct="1">
        <a:spcBef>
          <a:spcPts val="288"/>
        </a:spcBef>
        <a:buClr>
          <a:schemeClr val="accent1"/>
        </a:buClr>
        <a:buFont typeface="Symbol" pitchFamily="18" charset="2"/>
        <a:buChar char="*"/>
        <a:defRPr sz="1050" kern="1200">
          <a:solidFill>
            <a:schemeClr val="tx2"/>
          </a:solidFill>
          <a:latin typeface="+mn-lt"/>
          <a:ea typeface="+mn-ea"/>
          <a:cs typeface="+mn-cs"/>
        </a:defRPr>
      </a:lvl7pPr>
      <a:lvl8pPr marL="1817370" indent="-171450" algn="l" defTabSz="685800" rtl="0" eaLnBrk="1" latinLnBrk="0" hangingPunct="1">
        <a:spcBef>
          <a:spcPts val="288"/>
        </a:spcBef>
        <a:buClr>
          <a:schemeClr val="accent1"/>
        </a:buClr>
        <a:buFont typeface="Symbol" pitchFamily="18" charset="2"/>
        <a:buChar char="*"/>
        <a:defRPr sz="1050" kern="120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171450" algn="l" defTabSz="685800" rtl="0" eaLnBrk="1" latinLnBrk="0" hangingPunct="1">
        <a:spcBef>
          <a:spcPts val="288"/>
        </a:spcBef>
        <a:buClr>
          <a:schemeClr val="accent1"/>
        </a:buClr>
        <a:buFont typeface="Symbol" pitchFamily="18" charset="2"/>
        <a:buChar char="*"/>
        <a:defRPr sz="105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&#38745;537.TIF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9201" y="1797391"/>
            <a:ext cx="7176135" cy="9348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力学作图</a:t>
            </a:r>
          </a:p>
        </p:txBody>
      </p:sp>
    </p:spTree>
    <p:extLst>
      <p:ext uri="{BB962C8B-B14F-4D97-AF65-F5344CB8AC3E}">
        <p14:creationId xmlns:p14="http://schemas.microsoft.com/office/powerpoint/2010/main" val="283145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24205" y="843558"/>
            <a:ext cx="7895590" cy="14219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rPr>
              <a:t>（2019·成都）质量均匀的小球a从地面冲上弧形轨道,如图1所示，是小球a向上运动的某一状态，请画出此时小球所受重力及小球对弧形轨道压力的示意图.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2593940"/>
            <a:ext cx="3037840" cy="140779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-20538"/>
            <a:ext cx="9288016" cy="864096"/>
            <a:chOff x="0" y="-27384"/>
            <a:chExt cx="9288016" cy="697627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7412"/>
          <p:cNvSpPr txBox="1">
            <a:spLocks noChangeArrowheads="1"/>
          </p:cNvSpPr>
          <p:nvPr/>
        </p:nvSpPr>
        <p:spPr bwMode="auto">
          <a:xfrm>
            <a:off x="4894768" y="3967520"/>
            <a:ext cx="3810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itchFamily="2" charset="-122"/>
              </a:rPr>
              <a:t>G</a:t>
            </a: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4829552" y="3218595"/>
            <a:ext cx="0" cy="8501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文本框 17412"/>
          <p:cNvSpPr txBox="1">
            <a:spLocks noChangeArrowheads="1"/>
          </p:cNvSpPr>
          <p:nvPr/>
        </p:nvSpPr>
        <p:spPr bwMode="auto">
          <a:xfrm>
            <a:off x="5309374" y="3478515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4925649" y="3318551"/>
            <a:ext cx="350119" cy="42157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4788024" y="3212306"/>
            <a:ext cx="76200" cy="5715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427984" y="2925704"/>
            <a:ext cx="949608" cy="864096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4917564" y="3311262"/>
            <a:ext cx="76200" cy="5715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433302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 animBg="1"/>
      <p:bldP spid="18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1841" r="47590" b="8164"/>
          <a:stretch/>
        </p:blipFill>
        <p:spPr>
          <a:xfrm>
            <a:off x="2123728" y="1977685"/>
            <a:ext cx="3672408" cy="1694579"/>
          </a:xfrm>
          <a:prstGeom prst="rect">
            <a:avLst/>
          </a:prstGeom>
        </p:spPr>
      </p:pic>
      <p:sp>
        <p:nvSpPr>
          <p:cNvPr id="6" name="文本框 17412"/>
          <p:cNvSpPr txBox="1">
            <a:spLocks noChangeArrowheads="1"/>
          </p:cNvSpPr>
          <p:nvPr/>
        </p:nvSpPr>
        <p:spPr bwMode="auto">
          <a:xfrm>
            <a:off x="5191120" y="3279848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itchFamily="2" charset="-122"/>
              </a:rPr>
              <a:t>G</a:t>
            </a: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flipH="1" flipV="1">
            <a:off x="4499992" y="2370099"/>
            <a:ext cx="462528" cy="37207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4916800" y="2719778"/>
            <a:ext cx="76200" cy="5715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4962520" y="2765498"/>
            <a:ext cx="0" cy="8501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17412"/>
          <p:cNvSpPr txBox="1">
            <a:spLocks noChangeArrowheads="1"/>
          </p:cNvSpPr>
          <p:nvPr/>
        </p:nvSpPr>
        <p:spPr bwMode="auto">
          <a:xfrm>
            <a:off x="4518228" y="1977684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dirty="0">
              <a:latin typeface="宋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-20538"/>
            <a:ext cx="9288016" cy="720080"/>
            <a:chOff x="0" y="-27384"/>
            <a:chExt cx="9288016" cy="697627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67544" y="1052117"/>
            <a:ext cx="806489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5.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如图所示，一质地均匀的小球由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点沿轨道滚下，请画出小球运动至最高点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时所受重力和支持力的示意图。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0" y="8868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788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297"/>
          <p:cNvSpPr txBox="1">
            <a:spLocks noChangeArrowheads="1"/>
          </p:cNvSpPr>
          <p:nvPr/>
        </p:nvSpPr>
        <p:spPr bwMode="auto">
          <a:xfrm>
            <a:off x="885256" y="643993"/>
            <a:ext cx="7001445" cy="540725"/>
          </a:xfrm>
          <a:prstGeom prst="rect">
            <a:avLst/>
          </a:prstGeom>
          <a:solidFill>
            <a:srgbClr val="00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类型二：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平衡状态力的示意图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3649" y="1851670"/>
            <a:ext cx="7544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物体的受力分析有时要结合物体的状态，和二力平衡的条件来判断某些力的大小和方向</a:t>
            </a:r>
            <a:endParaRPr lang="zh-CN" altLang="en-US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-20538"/>
            <a:ext cx="9288016" cy="864096"/>
            <a:chOff x="0" y="-27384"/>
            <a:chExt cx="9288016" cy="697627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75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496" y="2391947"/>
            <a:ext cx="2663825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711052" y="492738"/>
            <a:ext cx="77163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indent="268288"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如图所示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物体随水平传送带向右匀速移动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作出物体所受力的示意图。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2470547"/>
            <a:ext cx="2663825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7412"/>
          <p:cNvSpPr txBox="1">
            <a:spLocks noChangeArrowheads="1"/>
          </p:cNvSpPr>
          <p:nvPr/>
        </p:nvSpPr>
        <p:spPr bwMode="auto">
          <a:xfrm>
            <a:off x="1974776" y="3381840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>
                <a:latin typeface="宋体" pitchFamily="2" charset="-122"/>
              </a:rPr>
              <a:t>G</a:t>
            </a:r>
          </a:p>
        </p:txBody>
      </p:sp>
      <p:sp>
        <p:nvSpPr>
          <p:cNvPr id="6" name="文本框 17413"/>
          <p:cNvSpPr txBox="1">
            <a:spLocks noChangeArrowheads="1"/>
          </p:cNvSpPr>
          <p:nvPr/>
        </p:nvSpPr>
        <p:spPr bwMode="auto">
          <a:xfrm>
            <a:off x="2063160" y="1678242"/>
            <a:ext cx="5334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flipV="1">
            <a:off x="1910760" y="1920798"/>
            <a:ext cx="0" cy="74414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869986" y="2665158"/>
            <a:ext cx="76200" cy="7860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1910760" y="2686609"/>
            <a:ext cx="0" cy="8501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0" y="-20538"/>
            <a:ext cx="9288016" cy="520279"/>
            <a:chOff x="0" y="-27384"/>
            <a:chExt cx="9288016" cy="504056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164288" y="-27384"/>
              <a:ext cx="2123728" cy="447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33821"/>
          <p:cNvSpPr txBox="1">
            <a:spLocks noChangeArrowheads="1"/>
          </p:cNvSpPr>
          <p:nvPr/>
        </p:nvSpPr>
        <p:spPr bwMode="auto">
          <a:xfrm>
            <a:off x="3940423" y="3914656"/>
            <a:ext cx="4896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若传送带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由静止开始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起动呢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</a:rPr>
              <a:t>?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" name="文本框 33823"/>
          <p:cNvSpPr txBox="1">
            <a:spLocks noChangeArrowheads="1"/>
          </p:cNvSpPr>
          <p:nvPr/>
        </p:nvSpPr>
        <p:spPr bwMode="auto">
          <a:xfrm>
            <a:off x="6660232" y="2324845"/>
            <a:ext cx="457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ea"/>
                <a:ea typeface="+mn-ea"/>
              </a:rPr>
              <a:t>f</a:t>
            </a:r>
          </a:p>
        </p:txBody>
      </p:sp>
      <p:sp>
        <p:nvSpPr>
          <p:cNvPr id="32" name="文本框 17412"/>
          <p:cNvSpPr txBox="1">
            <a:spLocks noChangeArrowheads="1"/>
          </p:cNvSpPr>
          <p:nvPr/>
        </p:nvSpPr>
        <p:spPr bwMode="auto">
          <a:xfrm>
            <a:off x="6007695" y="3303240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>
                <a:latin typeface="宋体" pitchFamily="2" charset="-122"/>
              </a:rPr>
              <a:t>G</a:t>
            </a:r>
          </a:p>
        </p:txBody>
      </p:sp>
      <p:sp>
        <p:nvSpPr>
          <p:cNvPr id="33" name="文本框 17413"/>
          <p:cNvSpPr txBox="1">
            <a:spLocks noChangeArrowheads="1"/>
          </p:cNvSpPr>
          <p:nvPr/>
        </p:nvSpPr>
        <p:spPr bwMode="auto">
          <a:xfrm>
            <a:off x="6096079" y="1599642"/>
            <a:ext cx="5334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34" name="直接连接符 33"/>
          <p:cNvSpPr>
            <a:spLocks noChangeShapeType="1"/>
          </p:cNvSpPr>
          <p:nvPr/>
        </p:nvSpPr>
        <p:spPr bwMode="auto">
          <a:xfrm flipV="1">
            <a:off x="5943679" y="1842198"/>
            <a:ext cx="0" cy="74414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5914335" y="2586558"/>
            <a:ext cx="76200" cy="7860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直接连接符 35"/>
          <p:cNvSpPr>
            <a:spLocks noChangeShapeType="1"/>
          </p:cNvSpPr>
          <p:nvPr/>
        </p:nvSpPr>
        <p:spPr bwMode="auto">
          <a:xfrm>
            <a:off x="5943679" y="2608009"/>
            <a:ext cx="0" cy="8501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5997019" y="2630868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35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28" grpId="0"/>
      <p:bldP spid="30" grpId="0"/>
      <p:bldP spid="32" grpId="0"/>
      <p:bldP spid="33" grpId="0"/>
      <p:bldP spid="34" grpId="0" animBg="1"/>
      <p:bldP spid="35" grpId="0" animBg="1"/>
      <p:bldP spid="36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19808" y="2343150"/>
            <a:ext cx="3124200" cy="1599010"/>
            <a:chOff x="1119808" y="3124200"/>
            <a:chExt cx="3124200" cy="2132013"/>
          </a:xfrm>
        </p:grpSpPr>
        <p:pic>
          <p:nvPicPr>
            <p:cNvPr id="26628" name="图片 2662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808" y="3124200"/>
              <a:ext cx="3124200" cy="2132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2415208" y="4360912"/>
              <a:ext cx="457200" cy="5589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629" name="直接连接符 26628"/>
          <p:cNvSpPr>
            <a:spLocks noChangeShapeType="1"/>
          </p:cNvSpPr>
          <p:nvPr/>
        </p:nvSpPr>
        <p:spPr bwMode="auto">
          <a:xfrm>
            <a:off x="2339008" y="2857500"/>
            <a:ext cx="0" cy="1143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文本框 26630"/>
          <p:cNvSpPr txBox="1">
            <a:spLocks noChangeArrowheads="1"/>
          </p:cNvSpPr>
          <p:nvPr/>
        </p:nvSpPr>
        <p:spPr bwMode="auto">
          <a:xfrm>
            <a:off x="2415208" y="3689892"/>
            <a:ext cx="609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G</a:t>
            </a:r>
          </a:p>
        </p:txBody>
      </p:sp>
      <p:sp>
        <p:nvSpPr>
          <p:cNvPr id="26632" name="直接连接符 26631"/>
          <p:cNvSpPr>
            <a:spLocks noChangeShapeType="1"/>
          </p:cNvSpPr>
          <p:nvPr/>
        </p:nvSpPr>
        <p:spPr bwMode="auto">
          <a:xfrm flipV="1">
            <a:off x="2339008" y="2153479"/>
            <a:ext cx="381000" cy="6791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文本框 26632"/>
          <p:cNvSpPr txBox="1">
            <a:spLocks noChangeArrowheads="1"/>
          </p:cNvSpPr>
          <p:nvPr/>
        </p:nvSpPr>
        <p:spPr bwMode="auto">
          <a:xfrm>
            <a:off x="2872408" y="2318293"/>
            <a:ext cx="685800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3200" dirty="0" smtClean="0">
                <a:latin typeface="+mn-ea"/>
                <a:ea typeface="+mn-ea"/>
              </a:rPr>
              <a:t>F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6634" name="直接连接符 26633"/>
          <p:cNvSpPr>
            <a:spLocks noChangeShapeType="1"/>
          </p:cNvSpPr>
          <p:nvPr/>
        </p:nvSpPr>
        <p:spPr bwMode="auto">
          <a:xfrm flipH="1" flipV="1">
            <a:off x="1407840" y="2432592"/>
            <a:ext cx="914400" cy="4000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文本框 26634"/>
          <p:cNvSpPr txBox="1">
            <a:spLocks noChangeArrowheads="1"/>
          </p:cNvSpPr>
          <p:nvPr/>
        </p:nvSpPr>
        <p:spPr bwMode="auto">
          <a:xfrm>
            <a:off x="1043608" y="1861092"/>
            <a:ext cx="533400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+mn-ea"/>
                <a:ea typeface="+mn-ea"/>
              </a:rPr>
              <a:t>f</a:t>
            </a:r>
          </a:p>
        </p:txBody>
      </p:sp>
      <p:sp>
        <p:nvSpPr>
          <p:cNvPr id="26636" name="椭圆 26635"/>
          <p:cNvSpPr>
            <a:spLocks noChangeArrowheads="1"/>
          </p:cNvSpPr>
          <p:nvPr/>
        </p:nvSpPr>
        <p:spPr bwMode="auto">
          <a:xfrm>
            <a:off x="2262808" y="2786063"/>
            <a:ext cx="152400" cy="1143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00800" y="0"/>
            <a:ext cx="2667000" cy="971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文本框 34855"/>
          <p:cNvSpPr txBox="1">
            <a:spLocks noChangeArrowheads="1"/>
          </p:cNvSpPr>
          <p:nvPr/>
        </p:nvSpPr>
        <p:spPr bwMode="auto">
          <a:xfrm>
            <a:off x="448072" y="775343"/>
            <a:ext cx="795834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latin typeface="+mn-ea"/>
                <a:ea typeface="+mn-ea"/>
              </a:rPr>
              <a:t>2</a:t>
            </a:r>
            <a:r>
              <a:rPr lang="zh-CN" altLang="en-US" sz="2400" dirty="0" smtClean="0">
                <a:latin typeface="+mn-ea"/>
                <a:ea typeface="+mn-ea"/>
              </a:rPr>
              <a:t>．</a:t>
            </a:r>
            <a:r>
              <a:rPr lang="zh-CN" altLang="en-US" sz="2400" dirty="0">
                <a:latin typeface="+mn-ea"/>
                <a:ea typeface="+mn-ea"/>
              </a:rPr>
              <a:t>如图所示</a:t>
            </a:r>
            <a:r>
              <a:rPr lang="zh-CN" altLang="en-US" sz="2400" dirty="0" smtClean="0">
                <a:latin typeface="+mn-ea"/>
                <a:ea typeface="+mn-ea"/>
              </a:rPr>
              <a:t>，物体</a:t>
            </a:r>
            <a:r>
              <a:rPr lang="en-US" altLang="zh-CN" sz="2400" dirty="0" smtClean="0">
                <a:latin typeface="+mn-ea"/>
                <a:ea typeface="+mn-ea"/>
              </a:rPr>
              <a:t>A</a:t>
            </a:r>
            <a:r>
              <a:rPr lang="zh-CN" altLang="en-US" sz="2400" dirty="0" smtClean="0">
                <a:latin typeface="+mn-ea"/>
                <a:ea typeface="+mn-ea"/>
              </a:rPr>
              <a:t>静止在斜面上，试画出物体</a:t>
            </a:r>
            <a:r>
              <a:rPr lang="en-US" altLang="zh-CN" sz="2400" dirty="0" smtClean="0">
                <a:latin typeface="+mn-ea"/>
                <a:ea typeface="+mn-ea"/>
              </a:rPr>
              <a:t>A</a:t>
            </a:r>
            <a:r>
              <a:rPr lang="zh-CN" altLang="en-US" sz="2400" dirty="0" smtClean="0">
                <a:latin typeface="+mn-ea"/>
                <a:ea typeface="+mn-ea"/>
              </a:rPr>
              <a:t>的受力示意图</a:t>
            </a:r>
            <a:endParaRPr lang="zh-CN" altLang="en-US" sz="2400" dirty="0">
              <a:latin typeface="+mn-ea"/>
              <a:ea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-20538"/>
            <a:ext cx="9288016" cy="720080"/>
            <a:chOff x="0" y="-27384"/>
            <a:chExt cx="9288016" cy="697627"/>
          </a:xfrm>
        </p:grpSpPr>
        <p:sp>
          <p:nvSpPr>
            <p:cNvPr id="15" name="矩形 14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886486" y="2087460"/>
            <a:ext cx="4555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若</a:t>
            </a:r>
            <a:r>
              <a:rPr lang="en-US" altLang="zh-CN" sz="2400" dirty="0" smtClean="0">
                <a:solidFill>
                  <a:srgbClr val="FF0000"/>
                </a:solidFill>
              </a:rPr>
              <a:t>A</a:t>
            </a:r>
            <a:r>
              <a:rPr lang="zh-CN" altLang="en-US" sz="2400" dirty="0" smtClean="0">
                <a:solidFill>
                  <a:srgbClr val="FF0000"/>
                </a:solidFill>
              </a:rPr>
              <a:t>沿</a:t>
            </a:r>
            <a:r>
              <a:rPr lang="zh-CN" altLang="en-US" sz="2400" dirty="0">
                <a:solidFill>
                  <a:srgbClr val="FF0000"/>
                </a:solidFill>
              </a:rPr>
              <a:t>光滑</a:t>
            </a:r>
            <a:r>
              <a:rPr lang="zh-CN" altLang="en-US" sz="2400" dirty="0" smtClean="0">
                <a:solidFill>
                  <a:srgbClr val="FF0000"/>
                </a:solidFill>
              </a:rPr>
              <a:t>斜面滑下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2384728" y="2883504"/>
            <a:ext cx="800100" cy="38718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文本框 26634"/>
          <p:cNvSpPr txBox="1">
            <a:spLocks noChangeArrowheads="1"/>
          </p:cNvSpPr>
          <p:nvPr/>
        </p:nvSpPr>
        <p:spPr bwMode="auto">
          <a:xfrm>
            <a:off x="3291508" y="2926081"/>
            <a:ext cx="533400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+mn-ea"/>
                <a:ea typeface="+mn-ea"/>
              </a:rPr>
              <a:t>f</a:t>
            </a:r>
          </a:p>
        </p:txBody>
      </p:sp>
      <p:sp>
        <p:nvSpPr>
          <p:cNvPr id="19" name="矩形 18"/>
          <p:cNvSpPr/>
          <p:nvPr/>
        </p:nvSpPr>
        <p:spPr>
          <a:xfrm>
            <a:off x="4718131" y="2826291"/>
            <a:ext cx="4055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若</a:t>
            </a:r>
            <a:r>
              <a:rPr lang="en-US" altLang="zh-CN" sz="2400" dirty="0" smtClean="0">
                <a:solidFill>
                  <a:srgbClr val="FF0000"/>
                </a:solidFill>
              </a:rPr>
              <a:t>A</a:t>
            </a:r>
            <a:r>
              <a:rPr lang="zh-CN" altLang="en-US" sz="2400" dirty="0" smtClean="0">
                <a:solidFill>
                  <a:srgbClr val="FF0000"/>
                </a:solidFill>
              </a:rPr>
              <a:t>由于惯性冲上粗糙的</a:t>
            </a:r>
            <a:r>
              <a:rPr lang="zh-CN" altLang="en-US" sz="2400" dirty="0">
                <a:solidFill>
                  <a:srgbClr val="FF0000"/>
                </a:solidFill>
              </a:rPr>
              <a:t>斜面</a:t>
            </a:r>
          </a:p>
        </p:txBody>
      </p:sp>
    </p:spTree>
    <p:extLst>
      <p:ext uri="{BB962C8B-B14F-4D97-AF65-F5344CB8AC3E}">
        <p14:creationId xmlns:p14="http://schemas.microsoft.com/office/powerpoint/2010/main" val="2325068290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1" grpId="0"/>
      <p:bldP spid="26632" grpId="0" animBg="1"/>
      <p:bldP spid="26633" grpId="0"/>
      <p:bldP spid="26634" grpId="0" animBg="1"/>
      <p:bldP spid="26634" grpId="1" animBg="1"/>
      <p:bldP spid="26635" grpId="0"/>
      <p:bldP spid="26635" grpId="1"/>
      <p:bldP spid="2" grpId="0"/>
      <p:bldP spid="17" grpId="0" animBg="1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611560" y="783343"/>
            <a:ext cx="820859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．</a:t>
            </a:r>
            <a:r>
              <a:rPr lang="zh-CN" altLang="en-US" sz="2400" dirty="0">
                <a:latin typeface="+mn-ea"/>
                <a:cs typeface="Times New Roman" pitchFamily="18" charset="0"/>
              </a:rPr>
              <a:t>如图所示</a:t>
            </a:r>
            <a:r>
              <a:rPr lang="zh-CN" altLang="en-US" sz="2400" dirty="0">
                <a:latin typeface="+mn-ea"/>
              </a:rPr>
              <a:t>，</a:t>
            </a:r>
            <a:r>
              <a:rPr lang="zh-CN" altLang="en-US" sz="2400" dirty="0">
                <a:latin typeface="+mn-ea"/>
                <a:cs typeface="Times New Roman" pitchFamily="18" charset="0"/>
              </a:rPr>
              <a:t>球静止在地面上并与斜壁</a:t>
            </a:r>
            <a:r>
              <a:rPr lang="en-US" altLang="zh-CN" sz="2400" i="1" dirty="0">
                <a:latin typeface="+mn-ea"/>
                <a:cs typeface="Times New Roman" pitchFamily="18" charset="0"/>
              </a:rPr>
              <a:t>OA</a:t>
            </a:r>
            <a:r>
              <a:rPr lang="zh-CN" altLang="en-US" sz="2400" dirty="0">
                <a:latin typeface="+mn-ea"/>
                <a:cs typeface="Times New Roman" pitchFamily="18" charset="0"/>
              </a:rPr>
              <a:t>刚好轻轻接触</a:t>
            </a:r>
            <a:r>
              <a:rPr lang="zh-CN" altLang="en-US" sz="2400" dirty="0">
                <a:latin typeface="+mn-ea"/>
              </a:rPr>
              <a:t>，</a:t>
            </a:r>
            <a:r>
              <a:rPr lang="zh-CN" altLang="en-US" sz="2400" dirty="0">
                <a:latin typeface="+mn-ea"/>
                <a:cs typeface="Times New Roman" pitchFamily="18" charset="0"/>
              </a:rPr>
              <a:t>请画出该球的受力示意图。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190" y="2193708"/>
            <a:ext cx="2808288" cy="1513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17412"/>
          <p:cNvSpPr txBox="1">
            <a:spLocks noChangeArrowheads="1"/>
          </p:cNvSpPr>
          <p:nvPr/>
        </p:nvSpPr>
        <p:spPr bwMode="auto">
          <a:xfrm>
            <a:off x="4490606" y="3768168"/>
            <a:ext cx="3810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G</a:t>
            </a: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flipV="1">
            <a:off x="4262006" y="2476578"/>
            <a:ext cx="0" cy="74414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 flipV="1">
            <a:off x="4216286" y="3219527"/>
            <a:ext cx="76200" cy="45719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4262006" y="3253819"/>
            <a:ext cx="0" cy="8501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17412"/>
          <p:cNvSpPr txBox="1">
            <a:spLocks noChangeArrowheads="1"/>
          </p:cNvSpPr>
          <p:nvPr/>
        </p:nvSpPr>
        <p:spPr bwMode="auto">
          <a:xfrm>
            <a:off x="4490606" y="2282268"/>
            <a:ext cx="3810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F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-20538"/>
            <a:ext cx="9288016" cy="711548"/>
            <a:chOff x="0" y="-27384"/>
            <a:chExt cx="9288016" cy="697627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371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5601"/>
          <p:cNvGrpSpPr>
            <a:grpSpLocks/>
          </p:cNvGrpSpPr>
          <p:nvPr/>
        </p:nvGrpSpPr>
        <p:grpSpPr bwMode="auto">
          <a:xfrm>
            <a:off x="4876800" y="2114551"/>
            <a:ext cx="2514600" cy="1765697"/>
            <a:chOff x="3216" y="1296"/>
            <a:chExt cx="1584" cy="1483"/>
          </a:xfrm>
        </p:grpSpPr>
        <p:grpSp>
          <p:nvGrpSpPr>
            <p:cNvPr id="29723" name="组合 25602"/>
            <p:cNvGrpSpPr>
              <a:grpSpLocks/>
            </p:cNvGrpSpPr>
            <p:nvPr/>
          </p:nvGrpSpPr>
          <p:grpSpPr bwMode="auto">
            <a:xfrm>
              <a:off x="3216" y="1296"/>
              <a:ext cx="1584" cy="1483"/>
              <a:chOff x="3216" y="1296"/>
              <a:chExt cx="1584" cy="1483"/>
            </a:xfrm>
          </p:grpSpPr>
          <p:sp>
            <p:nvSpPr>
              <p:cNvPr id="29725" name="椭圆 25603"/>
              <p:cNvSpPr>
                <a:spLocks noChangeAspect="1" noChangeArrowheads="1"/>
              </p:cNvSpPr>
              <p:nvPr/>
            </p:nvSpPr>
            <p:spPr bwMode="auto">
              <a:xfrm>
                <a:off x="3730" y="2095"/>
                <a:ext cx="299" cy="299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6" name="直角三角形 25604"/>
              <p:cNvSpPr>
                <a:spLocks noChangeAspect="1" noChangeArrowheads="1"/>
              </p:cNvSpPr>
              <p:nvPr/>
            </p:nvSpPr>
            <p:spPr bwMode="auto">
              <a:xfrm flipH="1">
                <a:off x="3216" y="1932"/>
                <a:ext cx="1584" cy="847"/>
              </a:xfrm>
              <a:prstGeom prst="rtTriangle">
                <a:avLst/>
              </a:prstGeom>
              <a:solidFill>
                <a:srgbClr val="FFFFFF"/>
              </a:solidFill>
              <a:ln w="571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7" name="直接连接符 25605"/>
              <p:cNvSpPr>
                <a:spLocks noChangeAspect="1" noChangeShapeType="1"/>
              </p:cNvSpPr>
              <p:nvPr/>
            </p:nvSpPr>
            <p:spPr bwMode="auto">
              <a:xfrm flipV="1">
                <a:off x="3884" y="1386"/>
                <a:ext cx="0" cy="707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8" name="直接连接符 25606"/>
              <p:cNvSpPr>
                <a:spLocks noChangeAspect="1" noChangeShapeType="1"/>
              </p:cNvSpPr>
              <p:nvPr/>
            </p:nvSpPr>
            <p:spPr bwMode="auto">
              <a:xfrm>
                <a:off x="3714" y="1386"/>
                <a:ext cx="319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9" name="矩形 25607"/>
              <p:cNvSpPr>
                <a:spLocks noChangeAspect="1" noChangeArrowheads="1"/>
              </p:cNvSpPr>
              <p:nvPr/>
            </p:nvSpPr>
            <p:spPr bwMode="auto">
              <a:xfrm>
                <a:off x="3714" y="1296"/>
                <a:ext cx="338" cy="90"/>
              </a:xfrm>
              <a:prstGeom prst="rect">
                <a:avLst/>
              </a:prstGeom>
              <a:pattFill prst="ltUpDiag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24" name="直接连接符 25608"/>
            <p:cNvSpPr>
              <a:spLocks noChangeAspect="1" noChangeShapeType="1"/>
            </p:cNvSpPr>
            <p:nvPr/>
          </p:nvSpPr>
          <p:spPr bwMode="auto">
            <a:xfrm flipV="1">
              <a:off x="3888" y="2106"/>
              <a:ext cx="0" cy="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699" name="组合 25609"/>
          <p:cNvGrpSpPr>
            <a:grpSpLocks/>
          </p:cNvGrpSpPr>
          <p:nvPr/>
        </p:nvGrpSpPr>
        <p:grpSpPr bwMode="auto">
          <a:xfrm>
            <a:off x="1447800" y="2114550"/>
            <a:ext cx="2667000" cy="1854994"/>
            <a:chOff x="768" y="1226"/>
            <a:chExt cx="1680" cy="1558"/>
          </a:xfrm>
        </p:grpSpPr>
        <p:sp>
          <p:nvSpPr>
            <p:cNvPr id="29716" name="椭圆 25610"/>
            <p:cNvSpPr>
              <a:spLocks noChangeAspect="1" noChangeArrowheads="1"/>
            </p:cNvSpPr>
            <p:nvPr/>
          </p:nvSpPr>
          <p:spPr bwMode="auto">
            <a:xfrm>
              <a:off x="1333" y="2061"/>
              <a:ext cx="317" cy="317"/>
            </a:xfrm>
            <a:prstGeom prst="ellipse">
              <a:avLst/>
            </a:prstGeom>
            <a:solidFill>
              <a:srgbClr val="FFFFFF"/>
            </a:solidFill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9717" name="组合 25611"/>
            <p:cNvGrpSpPr>
              <a:grpSpLocks/>
            </p:cNvGrpSpPr>
            <p:nvPr/>
          </p:nvGrpSpPr>
          <p:grpSpPr bwMode="auto">
            <a:xfrm>
              <a:off x="768" y="1226"/>
              <a:ext cx="1680" cy="1558"/>
              <a:chOff x="3240" y="1179"/>
              <a:chExt cx="4200" cy="3897"/>
            </a:xfrm>
          </p:grpSpPr>
          <p:sp>
            <p:nvSpPr>
              <p:cNvPr id="29718" name="直角三角形 25612"/>
              <p:cNvSpPr>
                <a:spLocks noChangeAspect="1" noChangeArrowheads="1"/>
              </p:cNvSpPr>
              <p:nvPr/>
            </p:nvSpPr>
            <p:spPr bwMode="auto">
              <a:xfrm flipH="1">
                <a:off x="3240" y="2834"/>
                <a:ext cx="4200" cy="2242"/>
              </a:xfrm>
              <a:prstGeom prst="rtTriangle">
                <a:avLst/>
              </a:prstGeom>
              <a:solidFill>
                <a:srgbClr val="FFFFFF"/>
              </a:solidFill>
              <a:ln w="571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9" name="直接连接符 25613"/>
              <p:cNvSpPr>
                <a:spLocks noChangeAspect="1" noChangeShapeType="1"/>
              </p:cNvSpPr>
              <p:nvPr/>
            </p:nvSpPr>
            <p:spPr bwMode="auto">
              <a:xfrm flipV="1">
                <a:off x="5265" y="1406"/>
                <a:ext cx="1375" cy="195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0" name="直接连接符 25614"/>
              <p:cNvSpPr>
                <a:spLocks noChangeAspect="1" noChangeShapeType="1"/>
              </p:cNvSpPr>
              <p:nvPr/>
            </p:nvSpPr>
            <p:spPr bwMode="auto">
              <a:xfrm>
                <a:off x="6198" y="1417"/>
                <a:ext cx="84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1" name="矩形 25615"/>
              <p:cNvSpPr>
                <a:spLocks noChangeAspect="1" noChangeArrowheads="1"/>
              </p:cNvSpPr>
              <p:nvPr/>
            </p:nvSpPr>
            <p:spPr bwMode="auto">
              <a:xfrm>
                <a:off x="6198" y="1179"/>
                <a:ext cx="897" cy="238"/>
              </a:xfrm>
              <a:prstGeom prst="rect">
                <a:avLst/>
              </a:prstGeom>
              <a:pattFill prst="ltUpDiag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2" name="直接连接符 25616"/>
              <p:cNvSpPr>
                <a:spLocks noChangeAspect="1" noChangeShapeType="1"/>
              </p:cNvSpPr>
              <p:nvPr/>
            </p:nvSpPr>
            <p:spPr bwMode="auto">
              <a:xfrm flipV="1">
                <a:off x="5100" y="3357"/>
                <a:ext cx="160" cy="2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618" name="直接连接符 25617"/>
          <p:cNvSpPr>
            <a:spLocks noChangeShapeType="1"/>
          </p:cNvSpPr>
          <p:nvPr/>
        </p:nvSpPr>
        <p:spPr bwMode="auto">
          <a:xfrm flipH="1">
            <a:off x="5920582" y="3257550"/>
            <a:ext cx="23019" cy="82636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直接连接符 25618"/>
          <p:cNvSpPr>
            <a:spLocks noChangeShapeType="1"/>
          </p:cNvSpPr>
          <p:nvPr/>
        </p:nvSpPr>
        <p:spPr bwMode="auto">
          <a:xfrm flipV="1">
            <a:off x="5943600" y="2517744"/>
            <a:ext cx="0" cy="73980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文本框 25619"/>
          <p:cNvSpPr txBox="1">
            <a:spLocks noChangeArrowheads="1"/>
          </p:cNvSpPr>
          <p:nvPr/>
        </p:nvSpPr>
        <p:spPr bwMode="auto">
          <a:xfrm>
            <a:off x="5836920" y="3887711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+mn-ea"/>
                <a:ea typeface="+mn-ea"/>
              </a:rPr>
              <a:t>G</a:t>
            </a:r>
          </a:p>
        </p:txBody>
      </p:sp>
      <p:sp>
        <p:nvSpPr>
          <p:cNvPr id="25621" name="文本框 25620"/>
          <p:cNvSpPr txBox="1">
            <a:spLocks noChangeArrowheads="1"/>
          </p:cNvSpPr>
          <p:nvPr/>
        </p:nvSpPr>
        <p:spPr bwMode="auto">
          <a:xfrm>
            <a:off x="6019800" y="2628900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>
                <a:latin typeface="+mn-ea"/>
                <a:ea typeface="+mn-ea"/>
              </a:rPr>
              <a:t>F</a:t>
            </a:r>
            <a:endParaRPr lang="en-US" altLang="zh-CN" sz="2800" b="1" dirty="0">
              <a:latin typeface="+mn-ea"/>
              <a:ea typeface="+mn-ea"/>
            </a:endParaRPr>
          </a:p>
        </p:txBody>
      </p:sp>
      <p:sp>
        <p:nvSpPr>
          <p:cNvPr id="25622" name="直接连接符 25621"/>
          <p:cNvSpPr>
            <a:spLocks noChangeShapeType="1"/>
          </p:cNvSpPr>
          <p:nvPr/>
        </p:nvSpPr>
        <p:spPr bwMode="auto">
          <a:xfrm flipH="1" flipV="1">
            <a:off x="2286000" y="2913460"/>
            <a:ext cx="304800" cy="40124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3" name="文本框 25622"/>
          <p:cNvSpPr txBox="1">
            <a:spLocks noChangeArrowheads="1"/>
          </p:cNvSpPr>
          <p:nvPr/>
        </p:nvSpPr>
        <p:spPr bwMode="auto">
          <a:xfrm>
            <a:off x="1295400" y="2743200"/>
            <a:ext cx="90033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+mn-ea"/>
                <a:ea typeface="+mn-ea"/>
              </a:rPr>
              <a:t>F</a:t>
            </a:r>
            <a:r>
              <a:rPr lang="zh-CN" altLang="en-US" sz="2800" b="1" baseline="-25000" dirty="0" smtClean="0">
                <a:latin typeface="+mn-ea"/>
                <a:ea typeface="+mn-ea"/>
              </a:rPr>
              <a:t>支</a:t>
            </a:r>
            <a:endParaRPr lang="en-US" altLang="zh-CN" sz="2800" b="1" baseline="-25000" dirty="0">
              <a:latin typeface="+mn-ea"/>
              <a:ea typeface="+mn-ea"/>
            </a:endParaRPr>
          </a:p>
        </p:txBody>
      </p:sp>
      <p:sp>
        <p:nvSpPr>
          <p:cNvPr id="25624" name="文本框 25623"/>
          <p:cNvSpPr txBox="1">
            <a:spLocks noChangeArrowheads="1"/>
          </p:cNvSpPr>
          <p:nvPr/>
        </p:nvSpPr>
        <p:spPr bwMode="auto">
          <a:xfrm>
            <a:off x="2679700" y="4083918"/>
            <a:ext cx="6858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>
                <a:latin typeface="+mn-ea"/>
                <a:ea typeface="+mn-ea"/>
              </a:rPr>
              <a:t>G</a:t>
            </a:r>
          </a:p>
        </p:txBody>
      </p:sp>
      <p:sp>
        <p:nvSpPr>
          <p:cNvPr id="25625" name="文本框 25624"/>
          <p:cNvSpPr txBox="1">
            <a:spLocks noChangeArrowheads="1"/>
          </p:cNvSpPr>
          <p:nvPr/>
        </p:nvSpPr>
        <p:spPr bwMode="auto">
          <a:xfrm>
            <a:off x="3124200" y="2743200"/>
            <a:ext cx="5334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+mn-ea"/>
                <a:ea typeface="+mn-ea"/>
              </a:rPr>
              <a:t>F</a:t>
            </a:r>
            <a:endParaRPr lang="en-US" altLang="zh-CN" sz="2800" b="1" dirty="0">
              <a:latin typeface="+mn-ea"/>
              <a:ea typeface="+mn-ea"/>
            </a:endParaRPr>
          </a:p>
        </p:txBody>
      </p:sp>
      <p:sp>
        <p:nvSpPr>
          <p:cNvPr id="25626" name="直接连接符 25625"/>
          <p:cNvSpPr>
            <a:spLocks noChangeShapeType="1"/>
          </p:cNvSpPr>
          <p:nvPr/>
        </p:nvSpPr>
        <p:spPr bwMode="auto">
          <a:xfrm>
            <a:off x="2606675" y="3314700"/>
            <a:ext cx="0" cy="87723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7" name="直接连接符 25626"/>
          <p:cNvSpPr>
            <a:spLocks noChangeShapeType="1"/>
          </p:cNvSpPr>
          <p:nvPr/>
        </p:nvSpPr>
        <p:spPr bwMode="auto">
          <a:xfrm flipV="1">
            <a:off x="2600326" y="2743200"/>
            <a:ext cx="523874" cy="5857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1" name="椭圆 25630"/>
          <p:cNvSpPr>
            <a:spLocks noChangeArrowheads="1"/>
          </p:cNvSpPr>
          <p:nvPr/>
        </p:nvSpPr>
        <p:spPr bwMode="auto">
          <a:xfrm>
            <a:off x="2533650" y="3271838"/>
            <a:ext cx="152400" cy="1143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32" name="椭圆 25631"/>
          <p:cNvSpPr>
            <a:spLocks noChangeArrowheads="1"/>
          </p:cNvSpPr>
          <p:nvPr/>
        </p:nvSpPr>
        <p:spPr bwMode="auto">
          <a:xfrm>
            <a:off x="5867400" y="3200400"/>
            <a:ext cx="152400" cy="1143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400800" y="0"/>
            <a:ext cx="2667000" cy="971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文本框 34855"/>
          <p:cNvSpPr txBox="1">
            <a:spLocks noChangeArrowheads="1"/>
          </p:cNvSpPr>
          <p:nvPr/>
        </p:nvSpPr>
        <p:spPr bwMode="auto">
          <a:xfrm>
            <a:off x="457200" y="789553"/>
            <a:ext cx="795834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latin typeface="+mn-ea"/>
                <a:ea typeface="+mn-ea"/>
              </a:rPr>
              <a:t>4</a:t>
            </a:r>
            <a:r>
              <a:rPr lang="zh-CN" altLang="en-US" sz="2400" dirty="0" smtClean="0">
                <a:latin typeface="+mn-ea"/>
                <a:ea typeface="+mn-ea"/>
              </a:rPr>
              <a:t>．</a:t>
            </a:r>
            <a:r>
              <a:rPr lang="zh-CN" altLang="en-US" sz="2400" dirty="0">
                <a:latin typeface="+mn-ea"/>
                <a:ea typeface="+mn-ea"/>
              </a:rPr>
              <a:t>如图所示</a:t>
            </a:r>
            <a:r>
              <a:rPr lang="zh-CN" altLang="en-US" sz="2400" dirty="0" smtClean="0">
                <a:latin typeface="+mn-ea"/>
                <a:ea typeface="+mn-ea"/>
              </a:rPr>
              <a:t>，细线固定在天花板上</a:t>
            </a:r>
            <a:r>
              <a:rPr lang="en-US" altLang="zh-CN" sz="2400" dirty="0" smtClean="0">
                <a:latin typeface="+mn-ea"/>
                <a:ea typeface="+mn-ea"/>
              </a:rPr>
              <a:t>,</a:t>
            </a:r>
            <a:r>
              <a:rPr lang="zh-CN" altLang="en-US" sz="2400" dirty="0" smtClean="0">
                <a:latin typeface="+mn-ea"/>
                <a:ea typeface="+mn-ea"/>
              </a:rPr>
              <a:t>另一端系</a:t>
            </a:r>
            <a:r>
              <a:rPr lang="zh-CN" altLang="en-US" sz="2400" dirty="0">
                <a:latin typeface="+mn-ea"/>
                <a:ea typeface="+mn-ea"/>
              </a:rPr>
              <a:t>着</a:t>
            </a:r>
            <a:r>
              <a:rPr lang="zh-CN" altLang="en-US" sz="2400" dirty="0" smtClean="0">
                <a:latin typeface="+mn-ea"/>
                <a:ea typeface="+mn-ea"/>
              </a:rPr>
              <a:t>小球静止在斜面上，试画出两种情况下小球受到的力</a:t>
            </a:r>
            <a:endParaRPr lang="zh-CN" altLang="en-US" sz="2400" dirty="0">
              <a:latin typeface="+mn-ea"/>
              <a:ea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0538"/>
            <a:ext cx="9288016" cy="720080"/>
            <a:chOff x="0" y="-27384"/>
            <a:chExt cx="9288016" cy="697627"/>
          </a:xfrm>
        </p:grpSpPr>
        <p:sp>
          <p:nvSpPr>
            <p:cNvPr id="35" name="矩形 34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638697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6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56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56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56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56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8" grpId="0" animBg="1"/>
      <p:bldP spid="25619" grpId="0" animBg="1"/>
      <p:bldP spid="25620" grpId="0"/>
      <p:bldP spid="25621" grpId="0"/>
      <p:bldP spid="25622" grpId="0" animBg="1"/>
      <p:bldP spid="25623" grpId="0"/>
      <p:bldP spid="25624" grpId="0"/>
      <p:bldP spid="25625" grpId="0"/>
      <p:bldP spid="25626" grpId="0" animBg="1"/>
      <p:bldP spid="256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57064" y="572075"/>
            <a:ext cx="835292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左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图所示，小球被固定在静止的金属框架上，画出小球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所受作用力的示意图。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98757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16" name="Group 1" descr="学科网(www.zxxk.com)--教育资源门户，提供试题试卷、教案、课件、教学论文、素材等各类教学资源库下载，还有大量丰富的教学资讯！"/>
          <p:cNvGrpSpPr>
            <a:grpSpLocks/>
          </p:cNvGrpSpPr>
          <p:nvPr/>
        </p:nvGrpSpPr>
        <p:grpSpPr bwMode="auto">
          <a:xfrm>
            <a:off x="1619672" y="2811416"/>
            <a:ext cx="2016224" cy="1404156"/>
            <a:chOff x="2160" y="3468"/>
            <a:chExt cx="1650" cy="1210"/>
          </a:xfrm>
        </p:grpSpPr>
        <p:pic>
          <p:nvPicPr>
            <p:cNvPr id="17" name="图片 4" descr="学科网(www.zxxk.com)--教育资源门户，提供试题试卷、教案、课件、教学论文、素材等各类教学资源库下载，还有大量丰富的教学资讯！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3468"/>
              <a:ext cx="1650" cy="1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2" descr="学科网(www.zxxk.com)--教育资源门户，提供试题试卷、教案、课件、教学论文、素材等各类教学资源库下载，还有大量丰富的教学资讯！"/>
            <p:cNvSpPr txBox="1">
              <a:spLocks noChangeArrowheads="1"/>
            </p:cNvSpPr>
            <p:nvPr/>
          </p:nvSpPr>
          <p:spPr bwMode="auto">
            <a:xfrm>
              <a:off x="2340" y="3624"/>
              <a:ext cx="260" cy="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" name="文本框 17412"/>
          <p:cNvSpPr txBox="1">
            <a:spLocks noChangeArrowheads="1"/>
          </p:cNvSpPr>
          <p:nvPr/>
        </p:nvSpPr>
        <p:spPr bwMode="auto">
          <a:xfrm>
            <a:off x="2750076" y="3992746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itchFamily="2" charset="-122"/>
              </a:rPr>
              <a:t>G</a:t>
            </a: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flipV="1">
            <a:off x="2703984" y="2511473"/>
            <a:ext cx="0" cy="74414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2703984" y="3265853"/>
            <a:ext cx="0" cy="72689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7412"/>
          <p:cNvSpPr txBox="1">
            <a:spLocks noChangeArrowheads="1"/>
          </p:cNvSpPr>
          <p:nvPr/>
        </p:nvSpPr>
        <p:spPr bwMode="auto">
          <a:xfrm>
            <a:off x="2932584" y="2294303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dirty="0">
              <a:latin typeface="宋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-20538"/>
            <a:ext cx="9288016" cy="704034"/>
            <a:chOff x="0" y="-27384"/>
            <a:chExt cx="9288016" cy="697627"/>
          </a:xfrm>
        </p:grpSpPr>
        <p:sp>
          <p:nvSpPr>
            <p:cNvPr id="21" name="矩形 20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95536" y="1371421"/>
            <a:ext cx="835292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右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图所示，雨燕沿虚线方向匀速自由飞翔，在图中画出雨燕所受重力和空气对它的作用力的示意图。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19" name="Group 1" descr="学科网(www.zxxk.com)--教育资源门户，提供试题试卷、教案、课件、教学论文、素材等各类教学资源库下载，还有大量丰富的教学资讯！"/>
          <p:cNvGrpSpPr>
            <a:grpSpLocks/>
          </p:cNvGrpSpPr>
          <p:nvPr/>
        </p:nvGrpSpPr>
        <p:grpSpPr bwMode="auto">
          <a:xfrm>
            <a:off x="4560610" y="2769734"/>
            <a:ext cx="2675686" cy="1751047"/>
            <a:chOff x="7711" y="1847"/>
            <a:chExt cx="1806" cy="1191"/>
          </a:xfrm>
        </p:grpSpPr>
        <p:pic>
          <p:nvPicPr>
            <p:cNvPr id="23" name="Picture 3" descr="学科网(www.zxxk.com)--教育资源门户，提供试题试卷、教案、课件、教学论文、素材等各类教学资源库下载，还有大量丰富的教学资讯！"/>
            <p:cNvPicPr>
              <a:picLocks noChangeAspect="1" noChangeArrowheads="1"/>
            </p:cNvPicPr>
            <p:nvPr/>
          </p:nvPicPr>
          <p:blipFill>
            <a:blip r:embed="rId3" cstate="print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08493">
              <a:off x="7711" y="1847"/>
              <a:ext cx="1482" cy="1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Line 2" descr="学科网(www.zxxk.com)--教育资源门户，提供试题试卷、教案、课件、教学论文、素材等各类教学资源库下载，还有大量丰富的教学资讯！"/>
            <p:cNvSpPr>
              <a:spLocks noChangeShapeType="1"/>
            </p:cNvSpPr>
            <p:nvPr/>
          </p:nvSpPr>
          <p:spPr bwMode="auto">
            <a:xfrm flipV="1">
              <a:off x="7735" y="1883"/>
              <a:ext cx="1782" cy="8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文本框 17412"/>
          <p:cNvSpPr txBox="1">
            <a:spLocks noChangeArrowheads="1"/>
          </p:cNvSpPr>
          <p:nvPr/>
        </p:nvSpPr>
        <p:spPr bwMode="auto">
          <a:xfrm>
            <a:off x="6236190" y="4059324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>
                <a:latin typeface="宋体" pitchFamily="2" charset="-122"/>
              </a:rPr>
              <a:t>G</a:t>
            </a:r>
          </a:p>
        </p:txBody>
      </p:sp>
      <p:sp>
        <p:nvSpPr>
          <p:cNvPr id="26" name="文本框 17413"/>
          <p:cNvSpPr txBox="1">
            <a:spLocks noChangeArrowheads="1"/>
          </p:cNvSpPr>
          <p:nvPr/>
        </p:nvSpPr>
        <p:spPr bwMode="auto">
          <a:xfrm>
            <a:off x="6324574" y="2355726"/>
            <a:ext cx="5334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27" name="直接连接符 26"/>
          <p:cNvSpPr>
            <a:spLocks noChangeShapeType="1"/>
          </p:cNvSpPr>
          <p:nvPr/>
        </p:nvSpPr>
        <p:spPr bwMode="auto">
          <a:xfrm flipV="1">
            <a:off x="6172174" y="2563992"/>
            <a:ext cx="0" cy="74414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6095974" y="3306942"/>
            <a:ext cx="152400" cy="11430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6172174" y="3364093"/>
            <a:ext cx="0" cy="8501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5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/>
      <p:bldP spid="25" grpId="0"/>
      <p:bldP spid="26" grpId="0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0970" y="1444504"/>
            <a:ext cx="7996555" cy="9787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. 如图所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rPr>
              <a:t>示，请画出水中正在下沉铁球的受力示意图. （水的阻力忽略不计）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0413"/>
          <a:stretch/>
        </p:blipFill>
        <p:spPr>
          <a:xfrm>
            <a:off x="3059832" y="2888419"/>
            <a:ext cx="1899920" cy="1227318"/>
          </a:xfrm>
          <a:prstGeom prst="rect">
            <a:avLst/>
          </a:prstGeom>
        </p:spPr>
      </p:pic>
      <p:sp>
        <p:nvSpPr>
          <p:cNvPr id="8" name="文本框 17412"/>
          <p:cNvSpPr txBox="1">
            <a:spLocks noChangeArrowheads="1"/>
          </p:cNvSpPr>
          <p:nvPr/>
        </p:nvSpPr>
        <p:spPr bwMode="auto">
          <a:xfrm>
            <a:off x="4114679" y="4208770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>
                <a:latin typeface="宋体" pitchFamily="2" charset="-122"/>
              </a:rPr>
              <a:t>G</a:t>
            </a:r>
          </a:p>
        </p:txBody>
      </p:sp>
      <p:sp>
        <p:nvSpPr>
          <p:cNvPr id="9" name="文本框 17413"/>
          <p:cNvSpPr txBox="1">
            <a:spLocks noChangeArrowheads="1"/>
          </p:cNvSpPr>
          <p:nvPr/>
        </p:nvSpPr>
        <p:spPr bwMode="auto">
          <a:xfrm>
            <a:off x="4203063" y="2505172"/>
            <a:ext cx="5334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flipV="1">
            <a:off x="4050663" y="2897587"/>
            <a:ext cx="0" cy="58285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4050663" y="3502109"/>
            <a:ext cx="0" cy="8501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-20538"/>
            <a:ext cx="9288016" cy="720080"/>
            <a:chOff x="0" y="-27384"/>
            <a:chExt cx="9288016" cy="697627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文本框 12297"/>
          <p:cNvSpPr txBox="1">
            <a:spLocks noChangeArrowheads="1"/>
          </p:cNvSpPr>
          <p:nvPr/>
        </p:nvSpPr>
        <p:spPr bwMode="auto">
          <a:xfrm>
            <a:off x="812678" y="666208"/>
            <a:ext cx="7001445" cy="609398"/>
          </a:xfrm>
          <a:prstGeom prst="rect">
            <a:avLst/>
          </a:prstGeom>
          <a:solidFill>
            <a:srgbClr val="00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类型三：非平衡状态力的示意图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0222234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405592" y="771550"/>
            <a:ext cx="842486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8288"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MingLiU_HKSCS" pitchFamily="18" charset="-120"/>
                <a:ea typeface="MingLiU_HKSCS" pitchFamily="18" charset="-120"/>
                <a:cs typeface="Times New Roman" pitchFamily="18" charset="0"/>
              </a:rPr>
              <a:t>．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将一个小球放在竖直放置的弹簧上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用手向下压小球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松手后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小球在弹簧弹力作用下向上加速运动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不考虑空气阻力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请画出松手时小球的受力示意图。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24" y="3553112"/>
            <a:ext cx="941388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接连接符 5"/>
          <p:cNvSpPr>
            <a:spLocks noChangeShapeType="1"/>
          </p:cNvSpPr>
          <p:nvPr/>
        </p:nvSpPr>
        <p:spPr bwMode="auto">
          <a:xfrm>
            <a:off x="2258616" y="3756976"/>
            <a:ext cx="9302" cy="54569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26630"/>
          <p:cNvSpPr txBox="1">
            <a:spLocks noChangeArrowheads="1"/>
          </p:cNvSpPr>
          <p:nvPr/>
        </p:nvSpPr>
        <p:spPr bwMode="auto">
          <a:xfrm>
            <a:off x="1619672" y="4086642"/>
            <a:ext cx="609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+mn-ea"/>
                <a:ea typeface="+mn-ea"/>
              </a:rPr>
              <a:t>G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 flipH="1" flipV="1">
            <a:off x="2251369" y="2767958"/>
            <a:ext cx="7248" cy="9416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26630"/>
          <p:cNvSpPr txBox="1">
            <a:spLocks noChangeArrowheads="1"/>
          </p:cNvSpPr>
          <p:nvPr/>
        </p:nvSpPr>
        <p:spPr bwMode="auto">
          <a:xfrm>
            <a:off x="1717968" y="2571750"/>
            <a:ext cx="609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>
                <a:latin typeface="+mn-ea"/>
                <a:ea typeface="+mn-ea"/>
              </a:rPr>
              <a:t>F</a:t>
            </a:r>
            <a:endParaRPr lang="en-US" altLang="zh-CN" sz="2800" b="1" dirty="0">
              <a:latin typeface="+mn-ea"/>
              <a:ea typeface="+mn-ea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2228976" y="3728316"/>
            <a:ext cx="64301" cy="45719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0" y="-20538"/>
            <a:ext cx="9288016" cy="792088"/>
            <a:chOff x="0" y="-27384"/>
            <a:chExt cx="9288016" cy="697627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933304" y="2926324"/>
            <a:ext cx="435783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解析：物体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在两个相反方向力的作用下做加速运动，则与物体速度方向相同的力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较大</a:t>
            </a:r>
            <a:endParaRPr lang="en-US" altLang="zh-CN" sz="24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50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inIdea"/>
          <p:cNvSpPr/>
          <p:nvPr/>
        </p:nvSpPr>
        <p:spPr>
          <a:xfrm>
            <a:off x="3127041" y="1808779"/>
            <a:ext cx="2561060" cy="811530"/>
          </a:xfrm>
          <a:custGeom>
            <a:avLst/>
            <a:gdLst>
              <a:gd name="rtl" fmla="*/ 224960 w 1767760"/>
              <a:gd name="rtt" fmla="*/ 132240 h 547200"/>
              <a:gd name="rtr" fmla="*/ 1539760 w 1767760"/>
              <a:gd name="rtb" fmla="*/ 428640 h 547200"/>
            </a:gdLst>
            <a:ahLst/>
            <a:cxnLst/>
            <a:rect l="rtl" t="rtt" r="rtr" b="rtb"/>
            <a:pathLst>
              <a:path w="1767760" h="547200">
                <a:moveTo>
                  <a:pt x="273600" y="0"/>
                </a:moveTo>
                <a:lnTo>
                  <a:pt x="1494160" y="0"/>
                </a:lnTo>
                <a:cubicBezTo>
                  <a:pt x="1645269" y="0"/>
                  <a:pt x="1767760" y="122491"/>
                  <a:pt x="1767760" y="273600"/>
                </a:cubicBezTo>
                <a:cubicBezTo>
                  <a:pt x="1767760" y="424709"/>
                  <a:pt x="1645269" y="547200"/>
                  <a:pt x="1494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力学作图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696268" y="1097456"/>
            <a:ext cx="2923538" cy="1337923"/>
            <a:chOff x="10049" y="3225"/>
            <a:chExt cx="3938" cy="4229"/>
          </a:xfrm>
        </p:grpSpPr>
        <p:sp>
          <p:nvSpPr>
            <p:cNvPr id="4" name="MMConnector"/>
            <p:cNvSpPr/>
            <p:nvPr/>
          </p:nvSpPr>
          <p:spPr>
            <a:xfrm>
              <a:off x="10049" y="4454"/>
              <a:ext cx="1454" cy="3000"/>
            </a:xfrm>
            <a:custGeom>
              <a:avLst/>
              <a:gdLst/>
              <a:ahLst/>
              <a:cxnLst/>
              <a:rect l="0" t="0" r="0" b="0"/>
              <a:pathLst>
                <a:path w="1025584" h="637503">
                  <a:moveTo>
                    <a:pt x="-202015" y="163734"/>
                  </a:moveTo>
                  <a:cubicBezTo>
                    <a:pt x="-216654" y="176084"/>
                    <a:pt x="-218371" y="193645"/>
                    <a:pt x="-208816" y="204724"/>
                  </a:cubicBezTo>
                  <a:cubicBezTo>
                    <a:pt x="-199262" y="215803"/>
                    <a:pt x="-181447" y="216900"/>
                    <a:pt x="-167272" y="204022"/>
                  </a:cubicBezTo>
                  <a:cubicBezTo>
                    <a:pt x="-153980" y="191946"/>
                    <a:pt x="-140688" y="179871"/>
                    <a:pt x="-127596" y="167630"/>
                  </a:cubicBezTo>
                  <a:cubicBezTo>
                    <a:pt x="-114504" y="155389"/>
                    <a:pt x="-101612" y="142982"/>
                    <a:pt x="-88826" y="130500"/>
                  </a:cubicBezTo>
                  <a:cubicBezTo>
                    <a:pt x="-76039" y="118018"/>
                    <a:pt x="-63358" y="105459"/>
                    <a:pt x="-50767" y="92844"/>
                  </a:cubicBezTo>
                  <a:cubicBezTo>
                    <a:pt x="-38176" y="80228"/>
                    <a:pt x="-25674" y="67555"/>
                    <a:pt x="-13224" y="54859"/>
                  </a:cubicBezTo>
                  <a:cubicBezTo>
                    <a:pt x="-773" y="42163"/>
                    <a:pt x="11625" y="29445"/>
                    <a:pt x="24005" y="16733"/>
                  </a:cubicBezTo>
                  <a:cubicBezTo>
                    <a:pt x="36384" y="4021"/>
                    <a:pt x="48743" y="-8684"/>
                    <a:pt x="61117" y="-21351"/>
                  </a:cubicBezTo>
                  <a:cubicBezTo>
                    <a:pt x="73490" y="-34019"/>
                    <a:pt x="85878" y="-46650"/>
                    <a:pt x="98312" y="-59212"/>
                  </a:cubicBezTo>
                  <a:cubicBezTo>
                    <a:pt x="110746" y="-71774"/>
                    <a:pt x="123227" y="-84269"/>
                    <a:pt x="135788" y="-96662"/>
                  </a:cubicBezTo>
                  <a:cubicBezTo>
                    <a:pt x="148348" y="-109056"/>
                    <a:pt x="160988" y="-121349"/>
                    <a:pt x="173739" y="-133507"/>
                  </a:cubicBezTo>
                  <a:cubicBezTo>
                    <a:pt x="186490" y="-145664"/>
                    <a:pt x="199353" y="-157687"/>
                    <a:pt x="212357" y="-169536"/>
                  </a:cubicBezTo>
                  <a:cubicBezTo>
                    <a:pt x="225362" y="-181386"/>
                    <a:pt x="238508" y="-193063"/>
                    <a:pt x="251826" y="-204526"/>
                  </a:cubicBezTo>
                  <a:cubicBezTo>
                    <a:pt x="265143" y="-215989"/>
                    <a:pt x="278632" y="-227238"/>
                    <a:pt x="292317" y="-238230"/>
                  </a:cubicBezTo>
                  <a:cubicBezTo>
                    <a:pt x="306002" y="-249221"/>
                    <a:pt x="319884" y="-259955"/>
                    <a:pt x="333985" y="-270383"/>
                  </a:cubicBezTo>
                  <a:cubicBezTo>
                    <a:pt x="348085" y="-280811"/>
                    <a:pt x="362404" y="-290934"/>
                    <a:pt x="376957" y="-300701"/>
                  </a:cubicBezTo>
                  <a:cubicBezTo>
                    <a:pt x="391510" y="-310469"/>
                    <a:pt x="406297" y="-319882"/>
                    <a:pt x="421326" y="-328890"/>
                  </a:cubicBezTo>
                  <a:cubicBezTo>
                    <a:pt x="436355" y="-337897"/>
                    <a:pt x="451625" y="-346500"/>
                    <a:pt x="467137" y="-354649"/>
                  </a:cubicBezTo>
                  <a:cubicBezTo>
                    <a:pt x="482649" y="-362799"/>
                    <a:pt x="498403" y="-370495"/>
                    <a:pt x="514382" y="-377696"/>
                  </a:cubicBezTo>
                  <a:cubicBezTo>
                    <a:pt x="530362" y="-384897"/>
                    <a:pt x="546567" y="-391602"/>
                    <a:pt x="562992" y="-397778"/>
                  </a:cubicBezTo>
                  <a:cubicBezTo>
                    <a:pt x="579417" y="-403953"/>
                    <a:pt x="596062" y="-409600"/>
                    <a:pt x="612840" y="-414693"/>
                  </a:cubicBezTo>
                  <a:cubicBezTo>
                    <a:pt x="629618" y="-419787"/>
                    <a:pt x="646528" y="-424329"/>
                    <a:pt x="663750" y="-428312"/>
                  </a:cubicBezTo>
                  <a:cubicBezTo>
                    <a:pt x="680971" y="-432295"/>
                    <a:pt x="698504" y="-435720"/>
                    <a:pt x="715511" y="-438579"/>
                  </a:cubicBezTo>
                  <a:cubicBezTo>
                    <a:pt x="732518" y="-441438"/>
                    <a:pt x="749000" y="-443730"/>
                    <a:pt x="767899" y="-445520"/>
                  </a:cubicBezTo>
                  <a:cubicBezTo>
                    <a:pt x="786797" y="-447310"/>
                    <a:pt x="808113" y="-448596"/>
                    <a:pt x="820690" y="-449230"/>
                  </a:cubicBezTo>
                  <a:cubicBezTo>
                    <a:pt x="833266" y="-449864"/>
                    <a:pt x="837103" y="-449844"/>
                    <a:pt x="840940" y="-449825"/>
                  </a:cubicBezTo>
                  <a:cubicBezTo>
                    <a:pt x="843676" y="-449811"/>
                    <a:pt x="845500" y="-451535"/>
                    <a:pt x="845500" y="-453625"/>
                  </a:cubicBezTo>
                  <a:cubicBezTo>
                    <a:pt x="845500" y="-455715"/>
                    <a:pt x="843674" y="-457311"/>
                    <a:pt x="840940" y="-457425"/>
                  </a:cubicBezTo>
                  <a:cubicBezTo>
                    <a:pt x="837079" y="-457586"/>
                    <a:pt x="833218" y="-457748"/>
                    <a:pt x="820506" y="-457574"/>
                  </a:cubicBezTo>
                  <a:cubicBezTo>
                    <a:pt x="807793" y="-457400"/>
                    <a:pt x="786228" y="-456890"/>
                    <a:pt x="767055" y="-455781"/>
                  </a:cubicBezTo>
                  <a:cubicBezTo>
                    <a:pt x="747882" y="-454672"/>
                    <a:pt x="731099" y="-452963"/>
                    <a:pt x="713742" y="-450697"/>
                  </a:cubicBezTo>
                  <a:cubicBezTo>
                    <a:pt x="696385" y="-448430"/>
                    <a:pt x="678452" y="-445605"/>
                    <a:pt x="660791" y="-442196"/>
                  </a:cubicBezTo>
                  <a:cubicBezTo>
                    <a:pt x="643129" y="-438788"/>
                    <a:pt x="625738" y="-434795"/>
                    <a:pt x="608442" y="-430230"/>
                  </a:cubicBezTo>
                  <a:cubicBezTo>
                    <a:pt x="591147" y="-425664"/>
                    <a:pt x="573946" y="-420524"/>
                    <a:pt x="556936" y="-414831"/>
                  </a:cubicBezTo>
                  <a:cubicBezTo>
                    <a:pt x="539925" y="-409137"/>
                    <a:pt x="523105" y="-402890"/>
                    <a:pt x="506487" y="-396123"/>
                  </a:cubicBezTo>
                  <a:cubicBezTo>
                    <a:pt x="489870" y="-389356"/>
                    <a:pt x="473456" y="-382070"/>
                    <a:pt x="457270" y="-374309"/>
                  </a:cubicBezTo>
                  <a:cubicBezTo>
                    <a:pt x="441083" y="-366548"/>
                    <a:pt x="425123" y="-358313"/>
                    <a:pt x="409398" y="-349655"/>
                  </a:cubicBezTo>
                  <a:cubicBezTo>
                    <a:pt x="393673" y="-340997"/>
                    <a:pt x="378183" y="-331917"/>
                    <a:pt x="362926" y="-322468"/>
                  </a:cubicBezTo>
                  <a:cubicBezTo>
                    <a:pt x="347669" y="-313020"/>
                    <a:pt x="332645" y="-303204"/>
                    <a:pt x="317844" y="-293076"/>
                  </a:cubicBezTo>
                  <a:cubicBezTo>
                    <a:pt x="303043" y="-282947"/>
                    <a:pt x="288465" y="-272505"/>
                    <a:pt x="274091" y="-261804"/>
                  </a:cubicBezTo>
                  <a:cubicBezTo>
                    <a:pt x="259718" y="-251102"/>
                    <a:pt x="245549" y="-240140"/>
                    <a:pt x="231563" y="-228967"/>
                  </a:cubicBezTo>
                  <a:cubicBezTo>
                    <a:pt x="217577" y="-217794"/>
                    <a:pt x="203773" y="-206410"/>
                    <a:pt x="190125" y="-194860"/>
                  </a:cubicBezTo>
                  <a:cubicBezTo>
                    <a:pt x="176477" y="-183310"/>
                    <a:pt x="162984" y="-171595"/>
                    <a:pt x="149620" y="-159756"/>
                  </a:cubicBezTo>
                  <a:cubicBezTo>
                    <a:pt x="136255" y="-147918"/>
                    <a:pt x="123017" y="-135955"/>
                    <a:pt x="109877" y="-123907"/>
                  </a:cubicBezTo>
                  <a:cubicBezTo>
                    <a:pt x="96737" y="-111860"/>
                    <a:pt x="83695" y="-99727"/>
                    <a:pt x="70720" y="-87546"/>
                  </a:cubicBezTo>
                  <a:cubicBezTo>
                    <a:pt x="57745" y="-75364"/>
                    <a:pt x="44838" y="-63134"/>
                    <a:pt x="31967" y="-50889"/>
                  </a:cubicBezTo>
                  <a:cubicBezTo>
                    <a:pt x="19097" y="-38644"/>
                    <a:pt x="6263" y="-26385"/>
                    <a:pt x="-6563" y="-14145"/>
                  </a:cubicBezTo>
                  <a:cubicBezTo>
                    <a:pt x="-19389" y="-1905"/>
                    <a:pt x="-32209" y="10315"/>
                    <a:pt x="-45050" y="22483"/>
                  </a:cubicBezTo>
                  <a:cubicBezTo>
                    <a:pt x="-57891" y="34652"/>
                    <a:pt x="-70754" y="46768"/>
                    <a:pt x="-83670" y="58794"/>
                  </a:cubicBezTo>
                  <a:cubicBezTo>
                    <a:pt x="-96587" y="70821"/>
                    <a:pt x="-109557" y="82756"/>
                    <a:pt x="-122596" y="94583"/>
                  </a:cubicBezTo>
                  <a:cubicBezTo>
                    <a:pt x="-135636" y="106411"/>
                    <a:pt x="-148745" y="118131"/>
                    <a:pt x="-161993" y="129638"/>
                  </a:cubicBezTo>
                  <a:cubicBezTo>
                    <a:pt x="-175241" y="141145"/>
                    <a:pt x="-188628" y="152439"/>
                    <a:pt x="-202015" y="16373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7600" cap="rnd">
              <a:solidFill>
                <a:schemeClr val="tx2"/>
              </a:solidFill>
              <a:round/>
            </a:ln>
          </p:spPr>
        </p:sp>
        <p:sp>
          <p:nvSpPr>
            <p:cNvPr id="5" name="MainTopic"/>
            <p:cNvSpPr/>
            <p:nvPr/>
          </p:nvSpPr>
          <p:spPr>
            <a:xfrm>
              <a:off x="10736" y="3225"/>
              <a:ext cx="3251" cy="2248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800" dirty="0" smtClean="0">
                  <a:latin typeface="宋体" panose="02010600030101010101" pitchFamily="2" charset="-122"/>
                </a:rPr>
                <a:t>画确定的力</a:t>
              </a:r>
              <a:endParaRPr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3562" y="2318843"/>
            <a:ext cx="3733165" cy="439579"/>
            <a:chOff x="2454" y="5932"/>
            <a:chExt cx="5879" cy="923"/>
          </a:xfrm>
          <a:solidFill>
            <a:schemeClr val="tx2">
              <a:lumMod val="75000"/>
            </a:schemeClr>
          </a:solidFill>
        </p:grpSpPr>
        <p:sp>
          <p:nvSpPr>
            <p:cNvPr id="10" name="MMConnector"/>
            <p:cNvSpPr/>
            <p:nvPr/>
          </p:nvSpPr>
          <p:spPr>
            <a:xfrm>
              <a:off x="6403" y="6053"/>
              <a:ext cx="1930" cy="358"/>
            </a:xfrm>
            <a:custGeom>
              <a:avLst/>
              <a:gdLst/>
              <a:ahLst/>
              <a:cxnLst/>
              <a:rect l="0" t="0" r="0" b="0"/>
              <a:pathLst>
                <a:path w="818268" h="114962">
                  <a:moveTo>
                    <a:pt x="-17285" y="20337"/>
                  </a:moveTo>
                  <a:cubicBezTo>
                    <a:pt x="1567" y="16961"/>
                    <a:pt x="11550" y="2150"/>
                    <a:pt x="8587" y="-12177"/>
                  </a:cubicBezTo>
                  <a:cubicBezTo>
                    <a:pt x="5624" y="-26504"/>
                    <a:pt x="-9421" y="-36169"/>
                    <a:pt x="-28059" y="-31761"/>
                  </a:cubicBezTo>
                  <a:cubicBezTo>
                    <a:pt x="-45341" y="-27674"/>
                    <a:pt x="-62623" y="-23587"/>
                    <a:pt x="-79891" y="-19489"/>
                  </a:cubicBezTo>
                  <a:cubicBezTo>
                    <a:pt x="-97159" y="-15392"/>
                    <a:pt x="-114413" y="-11285"/>
                    <a:pt x="-131662" y="-7193"/>
                  </a:cubicBezTo>
                  <a:cubicBezTo>
                    <a:pt x="-148912" y="-3101"/>
                    <a:pt x="-166157" y="975"/>
                    <a:pt x="-183403" y="5018"/>
                  </a:cubicBezTo>
                  <a:cubicBezTo>
                    <a:pt x="-200648" y="9061"/>
                    <a:pt x="-217893" y="13072"/>
                    <a:pt x="-235144" y="17030"/>
                  </a:cubicBezTo>
                  <a:cubicBezTo>
                    <a:pt x="-252395" y="20988"/>
                    <a:pt x="-269651" y="24893"/>
                    <a:pt x="-286918" y="28726"/>
                  </a:cubicBezTo>
                  <a:cubicBezTo>
                    <a:pt x="-304185" y="32560"/>
                    <a:pt x="-321462" y="36321"/>
                    <a:pt x="-338755" y="39991"/>
                  </a:cubicBezTo>
                  <a:cubicBezTo>
                    <a:pt x="-356048" y="43661"/>
                    <a:pt x="-373356" y="47239"/>
                    <a:pt x="-390683" y="50707"/>
                  </a:cubicBezTo>
                  <a:cubicBezTo>
                    <a:pt x="-408010" y="54176"/>
                    <a:pt x="-425357" y="57533"/>
                    <a:pt x="-442726" y="60763"/>
                  </a:cubicBezTo>
                  <a:cubicBezTo>
                    <a:pt x="-460096" y="63992"/>
                    <a:pt x="-477488" y="67092"/>
                    <a:pt x="-494903" y="70047"/>
                  </a:cubicBezTo>
                  <a:cubicBezTo>
                    <a:pt x="-512318" y="73001"/>
                    <a:pt x="-529756" y="75810"/>
                    <a:pt x="-547228" y="78456"/>
                  </a:cubicBezTo>
                  <a:cubicBezTo>
                    <a:pt x="-564699" y="81103"/>
                    <a:pt x="-582206" y="83588"/>
                    <a:pt x="-599705" y="85896"/>
                  </a:cubicBezTo>
                  <a:cubicBezTo>
                    <a:pt x="-617205" y="88204"/>
                    <a:pt x="-634699" y="90335"/>
                    <a:pt x="-652336" y="92281"/>
                  </a:cubicBezTo>
                  <a:cubicBezTo>
                    <a:pt x="-669973" y="94227"/>
                    <a:pt x="-687754" y="95988"/>
                    <a:pt x="-705111" y="97536"/>
                  </a:cubicBezTo>
                  <a:cubicBezTo>
                    <a:pt x="-722468" y="99084"/>
                    <a:pt x="-739401" y="100418"/>
                    <a:pt x="-758017" y="101599"/>
                  </a:cubicBezTo>
                  <a:cubicBezTo>
                    <a:pt x="-776634" y="102779"/>
                    <a:pt x="-796933" y="103804"/>
                    <a:pt x="-811034" y="104421"/>
                  </a:cubicBezTo>
                  <a:cubicBezTo>
                    <a:pt x="-825135" y="105037"/>
                    <a:pt x="-833037" y="105243"/>
                    <a:pt x="-840940" y="105450"/>
                  </a:cubicBezTo>
                  <a:cubicBezTo>
                    <a:pt x="-843675" y="105522"/>
                    <a:pt x="-845500" y="107160"/>
                    <a:pt x="-845500" y="109250"/>
                  </a:cubicBezTo>
                  <a:cubicBezTo>
                    <a:pt x="-845500" y="111340"/>
                    <a:pt x="-843675" y="112971"/>
                    <a:pt x="-840940" y="113050"/>
                  </a:cubicBezTo>
                  <a:cubicBezTo>
                    <a:pt x="-833011" y="113279"/>
                    <a:pt x="-825082" y="113509"/>
                    <a:pt x="-810908" y="113670"/>
                  </a:cubicBezTo>
                  <a:cubicBezTo>
                    <a:pt x="-796733" y="113832"/>
                    <a:pt x="-776313" y="113925"/>
                    <a:pt x="-757562" y="113771"/>
                  </a:cubicBezTo>
                  <a:cubicBezTo>
                    <a:pt x="-738810" y="113616"/>
                    <a:pt x="-721727" y="113213"/>
                    <a:pt x="-704198" y="112619"/>
                  </a:cubicBezTo>
                  <a:cubicBezTo>
                    <a:pt x="-686669" y="112025"/>
                    <a:pt x="-668695" y="111240"/>
                    <a:pt x="-650848" y="110260"/>
                  </a:cubicBezTo>
                  <a:cubicBezTo>
                    <a:pt x="-633001" y="109281"/>
                    <a:pt x="-615282" y="108107"/>
                    <a:pt x="-597541" y="106755"/>
                  </a:cubicBezTo>
                  <a:cubicBezTo>
                    <a:pt x="-579801" y="105403"/>
                    <a:pt x="-562040" y="103872"/>
                    <a:pt x="-544302" y="102177"/>
                  </a:cubicBezTo>
                  <a:cubicBezTo>
                    <a:pt x="-526564" y="100482"/>
                    <a:pt x="-508849" y="98621"/>
                    <a:pt x="-491149" y="96613"/>
                  </a:cubicBezTo>
                  <a:cubicBezTo>
                    <a:pt x="-473449" y="94605"/>
                    <a:pt x="-455764" y="92448"/>
                    <a:pt x="-438097" y="90161"/>
                  </a:cubicBezTo>
                  <a:cubicBezTo>
                    <a:pt x="-420431" y="87874"/>
                    <a:pt x="-402784" y="85456"/>
                    <a:pt x="-385155" y="82927"/>
                  </a:cubicBezTo>
                  <a:cubicBezTo>
                    <a:pt x="-367527" y="80398"/>
                    <a:pt x="-349917" y="77758"/>
                    <a:pt x="-332325" y="75026"/>
                  </a:cubicBezTo>
                  <a:cubicBezTo>
                    <a:pt x="-314734" y="72294"/>
                    <a:pt x="-297161" y="69471"/>
                    <a:pt x="-279605" y="66577"/>
                  </a:cubicBezTo>
                  <a:cubicBezTo>
                    <a:pt x="-262049" y="63682"/>
                    <a:pt x="-244511" y="60716"/>
                    <a:pt x="-226987" y="57700"/>
                  </a:cubicBezTo>
                  <a:cubicBezTo>
                    <a:pt x="-209464" y="54683"/>
                    <a:pt x="-191956" y="51616"/>
                    <a:pt x="-174461" y="48519"/>
                  </a:cubicBezTo>
                  <a:cubicBezTo>
                    <a:pt x="-156966" y="45421"/>
                    <a:pt x="-139484" y="42293"/>
                    <a:pt x="-122012" y="39153"/>
                  </a:cubicBezTo>
                  <a:cubicBezTo>
                    <a:pt x="-104540" y="36013"/>
                    <a:pt x="-87078" y="32859"/>
                    <a:pt x="-69625" y="29721"/>
                  </a:cubicBezTo>
                  <a:cubicBezTo>
                    <a:pt x="-52172" y="26583"/>
                    <a:pt x="-34729" y="23460"/>
                    <a:pt x="-17285" y="20337"/>
                  </a:cubicBezTo>
                  <a:close/>
                </a:path>
              </a:pathLst>
            </a:custGeom>
            <a:grpFill/>
            <a:ln w="7600" cap="rnd">
              <a:solidFill>
                <a:schemeClr val="tx2"/>
              </a:solidFill>
              <a:round/>
            </a:ln>
          </p:spPr>
        </p:sp>
        <p:sp>
          <p:nvSpPr>
            <p:cNvPr id="11" name="MainTopic"/>
            <p:cNvSpPr/>
            <p:nvPr/>
          </p:nvSpPr>
          <p:spPr>
            <a:xfrm>
              <a:off x="2454" y="5932"/>
              <a:ext cx="1965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2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800" dirty="0">
                  <a:latin typeface="宋体" panose="02010600030101010101" pitchFamily="2" charset="-122"/>
                </a:rPr>
                <a:t>弹</a:t>
              </a:r>
              <a:r>
                <a:rPr sz="2800" dirty="0">
                  <a:latin typeface="宋体" panose="02010600030101010101" pitchFamily="2" charset="-122"/>
                </a:rPr>
                <a:t>力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3562" y="1046779"/>
            <a:ext cx="3518535" cy="1437323"/>
            <a:chOff x="2454" y="2809"/>
            <a:chExt cx="5541" cy="3018"/>
          </a:xfrm>
        </p:grpSpPr>
        <p:sp>
          <p:nvSpPr>
            <p:cNvPr id="13" name="MMConnector"/>
            <p:cNvSpPr/>
            <p:nvPr/>
          </p:nvSpPr>
          <p:spPr>
            <a:xfrm>
              <a:off x="6064" y="4379"/>
              <a:ext cx="1931" cy="1448"/>
            </a:xfrm>
            <a:custGeom>
              <a:avLst/>
              <a:gdLst/>
              <a:ahLst/>
              <a:cxnLst/>
              <a:rect l="0" t="0" r="0" b="0"/>
              <a:pathLst>
                <a:path w="987257" h="524346">
                  <a:moveTo>
                    <a:pt x="130222" y="153175"/>
                  </a:moveTo>
                  <a:cubicBezTo>
                    <a:pt x="145164" y="165155"/>
                    <a:pt x="162878" y="162958"/>
                    <a:pt x="171731" y="151310"/>
                  </a:cubicBezTo>
                  <a:cubicBezTo>
                    <a:pt x="180583" y="139662"/>
                    <a:pt x="177819" y="122194"/>
                    <a:pt x="162412" y="110818"/>
                  </a:cubicBezTo>
                  <a:cubicBezTo>
                    <a:pt x="148285" y="100388"/>
                    <a:pt x="134159" y="89957"/>
                    <a:pt x="120126" y="79350"/>
                  </a:cubicBezTo>
                  <a:cubicBezTo>
                    <a:pt x="106093" y="68742"/>
                    <a:pt x="92154" y="57957"/>
                    <a:pt x="78253" y="47091"/>
                  </a:cubicBezTo>
                  <a:cubicBezTo>
                    <a:pt x="64351" y="36224"/>
                    <a:pt x="50488" y="25275"/>
                    <a:pt x="36645" y="14266"/>
                  </a:cubicBezTo>
                  <a:cubicBezTo>
                    <a:pt x="22802" y="3256"/>
                    <a:pt x="8978" y="-7813"/>
                    <a:pt x="-4854" y="-18903"/>
                  </a:cubicBezTo>
                  <a:cubicBezTo>
                    <a:pt x="-18686" y="-29992"/>
                    <a:pt x="-32528" y="-41100"/>
                    <a:pt x="-46406" y="-52192"/>
                  </a:cubicBezTo>
                  <a:cubicBezTo>
                    <a:pt x="-60284" y="-63284"/>
                    <a:pt x="-74199" y="-74359"/>
                    <a:pt x="-88178" y="-85379"/>
                  </a:cubicBezTo>
                  <a:cubicBezTo>
                    <a:pt x="-102158" y="-96399"/>
                    <a:pt x="-116202" y="-107363"/>
                    <a:pt x="-130338" y="-118232"/>
                  </a:cubicBezTo>
                  <a:cubicBezTo>
                    <a:pt x="-144474" y="-129101"/>
                    <a:pt x="-158703" y="-139874"/>
                    <a:pt x="-173051" y="-150510"/>
                  </a:cubicBezTo>
                  <a:cubicBezTo>
                    <a:pt x="-187398" y="-161146"/>
                    <a:pt x="-201864" y="-171644"/>
                    <a:pt x="-216474" y="-181960"/>
                  </a:cubicBezTo>
                  <a:cubicBezTo>
                    <a:pt x="-231084" y="-192275"/>
                    <a:pt x="-245837" y="-202408"/>
                    <a:pt x="-260754" y="-212311"/>
                  </a:cubicBezTo>
                  <a:cubicBezTo>
                    <a:pt x="-275672" y="-222214"/>
                    <a:pt x="-290754" y="-231887"/>
                    <a:pt x="-306017" y="-241280"/>
                  </a:cubicBezTo>
                  <a:cubicBezTo>
                    <a:pt x="-321281" y="-250674"/>
                    <a:pt x="-336726" y="-259787"/>
                    <a:pt x="-352362" y="-268569"/>
                  </a:cubicBezTo>
                  <a:cubicBezTo>
                    <a:pt x="-367999" y="-277351"/>
                    <a:pt x="-383828" y="-285802"/>
                    <a:pt x="-399852" y="-293872"/>
                  </a:cubicBezTo>
                  <a:cubicBezTo>
                    <a:pt x="-415875" y="-301941"/>
                    <a:pt x="-432094" y="-309629"/>
                    <a:pt x="-448503" y="-316887"/>
                  </a:cubicBezTo>
                  <a:cubicBezTo>
                    <a:pt x="-464911" y="-324145"/>
                    <a:pt x="-481510" y="-330973"/>
                    <a:pt x="-498281" y="-337330"/>
                  </a:cubicBezTo>
                  <a:cubicBezTo>
                    <a:pt x="-515052" y="-343686"/>
                    <a:pt x="-531995" y="-349571"/>
                    <a:pt x="-549100" y="-354951"/>
                  </a:cubicBezTo>
                  <a:cubicBezTo>
                    <a:pt x="-566204" y="-360331"/>
                    <a:pt x="-583470" y="-365206"/>
                    <a:pt x="-600823" y="-369555"/>
                  </a:cubicBezTo>
                  <a:cubicBezTo>
                    <a:pt x="-618176" y="-373904"/>
                    <a:pt x="-635616" y="-377726"/>
                    <a:pt x="-653277" y="-381011"/>
                  </a:cubicBezTo>
                  <a:cubicBezTo>
                    <a:pt x="-670937" y="-384296"/>
                    <a:pt x="-688818" y="-387042"/>
                    <a:pt x="-706262" y="-389264"/>
                  </a:cubicBezTo>
                  <a:cubicBezTo>
                    <a:pt x="-723706" y="-391486"/>
                    <a:pt x="-740714" y="-393182"/>
                    <a:pt x="-759575" y="-394334"/>
                  </a:cubicBezTo>
                  <a:cubicBezTo>
                    <a:pt x="-778435" y="-395487"/>
                    <a:pt x="-799149" y="-396095"/>
                    <a:pt x="-813019" y="-396307"/>
                  </a:cubicBezTo>
                  <a:cubicBezTo>
                    <a:pt x="-826889" y="-396519"/>
                    <a:pt x="-833914" y="-396334"/>
                    <a:pt x="-840940" y="-396150"/>
                  </a:cubicBezTo>
                  <a:cubicBezTo>
                    <a:pt x="-843675" y="-396078"/>
                    <a:pt x="-845500" y="-394440"/>
                    <a:pt x="-845500" y="-392350"/>
                  </a:cubicBezTo>
                  <a:cubicBezTo>
                    <a:pt x="-845500" y="-390260"/>
                    <a:pt x="-843676" y="-388587"/>
                    <a:pt x="-840940" y="-388550"/>
                  </a:cubicBezTo>
                  <a:cubicBezTo>
                    <a:pt x="-833964" y="-388455"/>
                    <a:pt x="-826988" y="-388360"/>
                    <a:pt x="-813267" y="-387603"/>
                  </a:cubicBezTo>
                  <a:cubicBezTo>
                    <a:pt x="-799546" y="-386847"/>
                    <a:pt x="-779080" y="-385428"/>
                    <a:pt x="-760497" y="-383548"/>
                  </a:cubicBezTo>
                  <a:cubicBezTo>
                    <a:pt x="-741913" y="-381668"/>
                    <a:pt x="-725212" y="-379326"/>
                    <a:pt x="-708123" y="-376454"/>
                  </a:cubicBezTo>
                  <a:cubicBezTo>
                    <a:pt x="-691033" y="-373582"/>
                    <a:pt x="-673554" y="-370179"/>
                    <a:pt x="-656335" y="-366261"/>
                  </a:cubicBezTo>
                  <a:cubicBezTo>
                    <a:pt x="-639117" y="-362344"/>
                    <a:pt x="-622158" y="-357912"/>
                    <a:pt x="-605323" y="-352973"/>
                  </a:cubicBezTo>
                  <a:cubicBezTo>
                    <a:pt x="-588488" y="-348033"/>
                    <a:pt x="-571776" y="-342587"/>
                    <a:pt x="-555254" y="-336658"/>
                  </a:cubicBezTo>
                  <a:cubicBezTo>
                    <a:pt x="-538733" y="-330729"/>
                    <a:pt x="-522402" y="-324317"/>
                    <a:pt x="-506265" y="-317454"/>
                  </a:cubicBezTo>
                  <a:cubicBezTo>
                    <a:pt x="-490128" y="-310591"/>
                    <a:pt x="-474185" y="-303277"/>
                    <a:pt x="-458446" y="-295552"/>
                  </a:cubicBezTo>
                  <a:cubicBezTo>
                    <a:pt x="-442708" y="-287827"/>
                    <a:pt x="-427173" y="-279691"/>
                    <a:pt x="-411840" y="-271188"/>
                  </a:cubicBezTo>
                  <a:cubicBezTo>
                    <a:pt x="-396508" y="-262685"/>
                    <a:pt x="-381377" y="-253815"/>
                    <a:pt x="-366438" y="-244624"/>
                  </a:cubicBezTo>
                  <a:cubicBezTo>
                    <a:pt x="-351500" y="-235433"/>
                    <a:pt x="-336753" y="-225921"/>
                    <a:pt x="-322184" y="-216135"/>
                  </a:cubicBezTo>
                  <a:cubicBezTo>
                    <a:pt x="-307614" y="-206348"/>
                    <a:pt x="-293221" y="-196286"/>
                    <a:pt x="-278982" y="-185995"/>
                  </a:cubicBezTo>
                  <a:cubicBezTo>
                    <a:pt x="-264744" y="-175703"/>
                    <a:pt x="-250661" y="-165181"/>
                    <a:pt x="-236708" y="-154472"/>
                  </a:cubicBezTo>
                  <a:cubicBezTo>
                    <a:pt x="-222754" y="-143763"/>
                    <a:pt x="-208931" y="-132866"/>
                    <a:pt x="-195210" y="-121821"/>
                  </a:cubicBezTo>
                  <a:cubicBezTo>
                    <a:pt x="-181489" y="-110777"/>
                    <a:pt x="-167870" y="-99585"/>
                    <a:pt x="-154323" y="-88283"/>
                  </a:cubicBezTo>
                  <a:cubicBezTo>
                    <a:pt x="-140776" y="-76982"/>
                    <a:pt x="-127302" y="-65571"/>
                    <a:pt x="-113869" y="-54086"/>
                  </a:cubicBezTo>
                  <a:cubicBezTo>
                    <a:pt x="-100436" y="-42601"/>
                    <a:pt x="-87044" y="-31043"/>
                    <a:pt x="-73663" y="-19445"/>
                  </a:cubicBezTo>
                  <a:cubicBezTo>
                    <a:pt x="-60282" y="-7848"/>
                    <a:pt x="-46910" y="3788"/>
                    <a:pt x="-33518" y="15430"/>
                  </a:cubicBezTo>
                  <a:cubicBezTo>
                    <a:pt x="-20125" y="27072"/>
                    <a:pt x="-6712" y="38720"/>
                    <a:pt x="6757" y="50336"/>
                  </a:cubicBezTo>
                  <a:cubicBezTo>
                    <a:pt x="20226" y="61952"/>
                    <a:pt x="33751" y="73537"/>
                    <a:pt x="47349" y="85068"/>
                  </a:cubicBezTo>
                  <a:cubicBezTo>
                    <a:pt x="60948" y="96600"/>
                    <a:pt x="74620" y="108077"/>
                    <a:pt x="88445" y="119419"/>
                  </a:cubicBezTo>
                  <a:cubicBezTo>
                    <a:pt x="102269" y="130762"/>
                    <a:pt x="116245" y="141968"/>
                    <a:pt x="130222" y="15317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4" name="MainTopic"/>
            <p:cNvSpPr/>
            <p:nvPr/>
          </p:nvSpPr>
          <p:spPr>
            <a:xfrm>
              <a:off x="2454" y="2809"/>
              <a:ext cx="1966" cy="923"/>
            </a:xfrm>
            <a:custGeom>
              <a:avLst/>
              <a:gdLst>
                <a:gd name="rtl" fmla="*/ 135280 w 448400"/>
                <a:gd name="rtt" fmla="*/ 71440 h 296400"/>
                <a:gd name="rtr" fmla="*/ 310080 w 448400"/>
                <a:gd name="rtb" fmla="*/ 238640 h 296400"/>
              </a:gdLst>
              <a:ahLst/>
              <a:cxnLst/>
              <a:rect l="rtl" t="rtt" r="rtr" b="rtb"/>
              <a:pathLst>
                <a:path w="448400" h="296400">
                  <a:moveTo>
                    <a:pt x="30400" y="0"/>
                  </a:moveTo>
                  <a:lnTo>
                    <a:pt x="418000" y="0"/>
                  </a:lnTo>
                  <a:cubicBezTo>
                    <a:pt x="434781" y="0"/>
                    <a:pt x="448400" y="13619"/>
                    <a:pt x="448400" y="30400"/>
                  </a:cubicBezTo>
                  <a:lnTo>
                    <a:pt x="448400" y="266000"/>
                  </a:lnTo>
                  <a:cubicBezTo>
                    <a:pt x="448400" y="282781"/>
                    <a:pt x="434781" y="296400"/>
                    <a:pt x="418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800" dirty="0" smtClean="0">
                  <a:latin typeface="宋体" panose="02010600030101010101" pitchFamily="2" charset="-122"/>
                </a:rPr>
                <a:t>重</a:t>
              </a:r>
              <a:r>
                <a:rPr sz="2800" dirty="0" smtClean="0">
                  <a:latin typeface="宋体" panose="02010600030101010101" pitchFamily="2" charset="-122"/>
                </a:rPr>
                <a:t>力</a:t>
              </a:r>
              <a:endParaRPr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95536" y="2903677"/>
            <a:ext cx="4350506" cy="1018223"/>
            <a:chOff x="3021" y="7160"/>
            <a:chExt cx="5836" cy="2138"/>
          </a:xfrm>
        </p:grpSpPr>
        <p:sp>
          <p:nvSpPr>
            <p:cNvPr id="46" name="MMConnector"/>
            <p:cNvSpPr/>
            <p:nvPr/>
          </p:nvSpPr>
          <p:spPr>
            <a:xfrm>
              <a:off x="7047" y="7160"/>
              <a:ext cx="1810" cy="1676"/>
            </a:xfrm>
            <a:custGeom>
              <a:avLst/>
              <a:gdLst/>
              <a:ahLst/>
              <a:cxnLst/>
              <a:rect l="0" t="0" r="0" b="0"/>
              <a:pathLst>
                <a:path w="1053638" h="730180">
                  <a:moveTo>
                    <a:pt x="230857" y="-209142"/>
                  </a:moveTo>
                  <a:cubicBezTo>
                    <a:pt x="244964" y="-222095"/>
                    <a:pt x="246011" y="-239680"/>
                    <a:pt x="236023" y="-250370"/>
                  </a:cubicBezTo>
                  <a:cubicBezTo>
                    <a:pt x="226036" y="-261061"/>
                    <a:pt x="208193" y="-261448"/>
                    <a:pt x="194540" y="-248018"/>
                  </a:cubicBezTo>
                  <a:cubicBezTo>
                    <a:pt x="181714" y="-235402"/>
                    <a:pt x="168889" y="-222786"/>
                    <a:pt x="156300" y="-209984"/>
                  </a:cubicBezTo>
                  <a:cubicBezTo>
                    <a:pt x="143712" y="-197183"/>
                    <a:pt x="131361" y="-184195"/>
                    <a:pt x="119140" y="-171117"/>
                  </a:cubicBezTo>
                  <a:cubicBezTo>
                    <a:pt x="106920" y="-158040"/>
                    <a:pt x="94831" y="-144872"/>
                    <a:pt x="82858" y="-131629"/>
                  </a:cubicBezTo>
                  <a:cubicBezTo>
                    <a:pt x="70886" y="-118386"/>
                    <a:pt x="59029" y="-105068"/>
                    <a:pt x="47250" y="-91710"/>
                  </a:cubicBezTo>
                  <a:cubicBezTo>
                    <a:pt x="35471" y="-78351"/>
                    <a:pt x="23770" y="-64951"/>
                    <a:pt x="12113" y="-51537"/>
                  </a:cubicBezTo>
                  <a:cubicBezTo>
                    <a:pt x="456" y="-38122"/>
                    <a:pt x="-11155" y="-24693"/>
                    <a:pt x="-22756" y="-11277"/>
                  </a:cubicBezTo>
                  <a:cubicBezTo>
                    <a:pt x="-34356" y="2139"/>
                    <a:pt x="-45945" y="15543"/>
                    <a:pt x="-57556" y="28907"/>
                  </a:cubicBezTo>
                  <a:cubicBezTo>
                    <a:pt x="-69167" y="42271"/>
                    <a:pt x="-80800" y="55596"/>
                    <a:pt x="-92487" y="68853"/>
                  </a:cubicBezTo>
                  <a:cubicBezTo>
                    <a:pt x="-104174" y="82111"/>
                    <a:pt x="-115916" y="95301"/>
                    <a:pt x="-127746" y="108394"/>
                  </a:cubicBezTo>
                  <a:cubicBezTo>
                    <a:pt x="-139576" y="121487"/>
                    <a:pt x="-151493" y="134483"/>
                    <a:pt x="-163529" y="147351"/>
                  </a:cubicBezTo>
                  <a:cubicBezTo>
                    <a:pt x="-175566" y="160219"/>
                    <a:pt x="-187723" y="172957"/>
                    <a:pt x="-200031" y="185532"/>
                  </a:cubicBezTo>
                  <a:cubicBezTo>
                    <a:pt x="-212339" y="198107"/>
                    <a:pt x="-224799" y="210519"/>
                    <a:pt x="-237441" y="222727"/>
                  </a:cubicBezTo>
                  <a:cubicBezTo>
                    <a:pt x="-250083" y="234936"/>
                    <a:pt x="-262906" y="246942"/>
                    <a:pt x="-275940" y="258702"/>
                  </a:cubicBezTo>
                  <a:cubicBezTo>
                    <a:pt x="-288974" y="270463"/>
                    <a:pt x="-302218" y="281977"/>
                    <a:pt x="-315698" y="293199"/>
                  </a:cubicBezTo>
                  <a:cubicBezTo>
                    <a:pt x="-329177" y="304422"/>
                    <a:pt x="-342891" y="315351"/>
                    <a:pt x="-356860" y="325937"/>
                  </a:cubicBezTo>
                  <a:cubicBezTo>
                    <a:pt x="-370828" y="336523"/>
                    <a:pt x="-385051" y="346765"/>
                    <a:pt x="-399541" y="356612"/>
                  </a:cubicBezTo>
                  <a:cubicBezTo>
                    <a:pt x="-414031" y="366458"/>
                    <a:pt x="-428787" y="375908"/>
                    <a:pt x="-443814" y="384909"/>
                  </a:cubicBezTo>
                  <a:cubicBezTo>
                    <a:pt x="-458840" y="393911"/>
                    <a:pt x="-474136" y="402463"/>
                    <a:pt x="-489694" y="410517"/>
                  </a:cubicBezTo>
                  <a:cubicBezTo>
                    <a:pt x="-505252" y="418572"/>
                    <a:pt x="-521072" y="426128"/>
                    <a:pt x="-537135" y="433146"/>
                  </a:cubicBezTo>
                  <a:cubicBezTo>
                    <a:pt x="-553199" y="440163"/>
                    <a:pt x="-569508" y="446641"/>
                    <a:pt x="-586024" y="452549"/>
                  </a:cubicBezTo>
                  <a:cubicBezTo>
                    <a:pt x="-602541" y="458456"/>
                    <a:pt x="-619266" y="463794"/>
                    <a:pt x="-636187" y="468548"/>
                  </a:cubicBezTo>
                  <a:cubicBezTo>
                    <a:pt x="-653108" y="473302"/>
                    <a:pt x="-670226" y="477473"/>
                    <a:pt x="-687403" y="481047"/>
                  </a:cubicBezTo>
                  <a:cubicBezTo>
                    <a:pt x="-704579" y="484620"/>
                    <a:pt x="-721815" y="487595"/>
                    <a:pt x="-739425" y="490037"/>
                  </a:cubicBezTo>
                  <a:cubicBezTo>
                    <a:pt x="-757036" y="492479"/>
                    <a:pt x="-775021" y="494388"/>
                    <a:pt x="-792003" y="495593"/>
                  </a:cubicBezTo>
                  <a:cubicBezTo>
                    <a:pt x="-808985" y="496798"/>
                    <a:pt x="-824962" y="497299"/>
                    <a:pt x="-840940" y="497800"/>
                  </a:cubicBezTo>
                  <a:cubicBezTo>
                    <a:pt x="-843675" y="497886"/>
                    <a:pt x="-845500" y="499510"/>
                    <a:pt x="-845500" y="501600"/>
                  </a:cubicBezTo>
                  <a:cubicBezTo>
                    <a:pt x="-845500" y="503690"/>
                    <a:pt x="-843676" y="505392"/>
                    <a:pt x="-840940" y="505400"/>
                  </a:cubicBezTo>
                  <a:cubicBezTo>
                    <a:pt x="-824810" y="505450"/>
                    <a:pt x="-808679" y="505499"/>
                    <a:pt x="-791481" y="504871"/>
                  </a:cubicBezTo>
                  <a:cubicBezTo>
                    <a:pt x="-774284" y="504244"/>
                    <a:pt x="-756018" y="502939"/>
                    <a:pt x="-738089" y="501078"/>
                  </a:cubicBezTo>
                  <a:cubicBezTo>
                    <a:pt x="-720160" y="499218"/>
                    <a:pt x="-702567" y="496801"/>
                    <a:pt x="-684987" y="493771"/>
                  </a:cubicBezTo>
                  <a:cubicBezTo>
                    <a:pt x="-667408" y="490740"/>
                    <a:pt x="-649843" y="487096"/>
                    <a:pt x="-632435" y="482845"/>
                  </a:cubicBezTo>
                  <a:cubicBezTo>
                    <a:pt x="-615028" y="478594"/>
                    <a:pt x="-597778" y="473737"/>
                    <a:pt x="-580703" y="468284"/>
                  </a:cubicBezTo>
                  <a:cubicBezTo>
                    <a:pt x="-563629" y="462831"/>
                    <a:pt x="-546729" y="456783"/>
                    <a:pt x="-530049" y="450170"/>
                  </a:cubicBezTo>
                  <a:cubicBezTo>
                    <a:pt x="-513368" y="443556"/>
                    <a:pt x="-496907" y="436378"/>
                    <a:pt x="-480690" y="428677"/>
                  </a:cubicBezTo>
                  <a:cubicBezTo>
                    <a:pt x="-464473" y="420977"/>
                    <a:pt x="-448501" y="412754"/>
                    <a:pt x="-432789" y="404062"/>
                  </a:cubicBezTo>
                  <a:cubicBezTo>
                    <a:pt x="-417077" y="395370"/>
                    <a:pt x="-401626" y="386208"/>
                    <a:pt x="-386439" y="376634"/>
                  </a:cubicBezTo>
                  <a:cubicBezTo>
                    <a:pt x="-371251" y="367060"/>
                    <a:pt x="-356328" y="357074"/>
                    <a:pt x="-341661" y="346733"/>
                  </a:cubicBezTo>
                  <a:cubicBezTo>
                    <a:pt x="-326995" y="336393"/>
                    <a:pt x="-312586" y="325698"/>
                    <a:pt x="-298418" y="314704"/>
                  </a:cubicBezTo>
                  <a:cubicBezTo>
                    <a:pt x="-284250" y="303711"/>
                    <a:pt x="-270323" y="292420"/>
                    <a:pt x="-256616" y="280882"/>
                  </a:cubicBezTo>
                  <a:cubicBezTo>
                    <a:pt x="-242909" y="269344"/>
                    <a:pt x="-229422" y="257560"/>
                    <a:pt x="-216128" y="245577"/>
                  </a:cubicBezTo>
                  <a:cubicBezTo>
                    <a:pt x="-202834" y="233594"/>
                    <a:pt x="-189734" y="221412"/>
                    <a:pt x="-176798" y="209075"/>
                  </a:cubicBezTo>
                  <a:cubicBezTo>
                    <a:pt x="-163862" y="196737"/>
                    <a:pt x="-151091" y="184244"/>
                    <a:pt x="-138455" y="171634"/>
                  </a:cubicBezTo>
                  <a:cubicBezTo>
                    <a:pt x="-125818" y="159024"/>
                    <a:pt x="-113317" y="146297"/>
                    <a:pt x="-100918" y="133488"/>
                  </a:cubicBezTo>
                  <a:cubicBezTo>
                    <a:pt x="-88520" y="120680"/>
                    <a:pt x="-76225" y="107790"/>
                    <a:pt x="-64003" y="94851"/>
                  </a:cubicBezTo>
                  <a:cubicBezTo>
                    <a:pt x="-51781" y="81912"/>
                    <a:pt x="-39632" y="68925"/>
                    <a:pt x="-27524" y="55921"/>
                  </a:cubicBezTo>
                  <a:cubicBezTo>
                    <a:pt x="-15416" y="42916"/>
                    <a:pt x="-3350" y="29894"/>
                    <a:pt x="8704" y="16884"/>
                  </a:cubicBezTo>
                  <a:cubicBezTo>
                    <a:pt x="20759" y="3875"/>
                    <a:pt x="32802" y="-9122"/>
                    <a:pt x="44865" y="-22076"/>
                  </a:cubicBezTo>
                  <a:cubicBezTo>
                    <a:pt x="56927" y="-35030"/>
                    <a:pt x="69009" y="-47940"/>
                    <a:pt x="81139" y="-60778"/>
                  </a:cubicBezTo>
                  <a:cubicBezTo>
                    <a:pt x="93268" y="-73617"/>
                    <a:pt x="105446" y="-86382"/>
                    <a:pt x="117704" y="-99038"/>
                  </a:cubicBezTo>
                  <a:cubicBezTo>
                    <a:pt x="129962" y="-111693"/>
                    <a:pt x="142301" y="-124238"/>
                    <a:pt x="154734" y="-136659"/>
                  </a:cubicBezTo>
                  <a:cubicBezTo>
                    <a:pt x="167168" y="-149080"/>
                    <a:pt x="179696" y="-161375"/>
                    <a:pt x="192398" y="-173435"/>
                  </a:cubicBezTo>
                  <a:cubicBezTo>
                    <a:pt x="205101" y="-185495"/>
                    <a:pt x="217979" y="-197319"/>
                    <a:pt x="230857" y="-20914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7600" cap="rnd">
              <a:solidFill>
                <a:schemeClr val="tx2"/>
              </a:solidFill>
              <a:round/>
            </a:ln>
          </p:spPr>
        </p:sp>
        <p:sp>
          <p:nvSpPr>
            <p:cNvPr id="47" name="MainTopic"/>
            <p:cNvSpPr/>
            <p:nvPr/>
          </p:nvSpPr>
          <p:spPr>
            <a:xfrm>
              <a:off x="3021" y="8375"/>
              <a:ext cx="2705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800" dirty="0" smtClean="0">
                  <a:latin typeface="宋体" panose="02010600030101010101" pitchFamily="2" charset="-122"/>
                </a:rPr>
                <a:t>摩擦力</a:t>
              </a:r>
              <a:endParaRPr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73" name="MMConnector"/>
          <p:cNvSpPr/>
          <p:nvPr/>
        </p:nvSpPr>
        <p:spPr>
          <a:xfrm>
            <a:off x="5695990" y="3253233"/>
            <a:ext cx="1213037" cy="1890268"/>
          </a:xfrm>
          <a:custGeom>
            <a:avLst/>
            <a:gdLst/>
            <a:ahLst/>
            <a:cxnLst/>
            <a:rect l="0" t="0" r="0" b="0"/>
            <a:pathLst>
              <a:path w="1098417" h="903450">
                <a:moveTo>
                  <a:pt x="-238246" y="-333302"/>
                </a:moveTo>
                <a:cubicBezTo>
                  <a:pt x="-251117" y="-347484"/>
                  <a:pt x="-268953" y="-348110"/>
                  <a:pt x="-279530" y="-338003"/>
                </a:cubicBezTo>
                <a:cubicBezTo>
                  <a:pt x="-290107" y="-327895"/>
                  <a:pt x="-290010" y="-310327"/>
                  <a:pt x="-276709" y="-296548"/>
                </a:cubicBezTo>
                <a:cubicBezTo>
                  <a:pt x="-264603" y="-284008"/>
                  <a:pt x="-252498" y="-271469"/>
                  <a:pt x="-240628" y="-258660"/>
                </a:cubicBezTo>
                <a:cubicBezTo>
                  <a:pt x="-228757" y="-245851"/>
                  <a:pt x="-217121" y="-232772"/>
                  <a:pt x="-205621" y="-219546"/>
                </a:cubicBezTo>
                <a:cubicBezTo>
                  <a:pt x="-194122" y="-206319"/>
                  <a:pt x="-182759" y="-192946"/>
                  <a:pt x="-171522" y="-179436"/>
                </a:cubicBezTo>
                <a:cubicBezTo>
                  <a:pt x="-160286" y="-165926"/>
                  <a:pt x="-149176" y="-152281"/>
                  <a:pt x="-138158" y="-138535"/>
                </a:cubicBezTo>
                <a:cubicBezTo>
                  <a:pt x="-127141" y="-124790"/>
                  <a:pt x="-116216" y="-110946"/>
                  <a:pt x="-105355" y="-97027"/>
                </a:cubicBezTo>
                <a:cubicBezTo>
                  <a:pt x="-94495" y="-83109"/>
                  <a:pt x="-83699" y="-69117"/>
                  <a:pt x="-72938" y="-55078"/>
                </a:cubicBezTo>
                <a:cubicBezTo>
                  <a:pt x="-62177" y="-41038"/>
                  <a:pt x="-51451" y="-26951"/>
                  <a:pt x="-40731" y="-12841"/>
                </a:cubicBezTo>
                <a:cubicBezTo>
                  <a:pt x="-30011" y="1270"/>
                  <a:pt x="-19298" y="15404"/>
                  <a:pt x="-8560" y="29538"/>
                </a:cubicBezTo>
                <a:cubicBezTo>
                  <a:pt x="2177" y="43672"/>
                  <a:pt x="12937" y="57806"/>
                  <a:pt x="23751" y="71915"/>
                </a:cubicBezTo>
                <a:cubicBezTo>
                  <a:pt x="34564" y="86024"/>
                  <a:pt x="45430" y="100110"/>
                  <a:pt x="56380" y="114146"/>
                </a:cubicBezTo>
                <a:cubicBezTo>
                  <a:pt x="67329" y="128182"/>
                  <a:pt x="78361" y="142169"/>
                  <a:pt x="89506" y="156079"/>
                </a:cubicBezTo>
                <a:cubicBezTo>
                  <a:pt x="100652" y="169990"/>
                  <a:pt x="111911" y="183825"/>
                  <a:pt x="123314" y="197555"/>
                </a:cubicBezTo>
                <a:cubicBezTo>
                  <a:pt x="134718" y="211284"/>
                  <a:pt x="146265" y="224908"/>
                  <a:pt x="157988" y="238393"/>
                </a:cubicBezTo>
                <a:cubicBezTo>
                  <a:pt x="169711" y="251879"/>
                  <a:pt x="181610" y="265225"/>
                  <a:pt x="193715" y="278396"/>
                </a:cubicBezTo>
                <a:cubicBezTo>
                  <a:pt x="205820" y="291567"/>
                  <a:pt x="218131" y="304562"/>
                  <a:pt x="230678" y="317338"/>
                </a:cubicBezTo>
                <a:cubicBezTo>
                  <a:pt x="243226" y="330114"/>
                  <a:pt x="256009" y="342671"/>
                  <a:pt x="269056" y="354961"/>
                </a:cubicBezTo>
                <a:cubicBezTo>
                  <a:pt x="282103" y="367251"/>
                  <a:pt x="295413" y="379274"/>
                  <a:pt x="309010" y="390975"/>
                </a:cubicBezTo>
                <a:cubicBezTo>
                  <a:pt x="322607" y="402676"/>
                  <a:pt x="336490" y="414055"/>
                  <a:pt x="350675" y="425053"/>
                </a:cubicBezTo>
                <a:cubicBezTo>
                  <a:pt x="364861" y="436051"/>
                  <a:pt x="379349" y="446668"/>
                  <a:pt x="394147" y="456841"/>
                </a:cubicBezTo>
                <a:cubicBezTo>
                  <a:pt x="408944" y="467014"/>
                  <a:pt x="424050" y="476743"/>
                  <a:pt x="439460" y="485966"/>
                </a:cubicBezTo>
                <a:cubicBezTo>
                  <a:pt x="454870" y="495189"/>
                  <a:pt x="470583" y="503905"/>
                  <a:pt x="486580" y="512059"/>
                </a:cubicBezTo>
                <a:cubicBezTo>
                  <a:pt x="502577" y="520212"/>
                  <a:pt x="518856" y="527802"/>
                  <a:pt x="535390" y="534783"/>
                </a:cubicBezTo>
                <a:cubicBezTo>
                  <a:pt x="551923" y="541763"/>
                  <a:pt x="568710" y="548134"/>
                  <a:pt x="585692" y="553865"/>
                </a:cubicBezTo>
                <a:cubicBezTo>
                  <a:pt x="602673" y="559596"/>
                  <a:pt x="619848" y="564686"/>
                  <a:pt x="637223" y="569126"/>
                </a:cubicBezTo>
                <a:cubicBezTo>
                  <a:pt x="654598" y="573566"/>
                  <a:pt x="672173" y="577357"/>
                  <a:pt x="689682" y="580497"/>
                </a:cubicBezTo>
                <a:cubicBezTo>
                  <a:pt x="707190" y="583636"/>
                  <a:pt x="724634" y="586124"/>
                  <a:pt x="742753" y="588019"/>
                </a:cubicBezTo>
                <a:cubicBezTo>
                  <a:pt x="760873" y="589913"/>
                  <a:pt x="779667" y="591214"/>
                  <a:pt x="796144" y="591832"/>
                </a:cubicBezTo>
                <a:cubicBezTo>
                  <a:pt x="812621" y="592451"/>
                  <a:pt x="826781" y="592388"/>
                  <a:pt x="840940" y="592325"/>
                </a:cubicBezTo>
                <a:cubicBezTo>
                  <a:pt x="843676" y="592313"/>
                  <a:pt x="845500" y="590615"/>
                  <a:pt x="845500" y="588525"/>
                </a:cubicBezTo>
                <a:cubicBezTo>
                  <a:pt x="845500" y="586435"/>
                  <a:pt x="843675" y="584797"/>
                  <a:pt x="840940" y="584725"/>
                </a:cubicBezTo>
                <a:cubicBezTo>
                  <a:pt x="826916" y="584355"/>
                  <a:pt x="812891" y="583985"/>
                  <a:pt x="796621" y="582872"/>
                </a:cubicBezTo>
                <a:cubicBezTo>
                  <a:pt x="780351" y="581759"/>
                  <a:pt x="761836" y="579903"/>
                  <a:pt x="744031" y="577485"/>
                </a:cubicBezTo>
                <a:cubicBezTo>
                  <a:pt x="726226" y="575068"/>
                  <a:pt x="709133" y="572089"/>
                  <a:pt x="692018" y="568473"/>
                </a:cubicBezTo>
                <a:cubicBezTo>
                  <a:pt x="674904" y="564857"/>
                  <a:pt x="657768" y="560604"/>
                  <a:pt x="640870" y="555727"/>
                </a:cubicBezTo>
                <a:cubicBezTo>
                  <a:pt x="623972" y="550850"/>
                  <a:pt x="607312" y="545348"/>
                  <a:pt x="590877" y="539232"/>
                </a:cubicBezTo>
                <a:cubicBezTo>
                  <a:pt x="574443" y="533116"/>
                  <a:pt x="558235" y="526387"/>
                  <a:pt x="542306" y="519075"/>
                </a:cubicBezTo>
                <a:cubicBezTo>
                  <a:pt x="526376" y="511764"/>
                  <a:pt x="510724" y="503870"/>
                  <a:pt x="495371" y="495440"/>
                </a:cubicBezTo>
                <a:cubicBezTo>
                  <a:pt x="480018" y="487009"/>
                  <a:pt x="464964" y="478041"/>
                  <a:pt x="450222" y="468590"/>
                </a:cubicBezTo>
                <a:cubicBezTo>
                  <a:pt x="435480" y="459138"/>
                  <a:pt x="421049" y="449203"/>
                  <a:pt x="406929" y="438841"/>
                </a:cubicBezTo>
                <a:cubicBezTo>
                  <a:pt x="392809" y="428479"/>
                  <a:pt x="378999" y="417691"/>
                  <a:pt x="365489" y="406534"/>
                </a:cubicBezTo>
                <a:cubicBezTo>
                  <a:pt x="351980" y="395378"/>
                  <a:pt x="338769" y="383852"/>
                  <a:pt x="325838" y="372012"/>
                </a:cubicBezTo>
                <a:cubicBezTo>
                  <a:pt x="312907" y="360172"/>
                  <a:pt x="300256" y="348017"/>
                  <a:pt x="287860" y="335598"/>
                </a:cubicBezTo>
                <a:cubicBezTo>
                  <a:pt x="275464" y="323179"/>
                  <a:pt x="263323" y="310495"/>
                  <a:pt x="251408" y="297591"/>
                </a:cubicBezTo>
                <a:cubicBezTo>
                  <a:pt x="239492" y="284687"/>
                  <a:pt x="227803" y="271563"/>
                  <a:pt x="216310" y="258257"/>
                </a:cubicBezTo>
                <a:cubicBezTo>
                  <a:pt x="204816" y="244952"/>
                  <a:pt x="193518" y="231465"/>
                  <a:pt x="182384" y="217831"/>
                </a:cubicBezTo>
                <a:cubicBezTo>
                  <a:pt x="171250" y="204198"/>
                  <a:pt x="160280" y="190417"/>
                  <a:pt x="149443" y="176520"/>
                </a:cubicBezTo>
                <a:cubicBezTo>
                  <a:pt x="138605" y="162623"/>
                  <a:pt x="127900" y="148609"/>
                  <a:pt x="117296" y="134505"/>
                </a:cubicBezTo>
                <a:cubicBezTo>
                  <a:pt x="106692" y="120401"/>
                  <a:pt x="96188" y="106207"/>
                  <a:pt x="85755" y="91947"/>
                </a:cubicBezTo>
                <a:cubicBezTo>
                  <a:pt x="75321" y="77687"/>
                  <a:pt x="64956" y="63362"/>
                  <a:pt x="54630" y="48993"/>
                </a:cubicBezTo>
                <a:cubicBezTo>
                  <a:pt x="44304" y="34624"/>
                  <a:pt x="34017" y="20212"/>
                  <a:pt x="23736" y="5777"/>
                </a:cubicBezTo>
                <a:cubicBezTo>
                  <a:pt x="13456" y="-8657"/>
                  <a:pt x="3183" y="-23114"/>
                  <a:pt x="-7115" y="-37572"/>
                </a:cubicBezTo>
                <a:cubicBezTo>
                  <a:pt x="-17412" y="-52029"/>
                  <a:pt x="-27734" y="-66489"/>
                  <a:pt x="-38111" y="-80928"/>
                </a:cubicBezTo>
                <a:cubicBezTo>
                  <a:pt x="-48489" y="-95367"/>
                  <a:pt x="-58923" y="-109787"/>
                  <a:pt x="-69446" y="-124164"/>
                </a:cubicBezTo>
                <a:cubicBezTo>
                  <a:pt x="-79969" y="-138541"/>
                  <a:pt x="-90581" y="-152876"/>
                  <a:pt x="-101314" y="-167145"/>
                </a:cubicBezTo>
                <a:cubicBezTo>
                  <a:pt x="-112047" y="-181414"/>
                  <a:pt x="-122901" y="-195618"/>
                  <a:pt x="-133918" y="-209725"/>
                </a:cubicBezTo>
                <a:cubicBezTo>
                  <a:pt x="-144934" y="-223831"/>
                  <a:pt x="-156112" y="-237841"/>
                  <a:pt x="-167465" y="-251740"/>
                </a:cubicBezTo>
                <a:cubicBezTo>
                  <a:pt x="-178817" y="-265639"/>
                  <a:pt x="-190343" y="-279429"/>
                  <a:pt x="-202168" y="-293004"/>
                </a:cubicBezTo>
                <a:cubicBezTo>
                  <a:pt x="-213994" y="-306580"/>
                  <a:pt x="-226120" y="-319941"/>
                  <a:pt x="-238246" y="-33330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 w="7600" cap="rnd">
            <a:solidFill>
              <a:schemeClr val="accent4"/>
            </a:solidFill>
            <a:round/>
          </a:ln>
        </p:spPr>
      </p:sp>
      <p:grpSp>
        <p:nvGrpSpPr>
          <p:cNvPr id="92" name="组合 91"/>
          <p:cNvGrpSpPr/>
          <p:nvPr/>
        </p:nvGrpSpPr>
        <p:grpSpPr>
          <a:xfrm>
            <a:off x="0" y="-20539"/>
            <a:ext cx="9288016" cy="775269"/>
            <a:chOff x="0" y="-27384"/>
            <a:chExt cx="9288016" cy="697627"/>
          </a:xfrm>
        </p:grpSpPr>
        <p:sp>
          <p:nvSpPr>
            <p:cNvPr id="90" name="矩形 89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MainTopic"/>
          <p:cNvSpPr/>
          <p:nvPr/>
        </p:nvSpPr>
        <p:spPr>
          <a:xfrm>
            <a:off x="6147313" y="3290849"/>
            <a:ext cx="2841491" cy="781144"/>
          </a:xfrm>
          <a:custGeom>
            <a:avLst/>
            <a:gdLst>
              <a:gd name="rtl" fmla="*/ 135280 w 737200"/>
              <a:gd name="rtt" fmla="*/ 71440 h 463600"/>
              <a:gd name="rtr" fmla="*/ 598880 w 737200"/>
              <a:gd name="rtb" fmla="*/ 405840 h 463600"/>
            </a:gdLst>
            <a:ahLst/>
            <a:cxnLst/>
            <a:rect l="rtl" t="rtt" r="rtr" b="rtb"/>
            <a:pathLst>
              <a:path w="737200" h="463600">
                <a:moveTo>
                  <a:pt x="30400" y="0"/>
                </a:moveTo>
                <a:lnTo>
                  <a:pt x="706800" y="0"/>
                </a:lnTo>
                <a:cubicBezTo>
                  <a:pt x="723581" y="0"/>
                  <a:pt x="737200" y="13619"/>
                  <a:pt x="737200" y="30400"/>
                </a:cubicBezTo>
                <a:lnTo>
                  <a:pt x="737200" y="433200"/>
                </a:lnTo>
                <a:cubicBezTo>
                  <a:pt x="737200" y="449981"/>
                  <a:pt x="723581" y="463600"/>
                  <a:pt x="706800" y="463600"/>
                </a:cubicBezTo>
                <a:lnTo>
                  <a:pt x="30400" y="463600"/>
                </a:lnTo>
                <a:cubicBezTo>
                  <a:pt x="13619" y="463600"/>
                  <a:pt x="0" y="449981"/>
                  <a:pt x="0" y="433200"/>
                </a:cubicBezTo>
                <a:lnTo>
                  <a:pt x="0" y="30400"/>
                </a:lnTo>
                <a:cubicBezTo>
                  <a:pt x="0" y="13619"/>
                  <a:pt x="13619" y="0"/>
                  <a:pt x="30400" y="0"/>
                </a:cubicBezTo>
                <a:close/>
              </a:path>
            </a:pathLst>
          </a:custGeom>
          <a:noFill/>
          <a:ln w="15200" cap="flat">
            <a:solidFill>
              <a:schemeClr val="accent4"/>
            </a:solidFill>
            <a:round/>
          </a:ln>
        </p:spPr>
        <p:txBody>
          <a:bodyPr wrap="square" lIns="0" tIns="0" rIns="0" bIns="22500" rtlCol="0" anchor="ctr"/>
          <a:lstStyle/>
          <a:p>
            <a:pPr algn="l"/>
            <a:r>
              <a:rPr lang="zh-CN" altLang="en-US" sz="2800" dirty="0" smtClean="0">
                <a:latin typeface="宋体" panose="02010600030101010101" pitchFamily="2" charset="-122"/>
              </a:rPr>
              <a:t>受力示意图</a:t>
            </a:r>
            <a:endParaRPr sz="2800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842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323851" y="600750"/>
            <a:ext cx="85693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dirty="0" smtClean="0">
                <a:latin typeface="MingLiU_HKSCS" pitchFamily="18" charset="-120"/>
                <a:ea typeface="MingLiU_HKSCS" pitchFamily="18" charset="-120"/>
                <a:cs typeface="Times New Roman" pitchFamily="18" charset="0"/>
              </a:rPr>
              <a:t>．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en-US" altLang="zh-CN" sz="2400" i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为小球的重心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请在图中分别作出小球竖直上升、下落过程中的受力示意图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小球在运动过程中均受空气阻力</a:t>
            </a:r>
            <a:r>
              <a:rPr lang="en-US" altLang="zh-CN" sz="24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的作用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39553"/>
            <a:ext cx="3311525" cy="72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接连接符 5"/>
          <p:cNvSpPr>
            <a:spLocks noChangeShapeType="1"/>
          </p:cNvSpPr>
          <p:nvPr/>
        </p:nvSpPr>
        <p:spPr bwMode="auto">
          <a:xfrm>
            <a:off x="2323919" y="2532418"/>
            <a:ext cx="0" cy="909359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26630"/>
          <p:cNvSpPr txBox="1">
            <a:spLocks noChangeArrowheads="1"/>
          </p:cNvSpPr>
          <p:nvPr/>
        </p:nvSpPr>
        <p:spPr bwMode="auto">
          <a:xfrm>
            <a:off x="1885759" y="3441777"/>
            <a:ext cx="609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+mn-ea"/>
                <a:ea typeface="+mn-ea"/>
              </a:rPr>
              <a:t>G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2323919" y="2485040"/>
            <a:ext cx="0" cy="50205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26630"/>
          <p:cNvSpPr txBox="1">
            <a:spLocks noChangeArrowheads="1"/>
          </p:cNvSpPr>
          <p:nvPr/>
        </p:nvSpPr>
        <p:spPr bwMode="auto">
          <a:xfrm>
            <a:off x="1840159" y="2826863"/>
            <a:ext cx="609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>
                <a:latin typeface="+mn-ea"/>
                <a:ea typeface="+mn-ea"/>
              </a:rPr>
              <a:t>f</a:t>
            </a:r>
            <a:endParaRPr lang="en-US" altLang="zh-CN" sz="2800" b="1" dirty="0">
              <a:latin typeface="+mn-ea"/>
              <a:ea typeface="+mn-ea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4157865" y="2512114"/>
            <a:ext cx="0" cy="9296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26630"/>
          <p:cNvSpPr txBox="1">
            <a:spLocks noChangeArrowheads="1"/>
          </p:cNvSpPr>
          <p:nvPr/>
        </p:nvSpPr>
        <p:spPr bwMode="auto">
          <a:xfrm>
            <a:off x="3746375" y="3421473"/>
            <a:ext cx="609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+mn-ea"/>
                <a:ea typeface="+mn-ea"/>
              </a:rPr>
              <a:t>G</a:t>
            </a: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 flipV="1">
            <a:off x="4157865" y="2039050"/>
            <a:ext cx="0" cy="42568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630"/>
          <p:cNvSpPr txBox="1">
            <a:spLocks noChangeArrowheads="1"/>
          </p:cNvSpPr>
          <p:nvPr/>
        </p:nvSpPr>
        <p:spPr bwMode="auto">
          <a:xfrm>
            <a:off x="4219921" y="1675522"/>
            <a:ext cx="609600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>
                <a:latin typeface="+mn-ea"/>
                <a:ea typeface="+mn-ea"/>
              </a:rPr>
              <a:t>f</a:t>
            </a:r>
            <a:endParaRPr lang="en-US" altLang="zh-CN" sz="3600" b="1" dirty="0">
              <a:latin typeface="+mn-ea"/>
              <a:ea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-20538"/>
            <a:ext cx="9288016" cy="720080"/>
            <a:chOff x="0" y="-27384"/>
            <a:chExt cx="9288016" cy="697627"/>
          </a:xfrm>
        </p:grpSpPr>
        <p:sp>
          <p:nvSpPr>
            <p:cNvPr id="17" name="矩形 16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148064" y="2622988"/>
            <a:ext cx="3491879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解析：阻力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的方向一定和物体运动速度的方向相反，则动力方向与物体速度方向相同</a:t>
            </a:r>
            <a:endParaRPr lang="en-US" altLang="zh-CN" sz="24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481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10" grpId="0"/>
      <p:bldP spid="12" grpId="0" animBg="1"/>
      <p:bldP spid="13" grpId="0"/>
      <p:bldP spid="14" grpId="0" animBg="1"/>
      <p:bldP spid="15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/>
          </p:cNvSpPr>
          <p:nvPr/>
        </p:nvSpPr>
        <p:spPr bwMode="auto">
          <a:xfrm>
            <a:off x="2555875" y="1491854"/>
            <a:ext cx="4319588" cy="21597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再见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-20539"/>
            <a:ext cx="9288016" cy="702079"/>
            <a:chOff x="0" y="-27384"/>
            <a:chExt cx="9288016" cy="697627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167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12290"/>
          <p:cNvSpPr/>
          <p:nvPr/>
        </p:nvSpPr>
        <p:spPr>
          <a:xfrm>
            <a:off x="685801" y="1383618"/>
            <a:ext cx="757931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、</a:t>
            </a:r>
            <a:r>
              <a:rPr lang="zh-CN" altLang="en-US" sz="28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明确受力物体，确定画</a:t>
            </a:r>
            <a:r>
              <a:rPr lang="zh-CN" altLang="en-US" sz="28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某些力</a:t>
            </a:r>
            <a:r>
              <a:rPr lang="zh-CN" altLang="en-US" sz="28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还是</a:t>
            </a:r>
            <a:r>
              <a:rPr lang="zh-CN" altLang="en-US" sz="28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受力分析</a:t>
            </a:r>
            <a:endParaRPr lang="zh-CN" altLang="en-US" sz="2800" b="1" noProof="1">
              <a:latin typeface="+mn-ea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685800" y="1897968"/>
            <a:ext cx="3611886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2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、受力分析的顺序：</a:t>
            </a:r>
          </a:p>
        </p:txBody>
      </p:sp>
      <p:sp>
        <p:nvSpPr>
          <p:cNvPr id="12293" name="文本框 12292"/>
          <p:cNvSpPr txBox="1"/>
          <p:nvPr/>
        </p:nvSpPr>
        <p:spPr>
          <a:xfrm>
            <a:off x="685801" y="2355168"/>
            <a:ext cx="649729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（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）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先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分析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重力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（方向总是竖直向下）</a:t>
            </a:r>
          </a:p>
        </p:txBody>
      </p:sp>
      <p:sp>
        <p:nvSpPr>
          <p:cNvPr id="12294" name="文本框 12293"/>
          <p:cNvSpPr txBox="1"/>
          <p:nvPr/>
        </p:nvSpPr>
        <p:spPr>
          <a:xfrm>
            <a:off x="685801" y="2812368"/>
            <a:ext cx="325121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（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2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）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接着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分析</a:t>
            </a:r>
            <a:r>
              <a:rPr lang="zh-CN" altLang="en-US" sz="2800" b="1" noProof="1" smtClean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弹力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685801" y="3212418"/>
            <a:ext cx="325121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（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3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）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再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分析</a:t>
            </a:r>
            <a:r>
              <a:rPr lang="zh-CN" altLang="en-US" sz="2800" b="1" noProof="1" smtClean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摩擦力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685801" y="3612468"/>
            <a:ext cx="758092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（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4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）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最后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分析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外力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(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外力可以方向不变地平移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)</a:t>
            </a:r>
          </a:p>
        </p:txBody>
      </p:sp>
      <p:sp>
        <p:nvSpPr>
          <p:cNvPr id="12297" name="直接连接符 12296"/>
          <p:cNvSpPr>
            <a:spLocks noChangeShapeType="1"/>
          </p:cNvSpPr>
          <p:nvPr/>
        </p:nvSpPr>
        <p:spPr bwMode="auto">
          <a:xfrm>
            <a:off x="685800" y="2401602"/>
            <a:ext cx="0" cy="1657350"/>
          </a:xfrm>
          <a:prstGeom prst="line">
            <a:avLst/>
          </a:prstGeom>
          <a:noFill/>
          <a:ln w="1524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16394" name="文本框 12297"/>
          <p:cNvSpPr txBox="1">
            <a:spLocks noChangeArrowheads="1"/>
          </p:cNvSpPr>
          <p:nvPr/>
        </p:nvSpPr>
        <p:spPr bwMode="auto">
          <a:xfrm>
            <a:off x="257970" y="604559"/>
            <a:ext cx="6330255" cy="664797"/>
          </a:xfrm>
          <a:prstGeom prst="rect">
            <a:avLst/>
          </a:prstGeom>
          <a:solidFill>
            <a:srgbClr val="00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50000"/>
              </a:spcBef>
              <a:buClr>
                <a:srgbClr val="CC3300"/>
              </a:buClr>
              <a:buSzPct val="75000"/>
            </a:pPr>
            <a:r>
              <a:rPr lang="zh-CN" altLang="en-US" sz="4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分析物体受力的一般步骤：</a:t>
            </a:r>
            <a:r>
              <a:rPr lang="zh-CN" altLang="en-US" sz="24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0" y="-20538"/>
            <a:ext cx="9288016" cy="720080"/>
            <a:chOff x="0" y="-27384"/>
            <a:chExt cx="9288016" cy="697627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59137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  <p:bldP spid="12296" grpId="0"/>
      <p:bldP spid="1229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3724" y="681541"/>
            <a:ext cx="7996555" cy="14219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rPr>
              <a:t>（2019·宿迁）如</a:t>
            </a:r>
            <a:r>
              <a:rPr lang="zh-CN" altLang="en-US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图所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rPr>
              <a:t>示，当带电棒靠近细线悬挂的小球时，小球被推开一定角度后保持静止. 请画出小球在图示状态下所受力的示意图.</a:t>
            </a:r>
          </a:p>
        </p:txBody>
      </p:sp>
      <p:sp>
        <p:nvSpPr>
          <p:cNvPr id="7" name="文本框 17412"/>
          <p:cNvSpPr txBox="1">
            <a:spLocks noChangeArrowheads="1"/>
          </p:cNvSpPr>
          <p:nvPr/>
        </p:nvSpPr>
        <p:spPr bwMode="auto">
          <a:xfrm>
            <a:off x="2872842" y="4136762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itchFamily="2" charset="-122"/>
              </a:rPr>
              <a:t>G</a:t>
            </a:r>
          </a:p>
        </p:txBody>
      </p:sp>
      <p:sp>
        <p:nvSpPr>
          <p:cNvPr id="8" name="文本框 17413"/>
          <p:cNvSpPr txBox="1">
            <a:spLocks noChangeArrowheads="1"/>
          </p:cNvSpPr>
          <p:nvPr/>
        </p:nvSpPr>
        <p:spPr bwMode="auto">
          <a:xfrm>
            <a:off x="3134350" y="2778766"/>
            <a:ext cx="5334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flipV="1">
            <a:off x="3293606" y="2778767"/>
            <a:ext cx="486306" cy="70502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3326750" y="3448574"/>
            <a:ext cx="0" cy="8501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 flipH="1" flipV="1">
            <a:off x="2630294" y="3318426"/>
            <a:ext cx="711696" cy="1187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7413"/>
          <p:cNvSpPr txBox="1">
            <a:spLocks noChangeArrowheads="1"/>
          </p:cNvSpPr>
          <p:nvPr/>
        </p:nvSpPr>
        <p:spPr bwMode="auto">
          <a:xfrm>
            <a:off x="1982222" y="2940784"/>
            <a:ext cx="74942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r>
              <a:rPr lang="zh-CN" altLang="en-US" sz="2800" b="1" baseline="-25000" dirty="0" smtClean="0">
                <a:latin typeface="宋体" pitchFamily="2" charset="-122"/>
              </a:rPr>
              <a:t>斥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-20539"/>
            <a:ext cx="9288016" cy="702079"/>
            <a:chOff x="0" y="-27384"/>
            <a:chExt cx="9288016" cy="697627"/>
          </a:xfrm>
        </p:grpSpPr>
        <p:sp>
          <p:nvSpPr>
            <p:cNvPr id="15" name="矩形 14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/>
          <p:cNvPicPr/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339426">
            <a:off x="3183408" y="2407918"/>
            <a:ext cx="1512168" cy="1419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355299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1" grpId="0" animBg="1"/>
      <p:bldP spid="12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4817"/>
          <p:cNvGrpSpPr>
            <a:grpSpLocks/>
          </p:cNvGrpSpPr>
          <p:nvPr/>
        </p:nvGrpSpPr>
        <p:grpSpPr bwMode="auto">
          <a:xfrm>
            <a:off x="795338" y="1485900"/>
            <a:ext cx="3833812" cy="1885950"/>
            <a:chOff x="501" y="1248"/>
            <a:chExt cx="2415" cy="1584"/>
          </a:xfrm>
        </p:grpSpPr>
        <p:grpSp>
          <p:nvGrpSpPr>
            <p:cNvPr id="2" name="组合 34818"/>
            <p:cNvGrpSpPr>
              <a:grpSpLocks/>
            </p:cNvGrpSpPr>
            <p:nvPr/>
          </p:nvGrpSpPr>
          <p:grpSpPr bwMode="auto">
            <a:xfrm>
              <a:off x="501" y="1778"/>
              <a:ext cx="2415" cy="1054"/>
              <a:chOff x="501" y="1778"/>
              <a:chExt cx="2415" cy="1054"/>
            </a:xfrm>
          </p:grpSpPr>
          <p:grpSp>
            <p:nvGrpSpPr>
              <p:cNvPr id="34850" name="组合 34819"/>
              <p:cNvGrpSpPr>
                <a:grpSpLocks noChangeAspect="1"/>
              </p:cNvGrpSpPr>
              <p:nvPr/>
            </p:nvGrpSpPr>
            <p:grpSpPr bwMode="auto">
              <a:xfrm rot="-2033963">
                <a:off x="501" y="1858"/>
                <a:ext cx="2415" cy="428"/>
                <a:chOff x="2219" y="2562"/>
                <a:chExt cx="3060" cy="543"/>
              </a:xfrm>
            </p:grpSpPr>
            <p:sp>
              <p:nvSpPr>
                <p:cNvPr id="3" name="椭圆 34820"/>
                <p:cNvSpPr>
                  <a:spLocks noChangeAspect="1" noChangeArrowheads="1"/>
                </p:cNvSpPr>
                <p:nvPr/>
              </p:nvSpPr>
              <p:spPr bwMode="auto">
                <a:xfrm>
                  <a:off x="2219" y="2565"/>
                  <a:ext cx="570" cy="54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" name="直接连接符 34821"/>
                <p:cNvSpPr>
                  <a:spLocks noChangeAspect="1" noChangeShapeType="1"/>
                </p:cNvSpPr>
                <p:nvPr/>
              </p:nvSpPr>
              <p:spPr bwMode="auto">
                <a:xfrm>
                  <a:off x="2529" y="2562"/>
                  <a:ext cx="247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" name="椭圆 34822"/>
                <p:cNvSpPr>
                  <a:spLocks noChangeAspect="1" noChangeArrowheads="1"/>
                </p:cNvSpPr>
                <p:nvPr/>
              </p:nvSpPr>
              <p:spPr bwMode="auto">
                <a:xfrm>
                  <a:off x="4709" y="2565"/>
                  <a:ext cx="570" cy="54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56" name="直接连接符 34823"/>
                <p:cNvSpPr>
                  <a:spLocks noChangeAspect="1" noChangeShapeType="1"/>
                </p:cNvSpPr>
                <p:nvPr/>
              </p:nvSpPr>
              <p:spPr bwMode="auto">
                <a:xfrm>
                  <a:off x="2573" y="3102"/>
                  <a:ext cx="247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4851" name="矩形 34824"/>
              <p:cNvSpPr>
                <a:spLocks noChangeAspect="1" noChangeArrowheads="1"/>
              </p:cNvSpPr>
              <p:nvPr/>
            </p:nvSpPr>
            <p:spPr bwMode="auto">
              <a:xfrm rot="-2033963">
                <a:off x="1145" y="1778"/>
                <a:ext cx="314" cy="2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直接连接符 34825"/>
              <p:cNvSpPr>
                <a:spLocks noChangeShapeType="1"/>
              </p:cNvSpPr>
              <p:nvPr/>
            </p:nvSpPr>
            <p:spPr bwMode="auto">
              <a:xfrm>
                <a:off x="912" y="2832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48" name="直接连接符 34826"/>
            <p:cNvSpPr>
              <a:spLocks noChangeShapeType="1"/>
            </p:cNvSpPr>
            <p:nvPr/>
          </p:nvSpPr>
          <p:spPr bwMode="auto">
            <a:xfrm flipV="1">
              <a:off x="1872" y="1392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9" name="文本框 34827"/>
            <p:cNvSpPr txBox="1">
              <a:spLocks noChangeArrowheads="1"/>
            </p:cNvSpPr>
            <p:nvPr/>
          </p:nvSpPr>
          <p:spPr bwMode="auto">
            <a:xfrm>
              <a:off x="1872" y="1248"/>
              <a:ext cx="43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latin typeface="Times New Roman" pitchFamily="18" charset="0"/>
                </a:rPr>
                <a:t>v</a:t>
              </a:r>
            </a:p>
          </p:txBody>
        </p:sp>
      </p:grpSp>
      <p:grpSp>
        <p:nvGrpSpPr>
          <p:cNvPr id="34829" name="组合 34828"/>
          <p:cNvGrpSpPr>
            <a:grpSpLocks/>
          </p:cNvGrpSpPr>
          <p:nvPr/>
        </p:nvGrpSpPr>
        <p:grpSpPr bwMode="auto">
          <a:xfrm>
            <a:off x="4224338" y="1485900"/>
            <a:ext cx="3833812" cy="1885950"/>
            <a:chOff x="2661" y="1248"/>
            <a:chExt cx="2415" cy="1584"/>
          </a:xfrm>
        </p:grpSpPr>
        <p:grpSp>
          <p:nvGrpSpPr>
            <p:cNvPr id="34837" name="组合 34829"/>
            <p:cNvGrpSpPr>
              <a:grpSpLocks/>
            </p:cNvGrpSpPr>
            <p:nvPr/>
          </p:nvGrpSpPr>
          <p:grpSpPr bwMode="auto">
            <a:xfrm>
              <a:off x="2661" y="1783"/>
              <a:ext cx="2415" cy="1049"/>
              <a:chOff x="2661" y="1783"/>
              <a:chExt cx="2415" cy="1049"/>
            </a:xfrm>
          </p:grpSpPr>
          <p:grpSp>
            <p:nvGrpSpPr>
              <p:cNvPr id="7" name="组合 34830"/>
              <p:cNvGrpSpPr>
                <a:grpSpLocks noChangeAspect="1"/>
              </p:cNvGrpSpPr>
              <p:nvPr/>
            </p:nvGrpSpPr>
            <p:grpSpPr bwMode="auto">
              <a:xfrm rot="-2033963">
                <a:off x="2661" y="1858"/>
                <a:ext cx="2415" cy="428"/>
                <a:chOff x="2219" y="2562"/>
                <a:chExt cx="3060" cy="543"/>
              </a:xfrm>
            </p:grpSpPr>
            <p:sp>
              <p:nvSpPr>
                <p:cNvPr id="34843" name="椭圆 34831"/>
                <p:cNvSpPr>
                  <a:spLocks noChangeAspect="1" noChangeArrowheads="1"/>
                </p:cNvSpPr>
                <p:nvPr/>
              </p:nvSpPr>
              <p:spPr bwMode="auto">
                <a:xfrm>
                  <a:off x="2219" y="2565"/>
                  <a:ext cx="570" cy="54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44" name="直接连接符 34832"/>
                <p:cNvSpPr>
                  <a:spLocks noChangeAspect="1" noChangeShapeType="1"/>
                </p:cNvSpPr>
                <p:nvPr/>
              </p:nvSpPr>
              <p:spPr bwMode="auto">
                <a:xfrm>
                  <a:off x="2529" y="2562"/>
                  <a:ext cx="247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45" name="椭圆 34833"/>
                <p:cNvSpPr>
                  <a:spLocks noChangeAspect="1" noChangeArrowheads="1"/>
                </p:cNvSpPr>
                <p:nvPr/>
              </p:nvSpPr>
              <p:spPr bwMode="auto">
                <a:xfrm>
                  <a:off x="4709" y="2565"/>
                  <a:ext cx="570" cy="54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46" name="直接连接符 34834"/>
                <p:cNvSpPr>
                  <a:spLocks noChangeAspect="1" noChangeShapeType="1"/>
                </p:cNvSpPr>
                <p:nvPr/>
              </p:nvSpPr>
              <p:spPr bwMode="auto">
                <a:xfrm>
                  <a:off x="2573" y="3102"/>
                  <a:ext cx="247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" name="矩形 34835"/>
              <p:cNvSpPr>
                <a:spLocks noChangeAspect="1" noChangeArrowheads="1"/>
              </p:cNvSpPr>
              <p:nvPr/>
            </p:nvSpPr>
            <p:spPr bwMode="auto">
              <a:xfrm rot="-2033963">
                <a:off x="3306" y="1783"/>
                <a:ext cx="295" cy="2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直接连接符 34836"/>
              <p:cNvSpPr>
                <a:spLocks noChangeShapeType="1"/>
              </p:cNvSpPr>
              <p:nvPr/>
            </p:nvSpPr>
            <p:spPr bwMode="auto">
              <a:xfrm>
                <a:off x="3120" y="2832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38" name="文本框 34837"/>
            <p:cNvSpPr txBox="1">
              <a:spLocks noChangeArrowheads="1"/>
            </p:cNvSpPr>
            <p:nvPr/>
          </p:nvSpPr>
          <p:spPr bwMode="auto">
            <a:xfrm>
              <a:off x="4032" y="1248"/>
              <a:ext cx="43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latin typeface="Times New Roman" pitchFamily="18" charset="0"/>
                </a:rPr>
                <a:t>v</a:t>
              </a:r>
            </a:p>
          </p:txBody>
        </p:sp>
        <p:sp>
          <p:nvSpPr>
            <p:cNvPr id="34839" name="直接连接符 34838"/>
            <p:cNvSpPr>
              <a:spLocks noChangeShapeType="1"/>
            </p:cNvSpPr>
            <p:nvPr/>
          </p:nvSpPr>
          <p:spPr bwMode="auto">
            <a:xfrm flipH="1">
              <a:off x="4032" y="1392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0" name="直接连接符 34839"/>
          <p:cNvSpPr>
            <a:spLocks noChangeShapeType="1"/>
          </p:cNvSpPr>
          <p:nvPr/>
        </p:nvSpPr>
        <p:spPr bwMode="auto">
          <a:xfrm flipV="1">
            <a:off x="2057400" y="2114550"/>
            <a:ext cx="381000" cy="171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41" name="直接连接符 34840"/>
          <p:cNvSpPr>
            <a:spLocks noChangeShapeType="1"/>
          </p:cNvSpPr>
          <p:nvPr/>
        </p:nvSpPr>
        <p:spPr bwMode="auto">
          <a:xfrm flipV="1">
            <a:off x="5486400" y="2114550"/>
            <a:ext cx="381000" cy="171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842" name="组合 34841"/>
          <p:cNvGrpSpPr>
            <a:grpSpLocks/>
          </p:cNvGrpSpPr>
          <p:nvPr/>
        </p:nvGrpSpPr>
        <p:grpSpPr bwMode="auto">
          <a:xfrm>
            <a:off x="1371600" y="1771650"/>
            <a:ext cx="1219200" cy="1413272"/>
            <a:chOff x="864" y="1488"/>
            <a:chExt cx="768" cy="1187"/>
          </a:xfrm>
        </p:grpSpPr>
        <p:sp>
          <p:nvSpPr>
            <p:cNvPr id="34833" name="直接连接符 34842"/>
            <p:cNvSpPr>
              <a:spLocks noChangeShapeType="1"/>
            </p:cNvSpPr>
            <p:nvPr/>
          </p:nvSpPr>
          <p:spPr bwMode="auto">
            <a:xfrm>
              <a:off x="1296" y="1920"/>
              <a:ext cx="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4" name="直接连接符 34843"/>
            <p:cNvSpPr>
              <a:spLocks noChangeShapeType="1"/>
            </p:cNvSpPr>
            <p:nvPr/>
          </p:nvSpPr>
          <p:spPr bwMode="auto">
            <a:xfrm flipH="1" flipV="1">
              <a:off x="1056" y="1584"/>
              <a:ext cx="240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5" name="文本框 34844"/>
            <p:cNvSpPr txBox="1">
              <a:spLocks noChangeArrowheads="1"/>
            </p:cNvSpPr>
            <p:nvPr/>
          </p:nvSpPr>
          <p:spPr bwMode="auto">
            <a:xfrm>
              <a:off x="1296" y="2236"/>
              <a:ext cx="336" cy="43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>
                  <a:latin typeface="Times New Roman" pitchFamily="18" charset="0"/>
                </a:rPr>
                <a:t>G</a:t>
              </a:r>
            </a:p>
          </p:txBody>
        </p:sp>
        <p:sp>
          <p:nvSpPr>
            <p:cNvPr id="34836" name="文本框 34845"/>
            <p:cNvSpPr txBox="1">
              <a:spLocks noChangeArrowheads="1"/>
            </p:cNvSpPr>
            <p:nvPr/>
          </p:nvSpPr>
          <p:spPr bwMode="auto">
            <a:xfrm>
              <a:off x="864" y="1488"/>
              <a:ext cx="336" cy="43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 smtClean="0">
                  <a:latin typeface="Times New Roman" pitchFamily="18" charset="0"/>
                </a:rPr>
                <a:t>F</a:t>
              </a:r>
              <a:endParaRPr lang="en-US" altLang="zh-CN" sz="2800" dirty="0">
                <a:latin typeface="Times New Roman" pitchFamily="18" charset="0"/>
              </a:endParaRPr>
            </a:p>
          </p:txBody>
        </p:sp>
      </p:grpSp>
      <p:grpSp>
        <p:nvGrpSpPr>
          <p:cNvPr id="34847" name="组合 34846"/>
          <p:cNvGrpSpPr>
            <a:grpSpLocks/>
          </p:cNvGrpSpPr>
          <p:nvPr/>
        </p:nvGrpSpPr>
        <p:grpSpPr bwMode="auto">
          <a:xfrm>
            <a:off x="4800600" y="1771650"/>
            <a:ext cx="1219200" cy="1475185"/>
            <a:chOff x="3024" y="1488"/>
            <a:chExt cx="768" cy="1239"/>
          </a:xfrm>
        </p:grpSpPr>
        <p:sp>
          <p:nvSpPr>
            <p:cNvPr id="10" name="直接连接符 34847"/>
            <p:cNvSpPr>
              <a:spLocks noChangeShapeType="1"/>
            </p:cNvSpPr>
            <p:nvPr/>
          </p:nvSpPr>
          <p:spPr bwMode="auto">
            <a:xfrm>
              <a:off x="3456" y="1920"/>
              <a:ext cx="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0" name="直接连接符 34848"/>
            <p:cNvSpPr>
              <a:spLocks noChangeShapeType="1"/>
            </p:cNvSpPr>
            <p:nvPr/>
          </p:nvSpPr>
          <p:spPr bwMode="auto">
            <a:xfrm flipH="1" flipV="1">
              <a:off x="3216" y="1584"/>
              <a:ext cx="240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1" name="文本框 34849"/>
            <p:cNvSpPr txBox="1">
              <a:spLocks noChangeArrowheads="1"/>
            </p:cNvSpPr>
            <p:nvPr/>
          </p:nvSpPr>
          <p:spPr bwMode="auto">
            <a:xfrm>
              <a:off x="3456" y="2236"/>
              <a:ext cx="336" cy="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>
                  <a:latin typeface="Times New Roman" pitchFamily="18" charset="0"/>
                </a:rPr>
                <a:t>G</a:t>
              </a:r>
            </a:p>
          </p:txBody>
        </p:sp>
        <p:sp>
          <p:nvSpPr>
            <p:cNvPr id="34832" name="文本框 34850"/>
            <p:cNvSpPr txBox="1">
              <a:spLocks noChangeArrowheads="1"/>
            </p:cNvSpPr>
            <p:nvPr/>
          </p:nvSpPr>
          <p:spPr bwMode="auto">
            <a:xfrm>
              <a:off x="3024" y="1488"/>
              <a:ext cx="336" cy="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 smtClean="0">
                  <a:latin typeface="Times New Roman" pitchFamily="18" charset="0"/>
                </a:rPr>
                <a:t>F</a:t>
              </a:r>
              <a:endParaRPr lang="en-US" altLang="zh-CN" sz="3200" dirty="0">
                <a:latin typeface="Times New Roman" pitchFamily="18" charset="0"/>
              </a:endParaRPr>
            </a:p>
          </p:txBody>
        </p:sp>
      </p:grpSp>
      <p:sp>
        <p:nvSpPr>
          <p:cNvPr id="34852" name="文本框 34851"/>
          <p:cNvSpPr txBox="1">
            <a:spLocks noChangeArrowheads="1"/>
          </p:cNvSpPr>
          <p:nvPr/>
        </p:nvSpPr>
        <p:spPr bwMode="auto">
          <a:xfrm>
            <a:off x="2362200" y="1919288"/>
            <a:ext cx="53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 smtClean="0">
                <a:latin typeface="Times New Roman" pitchFamily="18" charset="0"/>
              </a:rPr>
              <a:t>f</a:t>
            </a:r>
            <a:endParaRPr lang="en-US" altLang="zh-CN" sz="2800" dirty="0">
              <a:latin typeface="Times New Roman" pitchFamily="18" charset="0"/>
            </a:endParaRPr>
          </a:p>
        </p:txBody>
      </p:sp>
      <p:sp>
        <p:nvSpPr>
          <p:cNvPr id="34853" name="文本框 34852"/>
          <p:cNvSpPr txBox="1">
            <a:spLocks noChangeArrowheads="1"/>
          </p:cNvSpPr>
          <p:nvPr/>
        </p:nvSpPr>
        <p:spPr bwMode="auto">
          <a:xfrm>
            <a:off x="5791200" y="1919288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smtClean="0">
                <a:latin typeface="Times New Roman" pitchFamily="18" charset="0"/>
              </a:rPr>
              <a:t>f</a:t>
            </a:r>
            <a:endParaRPr lang="en-US" altLang="zh-CN" sz="3200" dirty="0">
              <a:latin typeface="Times New Roman" pitchFamily="18" charset="0"/>
            </a:endParaRPr>
          </a:p>
        </p:txBody>
      </p:sp>
      <p:sp>
        <p:nvSpPr>
          <p:cNvPr id="34855" name="文本框 34854"/>
          <p:cNvSpPr txBox="1">
            <a:spLocks noChangeArrowheads="1"/>
          </p:cNvSpPr>
          <p:nvPr/>
        </p:nvSpPr>
        <p:spPr bwMode="auto">
          <a:xfrm>
            <a:off x="5153025" y="3520082"/>
            <a:ext cx="33794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若向下匀速运输呢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</a:rPr>
              <a:t>?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4828" name="文本框 34855"/>
          <p:cNvSpPr txBox="1">
            <a:spLocks noChangeArrowheads="1"/>
          </p:cNvSpPr>
          <p:nvPr/>
        </p:nvSpPr>
        <p:spPr bwMode="auto">
          <a:xfrm>
            <a:off x="574095" y="632707"/>
            <a:ext cx="795834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latin typeface="+mn-ea"/>
                <a:ea typeface="+mn-ea"/>
              </a:rPr>
              <a:t>7</a:t>
            </a:r>
            <a:r>
              <a:rPr lang="zh-CN" altLang="en-US" sz="2800" dirty="0">
                <a:latin typeface="+mn-ea"/>
                <a:ea typeface="+mn-ea"/>
              </a:rPr>
              <a:t>．如图所示，倾斜</a:t>
            </a:r>
            <a:r>
              <a:rPr lang="zh-CN" altLang="en-US" sz="2800" dirty="0" smtClean="0">
                <a:latin typeface="+mn-ea"/>
                <a:ea typeface="+mn-ea"/>
              </a:rPr>
              <a:t>传送向上匀速传送物体</a:t>
            </a:r>
            <a:r>
              <a:rPr lang="en-US" altLang="zh-CN" sz="2800" dirty="0" smtClean="0">
                <a:latin typeface="+mn-ea"/>
                <a:ea typeface="+mn-ea"/>
              </a:rPr>
              <a:t>,</a:t>
            </a:r>
            <a:r>
              <a:rPr lang="zh-CN" altLang="en-US" sz="2800" dirty="0" smtClean="0">
                <a:latin typeface="+mn-ea"/>
                <a:ea typeface="+mn-ea"/>
              </a:rPr>
              <a:t>画出物体的受力示意图 </a:t>
            </a:r>
            <a:endParaRPr lang="zh-CN" altLang="en-US" sz="2800" dirty="0">
              <a:latin typeface="+mn-ea"/>
              <a:ea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0" y="-20538"/>
            <a:ext cx="9288016" cy="523220"/>
            <a:chOff x="0" y="-27384"/>
            <a:chExt cx="9288016" cy="697627"/>
          </a:xfrm>
        </p:grpSpPr>
        <p:sp>
          <p:nvSpPr>
            <p:cNvPr id="42" name="矩形 41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4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0" grpId="0" animBg="1"/>
      <p:bldP spid="34841" grpId="0" animBg="1"/>
      <p:bldP spid="34852" grpId="0"/>
      <p:bldP spid="34853" grpId="0"/>
      <p:bldP spid="348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3724" y="897564"/>
            <a:ext cx="7996555" cy="9787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rPr>
              <a:t>（2018·玉林）如</a:t>
            </a:r>
            <a:r>
              <a:rPr lang="zh-CN" altLang="en-US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图所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rPr>
              <a:t>示，请画出热气球在竖直方向加速上升时的受力示意图（忽略空气阻力）.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18475"/>
          <a:stretch/>
        </p:blipFill>
        <p:spPr>
          <a:xfrm>
            <a:off x="3347865" y="2661118"/>
            <a:ext cx="1797685" cy="1326682"/>
          </a:xfrm>
          <a:prstGeom prst="rect">
            <a:avLst/>
          </a:prstGeom>
        </p:spPr>
      </p:pic>
      <p:sp>
        <p:nvSpPr>
          <p:cNvPr id="7" name="文本框 17412"/>
          <p:cNvSpPr txBox="1">
            <a:spLocks noChangeArrowheads="1"/>
          </p:cNvSpPr>
          <p:nvPr/>
        </p:nvSpPr>
        <p:spPr bwMode="auto">
          <a:xfrm>
            <a:off x="4368552" y="3559891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itchFamily="2" charset="-122"/>
              </a:rPr>
              <a:t>G</a:t>
            </a:r>
          </a:p>
        </p:txBody>
      </p:sp>
      <p:sp>
        <p:nvSpPr>
          <p:cNvPr id="8" name="文本框 17413"/>
          <p:cNvSpPr txBox="1">
            <a:spLocks noChangeArrowheads="1"/>
          </p:cNvSpPr>
          <p:nvPr/>
        </p:nvSpPr>
        <p:spPr bwMode="auto">
          <a:xfrm>
            <a:off x="4368552" y="2222239"/>
            <a:ext cx="776997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r>
              <a:rPr lang="zh-CN" altLang="en-US" sz="2800" b="1" baseline="-25000" dirty="0" smtClean="0">
                <a:latin typeface="宋体" pitchFamily="2" charset="-122"/>
              </a:rPr>
              <a:t>浮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flipV="1">
            <a:off x="4170432" y="2245099"/>
            <a:ext cx="0" cy="9638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170432" y="3230606"/>
            <a:ext cx="0" cy="54758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0" y="-20538"/>
            <a:ext cx="9288016" cy="792088"/>
            <a:chOff x="0" y="-27384"/>
            <a:chExt cx="9288016" cy="697627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4094232" y="3184126"/>
            <a:ext cx="152400" cy="11430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580112" y="2656458"/>
            <a:ext cx="2214116" cy="1096329"/>
            <a:chOff x="5580112" y="2656458"/>
            <a:chExt cx="2214116" cy="1096329"/>
          </a:xfrm>
        </p:grpSpPr>
        <p:grpSp>
          <p:nvGrpSpPr>
            <p:cNvPr id="30" name="组合 29"/>
            <p:cNvGrpSpPr/>
            <p:nvPr/>
          </p:nvGrpSpPr>
          <p:grpSpPr>
            <a:xfrm>
              <a:off x="5580112" y="2656458"/>
              <a:ext cx="1088628" cy="1054735"/>
              <a:chOff x="5580112" y="2656458"/>
              <a:chExt cx="1088628" cy="1165043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580112" y="3110505"/>
                <a:ext cx="909588" cy="710996"/>
                <a:chOff x="5580112" y="3110505"/>
                <a:chExt cx="909588" cy="710996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5580112" y="3110505"/>
                  <a:ext cx="909588" cy="710996"/>
                  <a:chOff x="5851116" y="3110505"/>
                  <a:chExt cx="638584" cy="449386"/>
                </a:xfrm>
              </p:grpSpPr>
              <p:cxnSp>
                <p:nvCxnSpPr>
                  <p:cNvPr id="10" name="直接连接符 9"/>
                  <p:cNvCxnSpPr/>
                  <p:nvPr/>
                </p:nvCxnSpPr>
                <p:spPr>
                  <a:xfrm>
                    <a:off x="6489700" y="3110505"/>
                    <a:ext cx="0" cy="449386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接连接符 16"/>
                  <p:cNvCxnSpPr/>
                  <p:nvPr/>
                </p:nvCxnSpPr>
                <p:spPr>
                  <a:xfrm>
                    <a:off x="5851116" y="3559891"/>
                    <a:ext cx="638584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/>
                  <p:cNvCxnSpPr/>
                  <p:nvPr/>
                </p:nvCxnSpPr>
                <p:spPr>
                  <a:xfrm flipH="1">
                    <a:off x="5851116" y="3110505"/>
                    <a:ext cx="638584" cy="449386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" name="椭圆 21"/>
                <p:cNvSpPr/>
                <p:nvPr/>
              </p:nvSpPr>
              <p:spPr>
                <a:xfrm>
                  <a:off x="5825024" y="3269782"/>
                  <a:ext cx="230256" cy="224693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7" name="直接连接符 26"/>
              <p:cNvCxnSpPr/>
              <p:nvPr/>
            </p:nvCxnSpPr>
            <p:spPr>
              <a:xfrm>
                <a:off x="6092676" y="2656458"/>
                <a:ext cx="57606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>
                <a:endCxn id="22" idx="7"/>
              </p:cNvCxnSpPr>
              <p:nvPr/>
            </p:nvCxnSpPr>
            <p:spPr>
              <a:xfrm flipH="1">
                <a:off x="6021560" y="2661118"/>
                <a:ext cx="350640" cy="64157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>
              <a:off x="6884640" y="2728466"/>
              <a:ext cx="909588" cy="1024321"/>
              <a:chOff x="5580112" y="2771775"/>
              <a:chExt cx="909588" cy="1066583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5580112" y="3110500"/>
                <a:ext cx="909588" cy="727858"/>
                <a:chOff x="5580112" y="3110500"/>
                <a:chExt cx="909588" cy="727858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5580112" y="3110500"/>
                  <a:ext cx="909588" cy="727858"/>
                  <a:chOff x="5851116" y="3110505"/>
                  <a:chExt cx="638584" cy="460044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6489700" y="3110505"/>
                    <a:ext cx="0" cy="449386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 flipV="1">
                    <a:off x="5851116" y="3543175"/>
                    <a:ext cx="638584" cy="27374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 flipH="1">
                    <a:off x="5851116" y="3118863"/>
                    <a:ext cx="638584" cy="449386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7" name="椭圆 36"/>
                <p:cNvSpPr/>
                <p:nvPr/>
              </p:nvSpPr>
              <p:spPr>
                <a:xfrm>
                  <a:off x="5825024" y="3269782"/>
                  <a:ext cx="230256" cy="224693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4" name="直接连接符 33"/>
              <p:cNvCxnSpPr/>
              <p:nvPr/>
            </p:nvCxnSpPr>
            <p:spPr>
              <a:xfrm>
                <a:off x="5643736" y="2771775"/>
                <a:ext cx="57606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5940152" y="2788768"/>
                <a:ext cx="1860" cy="46347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6279393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08141" y="1159429"/>
            <a:ext cx="810250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如图是一辆面包车，该车后轮为驱动轮，前轮为方向轮。该车刚刚从静止起步处于加速阶段（不计空气阻力）。画出该车所受重力、支持力、地面对前轮和后轮的摩擦力的示意图。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6145" name="Picture 1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2">
            <a:lum bright="-12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355" y="2890995"/>
            <a:ext cx="3131077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7412"/>
          <p:cNvSpPr txBox="1">
            <a:spLocks noChangeArrowheads="1"/>
          </p:cNvSpPr>
          <p:nvPr/>
        </p:nvSpPr>
        <p:spPr bwMode="auto">
          <a:xfrm>
            <a:off x="6625498" y="4712826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itchFamily="2" charset="-122"/>
              </a:rPr>
              <a:t>G</a:t>
            </a:r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 flipH="1" flipV="1">
            <a:off x="6733511" y="2484645"/>
            <a:ext cx="37682" cy="111781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6740713" y="3612696"/>
            <a:ext cx="76200" cy="5715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771193" y="3658416"/>
            <a:ext cx="22860" cy="11426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17412"/>
          <p:cNvSpPr txBox="1">
            <a:spLocks noChangeArrowheads="1"/>
          </p:cNvSpPr>
          <p:nvPr/>
        </p:nvSpPr>
        <p:spPr bwMode="auto">
          <a:xfrm>
            <a:off x="6913530" y="2350935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flipH="1">
            <a:off x="7190293" y="4047981"/>
            <a:ext cx="494311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17412"/>
          <p:cNvSpPr txBox="1">
            <a:spLocks noChangeArrowheads="1"/>
          </p:cNvSpPr>
          <p:nvPr/>
        </p:nvSpPr>
        <p:spPr bwMode="auto">
          <a:xfrm>
            <a:off x="7171997" y="4025121"/>
            <a:ext cx="93610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r>
              <a:rPr lang="zh-CN" altLang="en-US" sz="2800" b="1" baseline="-25000" dirty="0" smtClean="0">
                <a:latin typeface="宋体" pitchFamily="2" charset="-122"/>
              </a:rPr>
              <a:t>前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sp>
        <p:nvSpPr>
          <p:cNvPr id="11" name="文本框 17412"/>
          <p:cNvSpPr txBox="1">
            <a:spLocks noChangeArrowheads="1"/>
          </p:cNvSpPr>
          <p:nvPr/>
        </p:nvSpPr>
        <p:spPr bwMode="auto">
          <a:xfrm>
            <a:off x="6265459" y="3971115"/>
            <a:ext cx="93610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itchFamily="2" charset="-122"/>
              </a:rPr>
              <a:t>f</a:t>
            </a:r>
            <a:r>
              <a:rPr lang="zh-CN" altLang="en-US" sz="2800" b="1" baseline="-25000" dirty="0" smtClean="0">
                <a:latin typeface="宋体" pitchFamily="2" charset="-122"/>
              </a:rPr>
              <a:t>后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6075692" y="4035963"/>
            <a:ext cx="66502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-20538"/>
            <a:ext cx="9288016" cy="523220"/>
            <a:chOff x="0" y="-27384"/>
            <a:chExt cx="9288016" cy="697627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9144000" cy="67024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462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/>
      <p:bldP spid="9" grpId="0" animBg="1"/>
      <p:bldP spid="10" grpId="0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57" y="1005576"/>
            <a:ext cx="8170614" cy="31358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endParaRPr lang="zh-CN" altLang="en-US" sz="2400" b="1" dirty="0">
              <a:latin typeface="+mn-ea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（1）力的示意图通常用实线线段的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起点表示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力的作用点，末端用箭头表示. 如果力有具体大小，则要在箭头旁标出力的大小.</a:t>
            </a: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（2）要用相应的符号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表示不同的力，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如重力用专用字母G、压力或支持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力可用</a:t>
            </a:r>
            <a:r>
              <a:rPr lang="en-US" altLang="zh-CN" sz="2400" b="1" dirty="0" smtClean="0">
                <a:latin typeface="+mn-ea"/>
                <a:cs typeface="宋体" panose="02010600030101010101" pitchFamily="2" charset="-122"/>
              </a:rPr>
              <a:t>F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、摩擦力用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f，其他力均用F或F加相应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的下标表示</a:t>
            </a:r>
            <a:endParaRPr lang="zh-CN" altLang="en-US" sz="2400" b="1" dirty="0">
              <a:latin typeface="+mn-ea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20539"/>
            <a:ext cx="9288016" cy="720081"/>
            <a:chOff x="0" y="-27384"/>
            <a:chExt cx="9288016" cy="697627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文本框 12297"/>
          <p:cNvSpPr txBox="1">
            <a:spLocks noChangeArrowheads="1"/>
          </p:cNvSpPr>
          <p:nvPr/>
        </p:nvSpPr>
        <p:spPr bwMode="auto">
          <a:xfrm>
            <a:off x="257970" y="604559"/>
            <a:ext cx="6330255" cy="664797"/>
          </a:xfrm>
          <a:prstGeom prst="rect">
            <a:avLst/>
          </a:prstGeom>
          <a:solidFill>
            <a:srgbClr val="00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50000"/>
              </a:spcBef>
              <a:buClr>
                <a:srgbClr val="CC3300"/>
              </a:buClr>
              <a:buSzPct val="75000"/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作图的规范化要求</a:t>
            </a:r>
            <a:r>
              <a:rPr lang="en-US" altLang="zh-CN" sz="40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4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8225167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0560" y="843558"/>
            <a:ext cx="7895590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（3）重力的作用点必须画于物体的重心处，重力之外的其他力的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作用点即可</a:t>
            </a: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画于重心处，也可画于实际作用处. 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个物体如果同时受到几个力的作用，这几个力的作用点应画于重心处，而且力越大线段越长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20538"/>
            <a:ext cx="9288016" cy="720080"/>
            <a:chOff x="0" y="-27384"/>
            <a:chExt cx="9288016" cy="697627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4238937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4380" y="1121245"/>
            <a:ext cx="8280920" cy="40811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1）重力作用于物体的重心，方向竖直向下.</a:t>
            </a: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（2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）弹力：</a:t>
            </a:r>
            <a:endParaRPr lang="en-US" altLang="zh-CN" sz="2400" b="1" dirty="0" smtClean="0">
              <a:latin typeface="+mn-ea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400" b="1" dirty="0" smtClean="0">
                <a:latin typeface="+mn-ea"/>
                <a:cs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①支持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力作用于物体的表面，方向垂直于支持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面，指向被支持物体. </a:t>
            </a:r>
            <a:endParaRPr lang="en-US" altLang="zh-CN" sz="2400" b="1" dirty="0" smtClean="0">
              <a:latin typeface="+mn-ea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②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压力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作用于物体的表面，方向垂直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于被压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物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体表面指向被压物体，作用点在被压面的中心。</a:t>
            </a:r>
            <a:endParaRPr lang="zh-CN" altLang="en-US" sz="2400" b="1" dirty="0">
              <a:latin typeface="+mn-ea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  ③拉力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作用于物体上，方向沿绳子的方向.</a:t>
            </a:r>
          </a:p>
          <a:p>
            <a:pPr algn="just">
              <a:lnSpc>
                <a:spcPct val="120000"/>
              </a:lnSpc>
            </a:pP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+mn-ea"/>
                <a:cs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）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摩擦力作用于物体相互接触面上</a:t>
            </a:r>
            <a:r>
              <a:rPr lang="zh-CN" altLang="en-US" sz="2400" b="1" dirty="0" smtClean="0">
                <a:latin typeface="+mn-ea"/>
                <a:cs typeface="宋体" panose="02010600030101010101" pitchFamily="2" charset="-122"/>
              </a:rPr>
              <a:t>，方向与物体相对运动或相对运动趋势的方向相反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0" y="-20538"/>
            <a:ext cx="9288016" cy="648072"/>
            <a:chOff x="0" y="-27384"/>
            <a:chExt cx="9288016" cy="697627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12297"/>
          <p:cNvSpPr txBox="1">
            <a:spLocks noChangeArrowheads="1"/>
          </p:cNvSpPr>
          <p:nvPr/>
        </p:nvSpPr>
        <p:spPr bwMode="auto">
          <a:xfrm>
            <a:off x="345272" y="490341"/>
            <a:ext cx="5018816" cy="535531"/>
          </a:xfrm>
          <a:prstGeom prst="rect">
            <a:avLst/>
          </a:prstGeom>
          <a:solidFill>
            <a:srgbClr val="00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作图的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依据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832603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12290"/>
          <p:cNvSpPr/>
          <p:nvPr/>
        </p:nvSpPr>
        <p:spPr>
          <a:xfrm>
            <a:off x="685801" y="1383618"/>
            <a:ext cx="652774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</a:t>
            </a: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、</a:t>
            </a:r>
            <a:r>
              <a:rPr lang="zh-CN" altLang="en-US" sz="24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明确受力物体，确定画</a:t>
            </a:r>
            <a:r>
              <a:rPr lang="zh-CN" altLang="en-US" sz="24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某些力</a:t>
            </a:r>
            <a:r>
              <a:rPr lang="zh-CN" altLang="en-US" sz="24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还是</a:t>
            </a:r>
            <a:r>
              <a:rPr lang="zh-CN" altLang="en-US" sz="24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受力分析</a:t>
            </a:r>
            <a:endParaRPr lang="zh-CN" altLang="en-US" sz="2400" b="1" noProof="1">
              <a:latin typeface="+mn-ea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685800" y="1897968"/>
            <a:ext cx="312457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2</a:t>
            </a: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、受力分析的顺序：</a:t>
            </a:r>
          </a:p>
        </p:txBody>
      </p:sp>
      <p:sp>
        <p:nvSpPr>
          <p:cNvPr id="12293" name="文本框 12292"/>
          <p:cNvSpPr txBox="1"/>
          <p:nvPr/>
        </p:nvSpPr>
        <p:spPr>
          <a:xfrm>
            <a:off x="685801" y="2355168"/>
            <a:ext cx="467147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（</a:t>
            </a: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</a:t>
            </a:r>
            <a:r>
              <a:rPr lang="zh-CN" altLang="en-US" sz="24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）</a:t>
            </a:r>
            <a:r>
              <a:rPr lang="zh-CN" altLang="en-US" sz="2400" b="1" noProof="1" smtClean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重力</a:t>
            </a: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（方向总是竖直向下）</a:t>
            </a:r>
          </a:p>
        </p:txBody>
      </p:sp>
      <p:sp>
        <p:nvSpPr>
          <p:cNvPr id="12294" name="文本框 12293"/>
          <p:cNvSpPr txBox="1"/>
          <p:nvPr/>
        </p:nvSpPr>
        <p:spPr>
          <a:xfrm>
            <a:off x="685800" y="2812368"/>
            <a:ext cx="1577676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（</a:t>
            </a: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2</a:t>
            </a:r>
            <a:r>
              <a:rPr lang="zh-CN" altLang="en-US" sz="24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）</a:t>
            </a:r>
            <a:r>
              <a:rPr lang="zh-CN" altLang="en-US" sz="2400" b="1" noProof="1" smtClean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弹力</a:t>
            </a:r>
            <a:endParaRPr lang="zh-CN" altLang="en-US" sz="2400" b="1" noProof="1">
              <a:effectLst>
                <a:outerShdw blurRad="38100" dist="38100" dir="2700000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685800" y="3212418"/>
            <a:ext cx="1887055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（</a:t>
            </a:r>
            <a:r>
              <a:rPr lang="en-US" altLang="zh-CN" sz="2400" b="1" noProof="1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3</a:t>
            </a:r>
            <a:r>
              <a:rPr lang="zh-CN" altLang="en-US" sz="24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）</a:t>
            </a:r>
            <a:r>
              <a:rPr lang="zh-CN" altLang="en-US" sz="2400" b="1" noProof="1" smtClean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摩擦力</a:t>
            </a:r>
            <a:endParaRPr lang="zh-CN" altLang="en-US" sz="2400" b="1" noProof="1">
              <a:effectLst>
                <a:outerShdw blurRad="38100" dist="38100" dir="2700000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12297" name="直接连接符 12296"/>
          <p:cNvSpPr>
            <a:spLocks noChangeShapeType="1"/>
          </p:cNvSpPr>
          <p:nvPr/>
        </p:nvSpPr>
        <p:spPr bwMode="auto">
          <a:xfrm>
            <a:off x="685800" y="2401602"/>
            <a:ext cx="0" cy="1203231"/>
          </a:xfrm>
          <a:prstGeom prst="line">
            <a:avLst/>
          </a:prstGeom>
          <a:noFill/>
          <a:ln w="1524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6394" name="文本框 12297"/>
          <p:cNvSpPr txBox="1">
            <a:spLocks noChangeArrowheads="1"/>
          </p:cNvSpPr>
          <p:nvPr/>
        </p:nvSpPr>
        <p:spPr bwMode="auto">
          <a:xfrm>
            <a:off x="257970" y="604559"/>
            <a:ext cx="6330255" cy="493084"/>
          </a:xfrm>
          <a:prstGeom prst="rect">
            <a:avLst/>
          </a:prstGeom>
          <a:solidFill>
            <a:srgbClr val="00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50000"/>
              </a:spcBef>
              <a:buClr>
                <a:srgbClr val="CC3300"/>
              </a:buClr>
              <a:buSzPct val="75000"/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分析物体受力的一般步骤：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0" y="-20539"/>
            <a:ext cx="9288016" cy="625097"/>
            <a:chOff x="0" y="-27384"/>
            <a:chExt cx="9288016" cy="697627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17302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  <p:bldP spid="1229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2770" y="1405612"/>
            <a:ext cx="7998460" cy="9787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. 如图所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rPr>
              <a:t>示</a:t>
            </a:r>
            <a:r>
              <a:rPr lang="zh-CN" altLang="en-US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是质量为</a:t>
            </a:r>
            <a:r>
              <a:rPr lang="en-US" altLang="zh-CN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50Kg</a:t>
            </a:r>
            <a:r>
              <a:rPr lang="zh-CN" altLang="en-US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的小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rPr>
              <a:t>明起跑时</a:t>
            </a:r>
            <a:r>
              <a:rPr lang="zh-CN" altLang="en-US" sz="2400" dirty="0" smtClean="0">
                <a:latin typeface="宋体" panose="02010600030101010101" pitchFamily="2" charset="-122"/>
                <a:cs typeface="宋体" panose="02010600030101010101" pitchFamily="2" charset="-122"/>
              </a:rPr>
              <a:t>的情景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</a:rPr>
              <a:t>，请画出小明所受重力（点O为重心）和右脚所受摩擦力的示意图.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0" y="-20538"/>
            <a:ext cx="9288016" cy="648072"/>
            <a:chOff x="0" y="-27384"/>
            <a:chExt cx="9288016" cy="697627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b="13880"/>
          <a:stretch/>
        </p:blipFill>
        <p:spPr>
          <a:xfrm>
            <a:off x="3945693" y="2711883"/>
            <a:ext cx="2077720" cy="1551172"/>
          </a:xfrm>
          <a:prstGeom prst="rect">
            <a:avLst/>
          </a:prstGeom>
        </p:spPr>
      </p:pic>
      <p:sp>
        <p:nvSpPr>
          <p:cNvPr id="11" name="文本框 17412"/>
          <p:cNvSpPr txBox="1">
            <a:spLocks noChangeArrowheads="1"/>
          </p:cNvSpPr>
          <p:nvPr/>
        </p:nvSpPr>
        <p:spPr bwMode="auto">
          <a:xfrm>
            <a:off x="5209789" y="4208770"/>
            <a:ext cx="2527338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G=490N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4954073" y="3502700"/>
            <a:ext cx="0" cy="8501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17412"/>
          <p:cNvSpPr txBox="1">
            <a:spLocks noChangeArrowheads="1"/>
          </p:cNvSpPr>
          <p:nvPr/>
        </p:nvSpPr>
        <p:spPr bwMode="auto">
          <a:xfrm>
            <a:off x="4433734" y="4170045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4232920" y="4263055"/>
            <a:ext cx="57686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框 12297"/>
          <p:cNvSpPr txBox="1">
            <a:spLocks noChangeArrowheads="1"/>
          </p:cNvSpPr>
          <p:nvPr/>
        </p:nvSpPr>
        <p:spPr bwMode="auto">
          <a:xfrm>
            <a:off x="1406873" y="614042"/>
            <a:ext cx="6330255" cy="609398"/>
          </a:xfrm>
          <a:prstGeom prst="rect">
            <a:avLst/>
          </a:prstGeom>
          <a:solidFill>
            <a:srgbClr val="00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类型一: 画指定力的示意图 </a:t>
            </a:r>
          </a:p>
        </p:txBody>
      </p:sp>
    </p:spTree>
    <p:extLst>
      <p:ext uri="{BB962C8B-B14F-4D97-AF65-F5344CB8AC3E}">
        <p14:creationId xmlns:p14="http://schemas.microsoft.com/office/powerpoint/2010/main" val="3290743315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0000" r="47590" b="8106"/>
          <a:stretch/>
        </p:blipFill>
        <p:spPr>
          <a:xfrm>
            <a:off x="2699792" y="2031691"/>
            <a:ext cx="3672408" cy="1479839"/>
          </a:xfrm>
          <a:prstGeom prst="rect">
            <a:avLst/>
          </a:prstGeom>
        </p:spPr>
      </p:pic>
      <p:sp>
        <p:nvSpPr>
          <p:cNvPr id="6" name="文本框 17412"/>
          <p:cNvSpPr txBox="1">
            <a:spLocks noChangeArrowheads="1"/>
          </p:cNvSpPr>
          <p:nvPr/>
        </p:nvSpPr>
        <p:spPr bwMode="auto">
          <a:xfrm>
            <a:off x="4475946" y="3693728"/>
            <a:ext cx="381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itchFamily="2" charset="-122"/>
              </a:rPr>
              <a:t>G</a:t>
            </a: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4547391" y="2768951"/>
            <a:ext cx="76200" cy="57150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4577871" y="2814672"/>
            <a:ext cx="0" cy="85010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 flipH="1">
            <a:off x="3784106" y="2799313"/>
            <a:ext cx="853589" cy="12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框 17412"/>
          <p:cNvSpPr txBox="1">
            <a:spLocks noChangeArrowheads="1"/>
          </p:cNvSpPr>
          <p:nvPr/>
        </p:nvSpPr>
        <p:spPr bwMode="auto">
          <a:xfrm>
            <a:off x="2848000" y="2629894"/>
            <a:ext cx="93610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-20538"/>
            <a:ext cx="9288016" cy="720080"/>
            <a:chOff x="0" y="-27384"/>
            <a:chExt cx="9288016" cy="697627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55576" y="857359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+mn-ea"/>
              </a:rPr>
              <a:t>2.</a:t>
            </a:r>
            <a:r>
              <a:rPr lang="zh-CN" altLang="zh-CN" sz="2400" dirty="0" smtClean="0">
                <a:latin typeface="+mn-ea"/>
              </a:rPr>
              <a:t>如</a:t>
            </a:r>
            <a:r>
              <a:rPr lang="zh-CN" altLang="zh-CN" sz="2400" dirty="0">
                <a:latin typeface="+mn-ea"/>
              </a:rPr>
              <a:t>图所示，小车</a:t>
            </a:r>
            <a:r>
              <a:rPr lang="en-US" altLang="zh-CN" sz="2400" i="1" dirty="0">
                <a:latin typeface="+mn-ea"/>
              </a:rPr>
              <a:t>A</a:t>
            </a:r>
            <a:r>
              <a:rPr lang="zh-CN" altLang="zh-CN" sz="2400" dirty="0">
                <a:latin typeface="+mn-ea"/>
              </a:rPr>
              <a:t>与</a:t>
            </a:r>
            <a:r>
              <a:rPr lang="en-US" altLang="zh-CN" sz="2400" i="1" dirty="0">
                <a:latin typeface="+mn-ea"/>
              </a:rPr>
              <a:t>B</a:t>
            </a:r>
            <a:r>
              <a:rPr lang="zh-CN" altLang="zh-CN" sz="2400" dirty="0">
                <a:latin typeface="+mn-ea"/>
              </a:rPr>
              <a:t>一起向右做匀速直线运动，当小车</a:t>
            </a:r>
            <a:r>
              <a:rPr lang="en-US" altLang="zh-CN" sz="2400" i="1" dirty="0">
                <a:latin typeface="+mn-ea"/>
              </a:rPr>
              <a:t>A</a:t>
            </a:r>
            <a:r>
              <a:rPr lang="zh-CN" altLang="zh-CN" sz="2400" dirty="0">
                <a:latin typeface="+mn-ea"/>
              </a:rPr>
              <a:t>与正前方的墙碰撞时，请画出物体</a:t>
            </a:r>
            <a:r>
              <a:rPr lang="en-US" altLang="zh-CN" sz="2400" i="1" dirty="0">
                <a:latin typeface="+mn-ea"/>
              </a:rPr>
              <a:t>B</a:t>
            </a:r>
            <a:r>
              <a:rPr lang="zh-CN" altLang="zh-CN" sz="2400" dirty="0">
                <a:latin typeface="+mn-ea"/>
              </a:rPr>
              <a:t>受到的重力和摩擦力的示意图（两力均画在重心上）。</a:t>
            </a:r>
            <a:endParaRPr lang="zh-CN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994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1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23528" y="966669"/>
            <a:ext cx="863902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3.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如图，物体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、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B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在力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F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作用下，以相同的速度在水平面上向右做匀速直线运动。请画出物体 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B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在水平方向上的受力示意图。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pic>
        <p:nvPicPr>
          <p:cNvPr id="1025" name="图片 383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2444560"/>
            <a:ext cx="2186267" cy="11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直接连接符 3"/>
          <p:cNvSpPr>
            <a:spLocks noChangeShapeType="1"/>
          </p:cNvSpPr>
          <p:nvPr/>
        </p:nvSpPr>
        <p:spPr bwMode="auto">
          <a:xfrm flipV="1">
            <a:off x="2643024" y="3104178"/>
            <a:ext cx="92086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17412"/>
          <p:cNvSpPr txBox="1">
            <a:spLocks noChangeArrowheads="1"/>
          </p:cNvSpPr>
          <p:nvPr/>
        </p:nvSpPr>
        <p:spPr bwMode="auto">
          <a:xfrm>
            <a:off x="3901048" y="3048806"/>
            <a:ext cx="95898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err="1" smtClean="0">
                <a:latin typeface="宋体" pitchFamily="2" charset="-122"/>
              </a:rPr>
              <a:t>f</a:t>
            </a:r>
            <a:r>
              <a:rPr lang="en-US" altLang="zh-CN" sz="2800" b="1" baseline="-25000" dirty="0" err="1" smtClean="0">
                <a:latin typeface="宋体" pitchFamily="2" charset="-122"/>
              </a:rPr>
              <a:t>A</a:t>
            </a:r>
            <a:r>
              <a:rPr lang="zh-CN" altLang="en-US" sz="2800" b="1" baseline="-25000" dirty="0" smtClean="0">
                <a:latin typeface="宋体" pitchFamily="2" charset="-122"/>
              </a:rPr>
              <a:t>对</a:t>
            </a:r>
            <a:r>
              <a:rPr lang="en-US" altLang="zh-CN" sz="2800" b="1" baseline="-25000" dirty="0" smtClean="0">
                <a:latin typeface="宋体" pitchFamily="2" charset="-122"/>
              </a:rPr>
              <a:t>B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sp>
        <p:nvSpPr>
          <p:cNvPr id="6" name="直接连接符 5"/>
          <p:cNvSpPr>
            <a:spLocks noChangeShapeType="1"/>
          </p:cNvSpPr>
          <p:nvPr/>
        </p:nvSpPr>
        <p:spPr bwMode="auto">
          <a:xfrm flipH="1" flipV="1">
            <a:off x="1619672" y="3096405"/>
            <a:ext cx="102335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17412"/>
          <p:cNvSpPr txBox="1">
            <a:spLocks noChangeArrowheads="1"/>
          </p:cNvSpPr>
          <p:nvPr/>
        </p:nvSpPr>
        <p:spPr bwMode="auto">
          <a:xfrm>
            <a:off x="683568" y="3073545"/>
            <a:ext cx="115212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r>
              <a:rPr lang="zh-CN" altLang="en-US" sz="2800" b="1" baseline="-25000" dirty="0" smtClean="0">
                <a:latin typeface="宋体" pitchFamily="2" charset="-122"/>
              </a:rPr>
              <a:t>地对</a:t>
            </a:r>
            <a:r>
              <a:rPr lang="en-US" altLang="zh-CN" sz="2800" b="1" baseline="-25000" dirty="0" smtClean="0">
                <a:latin typeface="宋体" pitchFamily="2" charset="-122"/>
              </a:rPr>
              <a:t>B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2627784" y="3081318"/>
            <a:ext cx="76200" cy="4801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6489928" y="2628702"/>
            <a:ext cx="530345" cy="3829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516217" y="2601768"/>
            <a:ext cx="530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A</a:t>
            </a:r>
            <a:endParaRPr lang="zh-CN" altLang="en-US" sz="2800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6747480" y="2845578"/>
            <a:ext cx="920864" cy="365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框 17412"/>
          <p:cNvSpPr txBox="1">
            <a:spLocks noChangeArrowheads="1"/>
          </p:cNvSpPr>
          <p:nvPr/>
        </p:nvSpPr>
        <p:spPr bwMode="auto">
          <a:xfrm>
            <a:off x="8005504" y="2801636"/>
            <a:ext cx="65379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>
                <a:latin typeface="宋体" pitchFamily="2" charset="-122"/>
              </a:rPr>
              <a:t>F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 flipH="1">
            <a:off x="5796136" y="2849235"/>
            <a:ext cx="95134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文本框 17412"/>
          <p:cNvSpPr txBox="1">
            <a:spLocks noChangeArrowheads="1"/>
          </p:cNvSpPr>
          <p:nvPr/>
        </p:nvSpPr>
        <p:spPr bwMode="auto">
          <a:xfrm>
            <a:off x="5076056" y="2826375"/>
            <a:ext cx="86409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err="1" smtClean="0">
                <a:latin typeface="宋体" pitchFamily="2" charset="-122"/>
              </a:rPr>
              <a:t>f</a:t>
            </a:r>
            <a:r>
              <a:rPr lang="en-US" altLang="zh-CN" sz="2800" b="1" baseline="-25000" dirty="0" err="1" smtClean="0">
                <a:latin typeface="宋体" pitchFamily="2" charset="-122"/>
              </a:rPr>
              <a:t>B</a:t>
            </a:r>
            <a:r>
              <a:rPr lang="zh-CN" altLang="en-US" sz="2800" b="1" baseline="-25000" dirty="0" smtClean="0">
                <a:latin typeface="宋体" pitchFamily="2" charset="-122"/>
              </a:rPr>
              <a:t>对</a:t>
            </a:r>
            <a:r>
              <a:rPr lang="en-US" altLang="zh-CN" sz="2800" b="1" baseline="-25000" dirty="0" smtClean="0">
                <a:latin typeface="宋体" pitchFamily="2" charset="-122"/>
              </a:rPr>
              <a:t>A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6755099" y="2822718"/>
            <a:ext cx="68581" cy="59442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40152" y="3654816"/>
            <a:ext cx="1584176" cy="4860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516216" y="370882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B</a:t>
            </a:r>
            <a:endParaRPr lang="zh-CN" altLang="en-US" sz="2800" dirty="0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 flipV="1">
            <a:off x="6671280" y="3900207"/>
            <a:ext cx="997064" cy="482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7412"/>
          <p:cNvSpPr txBox="1">
            <a:spLocks noChangeArrowheads="1"/>
          </p:cNvSpPr>
          <p:nvPr/>
        </p:nvSpPr>
        <p:spPr bwMode="auto">
          <a:xfrm>
            <a:off x="7795200" y="3955992"/>
            <a:ext cx="86409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err="1" smtClean="0">
                <a:latin typeface="宋体" pitchFamily="2" charset="-122"/>
              </a:rPr>
              <a:t>f</a:t>
            </a:r>
            <a:r>
              <a:rPr lang="en-US" altLang="zh-CN" sz="2800" b="1" baseline="-25000" dirty="0" err="1" smtClean="0">
                <a:latin typeface="宋体" pitchFamily="2" charset="-122"/>
              </a:rPr>
              <a:t>A</a:t>
            </a:r>
            <a:r>
              <a:rPr lang="zh-CN" altLang="en-US" sz="2800" b="1" baseline="-25000" dirty="0" smtClean="0">
                <a:latin typeface="宋体" pitchFamily="2" charset="-122"/>
              </a:rPr>
              <a:t>对</a:t>
            </a:r>
            <a:r>
              <a:rPr lang="en-US" altLang="zh-CN" sz="2800" b="1" baseline="-25000" dirty="0" smtClean="0">
                <a:latin typeface="宋体" pitchFamily="2" charset="-122"/>
              </a:rPr>
              <a:t>B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 flipH="1">
            <a:off x="5708888" y="3900207"/>
            <a:ext cx="95134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17412"/>
          <p:cNvSpPr txBox="1">
            <a:spLocks noChangeArrowheads="1"/>
          </p:cNvSpPr>
          <p:nvPr/>
        </p:nvSpPr>
        <p:spPr bwMode="auto">
          <a:xfrm>
            <a:off x="4467984" y="3955992"/>
            <a:ext cx="147216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/>
            <a:r>
              <a:rPr lang="en-US" altLang="zh-CN" sz="2800" b="1" dirty="0" smtClean="0">
                <a:latin typeface="宋体" pitchFamily="2" charset="-122"/>
              </a:rPr>
              <a:t>f</a:t>
            </a:r>
            <a:r>
              <a:rPr lang="zh-CN" altLang="en-US" sz="2800" b="1" baseline="-25000" dirty="0" smtClean="0">
                <a:latin typeface="宋体" pitchFamily="2" charset="-122"/>
              </a:rPr>
              <a:t>地对</a:t>
            </a:r>
            <a:r>
              <a:rPr lang="en-US" altLang="zh-CN" sz="2800" b="1" baseline="-25000" dirty="0" smtClean="0">
                <a:latin typeface="宋体" pitchFamily="2" charset="-122"/>
              </a:rPr>
              <a:t>B</a:t>
            </a:r>
            <a:endParaRPr lang="en-US" altLang="zh-CN" sz="2800" b="1" baseline="-25000" dirty="0">
              <a:latin typeface="宋体" pitchFamily="2" charset="-122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6675472" y="3882169"/>
            <a:ext cx="76200" cy="50963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0" y="-20538"/>
            <a:ext cx="9288016" cy="720080"/>
            <a:chOff x="0" y="-27384"/>
            <a:chExt cx="9288016" cy="697627"/>
          </a:xfrm>
        </p:grpSpPr>
        <p:sp>
          <p:nvSpPr>
            <p:cNvPr id="25" name="矩形 24"/>
            <p:cNvSpPr/>
            <p:nvPr/>
          </p:nvSpPr>
          <p:spPr>
            <a:xfrm>
              <a:off x="0" y="0"/>
              <a:ext cx="9144000" cy="4766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164288" y="-27384"/>
              <a:ext cx="21237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力学作图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807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3" grpId="0" animBg="1"/>
      <p:bldP spid="9" grpId="0"/>
      <p:bldP spid="11" grpId="0" animBg="1"/>
      <p:bldP spid="12" grpId="0"/>
      <p:bldP spid="13" grpId="0" animBg="1"/>
      <p:bldP spid="14" grpId="0"/>
      <p:bldP spid="15" grpId="0" animBg="1"/>
      <p:bldP spid="10" grpId="0" animBg="1"/>
      <p:bldP spid="16" grpId="0"/>
      <p:bldP spid="18" grpId="0" animBg="1"/>
      <p:bldP spid="19" grpId="0"/>
      <p:bldP spid="21" grpId="0" animBg="1"/>
      <p:bldP spid="22" grpId="0"/>
      <p:bldP spid="23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</TotalTime>
  <Words>1312</Words>
  <Application>Microsoft Office PowerPoint</Application>
  <PresentationFormat>全屏显示(16:9)</PresentationFormat>
  <Paragraphs>147</Paragraphs>
  <Slides>26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MingLiU_HKSCS</vt:lpstr>
      <vt:lpstr>黑体</vt:lpstr>
      <vt:lpstr>华文楷体</vt:lpstr>
      <vt:lpstr>华文新魏</vt:lpstr>
      <vt:lpstr>楷体_GB2312</vt:lpstr>
      <vt:lpstr>宋体</vt:lpstr>
      <vt:lpstr>Arial</vt:lpstr>
      <vt:lpstr>Calibri</vt:lpstr>
      <vt:lpstr>Candara</vt:lpstr>
      <vt:lpstr>Symbol</vt:lpstr>
      <vt:lpstr>Times New Roman</vt:lpstr>
      <vt:lpstr>Office 主题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落雨杉</dc:creator>
  <cp:lastModifiedBy>yunamm</cp:lastModifiedBy>
  <cp:revision>91</cp:revision>
  <dcterms:created xsi:type="dcterms:W3CDTF">2020-03-04T07:09:58Z</dcterms:created>
  <dcterms:modified xsi:type="dcterms:W3CDTF">2020-04-04T01:16:12Z</dcterms:modified>
</cp:coreProperties>
</file>