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6" r:id="rId6"/>
    <p:sldId id="309" r:id="rId7"/>
    <p:sldId id="310" r:id="rId8"/>
    <p:sldId id="311" r:id="rId9"/>
    <p:sldId id="312" r:id="rId10"/>
    <p:sldId id="313" r:id="rId11"/>
    <p:sldId id="314" r:id="rId12"/>
    <p:sldId id="26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怎样比较运动的快慢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7.2</a:t>
            </a:r>
            <a:r>
              <a:rPr lang="zh-CN" altLang="zh-CN" dirty="0"/>
              <a:t>　怎样比较运动的快慢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2333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一匀速行驶的列车上有一节宽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的车厢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一颗子弹正好垂直打穿这节车厢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如果这节车厢上的弹孔前后错位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cm 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列车当时的速度是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 km/h,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则子弹在车厢内的速度为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A.500 m/s	B.600 m/s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C.700 m/s	D.800 m/s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1611" y="318237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81734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94784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在建筑工程中经常会用到爆破技术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在某次爆破中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 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长的引火线引燃炸药。引火线燃烧的速度约为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 cm/s,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点火者点着引火线后以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的速度跑开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他能不能在爆炸前跑到离爆炸地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远的安全区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996666"/>
              </p:ext>
            </p:extLst>
          </p:nvPr>
        </p:nvGraphicFramePr>
        <p:xfrm>
          <a:off x="465084" y="2774329"/>
          <a:ext cx="8826765" cy="2369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3837724" imgH="1030160" progId="Word.Document.12">
                  <p:embed/>
                </p:oleObj>
              </mc:Choice>
              <mc:Fallback>
                <p:oleObj name="文档" r:id="rId3" imgW="3837724" imgH="10301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5084" y="2774329"/>
                        <a:ext cx="8826765" cy="23693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48323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71532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为了监督司机遵守限速的规定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交管部门在公路上设置了固定测速仪。如图所示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汽车向放置在路边的测速仪匀速驶来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测速仪向汽车发出两次短促的超声波信号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第一次从发出信号到测速仪接收信号用时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第二次从发出信号到测速仪接收信号用时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 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若发出两次信号的时间间隔是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0.9 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超声波的速度是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 m/s,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汽车接收到第一次信号时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距测速仪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170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汽车接收到第二次信号时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距测速仪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汽车的速度是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26.2 m/s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汽车的速度是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42.5 m/s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7ZKXWC145.EPS" descr="id:214749083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081610" y="2896354"/>
            <a:ext cx="5190029" cy="111768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89299" y="246948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课时　怎样比较运动的快慢</a:t>
            </a:r>
          </a:p>
        </p:txBody>
      </p:sp>
    </p:spTree>
    <p:extLst>
      <p:ext uri="{BB962C8B-B14F-4D97-AF65-F5344CB8AC3E}">
        <p14:creationId xmlns:p14="http://schemas.microsoft.com/office/powerpoint/2010/main" val="238036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20329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比较物体运动快慢的两种方法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如图所示是短跑比赛的情景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下列两图是比较物体运动快慢常用到的方法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在相同的时间内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物体通过的路程越长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运动得越快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物体通过相同的路程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所用的时间越少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运动得越快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G136.EPS" descr="id:214749079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00770" y="3216985"/>
            <a:ext cx="8178953" cy="1852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9523" y="2295134"/>
            <a:ext cx="7033587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481966" y="2615731"/>
            <a:ext cx="70335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223301" y="2735880"/>
            <a:ext cx="7033587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215744" y="3056477"/>
            <a:ext cx="70335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12112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速度及其计算公式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请完成下列单位换算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(1)18 km/h=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(2)12 m/s=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43.2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某高铁列车以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的恒定速度行驶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以地面为参照物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列车是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列车行驶的路程为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关于速度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通过的路程越长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物体的速度越大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所用的时间越少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物体的速度越大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速度大的物体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通过的路程一定长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物体在相同的时间内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通过的路程越长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其速度越大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两辆汽车的运动时间之比为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通过的路程之比为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则它们的速度之比为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B.8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C.9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D.10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7097" y="1851653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065016" y="2179454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2751" y="2291919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920955" y="2619720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034623" y="2754763"/>
            <a:ext cx="1172295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9033017" y="3082564"/>
            <a:ext cx="117010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427018" y="3183741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6425222" y="3511542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631789" y="365523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1122900" y="585657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015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2994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一列火车过桥的速度为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 km/h,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已知火车长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大桥长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则火车完全通过大桥所需的时间为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甲、乙、丙三人在平直的公路上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向北骑自行车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甲感觉顺风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乙感觉无风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丙感觉逆风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则甲、乙、丙三人的骑行速度大小关系是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&lt;v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&lt;v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&lt;v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&lt;v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&gt;v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&gt;v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=v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=v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这时的风向是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南风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合肥地铁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号线起于幸福坝站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止于相城站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37.2 km,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其北端采用高架敷设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高架线路长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4.23 km,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其余均为地下线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地下线长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32.97 km,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平均站间距为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1.15 km,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途经肥西县、经开区、蜀山区、庐阳区、瑶海区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为西南东北走向线路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最高设计时速为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km/h,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预计在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日开通运营。该线路若采取站台不停靠且以最高时速运行一次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从起点到终点共需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27.9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野兔在草地上以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的速度向前方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处的树洞奔逃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秃鹰在野兔后方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的速度贴着地面飞行追击野兔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以秃鹰为参照物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野兔是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秃鹰至少飞行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才能追上野兔。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7570" y="1445253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345618" y="1773054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974152" y="2352276"/>
            <a:ext cx="2015712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970263" y="2681549"/>
            <a:ext cx="20134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426605" y="275104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418344" y="307884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638249" y="494108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629988" y="526888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519760" y="5832908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8511499" y="6160709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210812" y="6261886"/>
            <a:ext cx="892562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4202551" y="6589687"/>
            <a:ext cx="89256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2496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为宣传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绿色出行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低碳生活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三个好朋友进行了一场有趣的运动比赛。小张驾驶电瓶车以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的速度前进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小王以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的速度跑步前进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小李骑自行车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每分钟通过的路程是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 km,(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小张速度最大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小王速度最大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小李速度最大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三人速度一样大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甲、乙两车在相距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4.8 km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的两地同时相向行驶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速度分别是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m/s,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两车相遇经过的时间为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 min	B.2 min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 min	D.4 min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7789" y="213858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09477" y="474632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5860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445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无锡中考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小明和小红从同一地点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沿同一直线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以大小相等的速度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同时向相反方向匀速行走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后两人相距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。下列说法正确的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以小明为参照物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小红的速度是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m/s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以地面为参照物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小红的速度是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m/s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以小明为参照物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小红是静止的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如果说小明是静止的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则选择的参照物是地面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甲、乙两人进行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赛跑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结果甲比乙超前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到达终点。如果让甲从原起跑线往后退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乙仍从原起跑线起跑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两人都保持原来的速度重新比赛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则比赛结果是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甲先到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同时到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乙先到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不能确定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79789" y="164187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0678" y="4723745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60825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17409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杭州中考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流速为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的河流中有一只自由漂浮的木桶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甲、乙两船同时从木桶位置出发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以如图所示速度计上显示的速度分别逆流、顺流而行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 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后两船离木桶的距离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km,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 km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km,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km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 km,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km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FWG230.EPS" descr="id:214749081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908598" y="1854909"/>
            <a:ext cx="4685830" cy="47773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7700" y="185490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92267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17409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一只小鸟从枇杷树上飞到地面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啄食掉落在地上的熟枇杷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吃了一会儿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路边传来吆喝声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小鸟立即飞回树上它出发时的位置。如图所示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能够大致描述小鸟运动情况的是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8ZKWS186.EPS" descr="id:214749082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95236" y="2254913"/>
            <a:ext cx="4245479" cy="44214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0678" y="190706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10854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26</TotalTime>
  <Words>635</Words>
  <Application>Microsoft Office PowerPoint</Application>
  <PresentationFormat>宽屏</PresentationFormat>
  <Paragraphs>71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文档</vt:lpstr>
      <vt:lpstr>7.2　怎样比较运动的快慢</vt:lpstr>
      <vt:lpstr>第1课时　怎样比较运动的快慢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9</cp:revision>
  <dcterms:created xsi:type="dcterms:W3CDTF">2019-12-15T03:38:36Z</dcterms:created>
  <dcterms:modified xsi:type="dcterms:W3CDTF">2019-12-17T07:30:50Z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