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54" r:id="rId3"/>
  </p:sldMasterIdLst>
  <p:notesMasterIdLst>
    <p:notesMasterId r:id="rId4"/>
  </p:notesMasterIdLst>
  <p:handoutMasterIdLst>
    <p:handoutMasterId r:id="rId5"/>
  </p:handoutMasterIdLst>
  <p:sldIdLst>
    <p:sldId id="1992" r:id="rId6"/>
    <p:sldId id="10703" r:id="rId7"/>
    <p:sldId id="10705" r:id="rId8"/>
    <p:sldId id="10738" r:id="rId9"/>
    <p:sldId id="10706" r:id="rId10"/>
    <p:sldId id="10739" r:id="rId11"/>
    <p:sldId id="10707" r:id="rId12"/>
    <p:sldId id="10708" r:id="rId13"/>
    <p:sldId id="10740" r:id="rId14"/>
    <p:sldId id="10709" r:id="rId15"/>
    <p:sldId id="10710" r:id="rId16"/>
    <p:sldId id="10711" r:id="rId17"/>
    <p:sldId id="10712" r:id="rId18"/>
    <p:sldId id="10741" r:id="rId19"/>
    <p:sldId id="10742" r:id="rId20"/>
    <p:sldId id="10743" r:id="rId21"/>
    <p:sldId id="10713" r:id="rId22"/>
    <p:sldId id="10714" r:id="rId23"/>
    <p:sldId id="10715" r:id="rId24"/>
    <p:sldId id="10716" r:id="rId25"/>
    <p:sldId id="10717" r:id="rId26"/>
    <p:sldId id="10718" r:id="rId27"/>
    <p:sldId id="10719" r:id="rId28"/>
    <p:sldId id="10720" r:id="rId29"/>
    <p:sldId id="10721" r:id="rId30"/>
    <p:sldId id="10729" r:id="rId31"/>
    <p:sldId id="10730" r:id="rId32"/>
    <p:sldId id="10731" r:id="rId33"/>
    <p:sldId id="10732" r:id="rId34"/>
    <p:sldId id="10733" r:id="rId35"/>
    <p:sldId id="10734" r:id="rId36"/>
    <p:sldId id="10735" r:id="rId37"/>
    <p:sldId id="10736" r:id="rId38"/>
    <p:sldId id="10737" r:id="rId39"/>
    <p:sldId id="10722" r:id="rId40"/>
  </p:sldIdLst>
  <p:sldSz cx="9144000" cy="5143500" type="screen16x9"/>
  <p:notesSz cx="6858000" cy="9144000"/>
  <p:custDataLst>
    <p:tags r:id="rId41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7" userDrawn="1">
          <p15:clr>
            <a:srgbClr val="A4A3A4"/>
          </p15:clr>
        </p15:guide>
        <p15:guide id="2" pos="287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77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5.xml" /><Relationship Id="rId31" Type="http://schemas.openxmlformats.org/officeDocument/2006/relationships/slide" Target="slides/slide26.xml" /><Relationship Id="rId32" Type="http://schemas.openxmlformats.org/officeDocument/2006/relationships/slide" Target="slides/slide27.xml" /><Relationship Id="rId33" Type="http://schemas.openxmlformats.org/officeDocument/2006/relationships/slide" Target="slides/slide28.xml" /><Relationship Id="rId34" Type="http://schemas.openxmlformats.org/officeDocument/2006/relationships/slide" Target="slides/slide29.xml" /><Relationship Id="rId35" Type="http://schemas.openxmlformats.org/officeDocument/2006/relationships/slide" Target="slides/slide30.xml" /><Relationship Id="rId36" Type="http://schemas.openxmlformats.org/officeDocument/2006/relationships/slide" Target="slides/slide31.xml" /><Relationship Id="rId37" Type="http://schemas.openxmlformats.org/officeDocument/2006/relationships/slide" Target="slides/slide32.xml" /><Relationship Id="rId38" Type="http://schemas.openxmlformats.org/officeDocument/2006/relationships/slide" Target="slides/slide33.xml" /><Relationship Id="rId39" Type="http://schemas.openxmlformats.org/officeDocument/2006/relationships/slide" Target="slides/slide34.xml" /><Relationship Id="rId4" Type="http://schemas.openxmlformats.org/officeDocument/2006/relationships/notesMaster" Target="notesMasters/notesMaster1.xml" /><Relationship Id="rId40" Type="http://schemas.openxmlformats.org/officeDocument/2006/relationships/slide" Target="slides/slide35.xml" /><Relationship Id="rId41" Type="http://schemas.openxmlformats.org/officeDocument/2006/relationships/tags" Target="tags/tag448.xml" /><Relationship Id="rId42" Type="http://schemas.openxmlformats.org/officeDocument/2006/relationships/presProps" Target="presProps.xml" /><Relationship Id="rId43" Type="http://schemas.openxmlformats.org/officeDocument/2006/relationships/viewProps" Target="viewProps.xml" /><Relationship Id="rId44" Type="http://schemas.openxmlformats.org/officeDocument/2006/relationships/theme" Target="theme/theme1.xml" /><Relationship Id="rId45" Type="http://schemas.openxmlformats.org/officeDocument/2006/relationships/tableStyles" Target="tableStyles.xml" /><Relationship Id="rId5" Type="http://schemas.openxmlformats.org/officeDocument/2006/relationships/handoutMaster" Target="handoutMasters/handout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0.xml" /><Relationship Id="rId2" Type="http://schemas.openxmlformats.org/officeDocument/2006/relationships/tags" Target="../tags/tag81.xml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3.xml" /><Relationship Id="rId2" Type="http://schemas.openxmlformats.org/officeDocument/2006/relationships/tags" Target="../tags/tag74.xml" /><Relationship Id="rId3" Type="http://schemas.openxmlformats.org/officeDocument/2006/relationships/tags" Target="../tags/tag75.xml" /><Relationship Id="rId4" Type="http://schemas.openxmlformats.org/officeDocument/2006/relationships/tags" Target="../tags/tag76.xml" /><Relationship Id="rId5" Type="http://schemas.openxmlformats.org/officeDocument/2006/relationships/tags" Target="../tags/tag77.xml" /><Relationship Id="rId6" Type="http://schemas.openxmlformats.org/officeDocument/2006/relationships/tags" Target="../tags/tag78.xml" /><Relationship Id="rId7" Type="http://schemas.openxmlformats.org/officeDocument/2006/relationships/tags" Target="../tags/tag79.xml" /><Relationship Id="rId8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5.xml" /><Relationship Id="rId4" Type="http://schemas.openxmlformats.org/officeDocument/2006/relationships/tags" Target="../tags/tag86.xml" /><Relationship Id="rId5" Type="http://schemas.openxmlformats.org/officeDocument/2006/relationships/tags" Target="../tags/tag87.xml" /><Relationship Id="rId6" Type="http://schemas.openxmlformats.org/officeDocument/2006/relationships/tags" Target="../tags/tag88.xml" /><Relationship Id="rId7" Type="http://schemas.openxmlformats.org/officeDocument/2006/relationships/tags" Target="../tags/tag89.xml" /><Relationship Id="rId8" Type="http://schemas.openxmlformats.org/officeDocument/2006/relationships/tags" Target="../tags/tag90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2026年1月24日星期六2时33分34秒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2.xml" /><Relationship Id="rId10" Type="http://schemas.openxmlformats.org/officeDocument/2006/relationships/image" Target="../media/image9.png" /><Relationship Id="rId11" Type="http://schemas.openxmlformats.org/officeDocument/2006/relationships/tags" Target="../tags/tag68.xml" /><Relationship Id="rId12" Type="http://schemas.openxmlformats.org/officeDocument/2006/relationships/tags" Target="../tags/tag69.xml" /><Relationship Id="rId13" Type="http://schemas.openxmlformats.org/officeDocument/2006/relationships/slideMaster" Target="../slideMasters/slideMaster2.xml" /><Relationship Id="rId2" Type="http://schemas.openxmlformats.org/officeDocument/2006/relationships/image" Target="../media/image1.jpeg" /><Relationship Id="rId3" Type="http://schemas.openxmlformats.org/officeDocument/2006/relationships/tags" Target="../tags/tag63.xml" /><Relationship Id="rId4" Type="http://schemas.openxmlformats.org/officeDocument/2006/relationships/tags" Target="../tags/tag64.xml" /><Relationship Id="rId5" Type="http://schemas.openxmlformats.org/officeDocument/2006/relationships/image" Target="../media/image7.png" /><Relationship Id="rId6" Type="http://schemas.openxmlformats.org/officeDocument/2006/relationships/tags" Target="../tags/tag65.xml" /><Relationship Id="rId7" Type="http://schemas.openxmlformats.org/officeDocument/2006/relationships/image" Target="../media/image8.png" /><Relationship Id="rId8" Type="http://schemas.openxmlformats.org/officeDocument/2006/relationships/tags" Target="../tags/tag66.xml" /><Relationship Id="rId9" Type="http://schemas.openxmlformats.org/officeDocument/2006/relationships/tags" Target="../tags/tag67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10" Type="http://schemas.microsoft.com/office/2007/relationships/hdphoto" Target="../media/image4.wdp" /><Relationship Id="rId11" Type="http://schemas.openxmlformats.org/officeDocument/2006/relationships/tags" Target="../tags/tag43.xml" /><Relationship Id="rId12" Type="http://schemas.openxmlformats.org/officeDocument/2006/relationships/image" Target="../media/image5.png" /><Relationship Id="rId13" Type="http://schemas.openxmlformats.org/officeDocument/2006/relationships/tags" Target="../tags/tag44.xml" /><Relationship Id="rId14" Type="http://schemas.openxmlformats.org/officeDocument/2006/relationships/tags" Target="../tags/tag45.xml" /><Relationship Id="rId15" Type="http://schemas.openxmlformats.org/officeDocument/2006/relationships/slideMaster" Target="../slideMasters/slideMaster2.xml" /><Relationship Id="rId2" Type="http://schemas.openxmlformats.org/officeDocument/2006/relationships/image" Target="../media/image1.jpeg" /><Relationship Id="rId3" Type="http://schemas.openxmlformats.org/officeDocument/2006/relationships/tags" Target="../tags/tag38.xml" /><Relationship Id="rId4" Type="http://schemas.openxmlformats.org/officeDocument/2006/relationships/tags" Target="../tags/tag39.xml" /><Relationship Id="rId5" Type="http://schemas.openxmlformats.org/officeDocument/2006/relationships/image" Target="../media/image2.png" /><Relationship Id="rId6" Type="http://schemas.openxmlformats.org/officeDocument/2006/relationships/tags" Target="../tags/tag40.xml" /><Relationship Id="rId7" Type="http://schemas.openxmlformats.org/officeDocument/2006/relationships/tags" Target="../tags/tag41.xml" /><Relationship Id="rId8" Type="http://schemas.openxmlformats.org/officeDocument/2006/relationships/tags" Target="../tags/tag42.xml" /><Relationship Id="rId9" Type="http://schemas.openxmlformats.org/officeDocument/2006/relationships/image" Target="../media/image3.png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6.xml" /><Relationship Id="rId2" Type="http://schemas.openxmlformats.org/officeDocument/2006/relationships/image" Target="../media/image1.jpeg" /><Relationship Id="rId3" Type="http://schemas.openxmlformats.org/officeDocument/2006/relationships/tags" Target="../tags/tag47.xml" /><Relationship Id="rId4" Type="http://schemas.openxmlformats.org/officeDocument/2006/relationships/tags" Target="../tags/tag48.xml" /><Relationship Id="rId5" Type="http://schemas.openxmlformats.org/officeDocument/2006/relationships/image" Target="../media/image6.png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2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image" Target="../media/image1.jpeg" /><Relationship Id="rId3" Type="http://schemas.openxmlformats.org/officeDocument/2006/relationships/tags" Target="../tags/tag52.xml" /><Relationship Id="rId4" Type="http://schemas.openxmlformats.org/officeDocument/2006/relationships/tags" Target="../tags/tag53.xml" /><Relationship Id="rId5" Type="http://schemas.openxmlformats.org/officeDocument/2006/relationships/image" Target="../media/image6.png" /><Relationship Id="rId6" Type="http://schemas.openxmlformats.org/officeDocument/2006/relationships/tags" Target="../tags/tag54.xml" /><Relationship Id="rId7" Type="http://schemas.openxmlformats.org/officeDocument/2006/relationships/tags" Target="../tags/tag55.xml" /><Relationship Id="rId8" Type="http://schemas.openxmlformats.org/officeDocument/2006/relationships/tags" Target="../tags/tag56.xml" /><Relationship Id="rId9" Type="http://schemas.openxmlformats.org/officeDocument/2006/relationships/slideMaster" Target="../slideMasters/slideMaster2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7.xml" /><Relationship Id="rId2" Type="http://schemas.openxmlformats.org/officeDocument/2006/relationships/image" Target="../media/image1.jpeg" /><Relationship Id="rId3" Type="http://schemas.openxmlformats.org/officeDocument/2006/relationships/tags" Target="../tags/tag58.xml" /><Relationship Id="rId4" Type="http://schemas.openxmlformats.org/officeDocument/2006/relationships/tags" Target="../tags/tag59.xml" /><Relationship Id="rId5" Type="http://schemas.openxmlformats.org/officeDocument/2006/relationships/tags" Target="../tags/tag60.xml" /><Relationship Id="rId6" Type="http://schemas.openxmlformats.org/officeDocument/2006/relationships/tags" Target="../tags/tag61.xml" /><Relationship Id="rId7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2026年1月24日星期六2时33分33秒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/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sz="18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72.xml" /><Relationship Id="rId11" Type="http://schemas.openxmlformats.org/officeDocument/2006/relationships/theme" Target="../theme/theme2.xml" /><Relationship Id="rId2" Type="http://schemas.openxmlformats.org/officeDocument/2006/relationships/slideLayout" Target="../slideLayouts/slideLayout7.xml" /><Relationship Id="rId3" Type="http://schemas.openxmlformats.org/officeDocument/2006/relationships/slideLayout" Target="../slideLayouts/slideLayout8.xml" /><Relationship Id="rId4" Type="http://schemas.openxmlformats.org/officeDocument/2006/relationships/slideLayout" Target="../slideLayouts/slideLayout9.xml" /><Relationship Id="rId5" Type="http://schemas.openxmlformats.org/officeDocument/2006/relationships/slideLayout" Target="../slideLayouts/slideLayout10.xml" /><Relationship Id="rId6" Type="http://schemas.openxmlformats.org/officeDocument/2006/relationships/tags" Target="../tags/tag70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7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97.xml" /><Relationship Id="rId12" Type="http://schemas.openxmlformats.org/officeDocument/2006/relationships/image" Target="../media/image13.png" /><Relationship Id="rId13" Type="http://schemas.openxmlformats.org/officeDocument/2006/relationships/tags" Target="../tags/tag98.xml" /><Relationship Id="rId14" Type="http://schemas.openxmlformats.org/officeDocument/2006/relationships/tags" Target="../tags/tag99.xml" /><Relationship Id="rId15" Type="http://schemas.openxmlformats.org/officeDocument/2006/relationships/tags" Target="../tags/tag100.xml" /><Relationship Id="rId16" Type="http://schemas.openxmlformats.org/officeDocument/2006/relationships/tags" Target="../tags/tag101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91.xml" /><Relationship Id="rId4" Type="http://schemas.openxmlformats.org/officeDocument/2006/relationships/tags" Target="../tags/tag92.xml" /><Relationship Id="rId5" Type="http://schemas.openxmlformats.org/officeDocument/2006/relationships/tags" Target="../tags/tag93.xml" /><Relationship Id="rId6" Type="http://schemas.openxmlformats.org/officeDocument/2006/relationships/image" Target="../media/image11.png" /><Relationship Id="rId7" Type="http://schemas.openxmlformats.org/officeDocument/2006/relationships/tags" Target="../tags/tag94.xml" /><Relationship Id="rId8" Type="http://schemas.openxmlformats.org/officeDocument/2006/relationships/tags" Target="../tags/tag95.xml" /><Relationship Id="rId9" Type="http://schemas.openxmlformats.org/officeDocument/2006/relationships/tags" Target="../tags/tag96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4.xml" /><Relationship Id="rId11" Type="http://schemas.openxmlformats.org/officeDocument/2006/relationships/tags" Target="../tags/tag185.xml" /><Relationship Id="rId12" Type="http://schemas.openxmlformats.org/officeDocument/2006/relationships/tags" Target="../tags/tag186.xml" /><Relationship Id="rId13" Type="http://schemas.openxmlformats.org/officeDocument/2006/relationships/tags" Target="../tags/tag187.xml" /><Relationship Id="rId14" Type="http://schemas.openxmlformats.org/officeDocument/2006/relationships/tags" Target="../tags/tag188.xml" /><Relationship Id="rId2" Type="http://schemas.openxmlformats.org/officeDocument/2006/relationships/tags" Target="../tags/tag177.xml" /><Relationship Id="rId3" Type="http://schemas.openxmlformats.org/officeDocument/2006/relationships/tags" Target="../tags/tag178.xml" /><Relationship Id="rId4" Type="http://schemas.openxmlformats.org/officeDocument/2006/relationships/image" Target="../media/image29.jpeg" /><Relationship Id="rId5" Type="http://schemas.openxmlformats.org/officeDocument/2006/relationships/tags" Target="../tags/tag179.xml" /><Relationship Id="rId6" Type="http://schemas.openxmlformats.org/officeDocument/2006/relationships/tags" Target="../tags/tag180.xml" /><Relationship Id="rId7" Type="http://schemas.openxmlformats.org/officeDocument/2006/relationships/tags" Target="../tags/tag181.xml" /><Relationship Id="rId8" Type="http://schemas.openxmlformats.org/officeDocument/2006/relationships/tags" Target="../tags/tag182.xml" /><Relationship Id="rId9" Type="http://schemas.openxmlformats.org/officeDocument/2006/relationships/tags" Target="../tags/tag183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4.xml" /><Relationship Id="rId11" Type="http://schemas.openxmlformats.org/officeDocument/2006/relationships/image" Target="../media/image33.jpeg" /><Relationship Id="rId12" Type="http://schemas.openxmlformats.org/officeDocument/2006/relationships/tags" Target="../tags/tag195.xml" /><Relationship Id="rId13" Type="http://schemas.openxmlformats.org/officeDocument/2006/relationships/image" Target="../media/image34.jpeg" /><Relationship Id="rId14" Type="http://schemas.openxmlformats.org/officeDocument/2006/relationships/tags" Target="../tags/tag196.xml" /><Relationship Id="rId15" Type="http://schemas.openxmlformats.org/officeDocument/2006/relationships/image" Target="../media/image35.jpeg" /><Relationship Id="rId16" Type="http://schemas.openxmlformats.org/officeDocument/2006/relationships/tags" Target="../tags/tag197.xml" /><Relationship Id="rId17" Type="http://schemas.openxmlformats.org/officeDocument/2006/relationships/tags" Target="../tags/tag198.xml" /><Relationship Id="rId18" Type="http://schemas.openxmlformats.org/officeDocument/2006/relationships/tags" Target="../tags/tag199.xml" /><Relationship Id="rId19" Type="http://schemas.openxmlformats.org/officeDocument/2006/relationships/image" Target="../media/image36.png" /><Relationship Id="rId2" Type="http://schemas.openxmlformats.org/officeDocument/2006/relationships/tags" Target="../tags/tag189.xml" /><Relationship Id="rId20" Type="http://schemas.openxmlformats.org/officeDocument/2006/relationships/tags" Target="../tags/tag200.xml" /><Relationship Id="rId21" Type="http://schemas.openxmlformats.org/officeDocument/2006/relationships/tags" Target="../tags/tag201.xml" /><Relationship Id="rId22" Type="http://schemas.openxmlformats.org/officeDocument/2006/relationships/tags" Target="../tags/tag202.xml" /><Relationship Id="rId23" Type="http://schemas.openxmlformats.org/officeDocument/2006/relationships/tags" Target="../tags/tag203.xml" /><Relationship Id="rId24" Type="http://schemas.openxmlformats.org/officeDocument/2006/relationships/tags" Target="../tags/tag204.xml" /><Relationship Id="rId25" Type="http://schemas.openxmlformats.org/officeDocument/2006/relationships/tags" Target="../tags/tag205.xml" /><Relationship Id="rId26" Type="http://schemas.openxmlformats.org/officeDocument/2006/relationships/tags" Target="../tags/tag206.xml" /><Relationship Id="rId27" Type="http://schemas.openxmlformats.org/officeDocument/2006/relationships/tags" Target="../tags/tag207.xml" /><Relationship Id="rId3" Type="http://schemas.openxmlformats.org/officeDocument/2006/relationships/tags" Target="../tags/tag190.xml" /><Relationship Id="rId4" Type="http://schemas.openxmlformats.org/officeDocument/2006/relationships/tags" Target="../tags/tag191.xml" /><Relationship Id="rId5" Type="http://schemas.openxmlformats.org/officeDocument/2006/relationships/image" Target="../media/image30.jpeg" /><Relationship Id="rId6" Type="http://schemas.openxmlformats.org/officeDocument/2006/relationships/tags" Target="../tags/tag192.xml" /><Relationship Id="rId7" Type="http://schemas.openxmlformats.org/officeDocument/2006/relationships/image" Target="../media/image31.jpeg" /><Relationship Id="rId8" Type="http://schemas.openxmlformats.org/officeDocument/2006/relationships/tags" Target="../tags/tag193.xml" /><Relationship Id="rId9" Type="http://schemas.openxmlformats.org/officeDocument/2006/relationships/image" Target="../media/image32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4.xml" /><Relationship Id="rId11" Type="http://schemas.openxmlformats.org/officeDocument/2006/relationships/tags" Target="../tags/tag215.xml" /><Relationship Id="rId12" Type="http://schemas.openxmlformats.org/officeDocument/2006/relationships/tags" Target="../tags/tag216.xml" /><Relationship Id="rId13" Type="http://schemas.openxmlformats.org/officeDocument/2006/relationships/tags" Target="../tags/tag217.xml" /><Relationship Id="rId2" Type="http://schemas.openxmlformats.org/officeDocument/2006/relationships/tags" Target="../tags/tag208.xml" /><Relationship Id="rId3" Type="http://schemas.openxmlformats.org/officeDocument/2006/relationships/tags" Target="../tags/tag209.xml" /><Relationship Id="rId4" Type="http://schemas.openxmlformats.org/officeDocument/2006/relationships/tags" Target="../tags/tag210.xml" /><Relationship Id="rId5" Type="http://schemas.openxmlformats.org/officeDocument/2006/relationships/image" Target="../media/image37.png" /><Relationship Id="rId6" Type="http://schemas.microsoft.com/office/2007/relationships/hdphoto" Target="../media/image38.wdp" /><Relationship Id="rId7" Type="http://schemas.openxmlformats.org/officeDocument/2006/relationships/tags" Target="../tags/tag211.xml" /><Relationship Id="rId8" Type="http://schemas.openxmlformats.org/officeDocument/2006/relationships/tags" Target="../tags/tag212.xml" /><Relationship Id="rId9" Type="http://schemas.openxmlformats.org/officeDocument/2006/relationships/tags" Target="../tags/tag213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9.png" /><Relationship Id="rId11" Type="http://schemas.openxmlformats.org/officeDocument/2006/relationships/tags" Target="../tags/tag226.xml" /><Relationship Id="rId12" Type="http://schemas.openxmlformats.org/officeDocument/2006/relationships/image" Target="../media/image40.png" /><Relationship Id="rId13" Type="http://schemas.openxmlformats.org/officeDocument/2006/relationships/tags" Target="../tags/tag227.xml" /><Relationship Id="rId14" Type="http://schemas.openxmlformats.org/officeDocument/2006/relationships/video" Target="../media/media1.mp4" /><Relationship Id="rId15" Type="http://schemas.microsoft.com/office/2007/relationships/media" Target="../media/media1.mp4" /><Relationship Id="rId2" Type="http://schemas.openxmlformats.org/officeDocument/2006/relationships/tags" Target="../tags/tag218.xml" /><Relationship Id="rId3" Type="http://schemas.openxmlformats.org/officeDocument/2006/relationships/tags" Target="../tags/tag219.xml" /><Relationship Id="rId4" Type="http://schemas.openxmlformats.org/officeDocument/2006/relationships/tags" Target="../tags/tag220.xml" /><Relationship Id="rId5" Type="http://schemas.openxmlformats.org/officeDocument/2006/relationships/tags" Target="../tags/tag221.xml" /><Relationship Id="rId6" Type="http://schemas.openxmlformats.org/officeDocument/2006/relationships/tags" Target="../tags/tag222.xml" /><Relationship Id="rId7" Type="http://schemas.openxmlformats.org/officeDocument/2006/relationships/tags" Target="../tags/tag223.xml" /><Relationship Id="rId8" Type="http://schemas.openxmlformats.org/officeDocument/2006/relationships/tags" Target="../tags/tag224.xml" /><Relationship Id="rId9" Type="http://schemas.openxmlformats.org/officeDocument/2006/relationships/tags" Target="../tags/tag225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228.xml" /><Relationship Id="rId3" Type="http://schemas.openxmlformats.org/officeDocument/2006/relationships/tags" Target="../tags/tag229.xml" /><Relationship Id="rId4" Type="http://schemas.openxmlformats.org/officeDocument/2006/relationships/image" Target="../media/image41.png" /><Relationship Id="rId5" Type="http://schemas.openxmlformats.org/officeDocument/2006/relationships/tags" Target="../tags/tag230.xml" /><Relationship Id="rId6" Type="http://schemas.openxmlformats.org/officeDocument/2006/relationships/tags" Target="../tags/tag231.xml" /><Relationship Id="rId7" Type="http://schemas.openxmlformats.org/officeDocument/2006/relationships/tags" Target="../tags/tag232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239.xml" /><Relationship Id="rId11" Type="http://schemas.openxmlformats.org/officeDocument/2006/relationships/tags" Target="../tags/tag240.xml" /><Relationship Id="rId2" Type="http://schemas.openxmlformats.org/officeDocument/2006/relationships/tags" Target="../tags/tag233.xml" /><Relationship Id="rId3" Type="http://schemas.openxmlformats.org/officeDocument/2006/relationships/tags" Target="../tags/tag234.xml" /><Relationship Id="rId4" Type="http://schemas.openxmlformats.org/officeDocument/2006/relationships/image" Target="../media/image41.png" /><Relationship Id="rId5" Type="http://schemas.openxmlformats.org/officeDocument/2006/relationships/tags" Target="../tags/tag235.xml" /><Relationship Id="rId6" Type="http://schemas.openxmlformats.org/officeDocument/2006/relationships/image" Target="../media/image42.png" /><Relationship Id="rId7" Type="http://schemas.openxmlformats.org/officeDocument/2006/relationships/tags" Target="../tags/tag236.xml" /><Relationship Id="rId8" Type="http://schemas.openxmlformats.org/officeDocument/2006/relationships/tags" Target="../tags/tag237.xml" /><Relationship Id="rId9" Type="http://schemas.openxmlformats.org/officeDocument/2006/relationships/tags" Target="../tags/tag238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241.xml" /><Relationship Id="rId3" Type="http://schemas.openxmlformats.org/officeDocument/2006/relationships/tags" Target="../tags/tag242.xml" /><Relationship Id="rId4" Type="http://schemas.openxmlformats.org/officeDocument/2006/relationships/image" Target="../media/image41.png" /><Relationship Id="rId5" Type="http://schemas.openxmlformats.org/officeDocument/2006/relationships/tags" Target="../tags/tag243.xml" /><Relationship Id="rId6" Type="http://schemas.openxmlformats.org/officeDocument/2006/relationships/tags" Target="../tags/tag244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53.xml" /><Relationship Id="rId11" Type="http://schemas.openxmlformats.org/officeDocument/2006/relationships/tags" Target="../tags/tag254.xml" /><Relationship Id="rId12" Type="http://schemas.openxmlformats.org/officeDocument/2006/relationships/tags" Target="../tags/tag255.xml" /><Relationship Id="rId2" Type="http://schemas.openxmlformats.org/officeDocument/2006/relationships/tags" Target="../tags/tag245.xml" /><Relationship Id="rId3" Type="http://schemas.openxmlformats.org/officeDocument/2006/relationships/tags" Target="../tags/tag246.xml" /><Relationship Id="rId4" Type="http://schemas.openxmlformats.org/officeDocument/2006/relationships/tags" Target="../tags/tag247.xml" /><Relationship Id="rId5" Type="http://schemas.openxmlformats.org/officeDocument/2006/relationships/tags" Target="../tags/tag248.xml" /><Relationship Id="rId6" Type="http://schemas.openxmlformats.org/officeDocument/2006/relationships/tags" Target="../tags/tag249.xml" /><Relationship Id="rId7" Type="http://schemas.openxmlformats.org/officeDocument/2006/relationships/tags" Target="../tags/tag250.xml" /><Relationship Id="rId8" Type="http://schemas.openxmlformats.org/officeDocument/2006/relationships/tags" Target="../tags/tag251.xml" /><Relationship Id="rId9" Type="http://schemas.openxmlformats.org/officeDocument/2006/relationships/tags" Target="../tags/tag252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0.xml" /><Relationship Id="rId11" Type="http://schemas.openxmlformats.org/officeDocument/2006/relationships/tags" Target="../tags/tag261.xml" /><Relationship Id="rId12" Type="http://schemas.openxmlformats.org/officeDocument/2006/relationships/tags" Target="../tags/tag262.xml" /><Relationship Id="rId13" Type="http://schemas.openxmlformats.org/officeDocument/2006/relationships/tags" Target="../tags/tag263.xml" /><Relationship Id="rId14" Type="http://schemas.openxmlformats.org/officeDocument/2006/relationships/tags" Target="../tags/tag264.xml" /><Relationship Id="rId15" Type="http://schemas.openxmlformats.org/officeDocument/2006/relationships/tags" Target="../tags/tag265.xml" /><Relationship Id="rId16" Type="http://schemas.openxmlformats.org/officeDocument/2006/relationships/tags" Target="../tags/tag266.xml" /><Relationship Id="rId17" Type="http://schemas.openxmlformats.org/officeDocument/2006/relationships/image" Target="../media/image44.png" /><Relationship Id="rId18" Type="http://schemas.openxmlformats.org/officeDocument/2006/relationships/tags" Target="../tags/tag267.xml" /><Relationship Id="rId2" Type="http://schemas.openxmlformats.org/officeDocument/2006/relationships/tags" Target="../tags/tag256.xml" /><Relationship Id="rId3" Type="http://schemas.openxmlformats.org/officeDocument/2006/relationships/tags" Target="../tags/tag257.xml" /><Relationship Id="rId4" Type="http://schemas.openxmlformats.org/officeDocument/2006/relationships/image" Target="../media/image39.png" /><Relationship Id="rId5" Type="http://schemas.openxmlformats.org/officeDocument/2006/relationships/tags" Target="../tags/tag258.xml" /><Relationship Id="rId6" Type="http://schemas.openxmlformats.org/officeDocument/2006/relationships/image" Target="../media/image43.png" /><Relationship Id="rId7" Type="http://schemas.openxmlformats.org/officeDocument/2006/relationships/tags" Target="../tags/tag259.xml" /><Relationship Id="rId8" Type="http://schemas.openxmlformats.org/officeDocument/2006/relationships/video" Target="../media/media2.mp4" /><Relationship Id="rId9" Type="http://schemas.microsoft.com/office/2007/relationships/media" Target="../media/media2.mp4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75.xml" /><Relationship Id="rId11" Type="http://schemas.openxmlformats.org/officeDocument/2006/relationships/tags" Target="../tags/tag276.xml" /><Relationship Id="rId12" Type="http://schemas.openxmlformats.org/officeDocument/2006/relationships/tags" Target="../tags/tag277.xml" /><Relationship Id="rId13" Type="http://schemas.openxmlformats.org/officeDocument/2006/relationships/tags" Target="../tags/tag278.xml" /><Relationship Id="rId14" Type="http://schemas.openxmlformats.org/officeDocument/2006/relationships/tags" Target="../tags/tag279.xml" /><Relationship Id="rId15" Type="http://schemas.openxmlformats.org/officeDocument/2006/relationships/tags" Target="../tags/tag280.xml" /><Relationship Id="rId16" Type="http://schemas.openxmlformats.org/officeDocument/2006/relationships/tags" Target="../tags/tag281.xml" /><Relationship Id="rId17" Type="http://schemas.openxmlformats.org/officeDocument/2006/relationships/tags" Target="../tags/tag282.xml" /><Relationship Id="rId18" Type="http://schemas.openxmlformats.org/officeDocument/2006/relationships/tags" Target="../tags/tag283.xml" /><Relationship Id="rId19" Type="http://schemas.openxmlformats.org/officeDocument/2006/relationships/tags" Target="../tags/tag284.xml" /><Relationship Id="rId2" Type="http://schemas.openxmlformats.org/officeDocument/2006/relationships/tags" Target="../tags/tag268.xml" /><Relationship Id="rId20" Type="http://schemas.openxmlformats.org/officeDocument/2006/relationships/tags" Target="../tags/tag285.xml" /><Relationship Id="rId21" Type="http://schemas.openxmlformats.org/officeDocument/2006/relationships/tags" Target="../tags/tag286.xml" /><Relationship Id="rId22" Type="http://schemas.openxmlformats.org/officeDocument/2006/relationships/tags" Target="../tags/tag287.xml" /><Relationship Id="rId23" Type="http://schemas.openxmlformats.org/officeDocument/2006/relationships/tags" Target="../tags/tag288.xml" /><Relationship Id="rId24" Type="http://schemas.openxmlformats.org/officeDocument/2006/relationships/tags" Target="../tags/tag289.xml" /><Relationship Id="rId3" Type="http://schemas.openxmlformats.org/officeDocument/2006/relationships/image" Target="../media/image45.png" /><Relationship Id="rId4" Type="http://schemas.openxmlformats.org/officeDocument/2006/relationships/tags" Target="../tags/tag269.xml" /><Relationship Id="rId5" Type="http://schemas.openxmlformats.org/officeDocument/2006/relationships/tags" Target="../tags/tag270.xml" /><Relationship Id="rId6" Type="http://schemas.openxmlformats.org/officeDocument/2006/relationships/tags" Target="../tags/tag271.xml" /><Relationship Id="rId7" Type="http://schemas.openxmlformats.org/officeDocument/2006/relationships/tags" Target="../tags/tag272.xml" /><Relationship Id="rId8" Type="http://schemas.openxmlformats.org/officeDocument/2006/relationships/tags" Target="../tags/tag273.xml" /><Relationship Id="rId9" Type="http://schemas.openxmlformats.org/officeDocument/2006/relationships/tags" Target="../tags/tag274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9.xml" /><Relationship Id="rId11" Type="http://schemas.openxmlformats.org/officeDocument/2006/relationships/tags" Target="../tags/tag110.xml" /><Relationship Id="rId2" Type="http://schemas.openxmlformats.org/officeDocument/2006/relationships/tags" Target="../tags/tag102.xml" /><Relationship Id="rId3" Type="http://schemas.openxmlformats.org/officeDocument/2006/relationships/image" Target="../media/image14.jpeg" /><Relationship Id="rId4" Type="http://schemas.openxmlformats.org/officeDocument/2006/relationships/tags" Target="../tags/tag103.xml" /><Relationship Id="rId5" Type="http://schemas.openxmlformats.org/officeDocument/2006/relationships/tags" Target="../tags/tag104.xml" /><Relationship Id="rId6" Type="http://schemas.openxmlformats.org/officeDocument/2006/relationships/tags" Target="../tags/tag105.xml" /><Relationship Id="rId7" Type="http://schemas.openxmlformats.org/officeDocument/2006/relationships/tags" Target="../tags/tag106.xml" /><Relationship Id="rId8" Type="http://schemas.openxmlformats.org/officeDocument/2006/relationships/tags" Target="../tags/tag107.xml" /><Relationship Id="rId9" Type="http://schemas.openxmlformats.org/officeDocument/2006/relationships/tags" Target="../tags/tag10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98.xml" /><Relationship Id="rId11" Type="http://schemas.openxmlformats.org/officeDocument/2006/relationships/tags" Target="../tags/tag299.xml" /><Relationship Id="rId12" Type="http://schemas.openxmlformats.org/officeDocument/2006/relationships/tags" Target="../tags/tag300.xml" /><Relationship Id="rId13" Type="http://schemas.openxmlformats.org/officeDocument/2006/relationships/image" Target="../media/image39.png" /><Relationship Id="rId14" Type="http://schemas.openxmlformats.org/officeDocument/2006/relationships/tags" Target="../tags/tag301.xml" /><Relationship Id="rId15" Type="http://schemas.openxmlformats.org/officeDocument/2006/relationships/tags" Target="../tags/tag302.xml" /><Relationship Id="rId16" Type="http://schemas.openxmlformats.org/officeDocument/2006/relationships/image" Target="../media/image46.png" /><Relationship Id="rId17" Type="http://schemas.openxmlformats.org/officeDocument/2006/relationships/tags" Target="../tags/tag303.xml" /><Relationship Id="rId18" Type="http://schemas.openxmlformats.org/officeDocument/2006/relationships/video" Target="../media/media3.mp4" /><Relationship Id="rId19" Type="http://schemas.microsoft.com/office/2007/relationships/media" Target="../media/media3.mp4" /><Relationship Id="rId2" Type="http://schemas.openxmlformats.org/officeDocument/2006/relationships/tags" Target="../tags/tag290.xml" /><Relationship Id="rId3" Type="http://schemas.openxmlformats.org/officeDocument/2006/relationships/tags" Target="../tags/tag291.xml" /><Relationship Id="rId4" Type="http://schemas.openxmlformats.org/officeDocument/2006/relationships/tags" Target="../tags/tag292.xml" /><Relationship Id="rId5" Type="http://schemas.openxmlformats.org/officeDocument/2006/relationships/tags" Target="../tags/tag293.xml" /><Relationship Id="rId6" Type="http://schemas.openxmlformats.org/officeDocument/2006/relationships/tags" Target="../tags/tag294.xml" /><Relationship Id="rId7" Type="http://schemas.openxmlformats.org/officeDocument/2006/relationships/tags" Target="../tags/tag295.xml" /><Relationship Id="rId8" Type="http://schemas.openxmlformats.org/officeDocument/2006/relationships/tags" Target="../tags/tag296.xml" /><Relationship Id="rId9" Type="http://schemas.openxmlformats.org/officeDocument/2006/relationships/tags" Target="../tags/tag297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11.xml" /><Relationship Id="rId11" Type="http://schemas.openxmlformats.org/officeDocument/2006/relationships/tags" Target="../tags/tag312.xml" /><Relationship Id="rId2" Type="http://schemas.openxmlformats.org/officeDocument/2006/relationships/tags" Target="../tags/tag304.xml" /><Relationship Id="rId3" Type="http://schemas.openxmlformats.org/officeDocument/2006/relationships/tags" Target="../tags/tag305.xml" /><Relationship Id="rId4" Type="http://schemas.openxmlformats.org/officeDocument/2006/relationships/tags" Target="../tags/tag306.xml" /><Relationship Id="rId5" Type="http://schemas.openxmlformats.org/officeDocument/2006/relationships/tags" Target="../tags/tag307.xml" /><Relationship Id="rId6" Type="http://schemas.openxmlformats.org/officeDocument/2006/relationships/tags" Target="../tags/tag308.xml" /><Relationship Id="rId7" Type="http://schemas.openxmlformats.org/officeDocument/2006/relationships/tags" Target="../tags/tag309.xml" /><Relationship Id="rId8" Type="http://schemas.openxmlformats.org/officeDocument/2006/relationships/tags" Target="../tags/tag310.xml" /><Relationship Id="rId9" Type="http://schemas.openxmlformats.org/officeDocument/2006/relationships/image" Target="../media/image47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20.xml" /><Relationship Id="rId11" Type="http://schemas.openxmlformats.org/officeDocument/2006/relationships/tags" Target="../tags/tag321.xml" /><Relationship Id="rId12" Type="http://schemas.openxmlformats.org/officeDocument/2006/relationships/tags" Target="../tags/tag322.xml" /><Relationship Id="rId13" Type="http://schemas.openxmlformats.org/officeDocument/2006/relationships/image" Target="../media/image49.png" /><Relationship Id="rId14" Type="http://schemas.openxmlformats.org/officeDocument/2006/relationships/tags" Target="../tags/tag323.xml" /><Relationship Id="rId2" Type="http://schemas.openxmlformats.org/officeDocument/2006/relationships/tags" Target="../tags/tag313.xml" /><Relationship Id="rId3" Type="http://schemas.openxmlformats.org/officeDocument/2006/relationships/tags" Target="../tags/tag314.xml" /><Relationship Id="rId4" Type="http://schemas.openxmlformats.org/officeDocument/2006/relationships/tags" Target="../tags/tag315.xml" /><Relationship Id="rId5" Type="http://schemas.openxmlformats.org/officeDocument/2006/relationships/image" Target="../media/image48.png" /><Relationship Id="rId6" Type="http://schemas.openxmlformats.org/officeDocument/2006/relationships/tags" Target="../tags/tag316.xml" /><Relationship Id="rId7" Type="http://schemas.openxmlformats.org/officeDocument/2006/relationships/tags" Target="../tags/tag317.xml" /><Relationship Id="rId8" Type="http://schemas.openxmlformats.org/officeDocument/2006/relationships/tags" Target="../tags/tag318.xml" /><Relationship Id="rId9" Type="http://schemas.openxmlformats.org/officeDocument/2006/relationships/tags" Target="../tags/tag319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31.xml" /><Relationship Id="rId11" Type="http://schemas.openxmlformats.org/officeDocument/2006/relationships/tags" Target="../tags/tag332.xml" /><Relationship Id="rId12" Type="http://schemas.openxmlformats.org/officeDocument/2006/relationships/tags" Target="../tags/tag333.xml" /><Relationship Id="rId13" Type="http://schemas.openxmlformats.org/officeDocument/2006/relationships/tags" Target="../tags/tag334.xml" /><Relationship Id="rId14" Type="http://schemas.openxmlformats.org/officeDocument/2006/relationships/tags" Target="../tags/tag335.xml" /><Relationship Id="rId15" Type="http://schemas.openxmlformats.org/officeDocument/2006/relationships/tags" Target="../tags/tag336.xml" /><Relationship Id="rId2" Type="http://schemas.openxmlformats.org/officeDocument/2006/relationships/tags" Target="../tags/tag324.xml" /><Relationship Id="rId3" Type="http://schemas.openxmlformats.org/officeDocument/2006/relationships/image" Target="../media/image48.png" /><Relationship Id="rId4" Type="http://schemas.openxmlformats.org/officeDocument/2006/relationships/tags" Target="../tags/tag325.xml" /><Relationship Id="rId5" Type="http://schemas.openxmlformats.org/officeDocument/2006/relationships/tags" Target="../tags/tag326.xml" /><Relationship Id="rId6" Type="http://schemas.openxmlformats.org/officeDocument/2006/relationships/tags" Target="../tags/tag327.xml" /><Relationship Id="rId7" Type="http://schemas.openxmlformats.org/officeDocument/2006/relationships/tags" Target="../tags/tag328.xml" /><Relationship Id="rId8" Type="http://schemas.openxmlformats.org/officeDocument/2006/relationships/tags" Target="../tags/tag329.xml" /><Relationship Id="rId9" Type="http://schemas.openxmlformats.org/officeDocument/2006/relationships/tags" Target="../tags/tag330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44.xml" /><Relationship Id="rId11" Type="http://schemas.openxmlformats.org/officeDocument/2006/relationships/tags" Target="../tags/tag345.xml" /><Relationship Id="rId12" Type="http://schemas.openxmlformats.org/officeDocument/2006/relationships/tags" Target="../tags/tag346.xml" /><Relationship Id="rId13" Type="http://schemas.openxmlformats.org/officeDocument/2006/relationships/tags" Target="../tags/tag347.xml" /><Relationship Id="rId14" Type="http://schemas.openxmlformats.org/officeDocument/2006/relationships/tags" Target="../tags/tag348.xml" /><Relationship Id="rId15" Type="http://schemas.openxmlformats.org/officeDocument/2006/relationships/tags" Target="../tags/tag349.xml" /><Relationship Id="rId16" Type="http://schemas.openxmlformats.org/officeDocument/2006/relationships/tags" Target="../tags/tag350.xml" /><Relationship Id="rId17" Type="http://schemas.openxmlformats.org/officeDocument/2006/relationships/tags" Target="../tags/tag351.xml" /><Relationship Id="rId2" Type="http://schemas.openxmlformats.org/officeDocument/2006/relationships/tags" Target="../tags/tag337.xml" /><Relationship Id="rId3" Type="http://schemas.openxmlformats.org/officeDocument/2006/relationships/tags" Target="../tags/tag338.xml" /><Relationship Id="rId4" Type="http://schemas.openxmlformats.org/officeDocument/2006/relationships/image" Target="../media/image50.png" /><Relationship Id="rId5" Type="http://schemas.openxmlformats.org/officeDocument/2006/relationships/tags" Target="../tags/tag339.xml" /><Relationship Id="rId6" Type="http://schemas.openxmlformats.org/officeDocument/2006/relationships/tags" Target="../tags/tag340.xml" /><Relationship Id="rId7" Type="http://schemas.openxmlformats.org/officeDocument/2006/relationships/tags" Target="../tags/tag341.xml" /><Relationship Id="rId8" Type="http://schemas.openxmlformats.org/officeDocument/2006/relationships/tags" Target="../tags/tag342.xml" /><Relationship Id="rId9" Type="http://schemas.openxmlformats.org/officeDocument/2006/relationships/tags" Target="../tags/tag343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57.xml" /><Relationship Id="rId11" Type="http://schemas.openxmlformats.org/officeDocument/2006/relationships/tags" Target="../tags/tag358.xml" /><Relationship Id="rId12" Type="http://schemas.openxmlformats.org/officeDocument/2006/relationships/tags" Target="../tags/tag359.xml" /><Relationship Id="rId13" Type="http://schemas.openxmlformats.org/officeDocument/2006/relationships/tags" Target="../tags/tag360.xml" /><Relationship Id="rId14" Type="http://schemas.openxmlformats.org/officeDocument/2006/relationships/tags" Target="../tags/tag361.xml" /><Relationship Id="rId15" Type="http://schemas.openxmlformats.org/officeDocument/2006/relationships/tags" Target="../tags/tag362.xml" /><Relationship Id="rId16" Type="http://schemas.openxmlformats.org/officeDocument/2006/relationships/tags" Target="../tags/tag363.xml" /><Relationship Id="rId17" Type="http://schemas.openxmlformats.org/officeDocument/2006/relationships/tags" Target="../tags/tag364.xml" /><Relationship Id="rId18" Type="http://schemas.openxmlformats.org/officeDocument/2006/relationships/tags" Target="../tags/tag365.xml" /><Relationship Id="rId19" Type="http://schemas.openxmlformats.org/officeDocument/2006/relationships/tags" Target="../tags/tag366.xml" /><Relationship Id="rId2" Type="http://schemas.openxmlformats.org/officeDocument/2006/relationships/tags" Target="../tags/tag352.xml" /><Relationship Id="rId20" Type="http://schemas.openxmlformats.org/officeDocument/2006/relationships/tags" Target="../tags/tag367.xml" /><Relationship Id="rId21" Type="http://schemas.openxmlformats.org/officeDocument/2006/relationships/tags" Target="../tags/tag368.xml" /><Relationship Id="rId22" Type="http://schemas.openxmlformats.org/officeDocument/2006/relationships/tags" Target="../tags/tag369.xml" /><Relationship Id="rId23" Type="http://schemas.openxmlformats.org/officeDocument/2006/relationships/tags" Target="../tags/tag370.xml" /><Relationship Id="rId24" Type="http://schemas.openxmlformats.org/officeDocument/2006/relationships/tags" Target="../tags/tag371.xml" /><Relationship Id="rId25" Type="http://schemas.openxmlformats.org/officeDocument/2006/relationships/tags" Target="../tags/tag372.xml" /><Relationship Id="rId26" Type="http://schemas.openxmlformats.org/officeDocument/2006/relationships/tags" Target="../tags/tag373.xml" /><Relationship Id="rId27" Type="http://schemas.openxmlformats.org/officeDocument/2006/relationships/tags" Target="../tags/tag374.xml" /><Relationship Id="rId28" Type="http://schemas.openxmlformats.org/officeDocument/2006/relationships/tags" Target="../tags/tag375.xml" /><Relationship Id="rId29" Type="http://schemas.openxmlformats.org/officeDocument/2006/relationships/tags" Target="../tags/tag376.xml" /><Relationship Id="rId3" Type="http://schemas.openxmlformats.org/officeDocument/2006/relationships/image" Target="../media/image51.png" /><Relationship Id="rId30" Type="http://schemas.openxmlformats.org/officeDocument/2006/relationships/tags" Target="../tags/tag377.xml" /><Relationship Id="rId31" Type="http://schemas.openxmlformats.org/officeDocument/2006/relationships/tags" Target="../tags/tag378.xml" /><Relationship Id="rId32" Type="http://schemas.openxmlformats.org/officeDocument/2006/relationships/tags" Target="../tags/tag379.xml" /><Relationship Id="rId33" Type="http://schemas.openxmlformats.org/officeDocument/2006/relationships/tags" Target="../tags/tag380.xml" /><Relationship Id="rId4" Type="http://schemas.openxmlformats.org/officeDocument/2006/relationships/tags" Target="../tags/tag353.xml" /><Relationship Id="rId5" Type="http://schemas.openxmlformats.org/officeDocument/2006/relationships/image" Target="../media/image52.png" /><Relationship Id="rId6" Type="http://schemas.openxmlformats.org/officeDocument/2006/relationships/tags" Target="../tags/tag354.xml" /><Relationship Id="rId7" Type="http://schemas.openxmlformats.org/officeDocument/2006/relationships/image" Target="../media/image53.png" /><Relationship Id="rId8" Type="http://schemas.openxmlformats.org/officeDocument/2006/relationships/tags" Target="../tags/tag355.xml" /><Relationship Id="rId9" Type="http://schemas.openxmlformats.org/officeDocument/2006/relationships/tags" Target="../tags/tag356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81.xml" /><Relationship Id="rId3" Type="http://schemas.openxmlformats.org/officeDocument/2006/relationships/tags" Target="../tags/tag382.xml" /><Relationship Id="rId4" Type="http://schemas.openxmlformats.org/officeDocument/2006/relationships/tags" Target="../tags/tag383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84.xml" /><Relationship Id="rId3" Type="http://schemas.openxmlformats.org/officeDocument/2006/relationships/tags" Target="../tags/tag385.xml" /><Relationship Id="rId4" Type="http://schemas.openxmlformats.org/officeDocument/2006/relationships/tags" Target="../tags/tag386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93.xml" /><Relationship Id="rId2" Type="http://schemas.openxmlformats.org/officeDocument/2006/relationships/tags" Target="../tags/tag387.xml" /><Relationship Id="rId3" Type="http://schemas.openxmlformats.org/officeDocument/2006/relationships/tags" Target="../tags/tag388.xml" /><Relationship Id="rId4" Type="http://schemas.openxmlformats.org/officeDocument/2006/relationships/image" Target="../media/image54.png" /><Relationship Id="rId5" Type="http://schemas.openxmlformats.org/officeDocument/2006/relationships/tags" Target="../tags/tag389.xml" /><Relationship Id="rId6" Type="http://schemas.openxmlformats.org/officeDocument/2006/relationships/tags" Target="../tags/tag390.xml" /><Relationship Id="rId7" Type="http://schemas.openxmlformats.org/officeDocument/2006/relationships/tags" Target="../tags/tag391.xml" /><Relationship Id="rId8" Type="http://schemas.openxmlformats.org/officeDocument/2006/relationships/image" Target="../media/image55.png" /><Relationship Id="rId9" Type="http://schemas.openxmlformats.org/officeDocument/2006/relationships/tags" Target="../tags/tag392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94.xml" /><Relationship Id="rId3" Type="http://schemas.openxmlformats.org/officeDocument/2006/relationships/tags" Target="../tags/tag395.xml" /><Relationship Id="rId4" Type="http://schemas.openxmlformats.org/officeDocument/2006/relationships/image" Target="../media/image56.png" /><Relationship Id="rId5" Type="http://schemas.openxmlformats.org/officeDocument/2006/relationships/tags" Target="../tags/tag396.xml" /><Relationship Id="rId6" Type="http://schemas.openxmlformats.org/officeDocument/2006/relationships/tags" Target="../tags/tag397.xml" /><Relationship Id="rId7" Type="http://schemas.openxmlformats.org/officeDocument/2006/relationships/tags" Target="../tags/tag398.xml" /><Relationship Id="rId8" Type="http://schemas.openxmlformats.org/officeDocument/2006/relationships/image" Target="../media/image57.png" /><Relationship Id="rId9" Type="http://schemas.openxmlformats.org/officeDocument/2006/relationships/tags" Target="../tags/tag399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8.xml" /><Relationship Id="rId11" Type="http://schemas.openxmlformats.org/officeDocument/2006/relationships/image" Target="../media/image16.png" /><Relationship Id="rId12" Type="http://schemas.openxmlformats.org/officeDocument/2006/relationships/tags" Target="../tags/tag119.xml" /><Relationship Id="rId13" Type="http://schemas.openxmlformats.org/officeDocument/2006/relationships/image" Target="../media/image17.png" /><Relationship Id="rId14" Type="http://schemas.openxmlformats.org/officeDocument/2006/relationships/tags" Target="../tags/tag120.xml" /><Relationship Id="rId15" Type="http://schemas.openxmlformats.org/officeDocument/2006/relationships/image" Target="../media/image18.png" /><Relationship Id="rId16" Type="http://schemas.openxmlformats.org/officeDocument/2006/relationships/tags" Target="../tags/tag121.xml" /><Relationship Id="rId17" Type="http://schemas.openxmlformats.org/officeDocument/2006/relationships/tags" Target="../tags/tag122.xml" /><Relationship Id="rId18" Type="http://schemas.openxmlformats.org/officeDocument/2006/relationships/tags" Target="../tags/tag123.xml" /><Relationship Id="rId19" Type="http://schemas.openxmlformats.org/officeDocument/2006/relationships/tags" Target="../tags/tag124.xml" /><Relationship Id="rId2" Type="http://schemas.openxmlformats.org/officeDocument/2006/relationships/tags" Target="../tags/tag111.xml" /><Relationship Id="rId20" Type="http://schemas.openxmlformats.org/officeDocument/2006/relationships/tags" Target="../tags/tag125.xml" /><Relationship Id="rId3" Type="http://schemas.openxmlformats.org/officeDocument/2006/relationships/tags" Target="../tags/tag112.xml" /><Relationship Id="rId4" Type="http://schemas.openxmlformats.org/officeDocument/2006/relationships/tags" Target="../tags/tag113.xml" /><Relationship Id="rId5" Type="http://schemas.openxmlformats.org/officeDocument/2006/relationships/tags" Target="../tags/tag114.xml" /><Relationship Id="rId6" Type="http://schemas.openxmlformats.org/officeDocument/2006/relationships/tags" Target="../tags/tag115.xml" /><Relationship Id="rId7" Type="http://schemas.openxmlformats.org/officeDocument/2006/relationships/tags" Target="../tags/tag116.xml" /><Relationship Id="rId8" Type="http://schemas.openxmlformats.org/officeDocument/2006/relationships/tags" Target="../tags/tag117.xml" /><Relationship Id="rId9" Type="http://schemas.openxmlformats.org/officeDocument/2006/relationships/image" Target="../media/image15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00.xml" /><Relationship Id="rId3" Type="http://schemas.openxmlformats.org/officeDocument/2006/relationships/tags" Target="../tags/tag401.xml" /><Relationship Id="rId4" Type="http://schemas.openxmlformats.org/officeDocument/2006/relationships/image" Target="../media/image19.png" /><Relationship Id="rId5" Type="http://schemas.openxmlformats.org/officeDocument/2006/relationships/tags" Target="../tags/tag402.xml" /><Relationship Id="rId6" Type="http://schemas.openxmlformats.org/officeDocument/2006/relationships/tags" Target="../tags/tag403.xml" /><Relationship Id="rId7" Type="http://schemas.openxmlformats.org/officeDocument/2006/relationships/image" Target="../media/image58.png" /><Relationship Id="rId8" Type="http://schemas.openxmlformats.org/officeDocument/2006/relationships/tags" Target="../tags/tag404.xml" /><Relationship Id="rId9" Type="http://schemas.openxmlformats.org/officeDocument/2006/relationships/tags" Target="../tags/tag405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06.xml" /><Relationship Id="rId3" Type="http://schemas.openxmlformats.org/officeDocument/2006/relationships/tags" Target="../tags/tag407.xml" /><Relationship Id="rId4" Type="http://schemas.openxmlformats.org/officeDocument/2006/relationships/image" Target="../media/image59.png" /><Relationship Id="rId5" Type="http://schemas.openxmlformats.org/officeDocument/2006/relationships/tags" Target="../tags/tag408.xml" /><Relationship Id="rId6" Type="http://schemas.openxmlformats.org/officeDocument/2006/relationships/tags" Target="../tags/tag409.xml" /><Relationship Id="rId7" Type="http://schemas.openxmlformats.org/officeDocument/2006/relationships/tags" Target="../tags/tag410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11.xml" /><Relationship Id="rId3" Type="http://schemas.openxmlformats.org/officeDocument/2006/relationships/tags" Target="../tags/tag412.xml" /><Relationship Id="rId4" Type="http://schemas.openxmlformats.org/officeDocument/2006/relationships/tags" Target="../tags/tag413.xml" /><Relationship Id="rId5" Type="http://schemas.openxmlformats.org/officeDocument/2006/relationships/image" Target="../media/image60.png" /><Relationship Id="rId6" Type="http://schemas.openxmlformats.org/officeDocument/2006/relationships/tags" Target="../tags/tag414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15.xml" /><Relationship Id="rId3" Type="http://schemas.openxmlformats.org/officeDocument/2006/relationships/tags" Target="../tags/tag416.xml" /><Relationship Id="rId4" Type="http://schemas.openxmlformats.org/officeDocument/2006/relationships/tags" Target="../tags/tag417.xml" /><Relationship Id="rId5" Type="http://schemas.openxmlformats.org/officeDocument/2006/relationships/image" Target="../media/image61.png" /><Relationship Id="rId6" Type="http://schemas.openxmlformats.org/officeDocument/2006/relationships/tags" Target="../tags/tag418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19.xml" /><Relationship Id="rId3" Type="http://schemas.openxmlformats.org/officeDocument/2006/relationships/tags" Target="../tags/tag420.xml" /><Relationship Id="rId4" Type="http://schemas.openxmlformats.org/officeDocument/2006/relationships/tags" Target="../tags/tag421.xml" /><Relationship Id="rId5" Type="http://schemas.openxmlformats.org/officeDocument/2006/relationships/image" Target="../media/image62.png" /><Relationship Id="rId6" Type="http://schemas.openxmlformats.org/officeDocument/2006/relationships/tags" Target="../tags/tag422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31.xml" /><Relationship Id="rId11" Type="http://schemas.openxmlformats.org/officeDocument/2006/relationships/tags" Target="../tags/tag432.xml" /><Relationship Id="rId12" Type="http://schemas.openxmlformats.org/officeDocument/2006/relationships/tags" Target="../tags/tag433.xml" /><Relationship Id="rId13" Type="http://schemas.openxmlformats.org/officeDocument/2006/relationships/tags" Target="../tags/tag434.xml" /><Relationship Id="rId14" Type="http://schemas.openxmlformats.org/officeDocument/2006/relationships/tags" Target="../tags/tag435.xml" /><Relationship Id="rId15" Type="http://schemas.openxmlformats.org/officeDocument/2006/relationships/tags" Target="../tags/tag436.xml" /><Relationship Id="rId16" Type="http://schemas.openxmlformats.org/officeDocument/2006/relationships/tags" Target="../tags/tag437.xml" /><Relationship Id="rId17" Type="http://schemas.openxmlformats.org/officeDocument/2006/relationships/tags" Target="../tags/tag438.xml" /><Relationship Id="rId18" Type="http://schemas.openxmlformats.org/officeDocument/2006/relationships/tags" Target="../tags/tag439.xml" /><Relationship Id="rId19" Type="http://schemas.openxmlformats.org/officeDocument/2006/relationships/tags" Target="../tags/tag440.xml" /><Relationship Id="rId2" Type="http://schemas.openxmlformats.org/officeDocument/2006/relationships/tags" Target="../tags/tag423.xml" /><Relationship Id="rId20" Type="http://schemas.openxmlformats.org/officeDocument/2006/relationships/tags" Target="../tags/tag441.xml" /><Relationship Id="rId21" Type="http://schemas.openxmlformats.org/officeDocument/2006/relationships/tags" Target="../tags/tag442.xml" /><Relationship Id="rId22" Type="http://schemas.openxmlformats.org/officeDocument/2006/relationships/tags" Target="../tags/tag443.xml" /><Relationship Id="rId23" Type="http://schemas.openxmlformats.org/officeDocument/2006/relationships/tags" Target="../tags/tag444.xml" /><Relationship Id="rId24" Type="http://schemas.openxmlformats.org/officeDocument/2006/relationships/tags" Target="../tags/tag445.xml" /><Relationship Id="rId25" Type="http://schemas.openxmlformats.org/officeDocument/2006/relationships/tags" Target="../tags/tag446.xml" /><Relationship Id="rId26" Type="http://schemas.openxmlformats.org/officeDocument/2006/relationships/tags" Target="../tags/tag447.xml" /><Relationship Id="rId3" Type="http://schemas.openxmlformats.org/officeDocument/2006/relationships/tags" Target="../tags/tag424.xml" /><Relationship Id="rId4" Type="http://schemas.openxmlformats.org/officeDocument/2006/relationships/tags" Target="../tags/tag425.xml" /><Relationship Id="rId5" Type="http://schemas.openxmlformats.org/officeDocument/2006/relationships/tags" Target="../tags/tag426.xml" /><Relationship Id="rId6" Type="http://schemas.openxmlformats.org/officeDocument/2006/relationships/tags" Target="../tags/tag427.xml" /><Relationship Id="rId7" Type="http://schemas.openxmlformats.org/officeDocument/2006/relationships/tags" Target="../tags/tag428.xml" /><Relationship Id="rId8" Type="http://schemas.openxmlformats.org/officeDocument/2006/relationships/tags" Target="../tags/tag429.xml" /><Relationship Id="rId9" Type="http://schemas.openxmlformats.org/officeDocument/2006/relationships/tags" Target="../tags/tag430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126.xml" /><Relationship Id="rId3" Type="http://schemas.openxmlformats.org/officeDocument/2006/relationships/tags" Target="../tags/tag127.xml" /><Relationship Id="rId4" Type="http://schemas.openxmlformats.org/officeDocument/2006/relationships/image" Target="../media/image19.png" /><Relationship Id="rId5" Type="http://schemas.openxmlformats.org/officeDocument/2006/relationships/tags" Target="../tags/tag128.xml" /><Relationship Id="rId6" Type="http://schemas.openxmlformats.org/officeDocument/2006/relationships/tags" Target="../tags/tag129.xml" /><Relationship Id="rId7" Type="http://schemas.openxmlformats.org/officeDocument/2006/relationships/tags" Target="../tags/tag130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6.png" /><Relationship Id="rId11" Type="http://schemas.openxmlformats.org/officeDocument/2006/relationships/tags" Target="../tags/tag138.xml" /><Relationship Id="rId12" Type="http://schemas.openxmlformats.org/officeDocument/2006/relationships/image" Target="../media/image21.png" /><Relationship Id="rId13" Type="http://schemas.openxmlformats.org/officeDocument/2006/relationships/tags" Target="../tags/tag139.xml" /><Relationship Id="rId14" Type="http://schemas.openxmlformats.org/officeDocument/2006/relationships/tags" Target="../tags/tag140.xml" /><Relationship Id="rId15" Type="http://schemas.openxmlformats.org/officeDocument/2006/relationships/tags" Target="../tags/tag141.xml" /><Relationship Id="rId2" Type="http://schemas.openxmlformats.org/officeDocument/2006/relationships/tags" Target="../tags/tag131.xml" /><Relationship Id="rId3" Type="http://schemas.openxmlformats.org/officeDocument/2006/relationships/tags" Target="../tags/tag132.xml" /><Relationship Id="rId4" Type="http://schemas.openxmlformats.org/officeDocument/2006/relationships/tags" Target="../tags/tag133.xml" /><Relationship Id="rId5" Type="http://schemas.openxmlformats.org/officeDocument/2006/relationships/tags" Target="../tags/tag134.xml" /><Relationship Id="rId6" Type="http://schemas.openxmlformats.org/officeDocument/2006/relationships/tags" Target="../tags/tag135.xml" /><Relationship Id="rId7" Type="http://schemas.openxmlformats.org/officeDocument/2006/relationships/tags" Target="../tags/tag136.xml" /><Relationship Id="rId8" Type="http://schemas.openxmlformats.org/officeDocument/2006/relationships/image" Target="../media/image20.png" /><Relationship Id="rId9" Type="http://schemas.openxmlformats.org/officeDocument/2006/relationships/tags" Target="../tags/tag13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142.xml" /><Relationship Id="rId3" Type="http://schemas.openxmlformats.org/officeDocument/2006/relationships/tags" Target="../tags/tag143.xml" /><Relationship Id="rId4" Type="http://schemas.openxmlformats.org/officeDocument/2006/relationships/tags" Target="../tags/tag144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0.xml" /><Relationship Id="rId11" Type="http://schemas.openxmlformats.org/officeDocument/2006/relationships/tags" Target="../tags/tag151.xml" /><Relationship Id="rId12" Type="http://schemas.openxmlformats.org/officeDocument/2006/relationships/tags" Target="../tags/tag152.xml" /><Relationship Id="rId13" Type="http://schemas.openxmlformats.org/officeDocument/2006/relationships/tags" Target="../tags/tag153.xml" /><Relationship Id="rId14" Type="http://schemas.openxmlformats.org/officeDocument/2006/relationships/tags" Target="../tags/tag154.xml" /><Relationship Id="rId15" Type="http://schemas.openxmlformats.org/officeDocument/2006/relationships/tags" Target="../tags/tag155.xml" /><Relationship Id="rId2" Type="http://schemas.openxmlformats.org/officeDocument/2006/relationships/tags" Target="../tags/tag145.xml" /><Relationship Id="rId3" Type="http://schemas.openxmlformats.org/officeDocument/2006/relationships/image" Target="../media/image22.png" /><Relationship Id="rId4" Type="http://schemas.openxmlformats.org/officeDocument/2006/relationships/tags" Target="../tags/tag146.xml" /><Relationship Id="rId5" Type="http://schemas.openxmlformats.org/officeDocument/2006/relationships/image" Target="../media/image23.png" /><Relationship Id="rId6" Type="http://schemas.openxmlformats.org/officeDocument/2006/relationships/tags" Target="../tags/tag147.xml" /><Relationship Id="rId7" Type="http://schemas.openxmlformats.org/officeDocument/2006/relationships/image" Target="../media/image24.png" /><Relationship Id="rId8" Type="http://schemas.openxmlformats.org/officeDocument/2006/relationships/tags" Target="../tags/tag148.xml" /><Relationship Id="rId9" Type="http://schemas.openxmlformats.org/officeDocument/2006/relationships/tags" Target="../tags/tag149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2.xml" /><Relationship Id="rId11" Type="http://schemas.openxmlformats.org/officeDocument/2006/relationships/tags" Target="../tags/tag163.xml" /><Relationship Id="rId12" Type="http://schemas.openxmlformats.org/officeDocument/2006/relationships/tags" Target="../tags/tag164.xml" /><Relationship Id="rId13" Type="http://schemas.openxmlformats.org/officeDocument/2006/relationships/tags" Target="../tags/tag165.xml" /><Relationship Id="rId14" Type="http://schemas.openxmlformats.org/officeDocument/2006/relationships/image" Target="../media/image27.jpeg" /><Relationship Id="rId15" Type="http://schemas.openxmlformats.org/officeDocument/2006/relationships/tags" Target="../tags/tag166.xml" /><Relationship Id="rId16" Type="http://schemas.openxmlformats.org/officeDocument/2006/relationships/tags" Target="../tags/tag167.xml" /><Relationship Id="rId17" Type="http://schemas.openxmlformats.org/officeDocument/2006/relationships/tags" Target="../tags/tag168.xml" /><Relationship Id="rId18" Type="http://schemas.openxmlformats.org/officeDocument/2006/relationships/tags" Target="../tags/tag169.xml" /><Relationship Id="rId19" Type="http://schemas.openxmlformats.org/officeDocument/2006/relationships/tags" Target="../tags/tag170.xml" /><Relationship Id="rId2" Type="http://schemas.openxmlformats.org/officeDocument/2006/relationships/tags" Target="../tags/tag156.xml" /><Relationship Id="rId20" Type="http://schemas.openxmlformats.org/officeDocument/2006/relationships/tags" Target="../tags/tag171.xml" /><Relationship Id="rId3" Type="http://schemas.openxmlformats.org/officeDocument/2006/relationships/tags" Target="../tags/tag157.xml" /><Relationship Id="rId4" Type="http://schemas.openxmlformats.org/officeDocument/2006/relationships/image" Target="../media/image25.jpeg" /><Relationship Id="rId5" Type="http://schemas.openxmlformats.org/officeDocument/2006/relationships/tags" Target="../tags/tag158.xml" /><Relationship Id="rId6" Type="http://schemas.openxmlformats.org/officeDocument/2006/relationships/tags" Target="../tags/tag159.xml" /><Relationship Id="rId7" Type="http://schemas.openxmlformats.org/officeDocument/2006/relationships/tags" Target="../tags/tag160.xml" /><Relationship Id="rId8" Type="http://schemas.openxmlformats.org/officeDocument/2006/relationships/image" Target="../media/image26.jpeg" /><Relationship Id="rId9" Type="http://schemas.openxmlformats.org/officeDocument/2006/relationships/tags" Target="../tags/tag161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172.xml" /><Relationship Id="rId3" Type="http://schemas.openxmlformats.org/officeDocument/2006/relationships/tags" Target="../tags/tag173.xml" /><Relationship Id="rId4" Type="http://schemas.openxmlformats.org/officeDocument/2006/relationships/image" Target="../media/image28.png" /><Relationship Id="rId5" Type="http://schemas.openxmlformats.org/officeDocument/2006/relationships/tags" Target="../tags/tag174.xml" /><Relationship Id="rId6" Type="http://schemas.openxmlformats.org/officeDocument/2006/relationships/tags" Target="../tags/tag175.xml" /><Relationship Id="rId7" Type="http://schemas.openxmlformats.org/officeDocument/2006/relationships/tags" Target="../tags/tag176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沪粤版物理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年级全下培优备课课件（精做课件）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1060" y="195484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6.2 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弹力</a:t>
            </a: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力的测量和表示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第六章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力和机械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2026年1月24日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圆角矩形 1" title=""/>
          <p:cNvSpPr/>
          <p:nvPr>
            <p:custDataLst>
              <p:tags r:id="rId3"/>
            </p:custDataLst>
          </p:nvPr>
        </p:nvSpPr>
        <p:spPr>
          <a:xfrm>
            <a:off x="592946" y="763573"/>
            <a:ext cx="7705409" cy="1173335"/>
          </a:xfrm>
          <a:prstGeom prst="roundRect">
            <a:avLst/>
          </a:prstGeom>
          <a:noFill/>
          <a:ln w="28575">
            <a:solidFill>
              <a:srgbClr val="0080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229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/>
          <a:srcRect l="-342" r="5931" b="7174"/>
          <a:stretch>
            <a:fillRect/>
          </a:stretch>
        </p:blipFill>
        <p:spPr bwMode="auto">
          <a:xfrm>
            <a:off x="778694" y="2122895"/>
            <a:ext cx="3140230" cy="1644253"/>
          </a:xfrm>
          <a:prstGeom prst="rect">
            <a:avLst/>
          </a:prstGeom>
          <a:ln w="28575">
            <a:noFill/>
            <a:prstDash val="sysDash"/>
          </a:ln>
          <a:effectLst/>
        </p:spPr>
      </p:pic>
      <p:sp>
        <p:nvSpPr>
          <p:cNvPr id="9219" name="TextBox 2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78978" y="712144"/>
            <a:ext cx="7261599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撑竿跳的竿子是用玻璃钢做的，玻璃钢有什么性质？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Box 3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11359" y="1251827"/>
            <a:ext cx="5704771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如果用橡皮泥做的竿子会怎么样？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extBox 4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1842" y="2253099"/>
            <a:ext cx="3455878" cy="132859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rou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400" err="1" smtClean="0">
                <a:latin typeface="微软雅黑" panose="020b0503020204020204" charset="-122"/>
                <a:ea typeface="微软雅黑" panose="020b0503020204020204" charset="-122"/>
              </a:rPr>
              <a:t>回忆压弹簧</a:t>
            </a:r>
            <a:r>
              <a:rPr lang="en-US" altLang="zh-CN" sz="2400" err="1">
                <a:latin typeface="微软雅黑" panose="020b0503020204020204" charset="-122"/>
                <a:ea typeface="微软雅黑" panose="020b0503020204020204" charset="-122"/>
              </a:rPr>
              <a:t>、拉橡皮筋时手的感受。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TextBox 5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03423" y="3842943"/>
            <a:ext cx="6936519" cy="645160"/>
          </a:xfrm>
          <a:custGeom>
            <a:gdLst>
              <a:gd name="T0" fmla="*/ 7158357 w 7160895"/>
              <a:gd name="T1" fmla="*/ 372384 h 747486"/>
              <a:gd name="T2" fmla="*/ 3579179 w 7160895"/>
              <a:gd name="T3" fmla="*/ 744766 h 747486"/>
              <a:gd name="T4" fmla="*/ 0 w 7160895"/>
              <a:gd name="T5" fmla="*/ 372384 h 747486"/>
              <a:gd name="T6" fmla="*/ 3579179 w 7160895"/>
              <a:gd name="T7" fmla="*/ 0 h 747486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7160895"/>
              <a:gd name="T13" fmla="*/ 0 h 747486"/>
              <a:gd name="T14" fmla="*/ 7160895 w 7160895"/>
              <a:gd name="T15" fmla="*/ 747486 h 747486"/>
            </a:gdLst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160895" h="747486">
                <a:moveTo>
                  <a:pt x="0" y="0"/>
                </a:moveTo>
                <a:lnTo>
                  <a:pt x="7036311" y="0"/>
                </a:lnTo>
                <a:lnTo>
                  <a:pt x="7160895" y="124583"/>
                </a:lnTo>
                <a:lnTo>
                  <a:pt x="7160895" y="747486"/>
                </a:lnTo>
                <a:lnTo>
                  <a:pt x="124583" y="747486"/>
                </a:lnTo>
                <a:lnTo>
                  <a:pt x="0" y="62290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b="1" smtClean="0">
                <a:latin typeface="微软雅黑" panose="020b0503020204020204" charset="-122"/>
                <a:ea typeface="微软雅黑" panose="020b0503020204020204" charset="-122"/>
              </a:rPr>
              <a:t>物体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由于发生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弹性形变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而产生的力叫做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弹力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5820"/>
            <a:ext cx="4328896" cy="521970"/>
            <a:chOff x="0" y="623478"/>
            <a:chExt cx="5088404" cy="610826"/>
          </a:xfrm>
        </p:grpSpPr>
        <p:grpSp>
          <p:nvGrpSpPr>
            <p:cNvPr id="12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3" name="矩形 12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4580161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一、弹力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 title=""/>
          <p:cNvGrpSpPr/>
          <p:nvPr>
            <p:custDataLst>
              <p:tags r:id="rId3"/>
            </p:custDataLst>
          </p:nvPr>
        </p:nvGrpSpPr>
        <p:grpSpPr>
          <a:xfrm>
            <a:off x="1076513" y="1330163"/>
            <a:ext cx="6700361" cy="2477621"/>
            <a:chOff x="1434775" y="1772816"/>
            <a:chExt cx="8934917" cy="3303903"/>
          </a:xfrm>
        </p:grpSpPr>
        <p:grpSp>
          <p:nvGrpSpPr>
            <p:cNvPr id="11268" name="组合 20495"/>
            <p:cNvGrpSpPr/>
            <p:nvPr>
              <p:custDataLst>
                <p:tags r:id="rId4"/>
              </p:custDataLst>
            </p:nvPr>
          </p:nvGrpSpPr>
          <p:grpSpPr>
            <a:xfrm>
              <a:off x="1434775" y="1772816"/>
              <a:ext cx="8934917" cy="3303903"/>
              <a:chOff x="288" y="1104"/>
              <a:chExt cx="5136" cy="2480"/>
            </a:xfrm>
          </p:grpSpPr>
          <p:pic>
            <p:nvPicPr>
              <p:cNvPr id="11273" name="Picture 11" descr="2009020309480947361500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830"/>
              <a:stretch>
                <a:fillRect/>
              </a:stretch>
            </p:blipFill>
            <p:spPr bwMode="auto">
              <a:xfrm>
                <a:off x="1968" y="1117"/>
                <a:ext cx="1744" cy="1187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4" name="Picture 6" descr="e44c70d3a3b616f18ee960a49da88279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744" y="1104"/>
                <a:ext cx="1680" cy="1200"/>
              </a:xfrm>
              <a:prstGeom prst="round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75" name="Picture 7" descr="4533950_352d4d71d7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88" y="1104"/>
                <a:ext cx="1632" cy="12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7" name="Picture 9" descr="251288_wcl20080420-jingming-45"/>
              <p:cNvPicPr>
                <a:picLocks noChangeAspect="1" noChangeArrowheads="1"/>
              </p:cNvPicPr>
              <p:nvPr>
                <p:custDataLst>
                  <p:tags r:id="rId12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88" y="2384"/>
                <a:ext cx="1632" cy="12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8" name="Picture 10" descr="123bizhi"/>
              <p:cNvPicPr>
                <a:picLocks noChangeAspect="1" noChangeArrowheads="1"/>
              </p:cNvPicPr>
              <p:nvPr>
                <p:custDataLst>
                  <p:tags r:id="rId14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744" y="2384"/>
                <a:ext cx="1680" cy="1199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098" name="Picture 2" descr="https://ss0.bdstatic.com/70cFuHSh_Q1YnxGkpoWK1HF6hhy/it/u=1748969692,3595669900&amp;fm=15&amp;gp=0.jp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" t="17123" r="-461" b="3112"/>
            <a:stretch>
              <a:fillRect/>
            </a:stretch>
          </p:blipFill>
          <p:spPr bwMode="auto">
            <a:xfrm>
              <a:off x="4391302" y="3491211"/>
              <a:ext cx="3000084" cy="1584176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266" name="Text Box 2" title="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251446" y="723500"/>
            <a:ext cx="6641404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下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图中哪些物体间的作用力属于弹力？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Text Box 3" title="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636757" y="4030244"/>
            <a:ext cx="5685723" cy="594287"/>
          </a:xfrm>
          <a:prstGeom prst="rect">
            <a:avLst/>
          </a:prstGeom>
          <a:noFill/>
          <a:ln w="28575" cmpd="sng">
            <a:solidFill>
              <a:srgbClr val="008080"/>
            </a:solidFill>
            <a:prstDash val="dashDot"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bIns="80990" anchor="ctr"/>
          <a:lstStyle/>
          <a:p>
            <a:pPr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可见</a:t>
            </a:r>
            <a:r>
              <a:rPr lang="zh-CN" altLang="en-US" sz="240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：拉力、压力、支持力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都属于弹力。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Picture 8" title="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1949" y="2896143"/>
            <a:ext cx="1336015" cy="113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title="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0889" y="1546159"/>
            <a:ext cx="1257051" cy="106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title="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9979" y="2929569"/>
            <a:ext cx="1196608" cy="101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9" title=""/>
          <p:cNvGrpSpPr/>
          <p:nvPr>
            <p:custDataLst>
              <p:tags r:id="rId23"/>
            </p:custDataLst>
          </p:nvPr>
        </p:nvGrpSpPr>
        <p:grpSpPr>
          <a:xfrm>
            <a:off x="564" y="55820"/>
            <a:ext cx="4328896" cy="521970"/>
            <a:chOff x="0" y="623478"/>
            <a:chExt cx="5088404" cy="610826"/>
          </a:xfrm>
        </p:grpSpPr>
        <p:grpSp>
          <p:nvGrpSpPr>
            <p:cNvPr id="5" name="组合 10"/>
            <p:cNvGrpSpPr/>
            <p:nvPr>
              <p:custDataLst>
                <p:tags r:id="rId2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6" name="矩形 5"/>
              <p:cNvSpPr/>
              <p:nvPr>
                <p:custDataLst>
                  <p:tags r:id="rId25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26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508243" y="623478"/>
              <a:ext cx="4580161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一、弹力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3313" name="文本框 12289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73899" y="656906"/>
            <a:ext cx="7995568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想一想：如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图跳水运动员向上跳，为什么要向下压跳板</a:t>
            </a:r>
            <a:r>
              <a:rPr lang="en-US" altLang="zh-CN" sz="240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?</a:t>
            </a:r>
            <a:endParaRPr lang="en-US" altLang="zh-CN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681768" y="1381178"/>
            <a:ext cx="5131253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跳水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运动员向下压跳板时，跳板受压后变弯，发生形变，发生形变的跳板对运动员有向上的推力，使运动员跳得更高。</a:t>
            </a:r>
            <a:endParaRPr lang="zh-CN" altLang="en-US" sz="2000"/>
          </a:p>
        </p:txBody>
      </p:sp>
      <p:pic>
        <p:nvPicPr>
          <p:cNvPr id="10" name="图片 9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257" y="1423891"/>
            <a:ext cx="1563177" cy="2534607"/>
          </a:xfrm>
          <a:prstGeom prst="rect">
            <a:avLst/>
          </a:prstGeom>
        </p:spPr>
      </p:pic>
      <p:grpSp>
        <p:nvGrpSpPr>
          <p:cNvPr id="3" name="组合 9" title=""/>
          <p:cNvGrpSpPr/>
          <p:nvPr>
            <p:custDataLst>
              <p:tags r:id="rId8"/>
            </p:custDataLst>
          </p:nvPr>
        </p:nvGrpSpPr>
        <p:grpSpPr>
          <a:xfrm>
            <a:off x="564" y="55820"/>
            <a:ext cx="4328896" cy="521970"/>
            <a:chOff x="0" y="623478"/>
            <a:chExt cx="5088404" cy="610826"/>
          </a:xfrm>
        </p:grpSpPr>
        <p:grpSp>
          <p:nvGrpSpPr>
            <p:cNvPr id="13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4" name="矩形 13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</p:grpSp>
        <p:sp>
          <p:nvSpPr>
            <p:cNvPr id="16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4580161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一、弹力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4" name="Text Box 3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90407" y="3319132"/>
            <a:ext cx="5168262" cy="1387304"/>
          </a:xfrm>
          <a:prstGeom prst="rect">
            <a:avLst/>
          </a:prstGeom>
          <a:noFill/>
          <a:ln w="28575" cmpd="sng">
            <a:solidFill>
              <a:srgbClr val="008080"/>
            </a:solidFill>
            <a:prstDash val="dashDot"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bIns="80990" anchor="ctr"/>
          <a:lstStyle/>
          <a:p>
            <a:pPr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弹力的方向与使物体发生形变的外力方向相反，并作用在同一直线上。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TextBox 3" title=""/>
          <p:cNvSpPr txBox="1"/>
          <p:nvPr>
            <p:custDataLst>
              <p:tags r:id="rId3"/>
            </p:custDataLst>
          </p:nvPr>
        </p:nvSpPr>
        <p:spPr>
          <a:xfrm>
            <a:off x="1545329" y="912779"/>
            <a:ext cx="26165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拓展：微小形变</a:t>
            </a:r>
            <a:endParaRPr lang="zh-CN" altLang="en-US" sz="2400" b="1" smtClean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3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82160" y="2181353"/>
            <a:ext cx="3095243" cy="1418415"/>
          </a:xfrm>
          <a:prstGeom prst="roundRect">
            <a:avLst/>
          </a:prstGeom>
          <a:noFill/>
          <a:ln w="28575">
            <a:solidFill>
              <a:srgbClr val="008080"/>
            </a:solidFill>
            <a:prstDash val="dashDot"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fontAlgn="auto">
              <a:spcBef>
                <a:spcPct val="0"/>
              </a:spcBef>
              <a:spcAft>
                <a:spcPct val="0"/>
              </a:spcAft>
              <a:buFontTx/>
              <a:buNone/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</a:rPr>
              <a:t>桌面发生了微小的弹性形变，产生弹力</a:t>
            </a:r>
            <a:endParaRPr lang="zh-CN" altLang="en-US" sz="2400">
              <a:solidFill>
                <a:schemeClr val="tx1"/>
              </a:solidFill>
            </a:endParaRPr>
          </a:p>
        </p:txBody>
      </p:sp>
      <p:grpSp>
        <p:nvGrpSpPr>
          <p:cNvPr id="3" name="组合 9" title=""/>
          <p:cNvGrpSpPr/>
          <p:nvPr>
            <p:custDataLst>
              <p:tags r:id="rId5"/>
            </p:custDataLst>
          </p:nvPr>
        </p:nvGrpSpPr>
        <p:grpSpPr>
          <a:xfrm>
            <a:off x="564" y="55820"/>
            <a:ext cx="4328896" cy="521970"/>
            <a:chOff x="0" y="623478"/>
            <a:chExt cx="5088404" cy="610826"/>
          </a:xfrm>
        </p:grpSpPr>
        <p:grpSp>
          <p:nvGrpSpPr>
            <p:cNvPr id="13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4" name="矩形 13"/>
              <p:cNvSpPr/>
              <p:nvPr>
                <p:custDataLst>
                  <p:tags r:id="rId7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</p:grpSp>
        <p:sp>
          <p:nvSpPr>
            <p:cNvPr id="16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08243" y="623478"/>
              <a:ext cx="4580161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一、弹力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2" name="Picture" title="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9"/>
          <a:stretch>
            <a:fillRect/>
          </a:stretch>
        </p:blipFill>
        <p:spPr bwMode="auto">
          <a:xfrm>
            <a:off x="702153" y="1466431"/>
            <a:ext cx="4302864" cy="315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7.1 桌面的微小形变" title="">
            <a:hlinkClick action="ppaction://media"/>
          </p:cNvPr>
          <p:cNvPicPr/>
          <p:nvPr>
            <a:videoFile r:link="rId14"/>
            <p:custDataLst>
              <p:tags r:id="rId13"/>
            </p:custDataLst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1201" y="1572463"/>
            <a:ext cx="4024768" cy="26361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38438" y="699542"/>
            <a:ext cx="79667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弹簧测力计的使用及原理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．完成下列填空。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【观察结构】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(1)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弹簧测力计的结构包括刻度板、指针、弹簧、挂钩等。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(2)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所示的弹簧测力计的测量范围是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；它的分度值是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4773" y="506282"/>
            <a:ext cx="345151" cy="177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6390580" y="2931790"/>
            <a:ext cx="1101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0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～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5 N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2555776" y="3579862"/>
            <a:ext cx="869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0.2 N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38438" y="699542"/>
            <a:ext cx="79667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【使用】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(3)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使用前要检查指针是否对准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处，若有偏差，则应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(4)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测量时，弹簧测力计的弹簧伸长方向应与所测力的方向在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直线上。图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2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的使用方法中错误的是</a:t>
            </a:r>
            <a:r>
              <a:rPr lang="en-US" altLang="zh-CN" sz="2400" b="1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5228" y="2787774"/>
            <a:ext cx="345151" cy="177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3507854"/>
            <a:ext cx="3948938" cy="134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 title=""/>
          <p:cNvSpPr/>
          <p:nvPr>
            <p:custDataLst>
              <p:tags r:id="rId8"/>
            </p:custDataLst>
          </p:nvPr>
        </p:nvSpPr>
        <p:spPr>
          <a:xfrm>
            <a:off x="4929526" y="1275606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零刻度线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9"/>
            </p:custDataLst>
          </p:nvPr>
        </p:nvSpPr>
        <p:spPr>
          <a:xfrm>
            <a:off x="1878567" y="1899870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调零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10"/>
            </p:custDataLst>
          </p:nvPr>
        </p:nvSpPr>
        <p:spPr>
          <a:xfrm>
            <a:off x="1075142" y="2931790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同一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11"/>
            </p:custDataLst>
          </p:nvPr>
        </p:nvSpPr>
        <p:spPr>
          <a:xfrm>
            <a:off x="7092280" y="2954650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③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38438" y="123478"/>
            <a:ext cx="79667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【读数】</a:t>
            </a:r>
            <a:endParaRPr lang="en-US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图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中弹簧测力计的示数是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(14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0" y="1923678"/>
            <a:ext cx="345151" cy="177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4575072" y="723642"/>
            <a:ext cx="869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2.4 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N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Text Box 8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54217" y="1329923"/>
            <a:ext cx="7664774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2705" indent="-5270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50"/>
              </a:spcBef>
            </a:pPr>
            <a:r>
              <a:rPr lang="en-US" altLang="zh-CN" sz="2400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1.</a:t>
            </a:r>
            <a:r>
              <a:rPr lang="zh-CN" altLang="en-US" sz="2400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定义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：物体由于发生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弹性形变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而产生的力叫做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弹力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2" name="Text Box 8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71994" y="2194051"/>
            <a:ext cx="7212710" cy="232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ts val="50"/>
              </a:spcBef>
            </a:pPr>
            <a:r>
              <a:rPr lang="en-US" altLang="zh-CN" sz="2400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2.</a:t>
            </a:r>
            <a:r>
              <a:rPr lang="zh-CN" altLang="en-US" sz="2400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产生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条件</a:t>
            </a:r>
            <a:r>
              <a:rPr lang="en-US" altLang="zh-CN" sz="2400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: </a:t>
            </a:r>
            <a:r>
              <a:rPr lang="zh-CN" altLang="en-US" sz="2400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① 物体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间有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直接接触</a:t>
            </a:r>
            <a:r>
              <a:rPr lang="zh-CN" altLang="en-US" sz="2400" b="1">
                <a:latin typeface="Times New Roman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en-US" sz="2400" b="1">
              <a:latin typeface="Times New Roman"/>
              <a:ea typeface="微软雅黑" panose="020b0503020204020204" charset="-122"/>
              <a:cs typeface="Times New Roman" panose="02020603050405020304"/>
            </a:endParaRPr>
          </a:p>
          <a:p>
            <a:pPr>
              <a:lnSpc>
                <a:spcPct val="150000"/>
              </a:lnSpc>
              <a:spcBef>
                <a:spcPts val="50"/>
              </a:spcBef>
              <a:buFont typeface="Wingdings" panose="05000000000000000000" pitchFamily="2" charset="2"/>
              <a:buNone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                </a:t>
            </a:r>
            <a:r>
              <a:rPr lang="zh-CN" altLang="en-US" sz="2400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 </a:t>
            </a:r>
            <a:r>
              <a:rPr lang="en-US" altLang="zh-CN" sz="2400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   </a:t>
            </a:r>
            <a:r>
              <a:rPr lang="zh-CN" altLang="en-US" sz="2400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 ② 接触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处有相互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挤压或拉伸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  <a:p>
            <a:pPr>
              <a:lnSpc>
                <a:spcPct val="150000"/>
              </a:lnSpc>
              <a:spcBef>
                <a:spcPts val="50"/>
              </a:spcBef>
              <a:buFont typeface="Wingdings" panose="05000000000000000000" pitchFamily="2" charset="2"/>
              <a:buNone/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3.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方向：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与使物体发生形变的外力方向相反，并作用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  <a:p>
            <a:pPr>
              <a:lnSpc>
                <a:spcPct val="150000"/>
              </a:lnSpc>
              <a:spcBef>
                <a:spcPts val="50"/>
              </a:spcBef>
              <a:buFont typeface="Wingdings" panose="05000000000000000000" pitchFamily="2" charset="2"/>
              <a:buNone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在同一直线上。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564" y="688179"/>
            <a:ext cx="1231104" cy="460375"/>
            <a:chOff x="0" y="459532"/>
            <a:chExt cx="1641674" cy="613909"/>
          </a:xfrm>
        </p:grpSpPr>
        <p:cxnSp>
          <p:nvCxnSpPr>
            <p:cNvPr id="7" name="直接连接符 6"/>
            <p:cNvCxnSpPr/>
            <p:nvPr>
              <p:custDataLst>
                <p:tags r:id="rId6"/>
              </p:custDataLst>
            </p:nvPr>
          </p:nvCxnSpPr>
          <p:spPr>
            <a:xfrm>
              <a:off x="0" y="982752"/>
              <a:ext cx="1468909" cy="0"/>
            </a:xfrm>
            <a:prstGeom prst="line">
              <a:avLst/>
            </a:prstGeom>
            <a:ln w="38100">
              <a:solidFill>
                <a:srgbClr val="0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51384" y="459532"/>
              <a:ext cx="1090290" cy="613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smtClean="0">
                  <a:solidFill>
                    <a:srgbClr val="008080"/>
                  </a:solidFill>
                  <a:latin typeface="Times New Roman"/>
                  <a:ea typeface="微软雅黑" panose="020b0503020204020204" charset="-122"/>
                </a:rPr>
                <a:t>小结</a:t>
              </a:r>
              <a:endParaRPr lang="zh-CN" altLang="en-US" sz="2400" smtClean="0">
                <a:solidFill>
                  <a:srgbClr val="008080"/>
                </a:solidFill>
                <a:latin typeface="Times New Roman"/>
                <a:ea typeface="微软雅黑" panose="020b0503020204020204" charset="-122"/>
              </a:endParaRPr>
            </a:p>
          </p:txBody>
        </p:sp>
      </p:grpSp>
      <p:grpSp>
        <p:nvGrpSpPr>
          <p:cNvPr id="3" name="组合 9" title=""/>
          <p:cNvGrpSpPr/>
          <p:nvPr>
            <p:custDataLst>
              <p:tags r:id="rId8"/>
            </p:custDataLst>
          </p:nvPr>
        </p:nvGrpSpPr>
        <p:grpSpPr>
          <a:xfrm>
            <a:off x="564" y="55820"/>
            <a:ext cx="4328896" cy="521970"/>
            <a:chOff x="0" y="623478"/>
            <a:chExt cx="5088404" cy="610826"/>
          </a:xfrm>
        </p:grpSpPr>
        <p:grpSp>
          <p:nvGrpSpPr>
            <p:cNvPr id="13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4" name="矩形 13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6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4580161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一、弹力</a:t>
              </a:r>
              <a:endParaRPr lang="zh-CN" altLang="en-US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TextBox 2" title=""/>
          <p:cNvSpPr txBox="1"/>
          <p:nvPr>
            <p:custDataLst>
              <p:tags r:id="rId3"/>
            </p:custDataLst>
          </p:nvPr>
        </p:nvSpPr>
        <p:spPr>
          <a:xfrm>
            <a:off x="950407" y="1606749"/>
            <a:ext cx="337905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探究弹簧测力计的原理</a:t>
            </a:r>
            <a:endParaRPr lang="zh-CN" altLang="en-US" sz="2400" b="1" smtClean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" name="Picture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9"/>
          <a:stretch>
            <a:fillRect/>
          </a:stretch>
        </p:blipFill>
        <p:spPr bwMode="auto">
          <a:xfrm>
            <a:off x="683740" y="2122305"/>
            <a:ext cx="3685720" cy="270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7.2胡克定律" title="">
            <a:hlinkClick action="ppaction://media"/>
          </p:cNvPr>
          <p:cNvPicPr/>
          <p:nvPr>
            <a:videoFile r:link="rId8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788" y="2236591"/>
            <a:ext cx="3407624" cy="2172702"/>
          </a:xfrm>
          <a:prstGeom prst="rect">
            <a:avLst/>
          </a:prstGeom>
        </p:spPr>
      </p:pic>
      <p:sp>
        <p:nvSpPr>
          <p:cNvPr id="6" name="文本框 5" title=""/>
          <p:cNvSpPr txBox="1"/>
          <p:nvPr>
            <p:custDataLst>
              <p:tags r:id="rId10"/>
            </p:custDataLst>
          </p:nvPr>
        </p:nvSpPr>
        <p:spPr>
          <a:xfrm>
            <a:off x="279930" y="802938"/>
            <a:ext cx="527302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人们常用弹簧测力计来测量力的大小。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9" name="组合 9" title=""/>
          <p:cNvGrpSpPr/>
          <p:nvPr>
            <p:custDataLst>
              <p:tags r:id="rId11"/>
            </p:custDataLst>
          </p:nvPr>
        </p:nvGrpSpPr>
        <p:grpSpPr>
          <a:xfrm>
            <a:off x="564" y="55820"/>
            <a:ext cx="4328896" cy="521970"/>
            <a:chOff x="0" y="623478"/>
            <a:chExt cx="5088404" cy="610826"/>
          </a:xfrm>
        </p:grpSpPr>
        <p:grpSp>
          <p:nvGrpSpPr>
            <p:cNvPr id="20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1" name="矩形 20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  <p:sp>
            <p:nvSpPr>
              <p:cNvPr id="22" name="矩形 21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</p:grpSp>
        <p:sp>
          <p:nvSpPr>
            <p:cNvPr id="23" name="文本框 11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08243" y="623478"/>
              <a:ext cx="4580161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二、测量力的大小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4" name="文本框 23" title=""/>
          <p:cNvSpPr txBox="1"/>
          <p:nvPr>
            <p:custDataLst>
              <p:tags r:id="rId16"/>
            </p:custDataLst>
          </p:nvPr>
        </p:nvSpPr>
        <p:spPr>
          <a:xfrm>
            <a:off x="4821524" y="2988973"/>
            <a:ext cx="3625402" cy="1420495"/>
          </a:xfrm>
          <a:prstGeom prst="rect">
            <a:avLst/>
          </a:prstGeom>
          <a:noFill/>
          <a:ln w="28575" cmpd="sng">
            <a:solidFill>
              <a:srgbClr val="008080"/>
            </a:solidFill>
            <a:prstDash val="dashDot"/>
          </a:ln>
        </p:spPr>
        <p:txBody>
          <a:bodyPr wrap="square" rtlCol="0" anchor="t">
            <a:spAutoFit/>
          </a:bodyPr>
          <a:lstStyle/>
          <a:p>
            <a:pPr lvl="0" indent="457200"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实验表明，</a:t>
            </a: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在一定的范围内，弹簧受到的拉力越大，就被拉得越长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24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5" name="图片 24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6133907" y="577541"/>
            <a:ext cx="2490163" cy="20761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7" name="图片 26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3"/>
          <a:stretch>
            <a:fillRect/>
          </a:stretch>
        </p:blipFill>
        <p:spPr>
          <a:xfrm>
            <a:off x="6597504" y="863022"/>
            <a:ext cx="971698" cy="3544995"/>
          </a:xfrm>
          <a:prstGeom prst="rect">
            <a:avLst/>
          </a:prstGeom>
        </p:spPr>
      </p:pic>
      <p:sp>
        <p:nvSpPr>
          <p:cNvPr id="49" name="矩形 48" title=""/>
          <p:cNvSpPr/>
          <p:nvPr>
            <p:custDataLst>
              <p:tags r:id="rId5"/>
            </p:custDataLst>
          </p:nvPr>
        </p:nvSpPr>
        <p:spPr>
          <a:xfrm>
            <a:off x="433130" y="972855"/>
            <a:ext cx="3459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1.</a:t>
            </a:r>
            <a:r>
              <a:rPr lang="zh-CN" altLang="en-US" sz="2400" smtClean="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观察</a:t>
            </a:r>
            <a:r>
              <a:rPr lang="zh-CN" altLang="en-US" sz="24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弹簧测力计的构造</a:t>
            </a:r>
            <a:endParaRPr lang="zh-CN" altLang="en-US" sz="2400">
              <a:solidFill>
                <a:prstClr val="black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51" name="矩形 50" title=""/>
          <p:cNvSpPr/>
          <p:nvPr>
            <p:custDataLst>
              <p:tags r:id="rId6"/>
            </p:custDataLst>
          </p:nvPr>
        </p:nvSpPr>
        <p:spPr>
          <a:xfrm>
            <a:off x="432946" y="1539205"/>
            <a:ext cx="5820961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(1)</a:t>
            </a:r>
            <a:r>
              <a:rPr lang="zh-CN" altLang="en-US" sz="24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弹簧测力计由</a:t>
            </a:r>
            <a:r>
              <a:rPr lang="zh-CN" altLang="en-US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拉环、弹簧、指针、刻度盘、挂钩</a:t>
            </a:r>
            <a:r>
              <a:rPr lang="zh-CN" altLang="en-US" sz="24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组成。</a:t>
            </a:r>
            <a:r>
              <a:rPr lang="zh-CN" altLang="en-US" sz="24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刻度板上的字母</a:t>
            </a:r>
            <a:r>
              <a:rPr lang="zh-CN" altLang="en-US" sz="24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“</a:t>
            </a:r>
            <a:r>
              <a:rPr lang="en-US" altLang="zh-CN" sz="24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N</a:t>
            </a:r>
            <a:r>
              <a:rPr lang="zh-CN" altLang="en-US" sz="24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”</a:t>
            </a:r>
            <a:r>
              <a:rPr lang="zh-CN" altLang="en-US" sz="24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是国际单位制中力的单位。</a:t>
            </a:r>
            <a:endParaRPr lang="zh-CN" altLang="en-US" sz="2400">
              <a:solidFill>
                <a:prstClr val="black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cxnSp>
        <p:nvCxnSpPr>
          <p:cNvPr id="53" name="直接箭头连接符 52" title=""/>
          <p:cNvCxnSpPr/>
          <p:nvPr>
            <p:custDataLst>
              <p:tags r:id="rId7"/>
            </p:custDataLst>
          </p:nvPr>
        </p:nvCxnSpPr>
        <p:spPr>
          <a:xfrm flipV="1">
            <a:off x="7090567" y="1620815"/>
            <a:ext cx="711907" cy="300493"/>
          </a:xfrm>
          <a:prstGeom prst="straightConnector1">
            <a:avLst/>
          </a:prstGeom>
          <a:noFill/>
          <a:ln w="28575" cap="flat" cmpd="sng" algn="ctr">
            <a:solidFill>
              <a:srgbClr val="00808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54" name="直接箭头连接符 53" title=""/>
          <p:cNvCxnSpPr>
            <a:endCxn id="59" idx="1"/>
          </p:cNvCxnSpPr>
          <p:nvPr>
            <p:custDataLst>
              <p:tags r:id="rId8"/>
            </p:custDataLst>
          </p:nvPr>
        </p:nvCxnSpPr>
        <p:spPr>
          <a:xfrm>
            <a:off x="7173497" y="2114714"/>
            <a:ext cx="688502" cy="129387"/>
          </a:xfrm>
          <a:prstGeom prst="straightConnector1">
            <a:avLst/>
          </a:prstGeom>
          <a:noFill/>
          <a:ln w="28575" cap="flat" cmpd="sng" algn="ctr">
            <a:solidFill>
              <a:srgbClr val="00808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55" name="直接箭头连接符 54" title=""/>
          <p:cNvCxnSpPr/>
          <p:nvPr>
            <p:custDataLst>
              <p:tags r:id="rId9"/>
            </p:custDataLst>
          </p:nvPr>
        </p:nvCxnSpPr>
        <p:spPr>
          <a:xfrm>
            <a:off x="7347188" y="2758536"/>
            <a:ext cx="443810" cy="55238"/>
          </a:xfrm>
          <a:prstGeom prst="straightConnector1">
            <a:avLst/>
          </a:prstGeom>
          <a:noFill/>
          <a:ln w="28575" cap="flat" cmpd="sng" algn="ctr">
            <a:solidFill>
              <a:srgbClr val="00808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56" name="直接箭头连接符 55" title=""/>
          <p:cNvCxnSpPr/>
          <p:nvPr>
            <p:custDataLst>
              <p:tags r:id="rId10"/>
            </p:custDataLst>
          </p:nvPr>
        </p:nvCxnSpPr>
        <p:spPr>
          <a:xfrm flipV="1">
            <a:off x="7266462" y="4101609"/>
            <a:ext cx="723811" cy="114286"/>
          </a:xfrm>
          <a:prstGeom prst="straightConnector1">
            <a:avLst/>
          </a:prstGeom>
          <a:noFill/>
          <a:ln w="28575" cap="flat" cmpd="sng" algn="ctr">
            <a:solidFill>
              <a:srgbClr val="008080"/>
            </a:solidFill>
            <a:prstDash val="solid"/>
            <a:miter lim="800000"/>
            <a:tailEnd type="arrow"/>
          </a:ln>
          <a:effectLst/>
        </p:spPr>
      </p:cxnSp>
      <p:sp>
        <p:nvSpPr>
          <p:cNvPr id="57" name="TextBox 23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791053" y="1495002"/>
            <a:ext cx="719366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latin typeface="Times New Roman"/>
                <a:ea typeface="微软雅黑" panose="020b0503020204020204" charset="-122"/>
              </a:rPr>
              <a:t>弹簧</a:t>
            </a:r>
            <a:endParaRPr lang="zh-CN" altLang="en-US" sz="20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58" name="TextBox 24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862164" y="2637861"/>
            <a:ext cx="97188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latin typeface="Times New Roman"/>
                <a:ea typeface="微软雅黑" panose="020b0503020204020204" charset="-122"/>
              </a:rPr>
              <a:t>刻度盘</a:t>
            </a:r>
            <a:endParaRPr lang="zh-CN" altLang="en-US" sz="20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59" name="TextBox 25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862164" y="2044845"/>
            <a:ext cx="719911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latin typeface="Times New Roman"/>
                <a:ea typeface="微软雅黑" panose="020b0503020204020204" charset="-122"/>
              </a:rPr>
              <a:t>指针</a:t>
            </a:r>
            <a:endParaRPr lang="zh-CN" altLang="en-US" sz="20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60" name="TextBox 26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 flipH="1">
            <a:off x="7897719" y="3866435"/>
            <a:ext cx="719911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latin typeface="Times New Roman"/>
                <a:ea typeface="微软雅黑" panose="020b0503020204020204" charset="-122"/>
              </a:rPr>
              <a:t>挂钩</a:t>
            </a:r>
            <a:endParaRPr lang="zh-CN" altLang="en-US" sz="2000">
              <a:latin typeface="Times New Roman"/>
              <a:ea typeface="微软雅黑" panose="020b0503020204020204" charset="-122"/>
            </a:endParaRPr>
          </a:p>
        </p:txBody>
      </p:sp>
      <p:cxnSp>
        <p:nvCxnSpPr>
          <p:cNvPr id="61" name="直接箭头连接符 60" title=""/>
          <p:cNvCxnSpPr/>
          <p:nvPr>
            <p:custDataLst>
              <p:tags r:id="rId15"/>
            </p:custDataLst>
          </p:nvPr>
        </p:nvCxnSpPr>
        <p:spPr>
          <a:xfrm>
            <a:off x="7266759" y="1095891"/>
            <a:ext cx="573810" cy="16220"/>
          </a:xfrm>
          <a:prstGeom prst="straightConnector1">
            <a:avLst/>
          </a:prstGeom>
          <a:noFill/>
          <a:ln w="28575" cap="flat" cmpd="sng" algn="ctr">
            <a:solidFill>
              <a:srgbClr val="008080"/>
            </a:solidFill>
            <a:prstDash val="solid"/>
            <a:miter lim="800000"/>
            <a:tailEnd type="arrow"/>
          </a:ln>
          <a:effectLst/>
        </p:spPr>
      </p:cxnSp>
      <p:sp>
        <p:nvSpPr>
          <p:cNvPr id="62" name="TextBox 23" title="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791053" y="973097"/>
            <a:ext cx="719911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latin typeface="Times New Roman"/>
                <a:ea typeface="微软雅黑" panose="020b0503020204020204" charset="-122"/>
              </a:rPr>
              <a:t>拉环</a:t>
            </a:r>
            <a:endParaRPr lang="zh-CN" altLang="en-US" sz="20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41" name="矩形 40" title=""/>
          <p:cNvSpPr/>
          <p:nvPr>
            <p:custDataLst>
              <p:tags r:id="rId17"/>
            </p:custDataLst>
          </p:nvPr>
        </p:nvSpPr>
        <p:spPr>
          <a:xfrm>
            <a:off x="426597" y="3207144"/>
            <a:ext cx="5827311" cy="119888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lvl="4" indent="0" algn="l" fontAlgn="auto">
              <a:lnSpc>
                <a:spcPct val="150000"/>
              </a:lnSpc>
            </a:pPr>
            <a:r>
              <a:rPr lang="en-US" altLang="zh-CN" sz="24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(2)</a:t>
            </a:r>
            <a:r>
              <a:rPr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这个弹簧测力计</a:t>
            </a:r>
            <a:r>
              <a:rPr 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的量程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是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______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，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  <a:p>
            <a:pPr marL="0" lvl="4" indent="0" algn="l" fontAlgn="auto">
              <a:lnSpc>
                <a:spcPct val="150000"/>
              </a:lnSpc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分度值是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________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3" name="Text Box 8" title=""/>
          <p:cNvSpPr txBox="1"/>
          <p:nvPr>
            <p:custDataLst>
              <p:tags r:id="rId18"/>
            </p:custDataLst>
          </p:nvPr>
        </p:nvSpPr>
        <p:spPr>
          <a:xfrm>
            <a:off x="4283746" y="3386037"/>
            <a:ext cx="127365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5N</a:t>
            </a:r>
            <a:endParaRPr lang="en-US" altLang="zh-CN" sz="2400" b="1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7" name="Text Box 8" title=""/>
          <p:cNvSpPr txBox="1"/>
          <p:nvPr>
            <p:custDataLst>
              <p:tags r:id="rId19"/>
            </p:custDataLst>
          </p:nvPr>
        </p:nvSpPr>
        <p:spPr>
          <a:xfrm>
            <a:off x="1782154" y="3923181"/>
            <a:ext cx="1198097" cy="513652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noAutofit/>
          </a:bodyPr>
          <a:lstStyle/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0.2N</a:t>
            </a:r>
            <a:endParaRPr lang="en-US" altLang="zh-CN" sz="2400" b="1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4" name="组合 9" title=""/>
          <p:cNvGrpSpPr/>
          <p:nvPr>
            <p:custDataLst>
              <p:tags r:id="rId20"/>
            </p:custDataLst>
          </p:nvPr>
        </p:nvGrpSpPr>
        <p:grpSpPr>
          <a:xfrm>
            <a:off x="564" y="55820"/>
            <a:ext cx="4328896" cy="521970"/>
            <a:chOff x="0" y="623478"/>
            <a:chExt cx="5088404" cy="610826"/>
          </a:xfrm>
        </p:grpSpPr>
        <p:grpSp>
          <p:nvGrpSpPr>
            <p:cNvPr id="5" name="组合 10"/>
            <p:cNvGrpSpPr/>
            <p:nvPr>
              <p:custDataLst>
                <p:tags r:id="rId2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2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2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08243" y="623478"/>
              <a:ext cx="4580161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二、测量力的大小</a:t>
              </a:r>
              <a:endParaRPr lang="zh-CN" altLang="en-US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7" grpId="0"/>
      <p:bldP spid="58" grpId="0"/>
      <p:bldP spid="59" grpId="0"/>
      <p:bldP spid="60" grpId="0"/>
      <p:bldP spid="62" grpId="0"/>
      <p:bldP spid="41" grpId="0"/>
      <p:bldP spid="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0" name="图片 99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9779" y="1252462"/>
            <a:ext cx="3392386" cy="33923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625327" y="3158999"/>
            <a:ext cx="40088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哪个同学对拉力器的拉力大？你是怎样判断拉力大小的？</a:t>
            </a:r>
            <a:endParaRPr lang="zh-CN" altLang="en-US" sz="20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6"/>
            </p:custDataLst>
          </p:nvPr>
        </p:nvSpPr>
        <p:spPr>
          <a:xfrm>
            <a:off x="625327" y="1390875"/>
            <a:ext cx="4281911" cy="1085081"/>
          </a:xfrm>
          <a:prstGeom prst="roundRect">
            <a:avLst/>
          </a:prstGeom>
          <a:noFill/>
          <a:ln w="28575" cmpd="sng"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活动：选出两名同学来拉拉力器，看看最多能拉多长。</a:t>
            </a:r>
            <a:endParaRPr lang="zh-CN" altLang="en-US" sz="20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9" title=""/>
          <p:cNvGrpSpPr/>
          <p:nvPr>
            <p:custDataLst>
              <p:tags r:id="rId7"/>
            </p:custDataLst>
          </p:nvPr>
        </p:nvGrpSpPr>
        <p:grpSpPr>
          <a:xfrm>
            <a:off x="564" y="55820"/>
            <a:ext cx="4726990" cy="460375"/>
            <a:chOff x="0" y="623478"/>
            <a:chExt cx="5556346" cy="538746"/>
          </a:xfrm>
        </p:grpSpPr>
        <p:grpSp>
          <p:nvGrpSpPr>
            <p:cNvPr id="4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3" y="623478"/>
              <a:ext cx="5048103" cy="538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b="1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观察与思考</a:t>
              </a:r>
              <a:endParaRPr lang="zh-CN" altLang="en-US" sz="24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9" name="矩形 48" title=""/>
          <p:cNvSpPr/>
          <p:nvPr>
            <p:custDataLst>
              <p:tags r:id="rId3"/>
            </p:custDataLst>
          </p:nvPr>
        </p:nvSpPr>
        <p:spPr>
          <a:xfrm>
            <a:off x="427232" y="911267"/>
            <a:ext cx="364744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2.</a:t>
            </a:r>
            <a:r>
              <a:rPr lang="zh-CN" altLang="en-US" sz="2000" smtClean="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阅读</a:t>
            </a:r>
            <a:r>
              <a:rPr lang="en-US" altLang="zh-CN" sz="2000" smtClean="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“</a:t>
            </a:r>
            <a:r>
              <a:rPr lang="zh-CN" altLang="en-US" sz="2000" smtClean="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弹簧测力计的使用说明</a:t>
            </a:r>
            <a:r>
              <a:rPr lang="en-US" altLang="zh-CN" sz="2000" smtClean="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”</a:t>
            </a:r>
            <a:endParaRPr lang="en-US" altLang="zh-CN" sz="2000" smtClean="0">
              <a:solidFill>
                <a:prstClr val="black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51" name="矩形 50" title=""/>
          <p:cNvSpPr/>
          <p:nvPr>
            <p:custDataLst>
              <p:tags r:id="rId4"/>
            </p:custDataLst>
          </p:nvPr>
        </p:nvSpPr>
        <p:spPr>
          <a:xfrm>
            <a:off x="267231" y="1334367"/>
            <a:ext cx="4666674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（</a:t>
            </a:r>
            <a:r>
              <a:rPr lang="en-US" altLang="zh-CN" sz="20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1</a:t>
            </a:r>
            <a:r>
              <a:rPr lang="zh-CN" altLang="en-US" sz="20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）</a:t>
            </a:r>
            <a:r>
              <a:rPr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测量前要使指针对准零刻度线，若有偏差</a:t>
            </a:r>
            <a:r>
              <a:rPr lang="zh-CN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可通过调零拉扣</a:t>
            </a:r>
            <a:r>
              <a:rPr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进行校正，这一步骤叫做</a:t>
            </a:r>
            <a:r>
              <a:rPr lang="zh-CN"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调</a:t>
            </a:r>
            <a:r>
              <a:rPr sz="2000">
                <a:latin typeface="Times New Roman"/>
                <a:ea typeface="微软雅黑" panose="020b0503020204020204" charset="-122"/>
                <a:cs typeface="Times New Roman" panose="02020603050405020304"/>
              </a:rPr>
              <a:t>零。</a:t>
            </a:r>
            <a:endParaRPr sz="20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41" name="矩形 40" title=""/>
          <p:cNvSpPr/>
          <p:nvPr>
            <p:custDataLst>
              <p:tags r:id="rId5"/>
            </p:custDataLst>
          </p:nvPr>
        </p:nvSpPr>
        <p:spPr>
          <a:xfrm>
            <a:off x="267231" y="2658179"/>
            <a:ext cx="4905404" cy="1476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lvl="4" indent="0" algn="l" fontAlgn="auto">
              <a:lnSpc>
                <a:spcPct val="150000"/>
              </a:lnSpc>
            </a:pPr>
            <a:r>
              <a:rPr lang="zh-CN" altLang="en-US" sz="20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（</a:t>
            </a:r>
            <a:r>
              <a:rPr lang="en-US" altLang="zh-CN" sz="20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2</a:t>
            </a:r>
            <a:r>
              <a:rPr lang="zh-CN" altLang="en-US" sz="20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）测量时，</a:t>
            </a:r>
            <a:r>
              <a:rPr lang="zh-CN" sz="20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先要明确</a:t>
            </a:r>
            <a:r>
              <a:rPr sz="20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弹簧测力计的量程和分度值。</a:t>
            </a:r>
            <a:r>
              <a:rPr lang="zh-CN" sz="20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被测力的大小应该在量程之内。</a:t>
            </a:r>
            <a:endParaRPr lang="zh-CN" sz="20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4" name="矩形 3" title=""/>
          <p:cNvSpPr/>
          <p:nvPr>
            <p:custDataLst>
              <p:tags r:id="rId6"/>
            </p:custDataLst>
          </p:nvPr>
        </p:nvSpPr>
        <p:spPr>
          <a:xfrm>
            <a:off x="267231" y="3672784"/>
            <a:ext cx="4748579" cy="10147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lvl="4" indent="0" algn="l" fontAlgn="auto">
              <a:lnSpc>
                <a:spcPct val="150000"/>
              </a:lnSpc>
            </a:pPr>
            <a:r>
              <a:rPr lang="zh-CN" altLang="en-US" sz="20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（</a:t>
            </a:r>
            <a:r>
              <a:rPr lang="en-US" altLang="zh-CN" sz="20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3</a:t>
            </a:r>
            <a:r>
              <a:rPr lang="zh-CN" altLang="en-US" sz="20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）测量时，</a:t>
            </a:r>
            <a:r>
              <a:rPr lang="zh-CN" sz="20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弹簧测力计的弹簧伸长方向要跟所测力的方向在同一条直线上。</a:t>
            </a:r>
            <a:endParaRPr lang="zh-CN" sz="20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2" name="组合 9" title=""/>
          <p:cNvGrpSpPr/>
          <p:nvPr>
            <p:custDataLst>
              <p:tags r:id="rId7"/>
            </p:custDataLst>
          </p:nvPr>
        </p:nvGrpSpPr>
        <p:grpSpPr>
          <a:xfrm>
            <a:off x="564" y="55820"/>
            <a:ext cx="4328896" cy="521970"/>
            <a:chOff x="0" y="623478"/>
            <a:chExt cx="5088404" cy="610826"/>
          </a:xfrm>
        </p:grpSpPr>
        <p:grpSp>
          <p:nvGrpSpPr>
            <p:cNvPr id="3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3" y="623478"/>
              <a:ext cx="4580161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二、测量力的大小</a:t>
              </a:r>
              <a:endParaRPr lang="zh-CN" altLang="en-US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  <p:grpSp>
        <p:nvGrpSpPr>
          <p:cNvPr id="7" name="组合 6" title=""/>
          <p:cNvGrpSpPr/>
          <p:nvPr>
            <p:custDataLst>
              <p:tags r:id="rId12"/>
            </p:custDataLst>
          </p:nvPr>
        </p:nvGrpSpPr>
        <p:grpSpPr>
          <a:xfrm>
            <a:off x="4258349" y="910875"/>
            <a:ext cx="5361644" cy="3544246"/>
            <a:chOff x="8422" y="1800"/>
            <a:chExt cx="6780" cy="4558"/>
          </a:xfrm>
        </p:grpSpPr>
        <p:pic>
          <p:nvPicPr>
            <p:cNvPr id="15" name="Picture" descr="Picture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19"/>
            <a:stretch>
              <a:fillRect/>
            </a:stretch>
          </p:blipFill>
          <p:spPr bwMode="auto">
            <a:xfrm>
              <a:off x="8422" y="1800"/>
              <a:ext cx="5907" cy="3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2"/>
            <p:cNvSpPr txBox="1"/>
            <p:nvPr>
              <p:custDataLst>
                <p:tags r:id="rId15"/>
              </p:custDataLst>
            </p:nvPr>
          </p:nvSpPr>
          <p:spPr>
            <a:xfrm>
              <a:off x="9880" y="5766"/>
              <a:ext cx="5322" cy="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mtClean="0">
                  <a:solidFill>
                    <a:srgbClr val="008080"/>
                  </a:solidFill>
                  <a:latin typeface="Times New Roman"/>
                  <a:ea typeface="微软雅黑" panose="020b0503020204020204" charset="-122"/>
                </a:rPr>
                <a:t>弹簧测力计的使用</a:t>
              </a:r>
              <a:endParaRPr lang="zh-CN" altLang="en-US" sz="2400" b="1" smtClean="0">
                <a:solidFill>
                  <a:srgbClr val="008080"/>
                </a:solidFill>
                <a:latin typeface="Times New Roman"/>
                <a:ea typeface="微软雅黑" panose="020b0503020204020204" charset="-122"/>
              </a:endParaRPr>
            </a:p>
          </p:txBody>
        </p:sp>
        <p:pic>
          <p:nvPicPr>
            <p:cNvPr id="5" name="练习使用弹簧测力计">
              <a:hlinkClick action="ppaction://media"/>
            </p:cNvPr>
            <p:cNvPicPr>
              <a:picLocks noChangeAspect="1"/>
            </p:cNvPicPr>
            <p:nvPr>
              <a:videoFile r:link="rId18"/>
              <p:custDataLst>
                <p:tags r:id="rId17"/>
              </p:custDataLst>
              <p:extLst>
                <p:ext uri="{DAA4B4D4-6D71-4841-9C94-3DE7FCFB9230}">
                  <p14:media xmlns:p14="http://schemas.microsoft.com/office/powerpoint/2010/main" r:embed="rId19"/>
                </p:ext>
              </p:extLst>
            </p:nvPr>
          </p:nvPicPr>
          <p:blipFill>
            <a:blip r:embed="rId16"/>
            <a:stretch>
              <a:fillRect/>
            </a:stretch>
          </p:blipFill>
          <p:spPr>
            <a:xfrm>
              <a:off x="8629" y="1970"/>
              <a:ext cx="5507" cy="3100"/>
            </a:xfrm>
            <a:prstGeom prst="rect">
              <a:avLst/>
            </a:prstGeom>
            <a:ln w="57150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51" grpId="0"/>
      <p:bldP spid="41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3" name="文本框 22" title=""/>
          <p:cNvSpPr txBox="1"/>
          <p:nvPr>
            <p:custDataLst>
              <p:tags r:id="rId3"/>
            </p:custDataLst>
          </p:nvPr>
        </p:nvSpPr>
        <p:spPr>
          <a:xfrm>
            <a:off x="770089" y="1609288"/>
            <a:ext cx="5760644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algn="l" fontAlgn="base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用手慢慢拉动已校零的弹簧测力计的挂钩，感受当弹簧测力计示数分别指向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1N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、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2N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、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3N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时力的大小。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3" name="组合 9" title=""/>
          <p:cNvGrpSpPr/>
          <p:nvPr>
            <p:custDataLst>
              <p:tags r:id="rId4"/>
            </p:custDataLst>
          </p:nvPr>
        </p:nvGrpSpPr>
        <p:grpSpPr>
          <a:xfrm>
            <a:off x="564" y="55820"/>
            <a:ext cx="4328896" cy="521970"/>
            <a:chOff x="0" y="623478"/>
            <a:chExt cx="5088404" cy="610826"/>
          </a:xfrm>
        </p:grpSpPr>
        <p:grpSp>
          <p:nvGrpSpPr>
            <p:cNvPr id="4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8243" y="623478"/>
              <a:ext cx="4580161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二、测量力的大小</a:t>
              </a:r>
              <a:endParaRPr lang="zh-CN" altLang="en-US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  <p:pic>
        <p:nvPicPr>
          <p:cNvPr id="6" name="图片 5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4067" y="658811"/>
            <a:ext cx="1754288" cy="3826673"/>
          </a:xfrm>
          <a:prstGeom prst="rect">
            <a:avLst/>
          </a:prstGeom>
        </p:spPr>
      </p:pic>
      <p:sp>
        <p:nvSpPr>
          <p:cNvPr id="49" name="矩形 48" title=""/>
          <p:cNvSpPr/>
          <p:nvPr>
            <p:custDataLst>
              <p:tags r:id="rId11"/>
            </p:custDataLst>
          </p:nvPr>
        </p:nvSpPr>
        <p:spPr>
          <a:xfrm>
            <a:off x="770089" y="1148728"/>
            <a:ext cx="22402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3.</a:t>
            </a:r>
            <a:r>
              <a:rPr lang="zh-CN" sz="2400" smtClean="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感受力的大小</a:t>
            </a:r>
            <a:endParaRPr lang="zh-CN" sz="2400" smtClean="0">
              <a:solidFill>
                <a:prstClr val="black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1" title=""/>
          <p:cNvSpPr/>
          <p:nvPr>
            <p:custDataLst>
              <p:tags r:id="rId3"/>
            </p:custDataLst>
          </p:nvPr>
        </p:nvSpPr>
        <p:spPr>
          <a:xfrm>
            <a:off x="714216" y="880398"/>
            <a:ext cx="7716202" cy="901700"/>
          </a:xfrm>
          <a:prstGeom prst="rect">
            <a:avLst/>
          </a:prstGeom>
        </p:spPr>
        <p:txBody>
          <a:bodyPr vert="horz" wrap="square" lIns="91428" tIns="45714" rIns="91428" bIns="45714" rtlCol="0">
            <a:spAutoFit/>
          </a:bodyPr>
          <a:lstStyle>
            <a:lvl1pPr marL="0">
              <a:defRPr sz="3200" b="0" i="0">
                <a:solidFill>
                  <a:schemeClr val="bg1"/>
                </a:solidFill>
                <a:latin typeface="黑体" panose="02010609060101010101" charset="-122"/>
                <a:ea typeface="+mn-ea"/>
                <a:cs typeface="黑体" panose="02010609060101010101" charset="-122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4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想要全面地准确地说明一个力，应该从那几个方面描述？</a:t>
            </a:r>
            <a:endParaRPr lang="en-US" altLang="zh-CN" sz="2400">
              <a:solidFill>
                <a:prstClr val="black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2945331" y="1377542"/>
            <a:ext cx="2986036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base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solidFill>
                  <a:srgbClr val="008080"/>
                </a:solidFill>
                <a:latin typeface="Times New Roman"/>
                <a:ea typeface="微软雅黑" panose="020b0503020204020204" charset="-122"/>
                <a:sym typeface="+mn-ea"/>
              </a:rPr>
              <a:t>大小、方向、作用点</a:t>
            </a:r>
            <a:endParaRPr lang="zh-CN" altLang="en-US" sz="2400">
              <a:solidFill>
                <a:srgbClr val="008080"/>
              </a:solidFill>
              <a:latin typeface="Times New Roman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714216" y="1911511"/>
            <a:ext cx="1980321" cy="2697147"/>
          </a:xfrm>
          <a:prstGeom prst="rect">
            <a:avLst/>
          </a:prstGeom>
          <a:noFill/>
          <a:ln w="19050">
            <a:noFill/>
          </a:ln>
          <a:effectLst/>
        </p:spPr>
      </p:pic>
      <p:sp>
        <p:nvSpPr>
          <p:cNvPr id="7" name="矩形 6" title=""/>
          <p:cNvSpPr/>
          <p:nvPr>
            <p:custDataLst>
              <p:tags r:id="rId7"/>
            </p:custDataLst>
          </p:nvPr>
        </p:nvSpPr>
        <p:spPr>
          <a:xfrm>
            <a:off x="3048188" y="2246750"/>
            <a:ext cx="5382231" cy="1713230"/>
          </a:xfrm>
          <a:prstGeom prst="rect">
            <a:avLst/>
          </a:prstGeom>
        </p:spPr>
        <p:txBody>
          <a:bodyPr vert="horz" wrap="square" lIns="91428" tIns="45714" rIns="91428" bIns="45714" rtlCol="0">
            <a:spAutoFit/>
          </a:bodyPr>
          <a:lstStyle>
            <a:lvl1pPr marL="0">
              <a:defRPr sz="3200" b="0" i="0">
                <a:solidFill>
                  <a:schemeClr val="bg1"/>
                </a:solidFill>
                <a:latin typeface="黑体" panose="02010609060101010101" charset="-122"/>
                <a:ea typeface="+mn-ea"/>
                <a:cs typeface="黑体" panose="02010609060101010101" charset="-122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4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小明说：“我正在钩子上使用5N的力向下方拉钩子。”这样给别人描述</a:t>
            </a:r>
            <a:r>
              <a:rPr lang="zh-CN" altLang="en-US" sz="24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不仅</a:t>
            </a:r>
            <a:r>
              <a:rPr lang="en-US" altLang="zh-CN" sz="2400">
                <a:solidFill>
                  <a:prstClr val="black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耽误时间而且容易出错，怎么让别人一目了然呢？</a:t>
            </a:r>
            <a:endParaRPr lang="en-US" altLang="zh-CN" sz="2400">
              <a:solidFill>
                <a:prstClr val="black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3" name="组合 9" title=""/>
          <p:cNvGrpSpPr/>
          <p:nvPr>
            <p:custDataLst>
              <p:tags r:id="rId8"/>
            </p:custDataLst>
          </p:nvPr>
        </p:nvGrpSpPr>
        <p:grpSpPr>
          <a:xfrm>
            <a:off x="564" y="55820"/>
            <a:ext cx="4328896" cy="521970"/>
            <a:chOff x="0" y="623478"/>
            <a:chExt cx="5088404" cy="610826"/>
          </a:xfrm>
        </p:grpSpPr>
        <p:grpSp>
          <p:nvGrpSpPr>
            <p:cNvPr id="4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9" name="矩形 8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4580161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三、力的示意图</a:t>
              </a:r>
              <a:endParaRPr lang="zh-CN" altLang="en-US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 flipH="1">
            <a:off x="10934700" y="126746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6" name="图片 5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3190411" y="690557"/>
            <a:ext cx="2762544" cy="3763180"/>
          </a:xfrm>
          <a:prstGeom prst="rect">
            <a:avLst/>
          </a:prstGeom>
          <a:noFill/>
          <a:ln w="19050">
            <a:noFill/>
          </a:ln>
          <a:effectLst/>
        </p:spPr>
      </p:pic>
      <p:sp>
        <p:nvSpPr>
          <p:cNvPr id="5" name="矩形标注 4" title=""/>
          <p:cNvSpPr/>
          <p:nvPr>
            <p:custDataLst>
              <p:tags r:id="rId5"/>
            </p:custDataLst>
          </p:nvPr>
        </p:nvSpPr>
        <p:spPr>
          <a:xfrm>
            <a:off x="730089" y="1348970"/>
            <a:ext cx="2397464" cy="891430"/>
          </a:xfrm>
          <a:prstGeom prst="wedgeRectCallout">
            <a:avLst>
              <a:gd name="adj1" fmla="val 99523"/>
              <a:gd name="adj2" fmla="val 176780"/>
            </a:avLst>
          </a:prstGeom>
          <a:solidFill>
            <a:srgbClr val="F79646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l" fontAlgn="auto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+mn-ea"/>
              </a:rPr>
              <a:t>线段的起点表示力的作用点</a:t>
            </a:r>
            <a:endParaRPr lang="zh-CN" alt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 panose="020b0503020204020204" charset="-122"/>
              <a:cs typeface="+mn-ea"/>
            </a:endParaRPr>
          </a:p>
        </p:txBody>
      </p:sp>
      <p:sp>
        <p:nvSpPr>
          <p:cNvPr id="28677" name="矩形标注 4" title=""/>
          <p:cNvSpPr/>
          <p:nvPr>
            <p:custDataLst>
              <p:tags r:id="rId6"/>
            </p:custDataLst>
          </p:nvPr>
        </p:nvSpPr>
        <p:spPr>
          <a:xfrm>
            <a:off x="344692" y="3142624"/>
            <a:ext cx="3410799" cy="1189208"/>
          </a:xfrm>
          <a:prstGeom prst="wedgeRectCallout">
            <a:avLst>
              <a:gd name="adj1" fmla="val 66213"/>
              <a:gd name="adj2" fmla="val 3497"/>
            </a:avLst>
          </a:prstGeom>
          <a:solidFill>
            <a:srgbClr val="4F81BD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zh-CN" altLang="en-US" sz="24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</a:rPr>
              <a:t>沿力的方向画一条线段，用箭头表示力的方向，长短表示大小</a:t>
            </a:r>
            <a:endParaRPr lang="zh-CN" altLang="en-US" sz="24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 panose="020b0503020204020204" charset="-122"/>
            </a:endParaRPr>
          </a:p>
        </p:txBody>
      </p:sp>
      <p:sp>
        <p:nvSpPr>
          <p:cNvPr id="28678" name="圆角矩形标注 5" title=""/>
          <p:cNvSpPr/>
          <p:nvPr>
            <p:custDataLst>
              <p:tags r:id="rId7"/>
            </p:custDataLst>
          </p:nvPr>
        </p:nvSpPr>
        <p:spPr>
          <a:xfrm>
            <a:off x="6296447" y="2240400"/>
            <a:ext cx="2033654" cy="892065"/>
          </a:xfrm>
          <a:prstGeom prst="wedgeRectCallout">
            <a:avLst>
              <a:gd name="adj1" fmla="val -86216"/>
              <a:gd name="adj2" fmla="val 114697"/>
            </a:avLst>
          </a:prstGeom>
          <a:solidFill>
            <a:srgbClr val="C0504D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zh-CN" altLang="en-US" sz="24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</a:rPr>
              <a:t>标出力的符号</a:t>
            </a:r>
            <a:r>
              <a:rPr lang="en-US" altLang="zh-CN" sz="24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</a:rPr>
              <a:t>(</a:t>
            </a:r>
            <a:r>
              <a:rPr lang="zh-CN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大小和单位</a:t>
            </a:r>
            <a:r>
              <a:rPr lang="en-US" altLang="zh-CN" sz="24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</a:rPr>
              <a:t>)</a:t>
            </a:r>
            <a:endParaRPr lang="zh-CN" altLang="en-US" sz="24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4" name="椭圆 3" title=""/>
          <p:cNvSpPr/>
          <p:nvPr>
            <p:custDataLst>
              <p:tags r:id="rId8"/>
            </p:custDataLst>
          </p:nvPr>
        </p:nvSpPr>
        <p:spPr>
          <a:xfrm>
            <a:off x="4253938" y="3316550"/>
            <a:ext cx="179978" cy="1799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cxnSp>
        <p:nvCxnSpPr>
          <p:cNvPr id="11" name="直接连接符 10" title=""/>
          <p:cNvCxnSpPr/>
          <p:nvPr>
            <p:custDataLst>
              <p:tags r:id="rId9"/>
            </p:custDataLst>
          </p:nvPr>
        </p:nvCxnSpPr>
        <p:spPr>
          <a:xfrm>
            <a:off x="4343610" y="3438662"/>
            <a:ext cx="635" cy="893335"/>
          </a:xfrm>
          <a:prstGeom prst="line">
            <a:avLst/>
          </a:prstGeom>
          <a:ln w="76200">
            <a:solidFill>
              <a:srgbClr val="FF0000">
                <a:alpha val="95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 title=""/>
          <p:cNvSpPr txBox="1"/>
          <p:nvPr>
            <p:custDataLst>
              <p:tags r:id="rId10"/>
            </p:custDataLst>
          </p:nvPr>
        </p:nvSpPr>
        <p:spPr>
          <a:xfrm>
            <a:off x="4570095" y="3496275"/>
            <a:ext cx="111619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zh-CN" altLang="en-US" sz="24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＝</a:t>
            </a:r>
            <a:r>
              <a:rPr lang="en-US" altLang="zh-CN" sz="24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5N</a:t>
            </a:r>
            <a:endParaRPr lang="en-US" altLang="zh-CN" sz="2400" b="1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2" name="组合 9" title=""/>
          <p:cNvGrpSpPr/>
          <p:nvPr>
            <p:custDataLst>
              <p:tags r:id="rId11"/>
            </p:custDataLst>
          </p:nvPr>
        </p:nvGrpSpPr>
        <p:grpSpPr>
          <a:xfrm>
            <a:off x="564" y="55820"/>
            <a:ext cx="4328896" cy="521970"/>
            <a:chOff x="0" y="623478"/>
            <a:chExt cx="5088404" cy="610826"/>
          </a:xfrm>
        </p:grpSpPr>
        <p:grpSp>
          <p:nvGrpSpPr>
            <p:cNvPr id="3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08243" y="623478"/>
              <a:ext cx="4580161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三、力的示意图</a:t>
              </a:r>
              <a:endParaRPr lang="zh-CN" altLang="en-US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4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8677" grpId="0" animBg="1"/>
      <p:bldP spid="28678" grpId="0" animBg="1"/>
      <p:bldP spid="4" grpId="0" animBg="1"/>
      <p:bldP spid="4" grpId="1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5" name="文本框 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10268" y="619957"/>
            <a:ext cx="752348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b="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【例题】</a:t>
            </a:r>
            <a:r>
              <a:rPr lang="zh-CN" altLang="en-US" sz="2400" b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用</a:t>
            </a:r>
            <a:r>
              <a:rPr lang="en-US" altLang="zh-CN" sz="2400" b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80N</a:t>
            </a:r>
            <a:r>
              <a:rPr lang="zh-CN" altLang="en-US" sz="2400" b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的力水平向右推箱子，用力的示意图将这个力表示出来。</a:t>
            </a:r>
            <a:endParaRPr lang="zh-CN" altLang="en-US" sz="2400" b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5" t="56567" r="26958" b="6004"/>
          <a:stretch>
            <a:fillRect/>
          </a:stretch>
        </p:blipFill>
        <p:spPr>
          <a:xfrm>
            <a:off x="1065039" y="2590633"/>
            <a:ext cx="2111276" cy="169392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7" name="Text Box 13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90827" y="1988658"/>
            <a:ext cx="5469750" cy="570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30000"/>
              </a:lnSpc>
            </a:pPr>
            <a:r>
              <a:rPr lang="en-US" altLang="zh-CN" sz="2400" b="0">
                <a:solidFill>
                  <a:prstClr val="black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/>
              </a:rPr>
              <a:t>1.</a:t>
            </a:r>
            <a:r>
              <a:rPr lang="zh-CN" altLang="en-US" sz="2400" b="0">
                <a:solidFill>
                  <a:prstClr val="black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/>
              </a:rPr>
              <a:t>确定</a:t>
            </a:r>
            <a:r>
              <a:rPr lang="zh-CN" altLang="en-US" sz="2400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/>
              </a:rPr>
              <a:t>受力物体</a:t>
            </a:r>
            <a:r>
              <a:rPr lang="en-US" altLang="zh-CN" sz="2400" b="0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/>
              </a:rPr>
              <a:t>(</a:t>
            </a:r>
            <a:r>
              <a:rPr lang="zh-CN" altLang="en-US" sz="2400" b="0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作用点在受</a:t>
            </a:r>
            <a:r>
              <a:rPr lang="zh-CN" altLang="en-US" sz="2400" b="0" smtClean="0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力物体上</a:t>
            </a:r>
            <a:r>
              <a:rPr lang="en-US" altLang="zh-CN" sz="2400" b="0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/>
              </a:rPr>
              <a:t>)</a:t>
            </a:r>
            <a:endParaRPr lang="en-US" altLang="zh-CN" sz="2400" b="0" smtClean="0">
              <a:solidFill>
                <a:srgbClr val="008080"/>
              </a:solidFill>
              <a:effectLst/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5" name="Oval 14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24629" y="2866776"/>
            <a:ext cx="107987" cy="107987"/>
          </a:xfrm>
          <a:prstGeom prst="ellipse">
            <a:avLst/>
          </a:prstGeom>
          <a:solidFill>
            <a:srgbClr val="C00000"/>
          </a:solidFill>
          <a:ln w="12700">
            <a:solidFill>
              <a:srgbClr val="FF0000"/>
            </a:solidFill>
            <a:rou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 b="0">
              <a:solidFill>
                <a:prstClr val="black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6" name="Text Box 17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490827" y="2584215"/>
            <a:ext cx="3781593" cy="5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30000"/>
              </a:lnSpc>
            </a:pPr>
            <a:r>
              <a:rPr lang="en-US" altLang="zh-CN" sz="2400" b="0">
                <a:solidFill>
                  <a:prstClr val="black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/>
              </a:rPr>
              <a:t>2.</a:t>
            </a:r>
            <a:r>
              <a:rPr lang="zh-CN" altLang="en-US" sz="2400" b="0">
                <a:solidFill>
                  <a:prstClr val="black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/>
              </a:rPr>
              <a:t>沿</a:t>
            </a:r>
            <a:r>
              <a:rPr lang="zh-CN" altLang="en-US" sz="2400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/>
              </a:rPr>
              <a:t>力的方向</a:t>
            </a:r>
            <a:r>
              <a:rPr lang="zh-CN" altLang="en-US" sz="2400" b="0">
                <a:solidFill>
                  <a:prstClr val="black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/>
              </a:rPr>
              <a:t>画一条</a:t>
            </a:r>
            <a:r>
              <a:rPr lang="zh-CN" altLang="en-US" sz="2400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/>
              </a:rPr>
              <a:t>线段</a:t>
            </a:r>
            <a:endParaRPr lang="zh-CN" altLang="en-US" sz="2400">
              <a:solidFill>
                <a:srgbClr val="008080"/>
              </a:solidFill>
              <a:effectLst/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7" name="Line 18" title="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532746" y="2920744"/>
            <a:ext cx="857144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zh-CN" altLang="en-US" sz="1500">
              <a:solidFill>
                <a:prstClr val="black"/>
              </a:solidFill>
              <a:latin typeface="Times New Roman"/>
              <a:ea typeface="黑体"/>
              <a:cs typeface="Times New Roman" panose="02020603050405020304"/>
            </a:endParaRPr>
          </a:p>
        </p:txBody>
      </p:sp>
      <p:sp>
        <p:nvSpPr>
          <p:cNvPr id="9" name="Text Box 21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490827" y="3179771"/>
            <a:ext cx="3415878" cy="5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30000"/>
              </a:lnSpc>
            </a:pPr>
            <a:r>
              <a:rPr lang="en-US" altLang="zh-CN" sz="2400" b="0">
                <a:solidFill>
                  <a:prstClr val="black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/>
              </a:rPr>
              <a:t>3.</a:t>
            </a:r>
            <a:r>
              <a:rPr lang="zh-CN" altLang="en-US" sz="2400" b="0">
                <a:solidFill>
                  <a:prstClr val="black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/>
              </a:rPr>
              <a:t>用</a:t>
            </a:r>
            <a:r>
              <a:rPr lang="zh-CN" altLang="en-US" sz="2400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/>
              </a:rPr>
              <a:t>箭头</a:t>
            </a:r>
            <a:r>
              <a:rPr lang="zh-CN" altLang="en-US" sz="2400" b="0">
                <a:solidFill>
                  <a:prstClr val="black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/>
              </a:rPr>
              <a:t>表示力的方向</a:t>
            </a:r>
            <a:endParaRPr lang="zh-CN" altLang="en-US" sz="2400" b="0">
              <a:solidFill>
                <a:prstClr val="black"/>
              </a:solidFill>
              <a:effectLst/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12" name="Text Box 25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490827" y="3775328"/>
            <a:ext cx="4170202" cy="5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30000"/>
              </a:lnSpc>
            </a:pPr>
            <a:r>
              <a:rPr lang="en-US" altLang="zh-CN" sz="2400" b="0">
                <a:solidFill>
                  <a:prstClr val="black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/>
              </a:rPr>
              <a:t>4.</a:t>
            </a:r>
            <a:r>
              <a:rPr lang="zh-CN" altLang="en-US" sz="2400" b="0">
                <a:solidFill>
                  <a:prstClr val="black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/>
              </a:rPr>
              <a:t>标上力的</a:t>
            </a:r>
            <a:r>
              <a:rPr lang="zh-CN" altLang="en-US" sz="2400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/>
              </a:rPr>
              <a:t>符号</a:t>
            </a:r>
            <a:r>
              <a:rPr lang="zh-CN" altLang="en-US" sz="2400" b="0">
                <a:solidFill>
                  <a:prstClr val="black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/>
              </a:rPr>
              <a:t>、</a:t>
            </a:r>
            <a:r>
              <a:rPr lang="zh-CN" altLang="en-US" sz="2400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/>
              </a:rPr>
              <a:t>大小和单位</a:t>
            </a:r>
            <a:endParaRPr lang="zh-CN" altLang="en-US" sz="2400">
              <a:solidFill>
                <a:srgbClr val="008080"/>
              </a:solidFill>
              <a:effectLst/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16" name="Text Box 26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424694" y="2406750"/>
            <a:ext cx="1304129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=80N</a:t>
            </a:r>
            <a:endParaRPr lang="en-US" altLang="zh-CN" sz="24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2" name="组合 9" title=""/>
          <p:cNvGrpSpPr/>
          <p:nvPr>
            <p:custDataLst>
              <p:tags r:id="rId13"/>
            </p:custDataLst>
          </p:nvPr>
        </p:nvGrpSpPr>
        <p:grpSpPr>
          <a:xfrm>
            <a:off x="564" y="55820"/>
            <a:ext cx="4328896" cy="521970"/>
            <a:chOff x="0" y="623478"/>
            <a:chExt cx="5088404" cy="610826"/>
          </a:xfrm>
        </p:grpSpPr>
        <p:grpSp>
          <p:nvGrpSpPr>
            <p:cNvPr id="3" name="组合 10"/>
            <p:cNvGrpSpPr/>
            <p:nvPr>
              <p:custDataLst>
                <p:tags r:id="rId1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15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16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08243" y="623478"/>
              <a:ext cx="4580161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三、力的示意图</a:t>
              </a:r>
              <a:endParaRPr lang="zh-CN" altLang="en-US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" grpId="0" animBg="1"/>
      <p:bldP spid="6" grpId="0" animBg="1"/>
      <p:bldP spid="7" grpId="0" animBg="1"/>
      <p:bldP spid="9" grpId="0" animBg="1"/>
      <p:bldP spid="12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0" name="图片 19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010" y="1963575"/>
            <a:ext cx="2587306" cy="1507304"/>
          </a:xfrm>
          <a:prstGeom prst="rect">
            <a:avLst/>
          </a:prstGeom>
        </p:spPr>
      </p:pic>
      <p:pic>
        <p:nvPicPr>
          <p:cNvPr id="16" name="图片 15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1209" y="1638495"/>
            <a:ext cx="2376512" cy="194159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16125" y="1781352"/>
            <a:ext cx="2721274" cy="1871749"/>
          </a:xfrm>
          <a:prstGeom prst="rect">
            <a:avLst/>
          </a:prstGeom>
        </p:spPr>
      </p:pic>
      <p:sp>
        <p:nvSpPr>
          <p:cNvPr id="45" name="文本框 1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10089" y="620080"/>
            <a:ext cx="7523186" cy="86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800" b="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【课本例题】</a:t>
            </a:r>
            <a:r>
              <a:rPr lang="zh-CN" sz="1800" b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画出下图中力的示意图</a:t>
            </a:r>
            <a:r>
              <a:rPr lang="zh-CN" altLang="en-US" sz="1800" b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en-US" sz="1800" b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29" name="组合 28" title=""/>
          <p:cNvGrpSpPr/>
          <p:nvPr>
            <p:custDataLst>
              <p:tags r:id="rId10"/>
            </p:custDataLst>
          </p:nvPr>
        </p:nvGrpSpPr>
        <p:grpSpPr>
          <a:xfrm>
            <a:off x="4516762" y="1907701"/>
            <a:ext cx="973335" cy="514287"/>
            <a:chOff x="7113" y="3004"/>
            <a:chExt cx="1533" cy="810"/>
          </a:xfrm>
        </p:grpSpPr>
        <p:sp>
          <p:nvSpPr>
            <p:cNvPr id="6" name="Line 9"/>
            <p:cNvSpPr/>
            <p:nvPr>
              <p:custDataLst>
                <p:tags r:id="rId11"/>
              </p:custDataLst>
            </p:nvPr>
          </p:nvSpPr>
          <p:spPr>
            <a:xfrm rot="16200000" flipH="1">
              <a:off x="7906" y="3105"/>
              <a:ext cx="0" cy="1247"/>
            </a:xfrm>
            <a:prstGeom prst="line">
              <a:avLst/>
            </a:prstGeom>
            <a:ln w="317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13" name="Oval 11"/>
            <p:cNvSpPr/>
            <p:nvPr>
              <p:custDataLst>
                <p:tags r:id="rId12"/>
              </p:custDataLst>
            </p:nvPr>
          </p:nvSpPr>
          <p:spPr>
            <a:xfrm>
              <a:off x="7113" y="3644"/>
              <a:ext cx="170" cy="17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 sz="1800" b="1">
                <a:latin typeface="Times New Roman"/>
                <a:cs typeface="Times New Roman" panose="02020603050405020304"/>
              </a:endParaRPr>
            </a:p>
          </p:txBody>
        </p:sp>
        <p:sp>
          <p:nvSpPr>
            <p:cNvPr id="9" name="TextBox 22"/>
            <p:cNvSpPr txBox="1"/>
            <p:nvPr>
              <p:custDataLst>
                <p:tags r:id="rId13"/>
              </p:custDataLst>
            </p:nvPr>
          </p:nvSpPr>
          <p:spPr>
            <a:xfrm>
              <a:off x="7113" y="3004"/>
              <a:ext cx="1533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1800" b="1" i="1">
                  <a:solidFill>
                    <a:srgbClr val="FF0000"/>
                  </a:solidFill>
                  <a:latin typeface="Times New Roman"/>
                  <a:cs typeface="Times New Roman" panose="02020603050405020304"/>
                </a:rPr>
                <a:t>F</a:t>
              </a:r>
              <a:r>
                <a:rPr lang="en-US" altLang="zh-CN" sz="1800" b="1" i="1">
                  <a:solidFill>
                    <a:srgbClr val="FF0000"/>
                  </a:solidFill>
                  <a:latin typeface="Times New Roman"/>
                  <a:cs typeface="Times New Roman" panose="02020603050405020304"/>
                  <a:sym typeface="+mn-ea"/>
                </a:rPr>
                <a:t>=</a:t>
              </a:r>
              <a:r>
                <a:rPr lang="en-US" altLang="zh-CN" sz="1800" b="1">
                  <a:solidFill>
                    <a:srgbClr val="FF0000"/>
                  </a:solidFill>
                  <a:latin typeface="Times New Roman"/>
                  <a:cs typeface="Times New Roman" panose="02020603050405020304"/>
                  <a:sym typeface="+mn-ea"/>
                </a:rPr>
                <a:t>100N</a:t>
              </a:r>
              <a:endParaRPr lang="en-US" altLang="zh-CN" sz="1800" b="1" i="1">
                <a:solidFill>
                  <a:srgbClr val="FF0000"/>
                </a:solidFill>
                <a:latin typeface="Times New Roman"/>
                <a:ea typeface="Times New Roman" panose="02020603050405020304" charset="0"/>
                <a:cs typeface="Times New Roman" panose="02020603050405020304"/>
                <a:sym typeface="+mn-ea"/>
              </a:endParaRPr>
            </a:p>
          </p:txBody>
        </p:sp>
      </p:grpSp>
      <p:grpSp>
        <p:nvGrpSpPr>
          <p:cNvPr id="17" name="组合 16" title=""/>
          <p:cNvGrpSpPr/>
          <p:nvPr>
            <p:custDataLst>
              <p:tags r:id="rId14"/>
            </p:custDataLst>
          </p:nvPr>
        </p:nvGrpSpPr>
        <p:grpSpPr>
          <a:xfrm>
            <a:off x="6958035" y="1702622"/>
            <a:ext cx="1699685" cy="732700"/>
            <a:chOff x="10499" y="3117"/>
            <a:chExt cx="2677" cy="1154"/>
          </a:xfrm>
        </p:grpSpPr>
        <p:sp>
          <p:nvSpPr>
            <p:cNvPr id="10" name="Line 9"/>
            <p:cNvSpPr/>
            <p:nvPr>
              <p:custDataLst>
                <p:tags r:id="rId15"/>
              </p:custDataLst>
            </p:nvPr>
          </p:nvSpPr>
          <p:spPr>
            <a:xfrm rot="16200000">
              <a:off x="11962" y="2972"/>
              <a:ext cx="944" cy="1483"/>
            </a:xfrm>
            <a:prstGeom prst="line">
              <a:avLst/>
            </a:prstGeom>
            <a:ln w="317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14" name="Oval 11"/>
            <p:cNvSpPr/>
            <p:nvPr>
              <p:custDataLst>
                <p:tags r:id="rId16"/>
              </p:custDataLst>
            </p:nvPr>
          </p:nvSpPr>
          <p:spPr>
            <a:xfrm>
              <a:off x="11607" y="4101"/>
              <a:ext cx="170" cy="17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 sz="1800" b="1">
                <a:latin typeface="Times New Roman"/>
                <a:cs typeface="Times New Roman" panose="02020603050405020304"/>
              </a:endParaRPr>
            </a:p>
          </p:txBody>
        </p:sp>
        <p:sp>
          <p:nvSpPr>
            <p:cNvPr id="15" name="TextBox 22"/>
            <p:cNvSpPr txBox="1"/>
            <p:nvPr>
              <p:custDataLst>
                <p:tags r:id="rId17"/>
              </p:custDataLst>
            </p:nvPr>
          </p:nvSpPr>
          <p:spPr>
            <a:xfrm>
              <a:off x="10499" y="3117"/>
              <a:ext cx="1533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1800" b="1" i="1">
                  <a:solidFill>
                    <a:srgbClr val="FF0000"/>
                  </a:solidFill>
                  <a:latin typeface="Times New Roman"/>
                  <a:cs typeface="Times New Roman" panose="02020603050405020304"/>
                </a:rPr>
                <a:t>F</a:t>
              </a:r>
              <a:r>
                <a:rPr lang="en-US" altLang="zh-CN" sz="1800" b="1" i="1">
                  <a:solidFill>
                    <a:srgbClr val="FF0000"/>
                  </a:solidFill>
                  <a:latin typeface="Times New Roman"/>
                  <a:cs typeface="Times New Roman" panose="02020603050405020304"/>
                  <a:sym typeface="+mn-ea"/>
                </a:rPr>
                <a:t>=</a:t>
              </a:r>
              <a:r>
                <a:rPr lang="en-US" altLang="zh-CN" sz="1800" b="1">
                  <a:solidFill>
                    <a:srgbClr val="FF0000"/>
                  </a:solidFill>
                  <a:latin typeface="Times New Roman"/>
                  <a:cs typeface="Times New Roman" panose="02020603050405020304"/>
                  <a:sym typeface="+mn-ea"/>
                </a:rPr>
                <a:t>300N</a:t>
              </a:r>
              <a:endParaRPr lang="en-US" altLang="zh-CN" sz="1800" b="1" i="1">
                <a:solidFill>
                  <a:srgbClr val="FF0000"/>
                </a:solidFill>
                <a:latin typeface="Times New Roman"/>
                <a:ea typeface="Times New Roman" panose="02020603050405020304" charset="0"/>
                <a:cs typeface="Times New Roman" panose="02020603050405020304"/>
                <a:sym typeface="+mn-ea"/>
              </a:endParaRPr>
            </a:p>
          </p:txBody>
        </p:sp>
      </p:grpSp>
      <p:grpSp>
        <p:nvGrpSpPr>
          <p:cNvPr id="3" name="组合 9" title=""/>
          <p:cNvGrpSpPr/>
          <p:nvPr>
            <p:custDataLst>
              <p:tags r:id="rId18"/>
            </p:custDataLst>
          </p:nvPr>
        </p:nvGrpSpPr>
        <p:grpSpPr>
          <a:xfrm>
            <a:off x="564" y="55820"/>
            <a:ext cx="4328896" cy="403576"/>
            <a:chOff x="0" y="623478"/>
            <a:chExt cx="5088404" cy="472278"/>
          </a:xfrm>
        </p:grpSpPr>
        <p:grpSp>
          <p:nvGrpSpPr>
            <p:cNvPr id="4" name="组合 10"/>
            <p:cNvGrpSpPr/>
            <p:nvPr>
              <p:custDataLst>
                <p:tags r:id="rId1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2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2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08243" y="623478"/>
              <a:ext cx="4580161" cy="4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>
                  <a:solidFill>
                    <a:srgbClr val="008080"/>
                  </a:solidFill>
                  <a:latin typeface="Times New Roman"/>
                  <a:sym typeface="+mn-ea"/>
                </a:rPr>
                <a:t>三、力的示意图</a:t>
              </a:r>
              <a:endParaRPr lang="zh-CN" altLang="en-US" sz="1800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  <p:sp>
        <p:nvSpPr>
          <p:cNvPr id="21" name="文本框 20" title=""/>
          <p:cNvSpPr txBox="1"/>
          <p:nvPr>
            <p:custDataLst>
              <p:tags r:id="rId23"/>
            </p:custDataLst>
          </p:nvPr>
        </p:nvSpPr>
        <p:spPr>
          <a:xfrm>
            <a:off x="269136" y="3580085"/>
            <a:ext cx="3047624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800">
                <a:latin typeface="Times New Roman"/>
                <a:ea typeface="微软雅黑" panose="020b0503020204020204" charset="-122"/>
                <a:cs typeface="Times New Roman" panose="02020603050405020304"/>
              </a:rPr>
              <a:t>木块上</a:t>
            </a:r>
            <a:r>
              <a:rPr lang="en-US" altLang="zh-CN" sz="18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A</a:t>
            </a:r>
            <a:r>
              <a:rPr lang="zh-CN" altLang="en-US" sz="1800">
                <a:latin typeface="Times New Roman"/>
                <a:ea typeface="微软雅黑" panose="020b0503020204020204" charset="-122"/>
                <a:cs typeface="Times New Roman" panose="02020603050405020304"/>
              </a:rPr>
              <a:t>点受到一个大小为</a:t>
            </a:r>
            <a:r>
              <a:rPr lang="en-US" altLang="zh-CN" sz="1800">
                <a:latin typeface="Times New Roman"/>
                <a:ea typeface="微软雅黑" panose="020b0503020204020204" charset="-122"/>
                <a:cs typeface="Times New Roman" panose="02020603050405020304"/>
              </a:rPr>
              <a:t>20N</a:t>
            </a:r>
            <a:r>
              <a:rPr lang="zh-CN" altLang="en-US" sz="1800">
                <a:latin typeface="Times New Roman"/>
                <a:ea typeface="微软雅黑" panose="020b0503020204020204" charset="-122"/>
                <a:cs typeface="Times New Roman" panose="02020603050405020304"/>
              </a:rPr>
              <a:t>、方向与水平面成</a:t>
            </a:r>
            <a:r>
              <a:rPr lang="en-US" altLang="zh-CN" sz="18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θ</a:t>
            </a:r>
            <a:r>
              <a:rPr lang="en-US" altLang="zh-CN" sz="1800">
                <a:latin typeface="Times New Roman"/>
                <a:ea typeface="微软雅黑" panose="020b0503020204020204" charset="-122"/>
                <a:cs typeface="Times New Roman" panose="02020603050405020304"/>
              </a:rPr>
              <a:t>=30</a:t>
            </a:r>
            <a:r>
              <a:rPr lang="zh-CN" altLang="en-US" sz="1800">
                <a:latin typeface="Times New Roman"/>
                <a:ea typeface="微软雅黑" panose="020b0503020204020204" charset="-122"/>
                <a:cs typeface="Times New Roman" panose="02020603050405020304"/>
              </a:rPr>
              <a:t>°角的向右上方的推力</a:t>
            </a:r>
            <a:endParaRPr lang="zh-CN" altLang="en-US" sz="18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30" name="组合 29" title=""/>
          <p:cNvGrpSpPr/>
          <p:nvPr>
            <p:custDataLst>
              <p:tags r:id="rId24"/>
            </p:custDataLst>
          </p:nvPr>
        </p:nvGrpSpPr>
        <p:grpSpPr>
          <a:xfrm>
            <a:off x="1050090" y="1507701"/>
            <a:ext cx="1888257" cy="763176"/>
            <a:chOff x="1653" y="2374"/>
            <a:chExt cx="2974" cy="1202"/>
          </a:xfrm>
        </p:grpSpPr>
        <p:sp>
          <p:nvSpPr>
            <p:cNvPr id="25" name="Line 6"/>
            <p:cNvSpPr/>
            <p:nvPr>
              <p:custDataLst>
                <p:tags r:id="rId25"/>
              </p:custDataLst>
            </p:nvPr>
          </p:nvSpPr>
          <p:spPr>
            <a:xfrm>
              <a:off x="2515" y="3480"/>
              <a:ext cx="998" cy="5"/>
            </a:xfrm>
            <a:prstGeom prst="line">
              <a:avLst/>
            </a:prstGeom>
            <a:ln w="41275" cap="flat" cmpd="sng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cxnSp>
          <p:nvCxnSpPr>
            <p:cNvPr id="26" name="曲线连接符 25"/>
            <p:cNvCxnSpPr/>
            <p:nvPr>
              <p:custDataLst>
                <p:tags r:id="rId26"/>
              </p:custDataLst>
            </p:nvPr>
          </p:nvCxnSpPr>
          <p:spPr>
            <a:xfrm rot="5400000" flipV="1">
              <a:off x="2792" y="3329"/>
              <a:ext cx="233" cy="57"/>
            </a:xfrm>
            <a:prstGeom prst="curvedConnector3">
              <a:avLst>
                <a:gd name="adj1" fmla="val 12875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23" name="组合 22"/>
            <p:cNvGrpSpPr/>
            <p:nvPr>
              <p:custDataLst>
                <p:tags r:id="rId27"/>
              </p:custDataLst>
            </p:nvPr>
          </p:nvGrpSpPr>
          <p:grpSpPr>
            <a:xfrm>
              <a:off x="1653" y="2374"/>
              <a:ext cx="2120" cy="1202"/>
              <a:chOff x="1901" y="2782"/>
              <a:chExt cx="2120" cy="1202"/>
            </a:xfrm>
          </p:grpSpPr>
          <p:sp>
            <p:nvSpPr>
              <p:cNvPr id="142342" name="Line 6"/>
              <p:cNvSpPr/>
              <p:nvPr>
                <p:custDataLst>
                  <p:tags r:id="rId28"/>
                </p:custDataLst>
              </p:nvPr>
            </p:nvSpPr>
            <p:spPr>
              <a:xfrm flipV="1">
                <a:off x="2755" y="3213"/>
                <a:ext cx="1266" cy="656"/>
              </a:xfrm>
              <a:prstGeom prst="line">
                <a:avLst/>
              </a:prstGeom>
              <a:ln w="3175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  <p:sp>
            <p:nvSpPr>
              <p:cNvPr id="142344" name="Oval 8"/>
              <p:cNvSpPr/>
              <p:nvPr>
                <p:custDataLst>
                  <p:tags r:id="rId29"/>
                </p:custDataLst>
              </p:nvPr>
            </p:nvSpPr>
            <p:spPr>
              <a:xfrm>
                <a:off x="2670" y="3814"/>
                <a:ext cx="170" cy="17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1800" b="1">
                  <a:latin typeface="Times New Roman"/>
                  <a:cs typeface="Times New Roman" panose="02020603050405020304"/>
                </a:endParaRPr>
              </a:p>
            </p:txBody>
          </p:sp>
          <p:sp>
            <p:nvSpPr>
              <p:cNvPr id="22" name="TextBox 21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1901" y="2782"/>
                <a:ext cx="1353" cy="5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1800" b="1" i="1">
                    <a:solidFill>
                      <a:srgbClr val="FF0000"/>
                    </a:solidFill>
                    <a:latin typeface="Times New Roman"/>
                    <a:cs typeface="Times New Roman" panose="02020603050405020304"/>
                  </a:rPr>
                  <a:t>F=</a:t>
                </a:r>
                <a:r>
                  <a:rPr lang="en-US" altLang="zh-CN" sz="1800" b="1">
                    <a:solidFill>
                      <a:srgbClr val="FF0000"/>
                    </a:solidFill>
                    <a:latin typeface="Times New Roman"/>
                    <a:cs typeface="Times New Roman" panose="02020603050405020304"/>
                  </a:rPr>
                  <a:t>10N</a:t>
                </a:r>
                <a:endParaRPr lang="en-US" altLang="zh-CN" sz="1800" b="1">
                  <a:solidFill>
                    <a:srgbClr val="FF0000"/>
                  </a:solidFill>
                  <a:latin typeface="Times New Roman"/>
                  <a:ea typeface="Times New Roman" panose="02020603050405020304" charset="0"/>
                  <a:cs typeface="Times New Roman" panose="02020603050405020304"/>
                </a:endParaRPr>
              </a:p>
            </p:txBody>
          </p:sp>
        </p:grpSp>
        <p:sp>
          <p:nvSpPr>
            <p:cNvPr id="27" name="TextBox 21"/>
            <p:cNvSpPr txBox="1"/>
            <p:nvPr>
              <p:custDataLst>
                <p:tags r:id="rId31"/>
              </p:custDataLst>
            </p:nvPr>
          </p:nvSpPr>
          <p:spPr>
            <a:xfrm>
              <a:off x="3225" y="2851"/>
              <a:ext cx="1402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1800" b="1" i="1">
                  <a:solidFill>
                    <a:srgbClr val="FF0000"/>
                  </a:solidFill>
                  <a:latin typeface="Times New Roman"/>
                  <a:cs typeface="Times New Roman" panose="02020603050405020304"/>
                </a:rPr>
                <a:t>θ=</a:t>
              </a:r>
              <a:r>
                <a:rPr lang="en-US" altLang="zh-CN" sz="1800" b="1">
                  <a:solidFill>
                    <a:srgbClr val="FF0000"/>
                  </a:solidFill>
                  <a:latin typeface="Times New Roman"/>
                  <a:cs typeface="Times New Roman" panose="02020603050405020304"/>
                </a:rPr>
                <a:t>30</a:t>
              </a:r>
              <a:r>
                <a:rPr lang="zh-CN" altLang="en-US" sz="1800" b="1">
                  <a:solidFill>
                    <a:srgbClr val="FF0000"/>
                  </a:solidFill>
                  <a:latin typeface="Times New Roman"/>
                  <a:cs typeface="Times New Roman" panose="02020603050405020304"/>
                </a:rPr>
                <a:t>°</a:t>
              </a:r>
              <a:endParaRPr lang="zh-CN" altLang="en-US" sz="1800" b="1">
                <a:solidFill>
                  <a:srgbClr val="FF0000"/>
                </a:solidFill>
                <a:latin typeface="Times New Roman"/>
                <a:ea typeface="Times New Roman" panose="02020603050405020304" charset="0"/>
                <a:cs typeface="Times New Roman" panose="02020603050405020304"/>
              </a:endParaRPr>
            </a:p>
          </p:txBody>
        </p:sp>
      </p:grpSp>
      <p:sp>
        <p:nvSpPr>
          <p:cNvPr id="31" name="文本框 30" title=""/>
          <p:cNvSpPr txBox="1"/>
          <p:nvPr>
            <p:custDataLst>
              <p:tags r:id="rId32"/>
            </p:custDataLst>
          </p:nvPr>
        </p:nvSpPr>
        <p:spPr>
          <a:xfrm>
            <a:off x="3603745" y="3635323"/>
            <a:ext cx="234540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sz="1800">
                <a:latin typeface="Times New Roman"/>
                <a:ea typeface="微软雅黑" panose="020b0503020204020204" charset="-122"/>
                <a:cs typeface="Times New Roman" panose="02020603050405020304"/>
              </a:rPr>
              <a:t>用</a:t>
            </a:r>
            <a:r>
              <a:rPr lang="en-US" altLang="zh-CN" sz="1800">
                <a:latin typeface="Times New Roman"/>
                <a:ea typeface="微软雅黑" panose="020b0503020204020204" charset="-122"/>
                <a:cs typeface="Times New Roman" panose="02020603050405020304"/>
              </a:rPr>
              <a:t>100N</a:t>
            </a:r>
            <a:r>
              <a:rPr lang="zh-CN" altLang="en-US" sz="1800">
                <a:latin typeface="Times New Roman"/>
                <a:ea typeface="微软雅黑" panose="020b0503020204020204" charset="-122"/>
                <a:cs typeface="Times New Roman" panose="02020603050405020304"/>
              </a:rPr>
              <a:t>的力水平向右推小车，小车受到的推力</a:t>
            </a:r>
            <a:endParaRPr lang="zh-CN" altLang="en-US" sz="18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33"/>
            </p:custDataLst>
          </p:nvPr>
        </p:nvSpPr>
        <p:spPr>
          <a:xfrm>
            <a:off x="6115494" y="3635323"/>
            <a:ext cx="2615877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sz="1800">
                <a:latin typeface="Times New Roman"/>
                <a:ea typeface="微软雅黑" panose="020b0503020204020204" charset="-122"/>
                <a:cs typeface="Times New Roman" panose="02020603050405020304"/>
              </a:rPr>
              <a:t>用</a:t>
            </a:r>
            <a:r>
              <a:rPr lang="en-US" altLang="zh-CN" sz="1800">
                <a:latin typeface="Times New Roman"/>
                <a:ea typeface="微软雅黑" panose="020b0503020204020204" charset="-122"/>
                <a:cs typeface="Times New Roman" panose="02020603050405020304"/>
              </a:rPr>
              <a:t>300N</a:t>
            </a:r>
            <a:r>
              <a:rPr lang="zh-CN" altLang="en-US" sz="1800">
                <a:latin typeface="Times New Roman"/>
                <a:ea typeface="微软雅黑" panose="020b0503020204020204" charset="-122"/>
                <a:cs typeface="Times New Roman" panose="02020603050405020304"/>
              </a:rPr>
              <a:t>的力沿着斜向上的方向拉小车，小车受到的拉力</a:t>
            </a:r>
            <a:endParaRPr lang="zh-CN" altLang="en-US" sz="18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395536" y="483518"/>
            <a:ext cx="7885551" cy="3900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．人的一根头发能承受的力与年龄有关，其范围一般在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0.8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～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。为了测量小华的一根头发能承受多大的力，应选用的弹簧测力计是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．测量范围为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0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～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，分度值为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0.02 N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．测量范围为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0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～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，分度值为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0.05 N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．测量范围为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0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～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，分度值为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0.5 N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．以上三种都可以</a:t>
            </a:r>
            <a:endParaRPr lang="zh-CN" altLang="zh-CN" sz="2400" b="1" kern="10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9" name="文本框 1" title=""/>
          <p:cNvSpPr txBox="1"/>
          <p:nvPr>
            <p:custDataLst>
              <p:tags r:id="rId4"/>
            </p:custDataLst>
          </p:nvPr>
        </p:nvSpPr>
        <p:spPr>
          <a:xfrm>
            <a:off x="3419872" y="1563638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B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73707" y="572703"/>
            <a:ext cx="7942709" cy="3727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 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力的示意图</a:t>
            </a:r>
            <a:endParaRPr lang="zh-CN" altLang="zh-CN" sz="200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6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．某同学在记录老师总结的</a:t>
            </a:r>
            <a:r>
              <a:rPr lang="en-US" altLang="zh-CN" sz="20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画力的示意图的步骤</a:t>
            </a:r>
            <a:r>
              <a:rPr lang="en-US" altLang="zh-CN" sz="20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时，记录了如下步骤</a:t>
            </a:r>
            <a:r>
              <a:rPr lang="zh-CN" altLang="zh-CN" sz="20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：</a:t>
            </a:r>
            <a:r>
              <a:rPr lang="en-US" altLang="zh-CN" sz="2000" b="1" kern="1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①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确定力的作用点和方向；</a:t>
            </a:r>
            <a:endParaRPr lang="zh-CN" altLang="zh-CN" sz="200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0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②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在箭头的末端标出力的名称</a:t>
            </a:r>
            <a:r>
              <a:rPr lang="en-US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和大小</a:t>
            </a:r>
            <a:r>
              <a:rPr lang="en-US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；</a:t>
            </a:r>
            <a:endParaRPr lang="zh-CN" altLang="zh-CN" sz="200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0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③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确定受力物体</a:t>
            </a:r>
            <a:r>
              <a:rPr lang="zh-CN" altLang="zh-CN" sz="20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；</a:t>
            </a:r>
            <a:r>
              <a:rPr lang="en-US" altLang="zh-CN" sz="2000" b="1" kern="1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④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从力的作用点沿力的方向画力的作用线</a:t>
            </a:r>
            <a:r>
              <a:rPr lang="zh-CN" altLang="zh-CN" sz="20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；</a:t>
            </a:r>
            <a:r>
              <a:rPr lang="en-US" altLang="zh-CN" sz="2000" b="1" kern="1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⑤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用箭头表示力的方向。</a:t>
            </a:r>
            <a:endParaRPr lang="zh-CN" altLang="zh-CN" sz="200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你认为正确的顺序应该是</a:t>
            </a:r>
            <a:r>
              <a:rPr lang="en-US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200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0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①④③⑤②</a:t>
            </a:r>
            <a:r>
              <a:rPr lang="en-US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 B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000" b="1" kern="1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③①④⑤② </a:t>
            </a:r>
            <a:r>
              <a:rPr lang="en-US" altLang="zh-CN" sz="20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0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④①③⑤②</a:t>
            </a:r>
            <a:r>
              <a:rPr lang="en-US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 D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0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⑤④③②①</a:t>
            </a:r>
            <a:endParaRPr lang="en-US" altLang="zh-CN" sz="2000" b="1" kern="10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4" name="文本框 1" title=""/>
          <p:cNvSpPr txBox="1"/>
          <p:nvPr>
            <p:custDataLst>
              <p:tags r:id="rId4"/>
            </p:custDataLst>
          </p:nvPr>
        </p:nvSpPr>
        <p:spPr>
          <a:xfrm>
            <a:off x="3419872" y="3219822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B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22737" y="547975"/>
            <a:ext cx="8014717" cy="11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7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马鞍山月考改编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如图所示的是同学玩溜溜球时的场景，请画出此时绳子对手的拉力的示意图。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4098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2708" y="1269580"/>
            <a:ext cx="1612985" cy="236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组合 1" title=""/>
          <p:cNvGrpSpPr/>
          <p:nvPr>
            <p:custDataLst>
              <p:tags r:id="rId6"/>
            </p:custDataLst>
          </p:nvPr>
        </p:nvGrpSpPr>
        <p:grpSpPr>
          <a:xfrm>
            <a:off x="827584" y="1981970"/>
            <a:ext cx="4572000" cy="2462951"/>
            <a:chOff x="827584" y="1981970"/>
            <a:chExt cx="4572000" cy="2462951"/>
          </a:xfrm>
        </p:grpSpPr>
        <p:sp>
          <p:nvSpPr>
            <p:cNvPr id="5" name="矩形 4"/>
            <p:cNvSpPr/>
            <p:nvPr>
              <p:custDataLst>
                <p:tags r:id="rId7"/>
              </p:custDataLst>
            </p:nvPr>
          </p:nvSpPr>
          <p:spPr>
            <a:xfrm>
              <a:off x="827584" y="1981970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/>
              <a:r>
                <a:rPr lang="zh-CN" altLang="zh-CN" sz="2400" b="1" smtClean="0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</a:rPr>
                <a:t>解</a:t>
              </a:r>
              <a:r>
                <a:rPr lang="zh-CN" altLang="zh-CN" sz="2400" b="1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</a:rPr>
                <a:t>：如图所示。</a:t>
              </a:r>
              <a:endPara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endParaRPr>
            </a:p>
          </p:txBody>
        </p:sp>
        <p:pic>
          <p:nvPicPr>
            <p:cNvPr id="4099" name="Picture 3" descr="8HYD6-1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46697" y="2814909"/>
              <a:ext cx="1323748" cy="1630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矩形 3" title=""/>
          <p:cNvSpPr/>
          <p:nvPr>
            <p:custDataLst>
              <p:tags r:id="rId10"/>
            </p:custDataLst>
          </p:nvPr>
        </p:nvSpPr>
        <p:spPr>
          <a:xfrm>
            <a:off x="3707904" y="1640800"/>
            <a:ext cx="31135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答题规范：作力的示意图：</a:t>
            </a:r>
            <a:r>
              <a:rPr lang="en-US" altLang="zh-CN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①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标出力的作用点；</a:t>
            </a:r>
            <a:r>
              <a:rPr lang="en-US" altLang="zh-CN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②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箭头末端标出力的符号。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(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已知力大小的要标出力的大小；若在同一个图中有几个力，则力越大，线段应越长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01698" y="843558"/>
            <a:ext cx="8014717" cy="11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8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池州模拟改编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在图中画出静止在水平冰面上的冰壶对冰面压力的示意图。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O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为作用点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5122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4208" y="1779662"/>
            <a:ext cx="2106735" cy="76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 title=""/>
          <p:cNvGrpSpPr/>
          <p:nvPr>
            <p:custDataLst>
              <p:tags r:id="rId6"/>
            </p:custDataLst>
          </p:nvPr>
        </p:nvGrpSpPr>
        <p:grpSpPr>
          <a:xfrm>
            <a:off x="827584" y="1981970"/>
            <a:ext cx="4572000" cy="2269462"/>
            <a:chOff x="827584" y="1981970"/>
            <a:chExt cx="4572000" cy="2269462"/>
          </a:xfrm>
        </p:grpSpPr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827584" y="1981970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/>
              <a:r>
                <a:rPr lang="zh-CN" altLang="zh-CN" sz="2400" b="1" smtClean="0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</a:rPr>
                <a:t>解</a:t>
              </a:r>
              <a:r>
                <a:rPr lang="zh-CN" altLang="zh-CN" sz="2400" b="1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</a:rPr>
                <a:t>：如图所示。</a:t>
              </a:r>
              <a:endPara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endParaRPr>
            </a:p>
          </p:txBody>
        </p:sp>
        <p:pic>
          <p:nvPicPr>
            <p:cNvPr id="5123" name="Picture 3" descr="8HYD6-2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25861" y="2543778"/>
              <a:ext cx="2775446" cy="1707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9" title=""/>
          <p:cNvGrpSpPr/>
          <p:nvPr>
            <p:custDataLst>
              <p:tags r:id="rId3"/>
            </p:custDataLst>
          </p:nvPr>
        </p:nvGrpSpPr>
        <p:grpSpPr>
          <a:xfrm>
            <a:off x="564" y="55820"/>
            <a:ext cx="4328896" cy="521970"/>
            <a:chOff x="0" y="623478"/>
            <a:chExt cx="5088404" cy="610826"/>
          </a:xfrm>
        </p:grpSpPr>
        <p:grpSp>
          <p:nvGrpSpPr>
            <p:cNvPr id="3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5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0000">
                        <a:schemeClr val="tx1"/>
                      </a:gs>
                      <a:gs pos="0">
                        <a:schemeClr val="tx1">
                          <a:lumMod val="25000"/>
                          <a:lumOff val="75000"/>
                        </a:schemeClr>
                      </a:gs>
                      <a:gs pos="100000">
                        <a:schemeClr val="tx1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0000">
                        <a:schemeClr val="tx1"/>
                      </a:gs>
                      <a:gs pos="0">
                        <a:schemeClr val="tx1">
                          <a:lumMod val="25000"/>
                          <a:lumOff val="75000"/>
                        </a:schemeClr>
                      </a:gs>
                      <a:gs pos="100000">
                        <a:schemeClr val="tx1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08243" y="623478"/>
              <a:ext cx="4580161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gradFill>
                    <a:gsLst>
                      <a:gs pos="50000">
                        <a:schemeClr val="tx1"/>
                      </a:gs>
                      <a:gs pos="0">
                        <a:schemeClr val="tx1">
                          <a:lumMod val="25000"/>
                          <a:lumOff val="75000"/>
                        </a:schemeClr>
                      </a:gs>
                      <a:gs pos="100000">
                        <a:schemeClr val="tx1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  <a:sym typeface="+mn-ea"/>
                </a:rPr>
                <a:t>一、弹力</a:t>
              </a:r>
              <a:endParaRPr lang="zh-CN" altLang="en-US" b="1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sym typeface="+mn-ea"/>
              </a:endParaRPr>
            </a:p>
          </p:txBody>
        </p:sp>
      </p:grpSp>
      <p:sp>
        <p:nvSpPr>
          <p:cNvPr id="10" name="矩形 9" title=""/>
          <p:cNvSpPr/>
          <p:nvPr>
            <p:custDataLst>
              <p:tags r:id="rId8"/>
            </p:custDataLst>
          </p:nvPr>
        </p:nvSpPr>
        <p:spPr>
          <a:xfrm>
            <a:off x="508630" y="626152"/>
            <a:ext cx="10139654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000" noProof="1" smtClean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用力</a:t>
            </a:r>
            <a:r>
              <a:rPr lang="zh-CN" altLang="en-US" sz="2000" noProof="1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分别压弹簧</a:t>
            </a:r>
            <a:r>
              <a:rPr lang="zh-CN" altLang="en-US" sz="2000" noProof="1" smtClean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、挤压气球、捏橡皮泥、挤压鸡蛋；</a:t>
            </a:r>
            <a:endParaRPr lang="zh-CN" altLang="en-US" sz="2000" noProof="1" smtClean="0"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000" noProof="1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松手后，物体的形变有什么不同吗？</a:t>
            </a:r>
            <a:endParaRPr lang="zh-CN" altLang="en-US" sz="2000" noProof="1"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l="-1" r="1660"/>
          <a:stretch>
            <a:fillRect/>
          </a:stretch>
        </p:blipFill>
        <p:spPr>
          <a:xfrm>
            <a:off x="508502" y="3322307"/>
            <a:ext cx="2271115" cy="1321272"/>
          </a:xfrm>
          <a:prstGeom prst="rect">
            <a:avLst/>
          </a:prstGeom>
          <a:ln w="19050">
            <a:noFill/>
          </a:ln>
        </p:spPr>
      </p:pic>
      <p:pic>
        <p:nvPicPr>
          <p:cNvPr id="13" name="图片 12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rcRect t="5181"/>
          <a:stretch>
            <a:fillRect/>
          </a:stretch>
        </p:blipFill>
        <p:spPr>
          <a:xfrm>
            <a:off x="507867" y="1824527"/>
            <a:ext cx="2280004" cy="1321272"/>
          </a:xfrm>
          <a:prstGeom prst="rect">
            <a:avLst/>
          </a:prstGeom>
          <a:ln w="19050">
            <a:noFill/>
          </a:ln>
        </p:spPr>
      </p:pic>
      <p:pic>
        <p:nvPicPr>
          <p:cNvPr id="14" name="图片 13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15172" y="1824845"/>
            <a:ext cx="2293972" cy="1320637"/>
          </a:xfrm>
          <a:prstGeom prst="rect">
            <a:avLst/>
          </a:prstGeom>
          <a:ln w="19050">
            <a:noFill/>
          </a:ln>
        </p:spPr>
      </p:pic>
      <p:pic>
        <p:nvPicPr>
          <p:cNvPr id="15" name="图片 14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015172" y="3322942"/>
            <a:ext cx="2268575" cy="1320637"/>
          </a:xfrm>
          <a:prstGeom prst="rect">
            <a:avLst/>
          </a:prstGeom>
          <a:ln w="19050">
            <a:noFill/>
          </a:ln>
        </p:spPr>
      </p:pic>
      <p:sp>
        <p:nvSpPr>
          <p:cNvPr id="24" name="右箭头 23" title=""/>
          <p:cNvSpPr/>
          <p:nvPr>
            <p:custDataLst>
              <p:tags r:id="rId17"/>
            </p:custDataLst>
          </p:nvPr>
        </p:nvSpPr>
        <p:spPr>
          <a:xfrm>
            <a:off x="5536446" y="2277926"/>
            <a:ext cx="761906" cy="588443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zh-CN" altLang="en-US" sz="100"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圆角矩形 24" title=""/>
          <p:cNvSpPr/>
          <p:nvPr>
            <p:custDataLst>
              <p:tags r:id="rId18"/>
            </p:custDataLst>
          </p:nvPr>
        </p:nvSpPr>
        <p:spPr>
          <a:xfrm>
            <a:off x="6553590" y="2148972"/>
            <a:ext cx="1673653" cy="928890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prstDash val="dashDot"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zh-CN" altLang="en-US" sz="200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恢复到原来形状</a:t>
            </a:r>
            <a:endParaRPr lang="zh-CN" altLang="en-US" sz="2000"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圆角矩形 26" title=""/>
          <p:cNvSpPr/>
          <p:nvPr>
            <p:custDataLst>
              <p:tags r:id="rId19"/>
            </p:custDataLst>
          </p:nvPr>
        </p:nvSpPr>
        <p:spPr>
          <a:xfrm>
            <a:off x="6551051" y="3519133"/>
            <a:ext cx="1704130" cy="928890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prstDash val="dashDot"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00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没有恢复到原来形状</a:t>
            </a:r>
            <a:endParaRPr lang="zh-CN" altLang="en-US" sz="2000"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右箭头 27" title=""/>
          <p:cNvSpPr/>
          <p:nvPr>
            <p:custDataLst>
              <p:tags r:id="rId20"/>
            </p:custDataLst>
          </p:nvPr>
        </p:nvSpPr>
        <p:spPr>
          <a:xfrm>
            <a:off x="5536433" y="3689386"/>
            <a:ext cx="761906" cy="588443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zh-CN" altLang="en-US" sz="100"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  <p:bldP spid="25" grpId="0" animBg="1"/>
      <p:bldP spid="27" grpId="0" animBg="1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438033" y="556681"/>
            <a:ext cx="8166415" cy="2238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9.(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新情境题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六安期中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如图甲所示的是市面上的一种叫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小奶龙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的解压玩具。用手按压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小奶龙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时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如图乙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，人会感受到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小奶龙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对人手向上的力，这个力是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小奶龙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手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形变产生的。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4695" y="10527"/>
            <a:ext cx="2315057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2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情境应用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  <p:pic>
        <p:nvPicPr>
          <p:cNvPr id="6146" name="Picture 2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1189" y="2931790"/>
            <a:ext cx="2686855" cy="175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 title=""/>
          <p:cNvSpPr/>
          <p:nvPr>
            <p:custDataLst>
              <p:tags r:id="rId9"/>
            </p:custDataLst>
          </p:nvPr>
        </p:nvSpPr>
        <p:spPr>
          <a:xfrm>
            <a:off x="7092280" y="1750045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小奶龙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449649"/>
            <a:ext cx="7798694" cy="3900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立德树人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·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国家科技进展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在中国空间站内，航天员穿的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企鹅服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里有很多弹力拉带，可将航天员的身体束缚紧，如图所示。使用时拉带会发生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，从而产生弹力，使肌肉感到紧张，可以有效预防失重导致的肌肉萎缩。同一条拉带，拉开相同长度，在空间站里与在地球上相比，拉力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变大</a:t>
            </a:r>
            <a:r>
              <a:rPr lang="en-US" altLang="zh-CN" sz="2400" b="1" kern="1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endParaRPr lang="en-US" altLang="zh-CN" sz="2400" b="1" kern="10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变小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不变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717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6943" y="3363838"/>
            <a:ext cx="1717505" cy="12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5724128" y="1635646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弹性形变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4008015" y="3291830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不变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3900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扬州模拟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如图所示，某乒乓球选手正在发球，发球时有托球、抛球、击球三个过程，关于这三个过程的说法正确的是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．托球时，手对球的力是弹力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．抛出前，手与球之间没有弹力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．抛出后，球还受到手的弹力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．球拍击球时，球对球拍没有力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4" name="文本框 1" title=""/>
          <p:cNvSpPr txBox="1"/>
          <p:nvPr>
            <p:custDataLst>
              <p:tags r:id="rId4"/>
            </p:custDataLst>
          </p:nvPr>
        </p:nvSpPr>
        <p:spPr>
          <a:xfrm>
            <a:off x="2339752" y="1798420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A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194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1102" y="2942809"/>
            <a:ext cx="1887709" cy="1245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279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合肥期末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如图所示，两匹马都用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1 000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的力同时拉弹簧测力计的挂钩和拉环，弹簧测力计保持静止状态。与人手持测力计，测力相似。不计弹簧测力计的自重，此时弹簧测力计的示数为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0 N  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500 N  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1 000 N  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2 000 N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4" name="文本框 1" title=""/>
          <p:cNvSpPr txBox="1"/>
          <p:nvPr>
            <p:custDataLst>
              <p:tags r:id="rId4"/>
            </p:custDataLst>
          </p:nvPr>
        </p:nvSpPr>
        <p:spPr>
          <a:xfrm>
            <a:off x="4374689" y="2354117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C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218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4" y="3651870"/>
            <a:ext cx="2756027" cy="84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3900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13.(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立德树人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·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五育并举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蹦床比赛是世锦赛的一个重要项目。如图是运动员从最高点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下落至最低点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的简化图，下列说法正确的是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．运动员在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点时受到的弹力最大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．运动员在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点时受到的弹力方向向下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．从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到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，运动员受到的弹力逐渐变大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．从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到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，运动员受到的弹力保持不变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4" name="文本框 1" title=""/>
          <p:cNvSpPr txBox="1"/>
          <p:nvPr>
            <p:custDataLst>
              <p:tags r:id="rId4"/>
            </p:custDataLst>
          </p:nvPr>
        </p:nvSpPr>
        <p:spPr>
          <a:xfrm>
            <a:off x="3059832" y="1786228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C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242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2240" y="2499742"/>
            <a:ext cx="1738547" cy="118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3"/>
            </p:custDataLst>
          </p:nvPr>
        </p:nvSpPr>
        <p:spPr>
          <a:xfrm>
            <a:off x="2292631" y="3955324"/>
            <a:ext cx="116254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力的表示</a:t>
            </a:r>
            <a:endParaRPr lang="zh-CN" altLang="en-US" sz="20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左大括号 1" title=""/>
          <p:cNvSpPr/>
          <p:nvPr>
            <p:custDataLst>
              <p:tags r:id="rId4"/>
            </p:custDataLst>
          </p:nvPr>
        </p:nvSpPr>
        <p:spPr>
          <a:xfrm>
            <a:off x="2027234" y="992145"/>
            <a:ext cx="193651" cy="3165084"/>
          </a:xfrm>
          <a:prstGeom prst="leftBrace">
            <a:avLst>
              <a:gd name="adj1" fmla="val 30511"/>
              <a:gd name="adj2" fmla="val 51191"/>
            </a:avLst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 b="1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1197392" y="1943892"/>
            <a:ext cx="827898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弹力</a:t>
            </a:r>
            <a:r>
              <a:rPr lang="en-US" altLang="zh-CN" sz="20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en-US" altLang="zh-CN" sz="20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20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20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力的测量和表示</a:t>
            </a:r>
            <a:endParaRPr lang="zh-CN" altLang="en-US" sz="20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6"/>
            </p:custDataLst>
          </p:nvPr>
        </p:nvSpPr>
        <p:spPr>
          <a:xfrm>
            <a:off x="2250440" y="2317115"/>
            <a:ext cx="1640205" cy="296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力的测量</a:t>
            </a:r>
            <a:endParaRPr lang="zh-CN" altLang="en-US" sz="20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21514" title=""/>
          <p:cNvSpPr/>
          <p:nvPr>
            <p:custDataLst>
              <p:tags r:id="rId7"/>
            </p:custDataLst>
          </p:nvPr>
        </p:nvSpPr>
        <p:spPr>
          <a:xfrm>
            <a:off x="3682475" y="2310877"/>
            <a:ext cx="1391748" cy="70675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5pPr>
          </a:lstStyle>
          <a:p>
            <a:pPr lvl="0" eaLnBrk="0" hangingPunct="0">
              <a:spcBef>
                <a:spcPct val="50000"/>
              </a:spcBef>
            </a:pPr>
            <a:r>
              <a:rPr lang="zh-CN" altLang="en-US" sz="20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弹簧测力计</a:t>
            </a:r>
            <a:endParaRPr lang="zh-CN" altLang="en-US" sz="2000" b="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左大括号 20" title=""/>
          <p:cNvSpPr/>
          <p:nvPr>
            <p:custDataLst>
              <p:tags r:id="rId8"/>
            </p:custDataLst>
          </p:nvPr>
        </p:nvSpPr>
        <p:spPr>
          <a:xfrm>
            <a:off x="3542792" y="3561910"/>
            <a:ext cx="187302" cy="1146034"/>
          </a:xfrm>
          <a:prstGeom prst="leftBrace">
            <a:avLst>
              <a:gd name="adj1" fmla="val 37720"/>
              <a:gd name="adj2" fmla="val 51191"/>
            </a:avLst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文本框 22534" title=""/>
          <p:cNvSpPr/>
          <p:nvPr>
            <p:custDataLst>
              <p:tags r:id="rId9"/>
            </p:custDataLst>
          </p:nvPr>
        </p:nvSpPr>
        <p:spPr>
          <a:xfrm>
            <a:off x="3714856" y="3469847"/>
            <a:ext cx="3932704" cy="39878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5pPr>
          </a:lstStyle>
          <a:p>
            <a:pPr lvl="0" algn="l" eaLnBrk="0" hangingPunct="0">
              <a:spcBef>
                <a:spcPct val="50000"/>
              </a:spcBef>
            </a:pPr>
            <a:r>
              <a:rPr sz="2000" b="0" smtClean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en-US" altLang="zh-CN" sz="2000" b="0" smtClean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sz="2000" b="0" smtClean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线段的长短表示力的大小</a:t>
            </a:r>
            <a:endParaRPr sz="2000" b="0" smtClean="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1" name="文本框 22536" title=""/>
          <p:cNvSpPr/>
          <p:nvPr>
            <p:custDataLst>
              <p:tags r:id="rId10"/>
            </p:custDataLst>
          </p:nvPr>
        </p:nvSpPr>
        <p:spPr>
          <a:xfrm>
            <a:off x="3715491" y="3942863"/>
            <a:ext cx="3932070" cy="39878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5pPr>
          </a:lstStyle>
          <a:p>
            <a:pPr lvl="0" algn="l" eaLnBrk="0" hangingPunct="0">
              <a:spcBef>
                <a:spcPct val="50000"/>
              </a:spcBef>
            </a:pPr>
            <a:r>
              <a:rPr sz="2000" b="0" smtClean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en-US" altLang="zh-CN" sz="2000" b="0" smtClean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sz="2000" b="0" smtClean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箭头的指向表示力的方向</a:t>
            </a:r>
            <a:endParaRPr sz="2000" b="0" smtClean="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2" name="文本框 22537" title=""/>
          <p:cNvSpPr/>
          <p:nvPr>
            <p:custDataLst>
              <p:tags r:id="rId11"/>
            </p:custDataLst>
          </p:nvPr>
        </p:nvSpPr>
        <p:spPr>
          <a:xfrm>
            <a:off x="3730094" y="4415880"/>
            <a:ext cx="5071119" cy="39878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5pPr>
          </a:lstStyle>
          <a:p>
            <a:pPr lvl="0" algn="l" eaLnBrk="0" hangingPunct="0">
              <a:spcBef>
                <a:spcPct val="50000"/>
              </a:spcBef>
            </a:pPr>
            <a:r>
              <a:rPr sz="2000" b="0" smtClean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en-US" altLang="zh-CN" sz="2000" b="0" smtClean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sz="2000" b="0" smtClean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线段的起点或终点表示力的作用点</a:t>
            </a:r>
            <a:endParaRPr sz="2000" b="0" smtClean="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5" name="组合 9" title=""/>
          <p:cNvGrpSpPr/>
          <p:nvPr>
            <p:custDataLst>
              <p:tags r:id="rId12"/>
            </p:custDataLst>
          </p:nvPr>
        </p:nvGrpSpPr>
        <p:grpSpPr>
          <a:xfrm>
            <a:off x="107244" y="267275"/>
            <a:ext cx="2408892" cy="403576"/>
            <a:chOff x="0" y="623478"/>
            <a:chExt cx="2831534" cy="472278"/>
          </a:xfrm>
        </p:grpSpPr>
        <p:grpSp>
          <p:nvGrpSpPr>
            <p:cNvPr id="9" name="组合 10"/>
            <p:cNvGrpSpPr/>
            <p:nvPr>
              <p:custDataLst>
                <p:tags r:id="rId1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6" name="矩形 5"/>
              <p:cNvSpPr/>
              <p:nvPr>
                <p:custDataLst>
                  <p:tags r:id="rId1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0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0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508242" y="623478"/>
              <a:ext cx="2323292" cy="466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b="1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课堂小结</a:t>
              </a:r>
              <a:endParaRPr lang="zh-CN" altLang="en-US" sz="2000" b="1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sp>
        <p:nvSpPr>
          <p:cNvPr id="20" name="文本框 19" title=""/>
          <p:cNvSpPr txBox="1"/>
          <p:nvPr>
            <p:custDataLst>
              <p:tags r:id="rId17"/>
            </p:custDataLst>
          </p:nvPr>
        </p:nvSpPr>
        <p:spPr>
          <a:xfrm>
            <a:off x="2284377" y="929922"/>
            <a:ext cx="82222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</a:rPr>
              <a:t>弹力</a:t>
            </a:r>
            <a:endParaRPr lang="zh-CN" altLang="en-US" sz="20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</a:endParaRPr>
          </a:p>
        </p:txBody>
      </p:sp>
      <p:sp>
        <p:nvSpPr>
          <p:cNvPr id="22" name="左大括号 21" title=""/>
          <p:cNvSpPr/>
          <p:nvPr>
            <p:custDataLst>
              <p:tags r:id="rId18"/>
            </p:custDataLst>
          </p:nvPr>
        </p:nvSpPr>
        <p:spPr>
          <a:xfrm>
            <a:off x="5160572" y="1930797"/>
            <a:ext cx="184127" cy="1149208"/>
          </a:xfrm>
          <a:prstGeom prst="leftBrace">
            <a:avLst>
              <a:gd name="adj1" fmla="val 19170"/>
              <a:gd name="adj2" fmla="val 51546"/>
            </a:avLst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21509" title=""/>
          <p:cNvSpPr/>
          <p:nvPr>
            <p:custDataLst>
              <p:tags r:id="rId19"/>
            </p:custDataLst>
          </p:nvPr>
        </p:nvSpPr>
        <p:spPr>
          <a:xfrm>
            <a:off x="5359938" y="2823496"/>
            <a:ext cx="1440002" cy="39878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5pPr>
          </a:lstStyle>
          <a:p>
            <a:pPr lvl="0" algn="l" eaLnBrk="0" hangingPunct="0">
              <a:spcBef>
                <a:spcPct val="50000"/>
              </a:spcBef>
            </a:pPr>
            <a:r>
              <a:rPr sz="2000" b="0" smtClean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使用方法</a:t>
            </a:r>
            <a:endParaRPr sz="2000" b="0" smtClean="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6" name="文本框 21511" title=""/>
          <p:cNvSpPr/>
          <p:nvPr>
            <p:custDataLst>
              <p:tags r:id="rId20"/>
            </p:custDataLst>
          </p:nvPr>
        </p:nvSpPr>
        <p:spPr>
          <a:xfrm>
            <a:off x="5359938" y="2337781"/>
            <a:ext cx="849525" cy="39878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b="1" i="0" u="none" baseline="0">
                <a:solidFill>
                  <a:srgbClr val="0000FF"/>
                </a:solidFill>
                <a:latin typeface="Times New Roman"/>
                <a:ea typeface="宋体" panose="02010600030101010101" pitchFamily="2" charset="-122"/>
              </a:defRPr>
            </a:lvl5pPr>
          </a:lstStyle>
          <a:p>
            <a:pPr lvl="0" eaLnBrk="0" hangingPunct="0">
              <a:spcBef>
                <a:spcPct val="50000"/>
              </a:spcBef>
            </a:pPr>
            <a:r>
              <a:rPr lang="zh-CN" altLang="en-US" sz="2000" b="0" smtClean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原理</a:t>
            </a:r>
            <a:endParaRPr lang="zh-CN" altLang="en-US" sz="2000" b="0" smtClean="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21"/>
            </p:custDataLst>
          </p:nvPr>
        </p:nvSpPr>
        <p:spPr>
          <a:xfrm>
            <a:off x="5359938" y="1852066"/>
            <a:ext cx="8501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</a:rPr>
              <a:t>构造</a:t>
            </a:r>
            <a:endParaRPr lang="zh-CN" altLang="en-US" sz="20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22"/>
            </p:custDataLst>
          </p:nvPr>
        </p:nvSpPr>
        <p:spPr>
          <a:xfrm>
            <a:off x="3206919" y="417144"/>
            <a:ext cx="1577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</a:rPr>
              <a:t>弹性和塑性</a:t>
            </a:r>
            <a:endParaRPr lang="zh-CN" altLang="en-US" sz="20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23"/>
            </p:custDataLst>
          </p:nvPr>
        </p:nvSpPr>
        <p:spPr>
          <a:xfrm>
            <a:off x="3206919" y="933970"/>
            <a:ext cx="1577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</a:rPr>
              <a:t>弹力的定义</a:t>
            </a:r>
            <a:endParaRPr lang="zh-CN" altLang="en-US" sz="20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</a:endParaRPr>
          </a:p>
        </p:txBody>
      </p:sp>
      <p:sp>
        <p:nvSpPr>
          <p:cNvPr id="27" name="文本框 26" title=""/>
          <p:cNvSpPr txBox="1"/>
          <p:nvPr>
            <p:custDataLst>
              <p:tags r:id="rId24"/>
            </p:custDataLst>
          </p:nvPr>
        </p:nvSpPr>
        <p:spPr>
          <a:xfrm>
            <a:off x="3206919" y="1450796"/>
            <a:ext cx="304762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</a:rPr>
              <a:t>产生条件，方向</a:t>
            </a:r>
            <a:endParaRPr lang="zh-CN" altLang="en-US" sz="20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</a:endParaRPr>
          </a:p>
        </p:txBody>
      </p:sp>
      <p:sp>
        <p:nvSpPr>
          <p:cNvPr id="28" name="左大括号 27" title=""/>
          <p:cNvSpPr/>
          <p:nvPr>
            <p:custDataLst>
              <p:tags r:id="rId25"/>
            </p:custDataLst>
          </p:nvPr>
        </p:nvSpPr>
        <p:spPr>
          <a:xfrm>
            <a:off x="3022791" y="575239"/>
            <a:ext cx="184127" cy="1085716"/>
          </a:xfrm>
          <a:prstGeom prst="leftBrace">
            <a:avLst>
              <a:gd name="adj1" fmla="val 19170"/>
              <a:gd name="adj2" fmla="val 51546"/>
            </a:avLst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9" name="直接箭头连接符 28" title=""/>
          <p:cNvCxnSpPr/>
          <p:nvPr>
            <p:custDataLst>
              <p:tags r:id="rId26"/>
            </p:custDataLst>
          </p:nvPr>
        </p:nvCxnSpPr>
        <p:spPr>
          <a:xfrm flipV="1">
            <a:off x="3310411" y="2483575"/>
            <a:ext cx="336508" cy="6984"/>
          </a:xfrm>
          <a:prstGeom prst="straightConnector1">
            <a:avLst/>
          </a:prstGeom>
          <a:ln w="25400">
            <a:solidFill>
              <a:srgbClr val="008080"/>
            </a:solidFill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8" grpId="0" animBg="1"/>
      <p:bldP spid="23" grpId="0"/>
      <p:bldP spid="25" grpId="0"/>
      <p:bldP spid="27" grpId="0"/>
      <p:bldP spid="8" grpId="0"/>
      <p:bldP spid="4" grpId="0"/>
      <p:bldP spid="22" grpId="0" animBg="1"/>
      <p:bldP spid="26" grpId="0"/>
      <p:bldP spid="36" grpId="0"/>
      <p:bldP spid="35" grpId="0"/>
      <p:bldP spid="10" grpId="0"/>
      <p:bldP spid="21" grpId="0" animBg="1"/>
      <p:bldP spid="49" grpId="0"/>
      <p:bldP spid="51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13045" y="800019"/>
            <a:ext cx="7941959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弹性形变与弹力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．下列各种现象中，物体发生了弹性形变的是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．跳水跳板被运动员压弯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．饼干一捏变成碎片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．粉笔掉到地上断成两截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．手指按压橡皮泥，留下漂亮的指印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6" name="图片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318" y="10527"/>
            <a:ext cx="2289810" cy="42989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1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基础过关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  <p:sp>
        <p:nvSpPr>
          <p:cNvPr id="10" name="文本框 1" title=""/>
          <p:cNvSpPr txBox="1"/>
          <p:nvPr>
            <p:custDataLst>
              <p:tags r:id="rId7"/>
            </p:custDataLst>
          </p:nvPr>
        </p:nvSpPr>
        <p:spPr>
          <a:xfrm>
            <a:off x="6979564" y="1275606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A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9" title=""/>
          <p:cNvGrpSpPr/>
          <p:nvPr>
            <p:custDataLst>
              <p:tags r:id="rId3"/>
            </p:custDataLst>
          </p:nvPr>
        </p:nvGrpSpPr>
        <p:grpSpPr>
          <a:xfrm>
            <a:off x="564" y="55820"/>
            <a:ext cx="4328896" cy="521970"/>
            <a:chOff x="0" y="623478"/>
            <a:chExt cx="5088404" cy="610826"/>
          </a:xfrm>
        </p:grpSpPr>
        <p:grpSp>
          <p:nvGrpSpPr>
            <p:cNvPr id="3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5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08243" y="623478"/>
              <a:ext cx="4580161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一、弹力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2" name="图片 2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rcRect l="3038" r="3072"/>
          <a:stretch>
            <a:fillRect/>
          </a:stretch>
        </p:blipFill>
        <p:spPr>
          <a:xfrm>
            <a:off x="258343" y="900716"/>
            <a:ext cx="2564448" cy="1500320"/>
          </a:xfrm>
          <a:prstGeom prst="rect">
            <a:avLst/>
          </a:prstGeom>
          <a:ln w="19050">
            <a:noFill/>
          </a:ln>
        </p:spPr>
      </p:pic>
      <p:pic>
        <p:nvPicPr>
          <p:cNvPr id="23" name="图片 22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rcRect t="5181"/>
          <a:stretch>
            <a:fillRect/>
          </a:stretch>
        </p:blipFill>
        <p:spPr>
          <a:xfrm>
            <a:off x="3296442" y="900716"/>
            <a:ext cx="2588575" cy="1500320"/>
          </a:xfrm>
          <a:prstGeom prst="rect">
            <a:avLst/>
          </a:prstGeom>
          <a:ln w="19050">
            <a:noFill/>
          </a:ln>
        </p:spPr>
      </p:pic>
      <p:pic>
        <p:nvPicPr>
          <p:cNvPr id="26" name="图片 25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358669" y="900716"/>
            <a:ext cx="2489528" cy="1500320"/>
          </a:xfrm>
          <a:prstGeom prst="rect">
            <a:avLst/>
          </a:prstGeom>
          <a:ln w="19050">
            <a:noFill/>
          </a:ln>
        </p:spPr>
      </p:pic>
      <p:sp>
        <p:nvSpPr>
          <p:cNvPr id="29" name="TextBox 4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8270" y="2585545"/>
            <a:ext cx="10179056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受力时发生形变，不受力时，又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恢复到原来的形状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，物体的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25000"/>
              </a:lnSpc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这种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性质叫做弹性。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6" title="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502160" y="3600403"/>
            <a:ext cx="3069211" cy="695239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8080"/>
            </a:solidFill>
            <a:prstDash val="dashDot"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这种形变称弹性形变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3"/>
            </p:custDataLst>
          </p:nvPr>
        </p:nvSpPr>
        <p:spPr>
          <a:xfrm>
            <a:off x="394017" y="411510"/>
            <a:ext cx="7490352" cy="279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．下列各力不属于弹力的是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．推土机对泥土的推力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．小朋友对跷跷板的压力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．地球对月亮的引力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．绳子对水桶的拉力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8" name="文本框 1" title=""/>
          <p:cNvSpPr txBox="1"/>
          <p:nvPr>
            <p:custDataLst>
              <p:tags r:id="rId4"/>
            </p:custDataLst>
          </p:nvPr>
        </p:nvSpPr>
        <p:spPr>
          <a:xfrm>
            <a:off x="4443634" y="433236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C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7" name="图片 16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t="10109" b="6416"/>
          <a:stretch>
            <a:fillRect/>
          </a:stretch>
        </p:blipFill>
        <p:spPr>
          <a:xfrm>
            <a:off x="3281839" y="883573"/>
            <a:ext cx="2637464" cy="1415240"/>
          </a:xfrm>
          <a:prstGeom prst="rect">
            <a:avLst/>
          </a:prstGeom>
          <a:ln w="19050">
            <a:noFill/>
          </a:ln>
        </p:spPr>
      </p:pic>
      <p:pic>
        <p:nvPicPr>
          <p:cNvPr id="18" name="图片 17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21517" y="895636"/>
            <a:ext cx="2645083" cy="1413970"/>
          </a:xfrm>
          <a:prstGeom prst="rect">
            <a:avLst/>
          </a:prstGeom>
          <a:ln w="19050">
            <a:noFill/>
          </a:ln>
        </p:spPr>
      </p:pic>
      <p:pic>
        <p:nvPicPr>
          <p:cNvPr id="19" name="图片 18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rcRect l="3270" r="3703"/>
          <a:stretch>
            <a:fillRect/>
          </a:stretch>
        </p:blipFill>
        <p:spPr>
          <a:xfrm>
            <a:off x="6334542" y="895636"/>
            <a:ext cx="2521909" cy="1403177"/>
          </a:xfrm>
          <a:prstGeom prst="rect">
            <a:avLst/>
          </a:prstGeom>
          <a:ln w="19050">
            <a:noFill/>
          </a:ln>
        </p:spPr>
      </p:pic>
      <p:sp>
        <p:nvSpPr>
          <p:cNvPr id="20" name="TextBox 5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98343" y="2550242"/>
            <a:ext cx="7952393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发生形变后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不能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自动恢复到原来的形状，物体的这种性质叫做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塑性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Box 7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603748" y="3564847"/>
            <a:ext cx="3041275" cy="695239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8080"/>
            </a:solidFill>
            <a:prstDash val="dashDot"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这种形变称塑性形变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9" title=""/>
          <p:cNvGrpSpPr/>
          <p:nvPr>
            <p:custDataLst>
              <p:tags r:id="rId11"/>
            </p:custDataLst>
          </p:nvPr>
        </p:nvGrpSpPr>
        <p:grpSpPr>
          <a:xfrm>
            <a:off x="564" y="55820"/>
            <a:ext cx="4328896" cy="521970"/>
            <a:chOff x="0" y="623478"/>
            <a:chExt cx="5088404" cy="610826"/>
          </a:xfrm>
        </p:grpSpPr>
        <p:grpSp>
          <p:nvGrpSpPr>
            <p:cNvPr id="5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6" name="矩形 5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  <p:sp>
            <p:nvSpPr>
              <p:cNvPr id="7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文本框 11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08243" y="623478"/>
              <a:ext cx="4580161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一、弹力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" name="Group 11" title=""/>
          <p:cNvGrpSpPr/>
          <p:nvPr>
            <p:custDataLst>
              <p:tags r:id="rId3"/>
            </p:custDataLst>
          </p:nvPr>
        </p:nvGrpSpPr>
        <p:grpSpPr>
          <a:xfrm>
            <a:off x="843776" y="1412825"/>
            <a:ext cx="1944308" cy="2157032"/>
            <a:chOff x="129" y="80"/>
            <a:chExt cx="1572" cy="2307"/>
          </a:xfrm>
        </p:grpSpPr>
        <p:pic>
          <p:nvPicPr>
            <p:cNvPr id="5125" name="Picture 1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29" y="80"/>
              <a:ext cx="1572" cy="1610"/>
            </a:xfrm>
            <a:prstGeom prst="roundRect">
              <a:avLst/>
            </a:prstGeom>
            <a:noFill/>
            <a:ln w="9525">
              <a:noFill/>
            </a:ln>
          </p:spPr>
        </p:pic>
        <p:sp>
          <p:nvSpPr>
            <p:cNvPr id="5132" name="Text Box 13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85" y="1895"/>
              <a:ext cx="1274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</a:rPr>
                <a:t>弹紧的弓</a:t>
              </a:r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" name="Group 14" title=""/>
          <p:cNvGrpSpPr/>
          <p:nvPr>
            <p:custDataLst>
              <p:tags r:id="rId7"/>
            </p:custDataLst>
          </p:nvPr>
        </p:nvGrpSpPr>
        <p:grpSpPr>
          <a:xfrm>
            <a:off x="6137931" y="1412825"/>
            <a:ext cx="2214607" cy="2506671"/>
            <a:chOff x="123" y="238"/>
            <a:chExt cx="1683" cy="2461"/>
          </a:xfrm>
        </p:grpSpPr>
        <p:pic>
          <p:nvPicPr>
            <p:cNvPr id="6" name="Picture 1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8"/>
            <a:srcRect l="9975" r="12217"/>
            <a:stretch>
              <a:fillRect/>
            </a:stretch>
          </p:blipFill>
          <p:spPr>
            <a:xfrm>
              <a:off x="205" y="238"/>
              <a:ext cx="1601" cy="1466"/>
            </a:xfrm>
            <a:prstGeom prst="roundRect">
              <a:avLst/>
            </a:prstGeom>
            <a:noFill/>
            <a:ln w="9525">
              <a:noFill/>
            </a:ln>
          </p:spPr>
        </p:pic>
        <p:sp>
          <p:nvSpPr>
            <p:cNvPr id="5130" name="Text Box 16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23" y="1884"/>
              <a:ext cx="1683" cy="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zh-CN" altLang="en-US" sz="2400" smtClean="0">
                  <a:latin typeface="微软雅黑" panose="020b0503020204020204" charset="-122"/>
                  <a:ea typeface="微软雅黑" panose="020b0503020204020204" charset="-122"/>
                </a:rPr>
                <a:t>蹦极</a:t>
              </a: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</a:rPr>
                <a:t>运动中的弹力绳</a:t>
              </a:r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TextBox 6" title=""/>
          <p:cNvSpPr txBox="1"/>
          <p:nvPr>
            <p:custDataLst>
              <p:tags r:id="rId11"/>
            </p:custDataLst>
          </p:nvPr>
        </p:nvSpPr>
        <p:spPr>
          <a:xfrm>
            <a:off x="2787870" y="577541"/>
            <a:ext cx="40088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判断下列物体的弹性和塑性</a:t>
            </a:r>
            <a:endParaRPr lang="zh-CN" altLang="en-US" sz="24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 title=""/>
          <p:cNvGrpSpPr/>
          <p:nvPr>
            <p:custDataLst>
              <p:tags r:id="rId12"/>
            </p:custDataLst>
          </p:nvPr>
        </p:nvGrpSpPr>
        <p:grpSpPr>
          <a:xfrm>
            <a:off x="3422371" y="1412825"/>
            <a:ext cx="2081273" cy="2537978"/>
            <a:chOff x="4387054" y="2027826"/>
            <a:chExt cx="2775521" cy="3384771"/>
          </a:xfrm>
        </p:grpSpPr>
        <p:sp>
          <p:nvSpPr>
            <p:cNvPr id="8" name="TextBox 7"/>
            <p:cNvSpPr txBox="1"/>
            <p:nvPr>
              <p:custDataLst>
                <p:tags r:id="rId13"/>
              </p:custDataLst>
            </p:nvPr>
          </p:nvSpPr>
          <p:spPr>
            <a:xfrm>
              <a:off x="4389331" y="4305742"/>
              <a:ext cx="2773244" cy="1106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</a:rPr>
                <a:t>折</a:t>
              </a:r>
              <a:r>
                <a:rPr lang="zh-CN" altLang="en-US" sz="2400" smtClean="0">
                  <a:latin typeface="微软雅黑" panose="020b0503020204020204" charset="-122"/>
                  <a:ea typeface="微软雅黑" panose="020b0503020204020204" charset="-122"/>
                </a:rPr>
                <a:t>成爱心形状的纸</a:t>
              </a:r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050" name="Picture 2" descr="https://timgsa.baidu.com/timg?image&amp;quality=80&amp;size=b9999_10000&amp;sec=1605259635041&amp;di=dddd8847440c0f4159be8600dc146910&amp;imgtype=0&amp;src=http%3A%2F%2Fimg3.duitang.com%2Fuploads%2Fitem%2F201502%2F09%2F20150209013648_LPiFs.thumb.700_0.jpeg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87054" y="2027826"/>
              <a:ext cx="2639999" cy="1980000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9" title=""/>
          <p:cNvGrpSpPr/>
          <p:nvPr>
            <p:custDataLst>
              <p:tags r:id="rId16"/>
            </p:custDataLst>
          </p:nvPr>
        </p:nvGrpSpPr>
        <p:grpSpPr>
          <a:xfrm>
            <a:off x="564" y="55820"/>
            <a:ext cx="4328896" cy="521970"/>
            <a:chOff x="0" y="623478"/>
            <a:chExt cx="5088404" cy="610826"/>
          </a:xfrm>
        </p:grpSpPr>
        <p:grpSp>
          <p:nvGrpSpPr>
            <p:cNvPr id="9" name="组合 10"/>
            <p:cNvGrpSpPr/>
            <p:nvPr>
              <p:custDataLst>
                <p:tags r:id="rId1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0" name="矩形 9"/>
              <p:cNvSpPr/>
              <p:nvPr>
                <p:custDataLst>
                  <p:tags r:id="rId1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1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508243" y="623478"/>
              <a:ext cx="4580161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一、弹力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67544" y="585789"/>
            <a:ext cx="80577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教材改编题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如图所示，一根弹簧的一端固定在竖直墙上，在弹性限度内用手水平向右拉弹簧的另一端，则弹簧对手的弹力的方向是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，手受到弹簧弹力的原因是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808" y="3219822"/>
            <a:ext cx="1924117" cy="84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3149816" y="1707654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水平向左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925533" y="2283718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弹簧要恢复原状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p="http://schemas.openxmlformats.org/presentationml/2006/main">
  <p:tag name="AS_UNIQUEID" val="521"/>
</p:tagLst>
</file>

<file path=ppt/tags/tag10.xml><?xml version="1.0" encoding="utf-8"?>
<p:tagLst xmlns:p="http://schemas.openxmlformats.org/presentationml/2006/main">
  <p:tag name="AS_UNIQUEID" val="530"/>
</p:tagLst>
</file>

<file path=ppt/tags/tag100.xml><?xml version="1.0" encoding="utf-8"?>
<p:tagLst xmlns:p="http://schemas.openxmlformats.org/presentationml/2006/main">
  <p:tag name="AS_UNIQUEID" val="617"/>
</p:tagLst>
</file>

<file path=ppt/tags/tag101.xml><?xml version="1.0" encoding="utf-8"?>
<p:tagLst xmlns:p="http://schemas.openxmlformats.org/presentationml/2006/main">
  <p:tag name="KSO_WM_SPECIAL_SOURCE" val="bdnull"/>
</p:tagLst>
</file>

<file path=ppt/tags/tag102.xml><?xml version="1.0" encoding="utf-8"?>
<p:tagLst xmlns:p="http://schemas.openxmlformats.org/presentationml/2006/main">
  <p:tag name="AS_UNIQUEID" val="618"/>
</p:tagLst>
</file>

<file path=ppt/tags/tag103.xml><?xml version="1.0" encoding="utf-8"?>
<p:tagLst xmlns:p="http://schemas.openxmlformats.org/presentationml/2006/main">
  <p:tag name="AS_UNIQUEID" val="619"/>
  <p:tag name="KSO_WM_BEAUTIFY_FLAG" val=""/>
</p:tagLst>
</file>

<file path=ppt/tags/tag104.xml><?xml version="1.0" encoding="utf-8"?>
<p:tagLst xmlns:p="http://schemas.openxmlformats.org/presentationml/2006/main">
  <p:tag name="AS_UNIQUEID" val="620"/>
</p:tagLst>
</file>

<file path=ppt/tags/tag105.xml><?xml version="1.0" encoding="utf-8"?>
<p:tagLst xmlns:p="http://schemas.openxmlformats.org/presentationml/2006/main">
  <p:tag name="AS_UNIQUEID" val="621"/>
</p:tagLst>
</file>

<file path=ppt/tags/tag106.xml><?xml version="1.0" encoding="utf-8"?>
<p:tagLst xmlns:p="http://schemas.openxmlformats.org/presentationml/2006/main">
  <p:tag name="AS_UNIQUEID" val="622"/>
</p:tagLst>
</file>

<file path=ppt/tags/tag107.xml><?xml version="1.0" encoding="utf-8"?>
<p:tagLst xmlns:p="http://schemas.openxmlformats.org/presentationml/2006/main">
  <p:tag name="AS_UNIQUEID" val="623"/>
</p:tagLst>
</file>

<file path=ppt/tags/tag108.xml><?xml version="1.0" encoding="utf-8"?>
<p:tagLst xmlns:p="http://schemas.openxmlformats.org/presentationml/2006/main">
  <p:tag name="AS_UNIQUEID" val="624"/>
  <p:tag name="KSO_WM_BEAUTIFY_FLAG" val=""/>
</p:tagLst>
</file>

<file path=ppt/tags/tag109.xml><?xml version="1.0" encoding="utf-8"?>
<p:tagLst xmlns:p="http://schemas.openxmlformats.org/presentationml/2006/main">
  <p:tag name="AS_UNIQUEID" val="625"/>
  <p:tag name="KSO_WM_BEAUTIFY_FLAG" val=""/>
</p:tagLst>
</file>

<file path=ppt/tags/tag11.xml><?xml version="1.0" encoding="utf-8"?>
<p:tagLst xmlns:p="http://schemas.openxmlformats.org/presentationml/2006/main">
  <p:tag name="AS_UNIQUEID" val="531"/>
</p:tagLst>
</file>

<file path=ppt/tags/tag110.xml><?xml version="1.0" encoding="utf-8"?>
<p:tagLst xmlns:p="http://schemas.openxmlformats.org/presentationml/2006/main">
  <p:tag name="AS_UNIQUEID" val="626"/>
  <p:tag name="KSO_WM_BEAUTIFY_FLAG" val=""/>
</p:tagLst>
</file>

<file path=ppt/tags/tag111.xml><?xml version="1.0" encoding="utf-8"?>
<p:tagLst xmlns:p="http://schemas.openxmlformats.org/presentationml/2006/main">
  <p:tag name="AS_UNIQUEID" val="627"/>
</p:tagLst>
</file>

<file path=ppt/tags/tag112.xml><?xml version="1.0" encoding="utf-8"?>
<p:tagLst xmlns:p="http://schemas.openxmlformats.org/presentationml/2006/main">
  <p:tag name="AS_UNIQUEID" val="628"/>
</p:tagLst>
</file>

<file path=ppt/tags/tag113.xml><?xml version="1.0" encoding="utf-8"?>
<p:tagLst xmlns:p="http://schemas.openxmlformats.org/presentationml/2006/main">
  <p:tag name="AS_UNIQUEID" val="629"/>
</p:tagLst>
</file>

<file path=ppt/tags/tag114.xml><?xml version="1.0" encoding="utf-8"?>
<p:tagLst xmlns:p="http://schemas.openxmlformats.org/presentationml/2006/main">
  <p:tag name="AS_UNIQUEID" val="630"/>
  <p:tag name="KSO_WM_BEAUTIFY_FLAG" val=""/>
</p:tagLst>
</file>

<file path=ppt/tags/tag115.xml><?xml version="1.0" encoding="utf-8"?>
<p:tagLst xmlns:p="http://schemas.openxmlformats.org/presentationml/2006/main">
  <p:tag name="AS_UNIQUEID" val="631"/>
  <p:tag name="KSO_WM_BEAUTIFY_FLAG" val=""/>
</p:tagLst>
</file>

<file path=ppt/tags/tag116.xml><?xml version="1.0" encoding="utf-8"?>
<p:tagLst xmlns:p="http://schemas.openxmlformats.org/presentationml/2006/main">
  <p:tag name="AS_UNIQUEID" val="632"/>
  <p:tag name="KSO_WM_BEAUTIFY_FLAG" val=""/>
</p:tagLst>
</file>

<file path=ppt/tags/tag117.xml><?xml version="1.0" encoding="utf-8"?>
<p:tagLst xmlns:p="http://schemas.openxmlformats.org/presentationml/2006/main">
  <p:tag name="AS_UNIQUEID" val="633"/>
</p:tagLst>
</file>

<file path=ppt/tags/tag118.xml><?xml version="1.0" encoding="utf-8"?>
<p:tagLst xmlns:p="http://schemas.openxmlformats.org/presentationml/2006/main">
  <p:tag name="AS_UNIQUEID" val="634"/>
</p:tagLst>
</file>

<file path=ppt/tags/tag119.xml><?xml version="1.0" encoding="utf-8"?>
<p:tagLst xmlns:p="http://schemas.openxmlformats.org/presentationml/2006/main">
  <p:tag name="AS_UNIQUEID" val="635"/>
</p:tagLst>
</file>

<file path=ppt/tags/tag12.xml><?xml version="1.0" encoding="utf-8"?>
<p:tagLst xmlns:p="http://schemas.openxmlformats.org/presentationml/2006/main">
  <p:tag name="AS_UNIQUEID" val="532"/>
</p:tagLst>
</file>

<file path=ppt/tags/tag120.xml><?xml version="1.0" encoding="utf-8"?>
<p:tagLst xmlns:p="http://schemas.openxmlformats.org/presentationml/2006/main">
  <p:tag name="AS_UNIQUEID" val="636"/>
</p:tagLst>
</file>

<file path=ppt/tags/tag121.xml><?xml version="1.0" encoding="utf-8"?>
<p:tagLst xmlns:p="http://schemas.openxmlformats.org/presentationml/2006/main">
  <p:tag name="AS_UNIQUEID" val="637"/>
</p:tagLst>
</file>

<file path=ppt/tags/tag122.xml><?xml version="1.0" encoding="utf-8"?>
<p:tagLst xmlns:p="http://schemas.openxmlformats.org/presentationml/2006/main">
  <p:tag name="AS_UNIQUEID" val="638"/>
</p:tagLst>
</file>

<file path=ppt/tags/tag123.xml><?xml version="1.0" encoding="utf-8"?>
<p:tagLst xmlns:p="http://schemas.openxmlformats.org/presentationml/2006/main">
  <p:tag name="AS_UNIQUEID" val="639"/>
</p:tagLst>
</file>

<file path=ppt/tags/tag124.xml><?xml version="1.0" encoding="utf-8"?>
<p:tagLst xmlns:p="http://schemas.openxmlformats.org/presentationml/2006/main">
  <p:tag name="AS_UNIQUEID" val="640"/>
</p:tagLst>
</file>

<file path=ppt/tags/tag125.xml><?xml version="1.0" encoding="utf-8"?>
<p:tagLst xmlns:p="http://schemas.openxmlformats.org/presentationml/2006/main">
  <p:tag name="AS_UNIQUEID" val="641"/>
</p:tagLst>
</file>

<file path=ppt/tags/tag126.xml><?xml version="1.0" encoding="utf-8"?>
<p:tagLst xmlns:p="http://schemas.openxmlformats.org/presentationml/2006/main">
  <p:tag name="AS_UNIQUEID" val="642"/>
</p:tagLst>
</file>

<file path=ppt/tags/tag127.xml><?xml version="1.0" encoding="utf-8"?>
<p:tagLst xmlns:p="http://schemas.openxmlformats.org/presentationml/2006/main">
  <p:tag name="AS_UNIQUEID" val="643"/>
</p:tagLst>
</file>

<file path=ppt/tags/tag128.xml><?xml version="1.0" encoding="utf-8"?>
<p:tagLst xmlns:p="http://schemas.openxmlformats.org/presentationml/2006/main">
  <p:tag name="AS_UNIQUEID" val="644"/>
</p:tagLst>
</file>

<file path=ppt/tags/tag129.xml><?xml version="1.0" encoding="utf-8"?>
<p:tagLst xmlns:p="http://schemas.openxmlformats.org/presentationml/2006/main">
  <p:tag name="AS_UNIQUEID" val="645"/>
</p:tagLst>
</file>

<file path=ppt/tags/tag13.xml><?xml version="1.0" encoding="utf-8"?>
<p:tagLst xmlns:p="http://schemas.openxmlformats.org/presentationml/2006/main">
  <p:tag name="AS_UNIQUEID" val="533"/>
</p:tagLst>
</file>

<file path=ppt/tags/tag130.xml><?xml version="1.0" encoding="utf-8"?>
<p:tagLst xmlns:p="http://schemas.openxmlformats.org/presentationml/2006/main">
  <p:tag name="AS_UNIQUEID" val="646"/>
</p:tagLst>
</file>

<file path=ppt/tags/tag131.xml><?xml version="1.0" encoding="utf-8"?>
<p:tagLst xmlns:p="http://schemas.openxmlformats.org/presentationml/2006/main">
  <p:tag name="AS_UNIQUEID" val="647"/>
</p:tagLst>
</file>

<file path=ppt/tags/tag132.xml><?xml version="1.0" encoding="utf-8"?>
<p:tagLst xmlns:p="http://schemas.openxmlformats.org/presentationml/2006/main">
  <p:tag name="AS_UNIQUEID" val="648"/>
</p:tagLst>
</file>

<file path=ppt/tags/tag133.xml><?xml version="1.0" encoding="utf-8"?>
<p:tagLst xmlns:p="http://schemas.openxmlformats.org/presentationml/2006/main">
  <p:tag name="AS_UNIQUEID" val="649"/>
</p:tagLst>
</file>

<file path=ppt/tags/tag134.xml><?xml version="1.0" encoding="utf-8"?>
<p:tagLst xmlns:p="http://schemas.openxmlformats.org/presentationml/2006/main">
  <p:tag name="AS_UNIQUEID" val="650"/>
  <p:tag name="KSO_WM_BEAUTIFY_FLAG" val=""/>
</p:tagLst>
</file>

<file path=ppt/tags/tag135.xml><?xml version="1.0" encoding="utf-8"?>
<p:tagLst xmlns:p="http://schemas.openxmlformats.org/presentationml/2006/main">
  <p:tag name="AS_UNIQUEID" val="651"/>
  <p:tag name="KSO_WM_BEAUTIFY_FLAG" val=""/>
</p:tagLst>
</file>

<file path=ppt/tags/tag136.xml><?xml version="1.0" encoding="utf-8"?>
<p:tagLst xmlns:p="http://schemas.openxmlformats.org/presentationml/2006/main">
  <p:tag name="AS_UNIQUEID" val="652"/>
  <p:tag name="KSO_WM_BEAUTIFY_FLAG" val=""/>
</p:tagLst>
</file>

<file path=ppt/tags/tag137.xml><?xml version="1.0" encoding="utf-8"?>
<p:tagLst xmlns:p="http://schemas.openxmlformats.org/presentationml/2006/main">
  <p:tag name="AS_UNIQUEID" val="653"/>
</p:tagLst>
</file>

<file path=ppt/tags/tag138.xml><?xml version="1.0" encoding="utf-8"?>
<p:tagLst xmlns:p="http://schemas.openxmlformats.org/presentationml/2006/main">
  <p:tag name="AS_UNIQUEID" val="654"/>
</p:tagLst>
</file>

<file path=ppt/tags/tag139.xml><?xml version="1.0" encoding="utf-8"?>
<p:tagLst xmlns:p="http://schemas.openxmlformats.org/presentationml/2006/main">
  <p:tag name="AS_UNIQUEID" val="655"/>
</p:tagLst>
</file>

<file path=ppt/tags/tag14.xml><?xml version="1.0" encoding="utf-8"?>
<p:tagLst xmlns:p="http://schemas.openxmlformats.org/presentationml/2006/main">
  <p:tag name="AS_UNIQUEID" val="534"/>
</p:tagLst>
</file>

<file path=ppt/tags/tag140.xml><?xml version="1.0" encoding="utf-8"?>
<p:tagLst xmlns:p="http://schemas.openxmlformats.org/presentationml/2006/main">
  <p:tag name="AS_UNIQUEID" val="656"/>
</p:tagLst>
</file>

<file path=ppt/tags/tag141.xml><?xml version="1.0" encoding="utf-8"?>
<p:tagLst xmlns:p="http://schemas.openxmlformats.org/presentationml/2006/main">
  <p:tag name="AS_UNIQUEID" val="657"/>
</p:tagLst>
</file>

<file path=ppt/tags/tag142.xml><?xml version="1.0" encoding="utf-8"?>
<p:tagLst xmlns:p="http://schemas.openxmlformats.org/presentationml/2006/main">
  <p:tag name="AS_UNIQUEID" val="658"/>
</p:tagLst>
</file>

<file path=ppt/tags/tag143.xml><?xml version="1.0" encoding="utf-8"?>
<p:tagLst xmlns:p="http://schemas.openxmlformats.org/presentationml/2006/main">
  <p:tag name="AS_UNIQUEID" val="659"/>
</p:tagLst>
</file>

<file path=ppt/tags/tag144.xml><?xml version="1.0" encoding="utf-8"?>
<p:tagLst xmlns:p="http://schemas.openxmlformats.org/presentationml/2006/main">
  <p:tag name="AS_UNIQUEID" val="660"/>
</p:tagLst>
</file>

<file path=ppt/tags/tag145.xml><?xml version="1.0" encoding="utf-8"?>
<p:tagLst xmlns:p="http://schemas.openxmlformats.org/presentationml/2006/main">
  <p:tag name="AS_UNIQUEID" val="661"/>
</p:tagLst>
</file>

<file path=ppt/tags/tag146.xml><?xml version="1.0" encoding="utf-8"?>
<p:tagLst xmlns:p="http://schemas.openxmlformats.org/presentationml/2006/main">
  <p:tag name="AS_UNIQUEID" val="662"/>
</p:tagLst>
</file>

<file path=ppt/tags/tag147.xml><?xml version="1.0" encoding="utf-8"?>
<p:tagLst xmlns:p="http://schemas.openxmlformats.org/presentationml/2006/main">
  <p:tag name="AS_UNIQUEID" val="663"/>
</p:tagLst>
</file>

<file path=ppt/tags/tag148.xml><?xml version="1.0" encoding="utf-8"?>
<p:tagLst xmlns:p="http://schemas.openxmlformats.org/presentationml/2006/main">
  <p:tag name="AS_UNIQUEID" val="664"/>
</p:tagLst>
</file>

<file path=ppt/tags/tag149.xml><?xml version="1.0" encoding="utf-8"?>
<p:tagLst xmlns:p="http://schemas.openxmlformats.org/presentationml/2006/main">
  <p:tag name="AS_UNIQUEID" val="665"/>
</p:tagLst>
</file>

<file path=ppt/tags/tag15.xml><?xml version="1.0" encoding="utf-8"?>
<p:tagLst xmlns:p="http://schemas.openxmlformats.org/presentationml/2006/main">
  <p:tag name="AS_UNIQUEID" val="535"/>
</p:tagLst>
</file>

<file path=ppt/tags/tag150.xml><?xml version="1.0" encoding="utf-8"?>
<p:tagLst xmlns:p="http://schemas.openxmlformats.org/presentationml/2006/main">
  <p:tag name="AS_UNIQUEID" val="666"/>
</p:tagLst>
</file>

<file path=ppt/tags/tag151.xml><?xml version="1.0" encoding="utf-8"?>
<p:tagLst xmlns:p="http://schemas.openxmlformats.org/presentationml/2006/main">
  <p:tag name="AS_UNIQUEID" val="667"/>
</p:tagLst>
</file>

<file path=ppt/tags/tag152.xml><?xml version="1.0" encoding="utf-8"?>
<p:tagLst xmlns:p="http://schemas.openxmlformats.org/presentationml/2006/main">
  <p:tag name="AS_UNIQUEID" val="668"/>
</p:tagLst>
</file>

<file path=ppt/tags/tag153.xml><?xml version="1.0" encoding="utf-8"?>
<p:tagLst xmlns:p="http://schemas.openxmlformats.org/presentationml/2006/main">
  <p:tag name="AS_UNIQUEID" val="669"/>
  <p:tag name="KSO_WM_BEAUTIFY_FLAG" val=""/>
</p:tagLst>
</file>

<file path=ppt/tags/tag154.xml><?xml version="1.0" encoding="utf-8"?>
<p:tagLst xmlns:p="http://schemas.openxmlformats.org/presentationml/2006/main">
  <p:tag name="AS_UNIQUEID" val="670"/>
  <p:tag name="KSO_WM_BEAUTIFY_FLAG" val=""/>
</p:tagLst>
</file>

<file path=ppt/tags/tag155.xml><?xml version="1.0" encoding="utf-8"?>
<p:tagLst xmlns:p="http://schemas.openxmlformats.org/presentationml/2006/main">
  <p:tag name="AS_UNIQUEID" val="671"/>
  <p:tag name="KSO_WM_BEAUTIFY_FLAG" val=""/>
</p:tagLst>
</file>

<file path=ppt/tags/tag156.xml><?xml version="1.0" encoding="utf-8"?>
<p:tagLst xmlns:p="http://schemas.openxmlformats.org/presentationml/2006/main">
  <p:tag name="AS_UNIQUEID" val="672"/>
</p:tagLst>
</file>

<file path=ppt/tags/tag157.xml><?xml version="1.0" encoding="utf-8"?>
<p:tagLst xmlns:p="http://schemas.openxmlformats.org/presentationml/2006/main">
  <p:tag name="AS_UNIQUEID" val="673"/>
</p:tagLst>
</file>

<file path=ppt/tags/tag158.xml><?xml version="1.0" encoding="utf-8"?>
<p:tagLst xmlns:p="http://schemas.openxmlformats.org/presentationml/2006/main">
  <p:tag name="AS_UNIQUEID" val="674"/>
</p:tagLst>
</file>

<file path=ppt/tags/tag159.xml><?xml version="1.0" encoding="utf-8"?>
<p:tagLst xmlns:p="http://schemas.openxmlformats.org/presentationml/2006/main">
  <p:tag name="AS_UNIQUEID" val="675"/>
</p:tagLst>
</file>

<file path=ppt/tags/tag16.xml><?xml version="1.0" encoding="utf-8"?>
<p:tagLst xmlns:p="http://schemas.openxmlformats.org/presentationml/2006/main">
  <p:tag name="AS_UNIQUEID" val="536"/>
</p:tagLst>
</file>

<file path=ppt/tags/tag160.xml><?xml version="1.0" encoding="utf-8"?>
<p:tagLst xmlns:p="http://schemas.openxmlformats.org/presentationml/2006/main">
  <p:tag name="AS_UNIQUEID" val="676"/>
  <p:tag name="KSO_WM_DIAGRAM_VIRTUALLY_FRAME" val="{&quot;height&quot;:214.43160452440583,&quot;left&quot;:269.4668503937008,&quot;top&quot;:111.22851358583034,&quot;width&quot;:397.3422343356159}"/>
</p:tagLst>
</file>

<file path=ppt/tags/tag161.xml><?xml version="1.0" encoding="utf-8"?>
<p:tagLst xmlns:p="http://schemas.openxmlformats.org/presentationml/2006/main">
  <p:tag name="AS_UNIQUEID" val="677"/>
  <p:tag name="KSO_WM_DIAGRAM_VIRTUALLY_FRAME" val="{&quot;height&quot;:214.43160452440583,&quot;left&quot;:269.4668503937008,&quot;top&quot;:111.22851358583034,&quot;width&quot;:397.3422343356159}"/>
</p:tagLst>
</file>

<file path=ppt/tags/tag162.xml><?xml version="1.0" encoding="utf-8"?>
<p:tagLst xmlns:p="http://schemas.openxmlformats.org/presentationml/2006/main">
  <p:tag name="AS_UNIQUEID" val="678"/>
  <p:tag name="KSO_WM_DIAGRAM_VIRTUALLY_FRAME" val="{&quot;height&quot;:214.43160452440583,&quot;left&quot;:269.4668503937008,&quot;top&quot;:111.22851358583034,&quot;width&quot;:397.3422343356159}"/>
</p:tagLst>
</file>

<file path=ppt/tags/tag163.xml><?xml version="1.0" encoding="utf-8"?>
<p:tagLst xmlns:p="http://schemas.openxmlformats.org/presentationml/2006/main">
  <p:tag name="AS_UNIQUEID" val="679"/>
</p:tagLst>
</file>

<file path=ppt/tags/tag164.xml><?xml version="1.0" encoding="utf-8"?>
<p:tagLst xmlns:p="http://schemas.openxmlformats.org/presentationml/2006/main">
  <p:tag name="AS_UNIQUEID" val="680"/>
  <p:tag name="KSO_WM_DIAGRAM_VIRTUALLY_FRAME" val="{&quot;height&quot;:214.43160452440583,&quot;left&quot;:269.4668503937008,&quot;top&quot;:111.22851358583034,&quot;width&quot;:397.3422343356159}"/>
</p:tagLst>
</file>

<file path=ppt/tags/tag165.xml><?xml version="1.0" encoding="utf-8"?>
<p:tagLst xmlns:p="http://schemas.openxmlformats.org/presentationml/2006/main">
  <p:tag name="AS_UNIQUEID" val="681"/>
  <p:tag name="KSO_WM_DIAGRAM_VIRTUALLY_FRAME" val="{&quot;height&quot;:214.43160452440583,&quot;left&quot;:269.4668503937008,&quot;top&quot;:111.22851358583034,&quot;width&quot;:397.3422343356159}"/>
</p:tagLst>
</file>

<file path=ppt/tags/tag166.xml><?xml version="1.0" encoding="utf-8"?>
<p:tagLst xmlns:p="http://schemas.openxmlformats.org/presentationml/2006/main">
  <p:tag name="AS_UNIQUEID" val="682"/>
  <p:tag name="KSO_WM_DIAGRAM_VIRTUALLY_FRAME" val="{&quot;height&quot;:214.43160452440583,&quot;left&quot;:269.4668503937008,&quot;top&quot;:111.22851358583034,&quot;width&quot;:397.3422343356159}"/>
</p:tagLst>
</file>

<file path=ppt/tags/tag167.xml><?xml version="1.0" encoding="utf-8"?>
<p:tagLst xmlns:p="http://schemas.openxmlformats.org/presentationml/2006/main">
  <p:tag name="AS_UNIQUEID" val="683"/>
</p:tagLst>
</file>

<file path=ppt/tags/tag168.xml><?xml version="1.0" encoding="utf-8"?>
<p:tagLst xmlns:p="http://schemas.openxmlformats.org/presentationml/2006/main">
  <p:tag name="AS_UNIQUEID" val="684"/>
</p:tagLst>
</file>

<file path=ppt/tags/tag169.xml><?xml version="1.0" encoding="utf-8"?>
<p:tagLst xmlns:p="http://schemas.openxmlformats.org/presentationml/2006/main">
  <p:tag name="AS_UNIQUEID" val="685"/>
  <p:tag name="KSO_WM_BEAUTIFY_FLAG" val=""/>
</p:tagLst>
</file>

<file path=ppt/tags/tag17.xml><?xml version="1.0" encoding="utf-8"?>
<p:tagLst xmlns:p="http://schemas.openxmlformats.org/presentationml/2006/main">
  <p:tag name="AS_UNIQUEID" val="537"/>
</p:tagLst>
</file>

<file path=ppt/tags/tag170.xml><?xml version="1.0" encoding="utf-8"?>
<p:tagLst xmlns:p="http://schemas.openxmlformats.org/presentationml/2006/main">
  <p:tag name="AS_UNIQUEID" val="686"/>
  <p:tag name="KSO_WM_BEAUTIFY_FLAG" val=""/>
</p:tagLst>
</file>

<file path=ppt/tags/tag171.xml><?xml version="1.0" encoding="utf-8"?>
<p:tagLst xmlns:p="http://schemas.openxmlformats.org/presentationml/2006/main">
  <p:tag name="AS_UNIQUEID" val="687"/>
  <p:tag name="KSO_WM_BEAUTIFY_FLAG" val=""/>
</p:tagLst>
</file>

<file path=ppt/tags/tag172.xml><?xml version="1.0" encoding="utf-8"?>
<p:tagLst xmlns:p="http://schemas.openxmlformats.org/presentationml/2006/main">
  <p:tag name="AS_UNIQUEID" val="688"/>
</p:tagLst>
</file>

<file path=ppt/tags/tag173.xml><?xml version="1.0" encoding="utf-8"?>
<p:tagLst xmlns:p="http://schemas.openxmlformats.org/presentationml/2006/main">
  <p:tag name="AS_UNIQUEID" val="689"/>
</p:tagLst>
</file>

<file path=ppt/tags/tag174.xml><?xml version="1.0" encoding="utf-8"?>
<p:tagLst xmlns:p="http://schemas.openxmlformats.org/presentationml/2006/main">
  <p:tag name="AS_UNIQUEID" val="690"/>
</p:tagLst>
</file>

<file path=ppt/tags/tag175.xml><?xml version="1.0" encoding="utf-8"?>
<p:tagLst xmlns:p="http://schemas.openxmlformats.org/presentationml/2006/main">
  <p:tag name="AS_UNIQUEID" val="691"/>
</p:tagLst>
</file>

<file path=ppt/tags/tag176.xml><?xml version="1.0" encoding="utf-8"?>
<p:tagLst xmlns:p="http://schemas.openxmlformats.org/presentationml/2006/main">
  <p:tag name="AS_UNIQUEID" val="692"/>
</p:tagLst>
</file>

<file path=ppt/tags/tag177.xml><?xml version="1.0" encoding="utf-8"?>
<p:tagLst xmlns:p="http://schemas.openxmlformats.org/presentationml/2006/main">
  <p:tag name="AS_UNIQUEID" val="693"/>
</p:tagLst>
</file>

<file path=ppt/tags/tag178.xml><?xml version="1.0" encoding="utf-8"?>
<p:tagLst xmlns:p="http://schemas.openxmlformats.org/presentationml/2006/main">
  <p:tag name="AS_UNIQUEID" val="694"/>
</p:tagLst>
</file>

<file path=ppt/tags/tag179.xml><?xml version="1.0" encoding="utf-8"?>
<p:tagLst xmlns:p="http://schemas.openxmlformats.org/presentationml/2006/main">
  <p:tag name="AS_UNIQUEID" val="695"/>
</p:tagLst>
</file>

<file path=ppt/tags/tag18.xml><?xml version="1.0" encoding="utf-8"?>
<p:tagLst xmlns:p="http://schemas.openxmlformats.org/presentationml/2006/main">
  <p:tag name="AS_UNIQUEID" val="538"/>
</p:tagLst>
</file>

<file path=ppt/tags/tag180.xml><?xml version="1.0" encoding="utf-8"?>
<p:tagLst xmlns:p="http://schemas.openxmlformats.org/presentationml/2006/main">
  <p:tag name="AS_UNIQUEID" val="696"/>
</p:tagLst>
</file>

<file path=ppt/tags/tag181.xml><?xml version="1.0" encoding="utf-8"?>
<p:tagLst xmlns:p="http://schemas.openxmlformats.org/presentationml/2006/main">
  <p:tag name="AS_UNIQUEID" val="697"/>
</p:tagLst>
</file>

<file path=ppt/tags/tag182.xml><?xml version="1.0" encoding="utf-8"?>
<p:tagLst xmlns:p="http://schemas.openxmlformats.org/presentationml/2006/main">
  <p:tag name="AS_UNIQUEID" val="698"/>
</p:tagLst>
</file>

<file path=ppt/tags/tag183.xml><?xml version="1.0" encoding="utf-8"?>
<p:tagLst xmlns:p="http://schemas.openxmlformats.org/presentationml/2006/main">
  <p:tag name="AS_UNIQUEID" val="699"/>
</p:tagLst>
</file>

<file path=ppt/tags/tag184.xml><?xml version="1.0" encoding="utf-8"?>
<p:tagLst xmlns:p="http://schemas.openxmlformats.org/presentationml/2006/main">
  <p:tag name="AS_UNIQUEID" val="700"/>
</p:tagLst>
</file>

<file path=ppt/tags/tag185.xml><?xml version="1.0" encoding="utf-8"?>
<p:tagLst xmlns:p="http://schemas.openxmlformats.org/presentationml/2006/main">
  <p:tag name="AS_UNIQUEID" val="701"/>
</p:tagLst>
</file>

<file path=ppt/tags/tag186.xml><?xml version="1.0" encoding="utf-8"?>
<p:tagLst xmlns:p="http://schemas.openxmlformats.org/presentationml/2006/main">
  <p:tag name="AS_UNIQUEID" val="702"/>
  <p:tag name="KSO_WM_BEAUTIFY_FLAG" val=""/>
</p:tagLst>
</file>

<file path=ppt/tags/tag187.xml><?xml version="1.0" encoding="utf-8"?>
<p:tagLst xmlns:p="http://schemas.openxmlformats.org/presentationml/2006/main">
  <p:tag name="AS_UNIQUEID" val="703"/>
  <p:tag name="KSO_WM_BEAUTIFY_FLAG" val=""/>
</p:tagLst>
</file>

<file path=ppt/tags/tag188.xml><?xml version="1.0" encoding="utf-8"?>
<p:tagLst xmlns:p="http://schemas.openxmlformats.org/presentationml/2006/main">
  <p:tag name="AS_UNIQUEID" val="704"/>
  <p:tag name="KSO_WM_BEAUTIFY_FLAG" val=""/>
</p:tagLst>
</file>

<file path=ppt/tags/tag189.xml><?xml version="1.0" encoding="utf-8"?>
<p:tagLst xmlns:p="http://schemas.openxmlformats.org/presentationml/2006/main">
  <p:tag name="AS_UNIQUEID" val="705"/>
</p:tagLst>
</file>

<file path=ppt/tags/tag19.xml><?xml version="1.0" encoding="utf-8"?>
<p:tagLst xmlns:p="http://schemas.openxmlformats.org/presentationml/2006/main">
  <p:tag name="AS_UNIQUEID" val="539"/>
</p:tagLst>
</file>

<file path=ppt/tags/tag190.xml><?xml version="1.0" encoding="utf-8"?>
<p:tagLst xmlns:p="http://schemas.openxmlformats.org/presentationml/2006/main">
  <p:tag name="AS_UNIQUEID" val="706"/>
</p:tagLst>
</file>

<file path=ppt/tags/tag191.xml><?xml version="1.0" encoding="utf-8"?>
<p:tagLst xmlns:p="http://schemas.openxmlformats.org/presentationml/2006/main">
  <p:tag name="AS_UNIQUEID" val="707"/>
</p:tagLst>
</file>

<file path=ppt/tags/tag192.xml><?xml version="1.0" encoding="utf-8"?>
<p:tagLst xmlns:p="http://schemas.openxmlformats.org/presentationml/2006/main">
  <p:tag name="AS_UNIQUEID" val="708"/>
</p:tagLst>
</file>

<file path=ppt/tags/tag193.xml><?xml version="1.0" encoding="utf-8"?>
<p:tagLst xmlns:p="http://schemas.openxmlformats.org/presentationml/2006/main">
  <p:tag name="AS_UNIQUEID" val="709"/>
</p:tagLst>
</file>

<file path=ppt/tags/tag194.xml><?xml version="1.0" encoding="utf-8"?>
<p:tagLst xmlns:p="http://schemas.openxmlformats.org/presentationml/2006/main">
  <p:tag name="AS_UNIQUEID" val="710"/>
</p:tagLst>
</file>

<file path=ppt/tags/tag195.xml><?xml version="1.0" encoding="utf-8"?>
<p:tagLst xmlns:p="http://schemas.openxmlformats.org/presentationml/2006/main">
  <p:tag name="AS_UNIQUEID" val="711"/>
</p:tagLst>
</file>

<file path=ppt/tags/tag196.xml><?xml version="1.0" encoding="utf-8"?>
<p:tagLst xmlns:p="http://schemas.openxmlformats.org/presentationml/2006/main">
  <p:tag name="AS_UNIQUEID" val="712"/>
</p:tagLst>
</file>

<file path=ppt/tags/tag197.xml><?xml version="1.0" encoding="utf-8"?>
<p:tagLst xmlns:p="http://schemas.openxmlformats.org/presentationml/2006/main">
  <p:tag name="AS_UNIQUEID" val="713"/>
</p:tagLst>
</file>

<file path=ppt/tags/tag198.xml><?xml version="1.0" encoding="utf-8"?>
<p:tagLst xmlns:p="http://schemas.openxmlformats.org/presentationml/2006/main">
  <p:tag name="AS_UNIQUEID" val="714"/>
</p:tagLst>
</file>

<file path=ppt/tags/tag199.xml><?xml version="1.0" encoding="utf-8"?>
<p:tagLst xmlns:p="http://schemas.openxmlformats.org/presentationml/2006/main">
  <p:tag name="AS_UNIQUEID" val="715"/>
</p:tagLst>
</file>

<file path=ppt/tags/tag2.xml><?xml version="1.0" encoding="utf-8"?>
<p:tagLst xmlns:p="http://schemas.openxmlformats.org/presentationml/2006/main">
  <p:tag name="AS_UNIQUEID" val="522"/>
</p:tagLst>
</file>

<file path=ppt/tags/tag20.xml><?xml version="1.0" encoding="utf-8"?>
<p:tagLst xmlns:p="http://schemas.openxmlformats.org/presentationml/2006/main">
  <p:tag name="AS_UNIQUEID" val="540"/>
</p:tagLst>
</file>

<file path=ppt/tags/tag200.xml><?xml version="1.0" encoding="utf-8"?>
<p:tagLst xmlns:p="http://schemas.openxmlformats.org/presentationml/2006/main">
  <p:tag name="AS_UNIQUEID" val="716"/>
</p:tagLst>
</file>

<file path=ppt/tags/tag201.xml><?xml version="1.0" encoding="utf-8"?>
<p:tagLst xmlns:p="http://schemas.openxmlformats.org/presentationml/2006/main">
  <p:tag name="AS_UNIQUEID" val="717"/>
</p:tagLst>
</file>

<file path=ppt/tags/tag202.xml><?xml version="1.0" encoding="utf-8"?>
<p:tagLst xmlns:p="http://schemas.openxmlformats.org/presentationml/2006/main">
  <p:tag name="AS_UNIQUEID" val="718"/>
</p:tagLst>
</file>

<file path=ppt/tags/tag203.xml><?xml version="1.0" encoding="utf-8"?>
<p:tagLst xmlns:p="http://schemas.openxmlformats.org/presentationml/2006/main">
  <p:tag name="AS_UNIQUEID" val="719"/>
</p:tagLst>
</file>

<file path=ppt/tags/tag204.xml><?xml version="1.0" encoding="utf-8"?>
<p:tagLst xmlns:p="http://schemas.openxmlformats.org/presentationml/2006/main">
  <p:tag name="AS_UNIQUEID" val="720"/>
</p:tagLst>
</file>

<file path=ppt/tags/tag205.xml><?xml version="1.0" encoding="utf-8"?>
<p:tagLst xmlns:p="http://schemas.openxmlformats.org/presentationml/2006/main">
  <p:tag name="AS_UNIQUEID" val="721"/>
  <p:tag name="KSO_WM_BEAUTIFY_FLAG" val=""/>
</p:tagLst>
</file>

<file path=ppt/tags/tag206.xml><?xml version="1.0" encoding="utf-8"?>
<p:tagLst xmlns:p="http://schemas.openxmlformats.org/presentationml/2006/main">
  <p:tag name="AS_UNIQUEID" val="722"/>
  <p:tag name="KSO_WM_BEAUTIFY_FLAG" val=""/>
</p:tagLst>
</file>

<file path=ppt/tags/tag207.xml><?xml version="1.0" encoding="utf-8"?>
<p:tagLst xmlns:p="http://schemas.openxmlformats.org/presentationml/2006/main">
  <p:tag name="AS_UNIQUEID" val="723"/>
  <p:tag name="KSO_WM_BEAUTIFY_FLAG" val=""/>
</p:tagLst>
</file>

<file path=ppt/tags/tag208.xml><?xml version="1.0" encoding="utf-8"?>
<p:tagLst xmlns:p="http://schemas.openxmlformats.org/presentationml/2006/main">
  <p:tag name="AS_UNIQUEID" val="724"/>
</p:tagLst>
</file>

<file path=ppt/tags/tag209.xml><?xml version="1.0" encoding="utf-8"?>
<p:tagLst xmlns:p="http://schemas.openxmlformats.org/presentationml/2006/main">
  <p:tag name="AS_UNIQUEID" val="725"/>
</p:tagLst>
</file>

<file path=ppt/tags/tag21.xml><?xml version="1.0" encoding="utf-8"?>
<p:tagLst xmlns:p="http://schemas.openxmlformats.org/presentationml/2006/main">
  <p:tag name="AS_UNIQUEID" val="541"/>
</p:tagLst>
</file>

<file path=ppt/tags/tag210.xml><?xml version="1.0" encoding="utf-8"?>
<p:tagLst xmlns:p="http://schemas.openxmlformats.org/presentationml/2006/main">
  <p:tag name="AS_UNIQUEID" val="726"/>
</p:tagLst>
</file>

<file path=ppt/tags/tag211.xml><?xml version="1.0" encoding="utf-8"?>
<p:tagLst xmlns:p="http://schemas.openxmlformats.org/presentationml/2006/main">
  <p:tag name="AS_UNIQUEID" val="727"/>
</p:tagLst>
</file>

<file path=ppt/tags/tag212.xml><?xml version="1.0" encoding="utf-8"?>
<p:tagLst xmlns:p="http://schemas.openxmlformats.org/presentationml/2006/main">
  <p:tag name="AS_UNIQUEID" val="728"/>
</p:tagLst>
</file>

<file path=ppt/tags/tag213.xml><?xml version="1.0" encoding="utf-8"?>
<p:tagLst xmlns:p="http://schemas.openxmlformats.org/presentationml/2006/main">
  <p:tag name="AS_UNIQUEID" val="729"/>
</p:tagLst>
</file>

<file path=ppt/tags/tag214.xml><?xml version="1.0" encoding="utf-8"?>
<p:tagLst xmlns:p="http://schemas.openxmlformats.org/presentationml/2006/main">
  <p:tag name="AS_UNIQUEID" val="730"/>
  <p:tag name="KSO_WM_BEAUTIFY_FLAG" val=""/>
</p:tagLst>
</file>

<file path=ppt/tags/tag215.xml><?xml version="1.0" encoding="utf-8"?>
<p:tagLst xmlns:p="http://schemas.openxmlformats.org/presentationml/2006/main">
  <p:tag name="AS_UNIQUEID" val="731"/>
  <p:tag name="KSO_WM_BEAUTIFY_FLAG" val=""/>
</p:tagLst>
</file>

<file path=ppt/tags/tag216.xml><?xml version="1.0" encoding="utf-8"?>
<p:tagLst xmlns:p="http://schemas.openxmlformats.org/presentationml/2006/main">
  <p:tag name="AS_UNIQUEID" val="732"/>
  <p:tag name="KSO_WM_BEAUTIFY_FLAG" val=""/>
</p:tagLst>
</file>

<file path=ppt/tags/tag217.xml><?xml version="1.0" encoding="utf-8"?>
<p:tagLst xmlns:p="http://schemas.openxmlformats.org/presentationml/2006/main">
  <p:tag name="AS_UNIQUEID" val="733"/>
</p:tagLst>
</file>

<file path=ppt/tags/tag218.xml><?xml version="1.0" encoding="utf-8"?>
<p:tagLst xmlns:p="http://schemas.openxmlformats.org/presentationml/2006/main">
  <p:tag name="AS_UNIQUEID" val="734"/>
</p:tagLst>
</file>

<file path=ppt/tags/tag219.xml><?xml version="1.0" encoding="utf-8"?>
<p:tagLst xmlns:p="http://schemas.openxmlformats.org/presentationml/2006/main">
  <p:tag name="AS_UNIQUEID" val="735"/>
</p:tagLst>
</file>

<file path=ppt/tags/tag22.xml><?xml version="1.0" encoding="utf-8"?>
<p:tagLst xmlns:p="http://schemas.openxmlformats.org/presentationml/2006/main">
  <p:tag name="AS_UNIQUEID" val="542"/>
</p:tagLst>
</file>

<file path=ppt/tags/tag220.xml><?xml version="1.0" encoding="utf-8"?>
<p:tagLst xmlns:p="http://schemas.openxmlformats.org/presentationml/2006/main">
  <p:tag name="AS_UNIQUEID" val="736"/>
</p:tagLst>
</file>

<file path=ppt/tags/tag221.xml><?xml version="1.0" encoding="utf-8"?>
<p:tagLst xmlns:p="http://schemas.openxmlformats.org/presentationml/2006/main">
  <p:tag name="AS_UNIQUEID" val="737"/>
</p:tagLst>
</file>

<file path=ppt/tags/tag222.xml><?xml version="1.0" encoding="utf-8"?>
<p:tagLst xmlns:p="http://schemas.openxmlformats.org/presentationml/2006/main">
  <p:tag name="AS_UNIQUEID" val="738"/>
</p:tagLst>
</file>

<file path=ppt/tags/tag223.xml><?xml version="1.0" encoding="utf-8"?>
<p:tagLst xmlns:p="http://schemas.openxmlformats.org/presentationml/2006/main">
  <p:tag name="AS_UNIQUEID" val="739"/>
  <p:tag name="KSO_WM_BEAUTIFY_FLAG" val=""/>
</p:tagLst>
</file>

<file path=ppt/tags/tag224.xml><?xml version="1.0" encoding="utf-8"?>
<p:tagLst xmlns:p="http://schemas.openxmlformats.org/presentationml/2006/main">
  <p:tag name="AS_UNIQUEID" val="740"/>
  <p:tag name="KSO_WM_BEAUTIFY_FLAG" val=""/>
</p:tagLst>
</file>

<file path=ppt/tags/tag225.xml><?xml version="1.0" encoding="utf-8"?>
<p:tagLst xmlns:p="http://schemas.openxmlformats.org/presentationml/2006/main">
  <p:tag name="AS_UNIQUEID" val="741"/>
  <p:tag name="KSO_WM_BEAUTIFY_FLAG" val=""/>
</p:tagLst>
</file>

<file path=ppt/tags/tag226.xml><?xml version="1.0" encoding="utf-8"?>
<p:tagLst xmlns:p="http://schemas.openxmlformats.org/presentationml/2006/main">
  <p:tag name="AS_UNIQUEID" val="742"/>
</p:tagLst>
</file>

<file path=ppt/tags/tag227.xml><?xml version="1.0" encoding="utf-8"?>
<p:tagLst xmlns:p="http://schemas.openxmlformats.org/presentationml/2006/main">
  <p:tag name="AS_UNIQUEID" val="743"/>
  <p:tag name="KSO_WM_MEDIACOVER_FLAG" val="1"/>
  <p:tag name="KSO_WM_UNIT_MEDIACOVER_BTN_STATE" val="1"/>
  <p:tag name="KSO_WM_UNIT_MEDIACOVER_BTNRECT" val="0*0*0*0"/>
</p:tagLst>
</file>

<file path=ppt/tags/tag228.xml><?xml version="1.0" encoding="utf-8"?>
<p:tagLst xmlns:p="http://schemas.openxmlformats.org/presentationml/2006/main">
  <p:tag name="AS_UNIQUEID" val="744"/>
</p:tagLst>
</file>

<file path=ppt/tags/tag229.xml><?xml version="1.0" encoding="utf-8"?>
<p:tagLst xmlns:p="http://schemas.openxmlformats.org/presentationml/2006/main">
  <p:tag name="AS_UNIQUEID" val="745"/>
</p:tagLst>
</file>

<file path=ppt/tags/tag23.xml><?xml version="1.0" encoding="utf-8"?>
<p:tagLst xmlns:p="http://schemas.openxmlformats.org/presentationml/2006/main">
  <p:tag name="AS_UNIQUEID" val="543"/>
</p:tagLst>
</file>

<file path=ppt/tags/tag230.xml><?xml version="1.0" encoding="utf-8"?>
<p:tagLst xmlns:p="http://schemas.openxmlformats.org/presentationml/2006/main">
  <p:tag name="AS_UNIQUEID" val="746"/>
</p:tagLst>
</file>

<file path=ppt/tags/tag231.xml><?xml version="1.0" encoding="utf-8"?>
<p:tagLst xmlns:p="http://schemas.openxmlformats.org/presentationml/2006/main">
  <p:tag name="AS_UNIQUEID" val="747"/>
</p:tagLst>
</file>

<file path=ppt/tags/tag232.xml><?xml version="1.0" encoding="utf-8"?>
<p:tagLst xmlns:p="http://schemas.openxmlformats.org/presentationml/2006/main">
  <p:tag name="AS_UNIQUEID" val="748"/>
</p:tagLst>
</file>

<file path=ppt/tags/tag233.xml><?xml version="1.0" encoding="utf-8"?>
<p:tagLst xmlns:p="http://schemas.openxmlformats.org/presentationml/2006/main">
  <p:tag name="AS_UNIQUEID" val="749"/>
</p:tagLst>
</file>

<file path=ppt/tags/tag234.xml><?xml version="1.0" encoding="utf-8"?>
<p:tagLst xmlns:p="http://schemas.openxmlformats.org/presentationml/2006/main">
  <p:tag name="AS_UNIQUEID" val="750"/>
</p:tagLst>
</file>

<file path=ppt/tags/tag235.xml><?xml version="1.0" encoding="utf-8"?>
<p:tagLst xmlns:p="http://schemas.openxmlformats.org/presentationml/2006/main">
  <p:tag name="AS_UNIQUEID" val="751"/>
</p:tagLst>
</file>

<file path=ppt/tags/tag236.xml><?xml version="1.0" encoding="utf-8"?>
<p:tagLst xmlns:p="http://schemas.openxmlformats.org/presentationml/2006/main">
  <p:tag name="AS_UNIQUEID" val="752"/>
</p:tagLst>
</file>

<file path=ppt/tags/tag237.xml><?xml version="1.0" encoding="utf-8"?>
<p:tagLst xmlns:p="http://schemas.openxmlformats.org/presentationml/2006/main">
  <p:tag name="AS_UNIQUEID" val="753"/>
</p:tagLst>
</file>

<file path=ppt/tags/tag238.xml><?xml version="1.0" encoding="utf-8"?>
<p:tagLst xmlns:p="http://schemas.openxmlformats.org/presentationml/2006/main">
  <p:tag name="AS_UNIQUEID" val="754"/>
</p:tagLst>
</file>

<file path=ppt/tags/tag239.xml><?xml version="1.0" encoding="utf-8"?>
<p:tagLst xmlns:p="http://schemas.openxmlformats.org/presentationml/2006/main">
  <p:tag name="AS_UNIQUEID" val="755"/>
</p:tagLst>
</file>

<file path=ppt/tags/tag24.xml><?xml version="1.0" encoding="utf-8"?>
<p:tagLst xmlns:p="http://schemas.openxmlformats.org/presentationml/2006/main">
  <p:tag name="AS_UNIQUEID" val="544"/>
</p:tagLst>
</file>

<file path=ppt/tags/tag240.xml><?xml version="1.0" encoding="utf-8"?>
<p:tagLst xmlns:p="http://schemas.openxmlformats.org/presentationml/2006/main">
  <p:tag name="AS_UNIQUEID" val="756"/>
</p:tagLst>
</file>

<file path=ppt/tags/tag241.xml><?xml version="1.0" encoding="utf-8"?>
<p:tagLst xmlns:p="http://schemas.openxmlformats.org/presentationml/2006/main">
  <p:tag name="AS_UNIQUEID" val="757"/>
</p:tagLst>
</file>

<file path=ppt/tags/tag242.xml><?xml version="1.0" encoding="utf-8"?>
<p:tagLst xmlns:p="http://schemas.openxmlformats.org/presentationml/2006/main">
  <p:tag name="AS_UNIQUEID" val="758"/>
</p:tagLst>
</file>

<file path=ppt/tags/tag243.xml><?xml version="1.0" encoding="utf-8"?>
<p:tagLst xmlns:p="http://schemas.openxmlformats.org/presentationml/2006/main">
  <p:tag name="AS_UNIQUEID" val="759"/>
</p:tagLst>
</file>

<file path=ppt/tags/tag244.xml><?xml version="1.0" encoding="utf-8"?>
<p:tagLst xmlns:p="http://schemas.openxmlformats.org/presentationml/2006/main">
  <p:tag name="AS_UNIQUEID" val="760"/>
</p:tagLst>
</file>

<file path=ppt/tags/tag245.xml><?xml version="1.0" encoding="utf-8"?>
<p:tagLst xmlns:p="http://schemas.openxmlformats.org/presentationml/2006/main">
  <p:tag name="AS_UNIQUEID" val="761"/>
</p:tagLst>
</file>

<file path=ppt/tags/tag246.xml><?xml version="1.0" encoding="utf-8"?>
<p:tagLst xmlns:p="http://schemas.openxmlformats.org/presentationml/2006/main">
  <p:tag name="AS_UNIQUEID" val="762"/>
</p:tagLst>
</file>

<file path=ppt/tags/tag247.xml><?xml version="1.0" encoding="utf-8"?>
<p:tagLst xmlns:p="http://schemas.openxmlformats.org/presentationml/2006/main">
  <p:tag name="AS_UNIQUEID" val="763"/>
</p:tagLst>
</file>

<file path=ppt/tags/tag248.xml><?xml version="1.0" encoding="utf-8"?>
<p:tagLst xmlns:p="http://schemas.openxmlformats.org/presentationml/2006/main">
  <p:tag name="AS_UNIQUEID" val="764"/>
</p:tagLst>
</file>

<file path=ppt/tags/tag249.xml><?xml version="1.0" encoding="utf-8"?>
<p:tagLst xmlns:p="http://schemas.openxmlformats.org/presentationml/2006/main">
  <p:tag name="AS_UNIQUEID" val="765"/>
</p:tagLst>
</file>

<file path=ppt/tags/tag25.xml><?xml version="1.0" encoding="utf-8"?>
<p:tagLst xmlns:p="http://schemas.openxmlformats.org/presentationml/2006/main">
  <p:tag name="AS_UNIQUEID" val="545"/>
</p:tagLst>
</file>

<file path=ppt/tags/tag250.xml><?xml version="1.0" encoding="utf-8"?>
<p:tagLst xmlns:p="http://schemas.openxmlformats.org/presentationml/2006/main">
  <p:tag name="AS_UNIQUEID" val="766"/>
</p:tagLst>
</file>

<file path=ppt/tags/tag251.xml><?xml version="1.0" encoding="utf-8"?>
<p:tagLst xmlns:p="http://schemas.openxmlformats.org/presentationml/2006/main">
  <p:tag name="AS_UNIQUEID" val="767"/>
</p:tagLst>
</file>

<file path=ppt/tags/tag252.xml><?xml version="1.0" encoding="utf-8"?>
<p:tagLst xmlns:p="http://schemas.openxmlformats.org/presentationml/2006/main">
  <p:tag name="AS_UNIQUEID" val="768"/>
</p:tagLst>
</file>

<file path=ppt/tags/tag253.xml><?xml version="1.0" encoding="utf-8"?>
<p:tagLst xmlns:p="http://schemas.openxmlformats.org/presentationml/2006/main">
  <p:tag name="AS_UNIQUEID" val="769"/>
  <p:tag name="KSO_WM_BEAUTIFY_FLAG" val=""/>
</p:tagLst>
</file>

<file path=ppt/tags/tag254.xml><?xml version="1.0" encoding="utf-8"?>
<p:tagLst xmlns:p="http://schemas.openxmlformats.org/presentationml/2006/main">
  <p:tag name="AS_UNIQUEID" val="770"/>
  <p:tag name="KSO_WM_BEAUTIFY_FLAG" val=""/>
</p:tagLst>
</file>

<file path=ppt/tags/tag255.xml><?xml version="1.0" encoding="utf-8"?>
<p:tagLst xmlns:p="http://schemas.openxmlformats.org/presentationml/2006/main">
  <p:tag name="AS_UNIQUEID" val="771"/>
  <p:tag name="KSO_WM_BEAUTIFY_FLAG" val=""/>
</p:tagLst>
</file>

<file path=ppt/tags/tag256.xml><?xml version="1.0" encoding="utf-8"?>
<p:tagLst xmlns:p="http://schemas.openxmlformats.org/presentationml/2006/main">
  <p:tag name="AS_UNIQUEID" val="772"/>
</p:tagLst>
</file>

<file path=ppt/tags/tag257.xml><?xml version="1.0" encoding="utf-8"?>
<p:tagLst xmlns:p="http://schemas.openxmlformats.org/presentationml/2006/main">
  <p:tag name="AS_UNIQUEID" val="773"/>
</p:tagLst>
</file>

<file path=ppt/tags/tag258.xml><?xml version="1.0" encoding="utf-8"?>
<p:tagLst xmlns:p="http://schemas.openxmlformats.org/presentationml/2006/main">
  <p:tag name="AS_UNIQUEID" val="774"/>
</p:tagLst>
</file>

<file path=ppt/tags/tag259.xml><?xml version="1.0" encoding="utf-8"?>
<p:tagLst xmlns:p="http://schemas.openxmlformats.org/presentationml/2006/main">
  <p:tag name="AS_UNIQUEID" val="775"/>
  <p:tag name="KSO_WM_MEDIACOVER_FLAG" val="1"/>
  <p:tag name="KSO_WM_UNIT_MEDIACOVER_BTN_STATE" val="1"/>
  <p:tag name="KSO_WM_UNIT_MEDIACOVER_BTNRECT" val="0*0*0*0"/>
</p:tagLst>
</file>

<file path=ppt/tags/tag26.xml><?xml version="1.0" encoding="utf-8"?>
<p:tagLst xmlns:p="http://schemas.openxmlformats.org/presentationml/2006/main">
  <p:tag name="AS_UNIQUEID" val="546"/>
</p:tagLst>
</file>

<file path=ppt/tags/tag260.xml><?xml version="1.0" encoding="utf-8"?>
<p:tagLst xmlns:p="http://schemas.openxmlformats.org/presentationml/2006/main">
  <p:tag name="AS_UNIQUEID" val="776"/>
</p:tagLst>
</file>

<file path=ppt/tags/tag261.xml><?xml version="1.0" encoding="utf-8"?>
<p:tagLst xmlns:p="http://schemas.openxmlformats.org/presentationml/2006/main">
  <p:tag name="AS_UNIQUEID" val="777"/>
</p:tagLst>
</file>

<file path=ppt/tags/tag262.xml><?xml version="1.0" encoding="utf-8"?>
<p:tagLst xmlns:p="http://schemas.openxmlformats.org/presentationml/2006/main">
  <p:tag name="AS_UNIQUEID" val="778"/>
</p:tagLst>
</file>

<file path=ppt/tags/tag263.xml><?xml version="1.0" encoding="utf-8"?>
<p:tagLst xmlns:p="http://schemas.openxmlformats.org/presentationml/2006/main">
  <p:tag name="AS_UNIQUEID" val="779"/>
  <p:tag name="KSO_WM_BEAUTIFY_FLAG" val=""/>
</p:tagLst>
</file>

<file path=ppt/tags/tag264.xml><?xml version="1.0" encoding="utf-8"?>
<p:tagLst xmlns:p="http://schemas.openxmlformats.org/presentationml/2006/main">
  <p:tag name="AS_UNIQUEID" val="780"/>
  <p:tag name="KSO_WM_BEAUTIFY_FLAG" val=""/>
</p:tagLst>
</file>

<file path=ppt/tags/tag265.xml><?xml version="1.0" encoding="utf-8"?>
<p:tagLst xmlns:p="http://schemas.openxmlformats.org/presentationml/2006/main">
  <p:tag name="AS_UNIQUEID" val="781"/>
  <p:tag name="KSO_WM_BEAUTIFY_FLAG" val=""/>
</p:tagLst>
</file>

<file path=ppt/tags/tag266.xml><?xml version="1.0" encoding="utf-8"?>
<p:tagLst xmlns:p="http://schemas.openxmlformats.org/presentationml/2006/main">
  <p:tag name="AS_UNIQUEID" val="49"/>
</p:tagLst>
</file>

<file path=ppt/tags/tag267.xml><?xml version="1.0" encoding="utf-8"?>
<p:tagLst xmlns:p="http://schemas.openxmlformats.org/presentationml/2006/main">
  <p:tag name="AS_UNIQUEID" val="782"/>
  <p:tag name="KSO_WM_BEAUTIFY_FLAG" val=""/>
</p:tagLst>
</file>

<file path=ppt/tags/tag268.xml><?xml version="1.0" encoding="utf-8"?>
<p:tagLst xmlns:p="http://schemas.openxmlformats.org/presentationml/2006/main">
  <p:tag name="AS_UNIQUEID" val="783"/>
</p:tagLst>
</file>

<file path=ppt/tags/tag269.xml><?xml version="1.0" encoding="utf-8"?>
<p:tagLst xmlns:p="http://schemas.openxmlformats.org/presentationml/2006/main">
  <p:tag name="AS_UNIQUEID" val="11"/>
  <p:tag name="KSO_WM_BEAUTIFY_FLAG" val=""/>
</p:tagLst>
</file>

<file path=ppt/tags/tag27.xml><?xml version="1.0" encoding="utf-8"?>
<p:tagLst xmlns:p="http://schemas.openxmlformats.org/presentationml/2006/main">
  <p:tag name="AS_UNIQUEID" val="547"/>
</p:tagLst>
</file>

<file path=ppt/tags/tag270.xml><?xml version="1.0" encoding="utf-8"?>
<p:tagLst xmlns:p="http://schemas.openxmlformats.org/presentationml/2006/main">
  <p:tag name="AS_UNIQUEID" val="30"/>
  <p:tag name="KSO_WM_BEAUTIFY_FLAG" val=""/>
</p:tagLst>
</file>

<file path=ppt/tags/tag271.xml><?xml version="1.0" encoding="utf-8"?>
<p:tagLst xmlns:p="http://schemas.openxmlformats.org/presentationml/2006/main">
  <p:tag name="AS_UNIQUEID" val="31"/>
  <p:tag name="KSO_WM_BEAUTIFY_FLAG" val=""/>
</p:tagLst>
</file>

<file path=ppt/tags/tag272.xml><?xml version="1.0" encoding="utf-8"?>
<p:tagLst xmlns:p="http://schemas.openxmlformats.org/presentationml/2006/main">
  <p:tag name="AS_UNIQUEID" val="32"/>
  <p:tag name="KSO_WM_BEAUTIFY_FLAG" val=""/>
</p:tagLst>
</file>

<file path=ppt/tags/tag273.xml><?xml version="1.0" encoding="utf-8"?>
<p:tagLst xmlns:p="http://schemas.openxmlformats.org/presentationml/2006/main">
  <p:tag name="AS_UNIQUEID" val="33"/>
  <p:tag name="KSO_WM_BEAUTIFY_FLAG" val=""/>
</p:tagLst>
</file>

<file path=ppt/tags/tag274.xml><?xml version="1.0" encoding="utf-8"?>
<p:tagLst xmlns:p="http://schemas.openxmlformats.org/presentationml/2006/main">
  <p:tag name="AS_UNIQUEID" val="34"/>
  <p:tag name="KSO_WM_BEAUTIFY_FLAG" val=""/>
</p:tagLst>
</file>

<file path=ppt/tags/tag275.xml><?xml version="1.0" encoding="utf-8"?>
<p:tagLst xmlns:p="http://schemas.openxmlformats.org/presentationml/2006/main">
  <p:tag name="AS_UNIQUEID" val="35"/>
  <p:tag name="KSO_WM_BEAUTIFY_FLAG" val=""/>
</p:tagLst>
</file>

<file path=ppt/tags/tag276.xml><?xml version="1.0" encoding="utf-8"?>
<p:tagLst xmlns:p="http://schemas.openxmlformats.org/presentationml/2006/main">
  <p:tag name="AS_UNIQUEID" val="36"/>
  <p:tag name="KSO_WM_BEAUTIFY_FLAG" val=""/>
</p:tagLst>
</file>

<file path=ppt/tags/tag277.xml><?xml version="1.0" encoding="utf-8"?>
<p:tagLst xmlns:p="http://schemas.openxmlformats.org/presentationml/2006/main">
  <p:tag name="AS_UNIQUEID" val="37"/>
  <p:tag name="KSO_WM_BEAUTIFY_FLAG" val=""/>
</p:tagLst>
</file>

<file path=ppt/tags/tag278.xml><?xml version="1.0" encoding="utf-8"?>
<p:tagLst xmlns:p="http://schemas.openxmlformats.org/presentationml/2006/main">
  <p:tag name="AS_UNIQUEID" val="38"/>
  <p:tag name="KSO_WM_BEAUTIFY_FLAG" val=""/>
</p:tagLst>
</file>

<file path=ppt/tags/tag279.xml><?xml version="1.0" encoding="utf-8"?>
<p:tagLst xmlns:p="http://schemas.openxmlformats.org/presentationml/2006/main">
  <p:tag name="AS_UNIQUEID" val="39"/>
  <p:tag name="KSO_WM_BEAUTIFY_FLAG" val=""/>
</p:tagLst>
</file>

<file path=ppt/tags/tag28.xml><?xml version="1.0" encoding="utf-8"?>
<p:tagLst xmlns:p="http://schemas.openxmlformats.org/presentationml/2006/main">
  <p:tag name="AS_UNIQUEID" val="548"/>
</p:tagLst>
</file>

<file path=ppt/tags/tag280.xml><?xml version="1.0" encoding="utf-8"?>
<p:tagLst xmlns:p="http://schemas.openxmlformats.org/presentationml/2006/main">
  <p:tag name="AS_UNIQUEID" val="40"/>
  <p:tag name="KSO_WM_BEAUTIFY_FLAG" val=""/>
</p:tagLst>
</file>

<file path=ppt/tags/tag281.xml><?xml version="1.0" encoding="utf-8"?>
<p:tagLst xmlns:p="http://schemas.openxmlformats.org/presentationml/2006/main">
  <p:tag name="AS_UNIQUEID" val="41"/>
  <p:tag name="KSO_WM_BEAUTIFY_FLAG" val=""/>
</p:tagLst>
</file>

<file path=ppt/tags/tag282.xml><?xml version="1.0" encoding="utf-8"?>
<p:tagLst xmlns:p="http://schemas.openxmlformats.org/presentationml/2006/main">
  <p:tag name="AS_UNIQUEID" val="406"/>
  <p:tag name="KSO_WM_BEAUTIFY_FLAG" val=""/>
</p:tagLst>
</file>

<file path=ppt/tags/tag283.xml><?xml version="1.0" encoding="utf-8"?>
<p:tagLst xmlns:p="http://schemas.openxmlformats.org/presentationml/2006/main">
  <p:tag name="AS_UNIQUEID" val="784"/>
  <p:tag name="KSO_WM_BEAUTIFY_FLAG" val=""/>
</p:tagLst>
</file>

<file path=ppt/tags/tag284.xml><?xml version="1.0" encoding="utf-8"?>
<p:tagLst xmlns:p="http://schemas.openxmlformats.org/presentationml/2006/main">
  <p:tag name="AS_UNIQUEID" val="785"/>
  <p:tag name="KSO_WM_BEAUTIFY_FLAG" val=""/>
</p:tagLst>
</file>

<file path=ppt/tags/tag285.xml><?xml version="1.0" encoding="utf-8"?>
<p:tagLst xmlns:p="http://schemas.openxmlformats.org/presentationml/2006/main">
  <p:tag name="AS_UNIQUEID" val="786"/>
</p:tagLst>
</file>

<file path=ppt/tags/tag286.xml><?xml version="1.0" encoding="utf-8"?>
<p:tagLst xmlns:p="http://schemas.openxmlformats.org/presentationml/2006/main">
  <p:tag name="AS_UNIQUEID" val="787"/>
</p:tagLst>
</file>

<file path=ppt/tags/tag287.xml><?xml version="1.0" encoding="utf-8"?>
<p:tagLst xmlns:p="http://schemas.openxmlformats.org/presentationml/2006/main">
  <p:tag name="AS_UNIQUEID" val="788"/>
  <p:tag name="KSO_WM_BEAUTIFY_FLAG" val=""/>
</p:tagLst>
</file>

<file path=ppt/tags/tag288.xml><?xml version="1.0" encoding="utf-8"?>
<p:tagLst xmlns:p="http://schemas.openxmlformats.org/presentationml/2006/main">
  <p:tag name="AS_UNIQUEID" val="789"/>
  <p:tag name="KSO_WM_BEAUTIFY_FLAG" val=""/>
</p:tagLst>
</file>

<file path=ppt/tags/tag289.xml><?xml version="1.0" encoding="utf-8"?>
<p:tagLst xmlns:p="http://schemas.openxmlformats.org/presentationml/2006/main">
  <p:tag name="AS_UNIQUEID" val="790"/>
  <p:tag name="KSO_WM_BEAUTIFY_FLAG" val=""/>
</p:tagLst>
</file>

<file path=ppt/tags/tag29.xml><?xml version="1.0" encoding="utf-8"?>
<p:tagLst xmlns:p="http://schemas.openxmlformats.org/presentationml/2006/main">
  <p:tag name="AS_UNIQUEID" val="549"/>
</p:tagLst>
</file>

<file path=ppt/tags/tag290.xml><?xml version="1.0" encoding="utf-8"?>
<p:tagLst xmlns:p="http://schemas.openxmlformats.org/presentationml/2006/main">
  <p:tag name="AS_UNIQUEID" val="791"/>
</p:tagLst>
</file>

<file path=ppt/tags/tag291.xml><?xml version="1.0" encoding="utf-8"?>
<p:tagLst xmlns:p="http://schemas.openxmlformats.org/presentationml/2006/main">
  <p:tag name="AS_UNIQUEID" val="30"/>
  <p:tag name="KSO_WM_BEAUTIFY_FLAG" val=""/>
</p:tagLst>
</file>

<file path=ppt/tags/tag292.xml><?xml version="1.0" encoding="utf-8"?>
<p:tagLst xmlns:p="http://schemas.openxmlformats.org/presentationml/2006/main">
  <p:tag name="AS_UNIQUEID" val="31"/>
  <p:tag name="KSO_WM_BEAUTIFY_FLAG" val=""/>
</p:tagLst>
</file>

<file path=ppt/tags/tag293.xml><?xml version="1.0" encoding="utf-8"?>
<p:tagLst xmlns:p="http://schemas.openxmlformats.org/presentationml/2006/main">
  <p:tag name="AS_UNIQUEID" val="406"/>
  <p:tag name="KSO_WM_BEAUTIFY_FLAG" val=""/>
</p:tagLst>
</file>

<file path=ppt/tags/tag294.xml><?xml version="1.0" encoding="utf-8"?>
<p:tagLst xmlns:p="http://schemas.openxmlformats.org/presentationml/2006/main">
  <p:tag name="AS_UNIQUEID" val="406"/>
  <p:tag name="KSO_WM_BEAUTIFY_FLAG" val=""/>
</p:tagLst>
</file>

<file path=ppt/tags/tag295.xml><?xml version="1.0" encoding="utf-8"?>
<p:tagLst xmlns:p="http://schemas.openxmlformats.org/presentationml/2006/main">
  <p:tag name="AS_UNIQUEID" val="792"/>
</p:tagLst>
</file>

<file path=ppt/tags/tag296.xml><?xml version="1.0" encoding="utf-8"?>
<p:tagLst xmlns:p="http://schemas.openxmlformats.org/presentationml/2006/main">
  <p:tag name="AS_UNIQUEID" val="793"/>
</p:tagLst>
</file>

<file path=ppt/tags/tag297.xml><?xml version="1.0" encoding="utf-8"?>
<p:tagLst xmlns:p="http://schemas.openxmlformats.org/presentationml/2006/main">
  <p:tag name="AS_UNIQUEID" val="794"/>
  <p:tag name="KSO_WM_BEAUTIFY_FLAG" val=""/>
</p:tagLst>
</file>

<file path=ppt/tags/tag298.xml><?xml version="1.0" encoding="utf-8"?>
<p:tagLst xmlns:p="http://schemas.openxmlformats.org/presentationml/2006/main">
  <p:tag name="AS_UNIQUEID" val="795"/>
  <p:tag name="KSO_WM_BEAUTIFY_FLAG" val=""/>
</p:tagLst>
</file>

<file path=ppt/tags/tag299.xml><?xml version="1.0" encoding="utf-8"?>
<p:tagLst xmlns:p="http://schemas.openxmlformats.org/presentationml/2006/main">
  <p:tag name="AS_UNIQUEID" val="796"/>
  <p:tag name="KSO_WM_BEAUTIFY_FLAG" val=""/>
</p:tagLst>
</file>

<file path=ppt/tags/tag3.xml><?xml version="1.0" encoding="utf-8"?>
<p:tagLst xmlns:p="http://schemas.openxmlformats.org/presentationml/2006/main">
  <p:tag name="AS_UNIQUEID" val="523"/>
</p:tagLst>
</file>

<file path=ppt/tags/tag30.xml><?xml version="1.0" encoding="utf-8"?>
<p:tagLst xmlns:p="http://schemas.openxmlformats.org/presentationml/2006/main">
  <p:tag name="AS_UNIQUEID" val="550"/>
</p:tagLst>
</file>

<file path=ppt/tags/tag300.xml><?xml version="1.0" encoding="utf-8"?>
<p:tagLst xmlns:p="http://schemas.openxmlformats.org/presentationml/2006/main">
  <p:tag name="AS_UNIQUEID" val="797"/>
</p:tagLst>
</file>

<file path=ppt/tags/tag301.xml><?xml version="1.0" encoding="utf-8"?>
<p:tagLst xmlns:p="http://schemas.openxmlformats.org/presentationml/2006/main">
  <p:tag name="AS_UNIQUEID" val="798"/>
</p:tagLst>
</file>

<file path=ppt/tags/tag302.xml><?xml version="1.0" encoding="utf-8"?>
<p:tagLst xmlns:p="http://schemas.openxmlformats.org/presentationml/2006/main">
  <p:tag name="AS_UNIQUEID" val="799"/>
</p:tagLst>
</file>

<file path=ppt/tags/tag303.xml><?xml version="1.0" encoding="utf-8"?>
<p:tagLst xmlns:p="http://schemas.openxmlformats.org/presentationml/2006/main">
  <p:tag name="AS_UNIQUEID" val="800"/>
  <p:tag name="KSO_WM_UNIT_MEDIACOVER_BTN_POS" val="c"/>
  <p:tag name="KSO_WM_UNIT_MEDIACOVER_BTN_STATE" val="1"/>
  <p:tag name="KSO_WM_UNIT_MEDIACOVER_BTN_STYLE" val="ee0bc779c1f3d7f3e90c96344320e69a"/>
  <p:tag name="KSO_WM_UNIT_MEDIACOVER_BTNRECT" val="3429*1898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04.xml><?xml version="1.0" encoding="utf-8"?>
<p:tagLst xmlns:p="http://schemas.openxmlformats.org/presentationml/2006/main">
  <p:tag name="AS_UNIQUEID" val="801"/>
</p:tagLst>
</file>

<file path=ppt/tags/tag305.xml><?xml version="1.0" encoding="utf-8"?>
<p:tagLst xmlns:p="http://schemas.openxmlformats.org/presentationml/2006/main">
  <p:tag name="AS_UNIQUEID" val="199"/>
  <p:tag name="KSO_WM_BEAUTIFY_FLAG" val=""/>
</p:tagLst>
</file>

<file path=ppt/tags/tag306.xml><?xml version="1.0" encoding="utf-8"?>
<p:tagLst xmlns:p="http://schemas.openxmlformats.org/presentationml/2006/main">
  <p:tag name="AS_UNIQUEID" val="802"/>
</p:tagLst>
</file>

<file path=ppt/tags/tag307.xml><?xml version="1.0" encoding="utf-8"?>
<p:tagLst xmlns:p="http://schemas.openxmlformats.org/presentationml/2006/main">
  <p:tag name="AS_UNIQUEID" val="803"/>
</p:tagLst>
</file>

<file path=ppt/tags/tag308.xml><?xml version="1.0" encoding="utf-8"?>
<p:tagLst xmlns:p="http://schemas.openxmlformats.org/presentationml/2006/main">
  <p:tag name="AS_UNIQUEID" val="804"/>
  <p:tag name="KSO_WM_BEAUTIFY_FLAG" val=""/>
</p:tagLst>
</file>

<file path=ppt/tags/tag309.xml><?xml version="1.0" encoding="utf-8"?>
<p:tagLst xmlns:p="http://schemas.openxmlformats.org/presentationml/2006/main">
  <p:tag name="AS_UNIQUEID" val="805"/>
  <p:tag name="KSO_WM_BEAUTIFY_FLAG" val=""/>
</p:tagLst>
</file>

<file path=ppt/tags/tag31.xml><?xml version="1.0" encoding="utf-8"?>
<p:tagLst xmlns:p="http://schemas.openxmlformats.org/presentationml/2006/main">
  <p:tag name="AS_UNIQUEID" val="551"/>
</p:tagLst>
</file>

<file path=ppt/tags/tag310.xml><?xml version="1.0" encoding="utf-8"?>
<p:tagLst xmlns:p="http://schemas.openxmlformats.org/presentationml/2006/main">
  <p:tag name="AS_UNIQUEID" val="806"/>
  <p:tag name="KSO_WM_BEAUTIFY_FLAG" val=""/>
</p:tagLst>
</file>

<file path=ppt/tags/tag311.xml><?xml version="1.0" encoding="utf-8"?>
<p:tagLst xmlns:p="http://schemas.openxmlformats.org/presentationml/2006/main">
  <p:tag name="AS_UNIQUEID" val="807"/>
</p:tagLst>
</file>

<file path=ppt/tags/tag312.xml><?xml version="1.0" encoding="utf-8"?>
<p:tagLst xmlns:p="http://schemas.openxmlformats.org/presentationml/2006/main">
  <p:tag name="AS_UNIQUEID" val="30"/>
  <p:tag name="KSO_WM_BEAUTIFY_FLAG" val=""/>
</p:tagLst>
</file>

<file path=ppt/tags/tag313.xml><?xml version="1.0" encoding="utf-8"?>
<p:tagLst xmlns:p="http://schemas.openxmlformats.org/presentationml/2006/main">
  <p:tag name="AS_UNIQUEID" val="808"/>
</p:tagLst>
</file>

<file path=ppt/tags/tag314.xml><?xml version="1.0" encoding="utf-8"?>
<p:tagLst xmlns:p="http://schemas.openxmlformats.org/presentationml/2006/main">
  <p:tag name="AS_UNIQUEID" val="809"/>
</p:tagLst>
</file>

<file path=ppt/tags/tag315.xml><?xml version="1.0" encoding="utf-8"?>
<p:tagLst xmlns:p="http://schemas.openxmlformats.org/presentationml/2006/main">
  <p:tag name="AS_UNIQUEID" val="810"/>
</p:tagLst>
</file>

<file path=ppt/tags/tag316.xml><?xml version="1.0" encoding="utf-8"?>
<p:tagLst xmlns:p="http://schemas.openxmlformats.org/presentationml/2006/main">
  <p:tag name="AS_UNIQUEID" val="811"/>
</p:tagLst>
</file>

<file path=ppt/tags/tag317.xml><?xml version="1.0" encoding="utf-8"?>
<p:tagLst xmlns:p="http://schemas.openxmlformats.org/presentationml/2006/main">
  <p:tag name="AS_UNIQUEID" val="812"/>
</p:tagLst>
</file>

<file path=ppt/tags/tag318.xml><?xml version="1.0" encoding="utf-8"?>
<p:tagLst xmlns:p="http://schemas.openxmlformats.org/presentationml/2006/main">
  <p:tag name="AS_UNIQUEID" val="813"/>
</p:tagLst>
</file>

<file path=ppt/tags/tag319.xml><?xml version="1.0" encoding="utf-8"?>
<p:tagLst xmlns:p="http://schemas.openxmlformats.org/presentationml/2006/main">
  <p:tag name="AS_UNIQUEID" val="814"/>
</p:tagLst>
</file>

<file path=ppt/tags/tag32.xml><?xml version="1.0" encoding="utf-8"?>
<p:tagLst xmlns:p="http://schemas.openxmlformats.org/presentationml/2006/main">
  <p:tag name="AS_UNIQUEID" val="552"/>
</p:tagLst>
</file>

<file path=ppt/tags/tag320.xml><?xml version="1.0" encoding="utf-8"?>
<p:tagLst xmlns:p="http://schemas.openxmlformats.org/presentationml/2006/main">
  <p:tag name="AS_UNIQUEID" val="815"/>
  <p:tag name="KSO_WM_BEAUTIFY_FLAG" val=""/>
</p:tagLst>
</file>

<file path=ppt/tags/tag321.xml><?xml version="1.0" encoding="utf-8"?>
<p:tagLst xmlns:p="http://schemas.openxmlformats.org/presentationml/2006/main">
  <p:tag name="AS_UNIQUEID" val="816"/>
  <p:tag name="KSO_WM_BEAUTIFY_FLAG" val=""/>
</p:tagLst>
</file>

<file path=ppt/tags/tag322.xml><?xml version="1.0" encoding="utf-8"?>
<p:tagLst xmlns:p="http://schemas.openxmlformats.org/presentationml/2006/main">
  <p:tag name="AS_UNIQUEID" val="817"/>
  <p:tag name="KSO_WM_BEAUTIFY_FLAG" val=""/>
</p:tagLst>
</file>

<file path=ppt/tags/tag323.xml><?xml version="1.0" encoding="utf-8"?>
<p:tagLst xmlns:p="http://schemas.openxmlformats.org/presentationml/2006/main">
  <p:tag name="AS_UNIQUEID" val="925"/>
</p:tagLst>
</file>

<file path=ppt/tags/tag324.xml><?xml version="1.0" encoding="utf-8"?>
<p:tagLst xmlns:p="http://schemas.openxmlformats.org/presentationml/2006/main">
  <p:tag name="AS_UNIQUEID" val="818"/>
</p:tagLst>
</file>

<file path=ppt/tags/tag325.xml><?xml version="1.0" encoding="utf-8"?>
<p:tagLst xmlns:p="http://schemas.openxmlformats.org/presentationml/2006/main">
  <p:tag name="AS_UNIQUEID" val="819"/>
  <p:tag name="KSO_WM_BEAUTIFY_FLAG" val=""/>
</p:tagLst>
</file>

<file path=ppt/tags/tag326.xml><?xml version="1.0" encoding="utf-8"?>
<p:tagLst xmlns:p="http://schemas.openxmlformats.org/presentationml/2006/main">
  <p:tag name="AS_UNIQUEID" val="820"/>
  <p:tag name="KSO_WM_BEAUTIFY_FLAG" val=""/>
</p:tagLst>
</file>

<file path=ppt/tags/tag327.xml><?xml version="1.0" encoding="utf-8"?>
<p:tagLst xmlns:p="http://schemas.openxmlformats.org/presentationml/2006/main">
  <p:tag name="AS_UNIQUEID" val="821"/>
  <p:tag name="KSO_WM_BEAUTIFY_FLAG" val=""/>
</p:tagLst>
</file>

<file path=ppt/tags/tag328.xml><?xml version="1.0" encoding="utf-8"?>
<p:tagLst xmlns:p="http://schemas.openxmlformats.org/presentationml/2006/main">
  <p:tag name="AS_UNIQUEID" val="822"/>
  <p:tag name="KSO_WM_BEAUTIFY_FLAG" val=""/>
</p:tagLst>
</file>

<file path=ppt/tags/tag329.xml><?xml version="1.0" encoding="utf-8"?>
<p:tagLst xmlns:p="http://schemas.openxmlformats.org/presentationml/2006/main">
  <p:tag name="AS_UNIQUEID" val="823"/>
  <p:tag name="KSO_WM_BEAUTIFY_FLAG" val=""/>
</p:tagLst>
</file>

<file path=ppt/tags/tag33.xml><?xml version="1.0" encoding="utf-8"?>
<p:tagLst xmlns:p="http://schemas.openxmlformats.org/presentationml/2006/main">
  <p:tag name="AS_UNIQUEID" val="553"/>
</p:tagLst>
</file>

<file path=ppt/tags/tag330.xml><?xml version="1.0" encoding="utf-8"?>
<p:tagLst xmlns:p="http://schemas.openxmlformats.org/presentationml/2006/main">
  <p:tag name="AS_UNIQUEID" val="824"/>
  <p:tag name="KSO_WM_BEAUTIFY_FLAG" val=""/>
</p:tagLst>
</file>

<file path=ppt/tags/tag331.xml><?xml version="1.0" encoding="utf-8"?>
<p:tagLst xmlns:p="http://schemas.openxmlformats.org/presentationml/2006/main">
  <p:tag name="AS_UNIQUEID" val="825"/>
  <p:tag name="KSO_WM_BEAUTIFY_FLAG" val=""/>
</p:tagLst>
</file>

<file path=ppt/tags/tag332.xml><?xml version="1.0" encoding="utf-8"?>
<p:tagLst xmlns:p="http://schemas.openxmlformats.org/presentationml/2006/main">
  <p:tag name="AS_UNIQUEID" val="826"/>
</p:tagLst>
</file>

<file path=ppt/tags/tag333.xml><?xml version="1.0" encoding="utf-8"?>
<p:tagLst xmlns:p="http://schemas.openxmlformats.org/presentationml/2006/main">
  <p:tag name="AS_UNIQUEID" val="827"/>
</p:tagLst>
</file>

<file path=ppt/tags/tag334.xml><?xml version="1.0" encoding="utf-8"?>
<p:tagLst xmlns:p="http://schemas.openxmlformats.org/presentationml/2006/main">
  <p:tag name="AS_UNIQUEID" val="828"/>
  <p:tag name="KSO_WM_BEAUTIFY_FLAG" val=""/>
</p:tagLst>
</file>

<file path=ppt/tags/tag335.xml><?xml version="1.0" encoding="utf-8"?>
<p:tagLst xmlns:p="http://schemas.openxmlformats.org/presentationml/2006/main">
  <p:tag name="AS_UNIQUEID" val="829"/>
  <p:tag name="KSO_WM_BEAUTIFY_FLAG" val=""/>
</p:tagLst>
</file>

<file path=ppt/tags/tag336.xml><?xml version="1.0" encoding="utf-8"?>
<p:tagLst xmlns:p="http://schemas.openxmlformats.org/presentationml/2006/main">
  <p:tag name="AS_UNIQUEID" val="830"/>
  <p:tag name="KSO_WM_BEAUTIFY_FLAG" val=""/>
</p:tagLst>
</file>

<file path=ppt/tags/tag337.xml><?xml version="1.0" encoding="utf-8"?>
<p:tagLst xmlns:p="http://schemas.openxmlformats.org/presentationml/2006/main">
  <p:tag name="AS_UNIQUEID" val="831"/>
</p:tagLst>
</file>

<file path=ppt/tags/tag338.xml><?xml version="1.0" encoding="utf-8"?>
<p:tagLst xmlns:p="http://schemas.openxmlformats.org/presentationml/2006/main">
  <p:tag name="AS_UNIQUEID" val="237"/>
  <p:tag name="KSO_WM_BEAUTIFY_FLAG" val=""/>
</p:tagLst>
</file>

<file path=ppt/tags/tag339.xml><?xml version="1.0" encoding="utf-8"?>
<p:tagLst xmlns:p="http://schemas.openxmlformats.org/presentationml/2006/main">
  <p:tag name="AS_UNIQUEID" val="225"/>
  <p:tag name="KSO_WM_BEAUTIFY_FLAG" val=""/>
</p:tagLst>
</file>

<file path=ppt/tags/tag34.xml><?xml version="1.0" encoding="utf-8"?>
<p:tagLst xmlns:p="http://schemas.openxmlformats.org/presentationml/2006/main">
  <p:tag name="AS_UNIQUEID" val="554"/>
</p:tagLst>
</file>

<file path=ppt/tags/tag340.xml><?xml version="1.0" encoding="utf-8"?>
<p:tagLst xmlns:p="http://schemas.openxmlformats.org/presentationml/2006/main">
  <p:tag name="AS_UNIQUEID" val="227"/>
  <p:tag name="KSO_WM_BEAUTIFY_FLAG" val=""/>
</p:tagLst>
</file>

<file path=ppt/tags/tag341.xml><?xml version="1.0" encoding="utf-8"?>
<p:tagLst xmlns:p="http://schemas.openxmlformats.org/presentationml/2006/main">
  <p:tag name="AS_UNIQUEID" val="228"/>
  <p:tag name="KSO_WM_BEAUTIFY_FLAG" val=""/>
</p:tagLst>
</file>

<file path=ppt/tags/tag342.xml><?xml version="1.0" encoding="utf-8"?>
<p:tagLst xmlns:p="http://schemas.openxmlformats.org/presentationml/2006/main">
  <p:tag name="AS_UNIQUEID" val="229"/>
  <p:tag name="KSO_WM_BEAUTIFY_FLAG" val=""/>
</p:tagLst>
</file>

<file path=ppt/tags/tag343.xml><?xml version="1.0" encoding="utf-8"?>
<p:tagLst xmlns:p="http://schemas.openxmlformats.org/presentationml/2006/main">
  <p:tag name="AS_UNIQUEID" val="230"/>
  <p:tag name="KSO_WM_BEAUTIFY_FLAG" val=""/>
</p:tagLst>
</file>

<file path=ppt/tags/tag344.xml><?xml version="1.0" encoding="utf-8"?>
<p:tagLst xmlns:p="http://schemas.openxmlformats.org/presentationml/2006/main">
  <p:tag name="AS_UNIQUEID" val="231"/>
  <p:tag name="KSO_WM_BEAUTIFY_FLAG" val=""/>
</p:tagLst>
</file>

<file path=ppt/tags/tag345.xml><?xml version="1.0" encoding="utf-8"?>
<p:tagLst xmlns:p="http://schemas.openxmlformats.org/presentationml/2006/main">
  <p:tag name="AS_UNIQUEID" val="232"/>
  <p:tag name="KSO_WM_BEAUTIFY_FLAG" val=""/>
</p:tagLst>
</file>

<file path=ppt/tags/tag346.xml><?xml version="1.0" encoding="utf-8"?>
<p:tagLst xmlns:p="http://schemas.openxmlformats.org/presentationml/2006/main">
  <p:tag name="AS_UNIQUEID" val="233"/>
  <p:tag name="KSO_WM_BEAUTIFY_FLAG" val=""/>
</p:tagLst>
</file>

<file path=ppt/tags/tag347.xml><?xml version="1.0" encoding="utf-8"?>
<p:tagLst xmlns:p="http://schemas.openxmlformats.org/presentationml/2006/main">
  <p:tag name="AS_UNIQUEID" val="832"/>
</p:tagLst>
</file>

<file path=ppt/tags/tag348.xml><?xml version="1.0" encoding="utf-8"?>
<p:tagLst xmlns:p="http://schemas.openxmlformats.org/presentationml/2006/main">
  <p:tag name="AS_UNIQUEID" val="833"/>
</p:tagLst>
</file>

<file path=ppt/tags/tag349.xml><?xml version="1.0" encoding="utf-8"?>
<p:tagLst xmlns:p="http://schemas.openxmlformats.org/presentationml/2006/main">
  <p:tag name="AS_UNIQUEID" val="834"/>
  <p:tag name="KSO_WM_BEAUTIFY_FLAG" val=""/>
</p:tagLst>
</file>

<file path=ppt/tags/tag35.xml><?xml version="1.0" encoding="utf-8"?>
<p:tagLst xmlns:p="http://schemas.openxmlformats.org/presentationml/2006/main">
  <p:tag name="AS_UNIQUEID" val="555"/>
</p:tagLst>
</file>

<file path=ppt/tags/tag350.xml><?xml version="1.0" encoding="utf-8"?>
<p:tagLst xmlns:p="http://schemas.openxmlformats.org/presentationml/2006/main">
  <p:tag name="AS_UNIQUEID" val="835"/>
  <p:tag name="KSO_WM_BEAUTIFY_FLAG" val=""/>
</p:tagLst>
</file>

<file path=ppt/tags/tag351.xml><?xml version="1.0" encoding="utf-8"?>
<p:tagLst xmlns:p="http://schemas.openxmlformats.org/presentationml/2006/main">
  <p:tag name="AS_UNIQUEID" val="836"/>
  <p:tag name="KSO_WM_BEAUTIFY_FLAG" val=""/>
</p:tagLst>
</file>

<file path=ppt/tags/tag352.xml><?xml version="1.0" encoding="utf-8"?>
<p:tagLst xmlns:p="http://schemas.openxmlformats.org/presentationml/2006/main">
  <p:tag name="AS_UNIQUEID" val="837"/>
</p:tagLst>
</file>

<file path=ppt/tags/tag353.xml><?xml version="1.0" encoding="utf-8"?>
<p:tagLst xmlns:p="http://schemas.openxmlformats.org/presentationml/2006/main">
  <p:tag name="AS_UNIQUEID" val="838"/>
</p:tagLst>
</file>

<file path=ppt/tags/tag354.xml><?xml version="1.0" encoding="utf-8"?>
<p:tagLst xmlns:p="http://schemas.openxmlformats.org/presentationml/2006/main">
  <p:tag name="AS_UNIQUEID" val="839"/>
</p:tagLst>
</file>

<file path=ppt/tags/tag355.xml><?xml version="1.0" encoding="utf-8"?>
<p:tagLst xmlns:p="http://schemas.openxmlformats.org/presentationml/2006/main">
  <p:tag name="AS_UNIQUEID" val="840"/>
</p:tagLst>
</file>

<file path=ppt/tags/tag356.xml><?xml version="1.0" encoding="utf-8"?>
<p:tagLst xmlns:p="http://schemas.openxmlformats.org/presentationml/2006/main">
  <p:tag name="AS_UNIQUEID" val="237"/>
  <p:tag name="KSO_WM_BEAUTIFY_FLAG" val=""/>
</p:tagLst>
</file>

<file path=ppt/tags/tag357.xml><?xml version="1.0" encoding="utf-8"?>
<p:tagLst xmlns:p="http://schemas.openxmlformats.org/presentationml/2006/main">
  <p:tag name="AS_UNIQUEID" val="841"/>
</p:tagLst>
</file>

<file path=ppt/tags/tag358.xml><?xml version="1.0" encoding="utf-8"?>
<p:tagLst xmlns:p="http://schemas.openxmlformats.org/presentationml/2006/main">
  <p:tag name="AS_UNIQUEID" val="842"/>
  <p:tag name="KSO_WM_BEAUTIFY_FLAG" val=""/>
</p:tagLst>
</file>

<file path=ppt/tags/tag359.xml><?xml version="1.0" encoding="utf-8"?>
<p:tagLst xmlns:p="http://schemas.openxmlformats.org/presentationml/2006/main">
  <p:tag name="AS_UNIQUEID" val="843"/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0.xml><?xml version="1.0" encoding="utf-8"?>
<p:tagLst xmlns:p="http://schemas.openxmlformats.org/presentationml/2006/main">
  <p:tag name="AS_UNIQUEID" val="844"/>
  <p:tag name="KSO_WM_BEAUTIFY_FLAG" val=""/>
</p:tagLst>
</file>

<file path=ppt/tags/tag361.xml><?xml version="1.0" encoding="utf-8"?>
<p:tagLst xmlns:p="http://schemas.openxmlformats.org/presentationml/2006/main">
  <p:tag name="AS_UNIQUEID" val="845"/>
</p:tagLst>
</file>

<file path=ppt/tags/tag362.xml><?xml version="1.0" encoding="utf-8"?>
<p:tagLst xmlns:p="http://schemas.openxmlformats.org/presentationml/2006/main">
  <p:tag name="AS_UNIQUEID" val="846"/>
  <p:tag name="KSO_WM_BEAUTIFY_FLAG" val=""/>
</p:tagLst>
</file>

<file path=ppt/tags/tag363.xml><?xml version="1.0" encoding="utf-8"?>
<p:tagLst xmlns:p="http://schemas.openxmlformats.org/presentationml/2006/main">
  <p:tag name="AS_UNIQUEID" val="847"/>
  <p:tag name="KSO_WM_BEAUTIFY_FLAG" val=""/>
</p:tagLst>
</file>

<file path=ppt/tags/tag364.xml><?xml version="1.0" encoding="utf-8"?>
<p:tagLst xmlns:p="http://schemas.openxmlformats.org/presentationml/2006/main">
  <p:tag name="AS_UNIQUEID" val="848"/>
  <p:tag name="KSO_WM_BEAUTIFY_FLAG" val=""/>
</p:tagLst>
</file>

<file path=ppt/tags/tag365.xml><?xml version="1.0" encoding="utf-8"?>
<p:tagLst xmlns:p="http://schemas.openxmlformats.org/presentationml/2006/main">
  <p:tag name="AS_UNIQUEID" val="849"/>
</p:tagLst>
</file>

<file path=ppt/tags/tag366.xml><?xml version="1.0" encoding="utf-8"?>
<p:tagLst xmlns:p="http://schemas.openxmlformats.org/presentationml/2006/main">
  <p:tag name="AS_UNIQUEID" val="850"/>
</p:tagLst>
</file>

<file path=ppt/tags/tag367.xml><?xml version="1.0" encoding="utf-8"?>
<p:tagLst xmlns:p="http://schemas.openxmlformats.org/presentationml/2006/main">
  <p:tag name="AS_UNIQUEID" val="851"/>
  <p:tag name="KSO_WM_BEAUTIFY_FLAG" val=""/>
</p:tagLst>
</file>

<file path=ppt/tags/tag368.xml><?xml version="1.0" encoding="utf-8"?>
<p:tagLst xmlns:p="http://schemas.openxmlformats.org/presentationml/2006/main">
  <p:tag name="AS_UNIQUEID" val="852"/>
  <p:tag name="KSO_WM_BEAUTIFY_FLAG" val=""/>
</p:tagLst>
</file>

<file path=ppt/tags/tag369.xml><?xml version="1.0" encoding="utf-8"?>
<p:tagLst xmlns:p="http://schemas.openxmlformats.org/presentationml/2006/main">
  <p:tag name="AS_UNIQUEID" val="853"/>
  <p:tag name="KSO_WM_BEAUTIFY_FLAG" val=""/>
</p:tagLst>
</file>

<file path=ppt/tags/tag37.xml><?xml version="1.0" encoding="utf-8"?>
<p:tagLst xmlns:p="http://schemas.openxmlformats.org/presentationml/2006/main">
  <p:tag name="AS_UNIQUEID" val="556"/>
</p:tagLst>
</file>

<file path=ppt/tags/tag370.xml><?xml version="1.0" encoding="utf-8"?>
<p:tagLst xmlns:p="http://schemas.openxmlformats.org/presentationml/2006/main">
  <p:tag name="AS_UNIQUEID" val="854"/>
</p:tagLst>
</file>

<file path=ppt/tags/tag371.xml><?xml version="1.0" encoding="utf-8"?>
<p:tagLst xmlns:p="http://schemas.openxmlformats.org/presentationml/2006/main">
  <p:tag name="AS_UNIQUEID" val="855"/>
</p:tagLst>
</file>

<file path=ppt/tags/tag372.xml><?xml version="1.0" encoding="utf-8"?>
<p:tagLst xmlns:p="http://schemas.openxmlformats.org/presentationml/2006/main">
  <p:tag name="AS_UNIQUEID" val="856"/>
  <p:tag name="KSO_WM_BEAUTIFY_FLAG" val=""/>
</p:tagLst>
</file>

<file path=ppt/tags/tag373.xml><?xml version="1.0" encoding="utf-8"?>
<p:tagLst xmlns:p="http://schemas.openxmlformats.org/presentationml/2006/main">
  <p:tag name="AS_UNIQUEID" val="857"/>
</p:tagLst>
</file>

<file path=ppt/tags/tag374.xml><?xml version="1.0" encoding="utf-8"?>
<p:tagLst xmlns:p="http://schemas.openxmlformats.org/presentationml/2006/main">
  <p:tag name="AS_UNIQUEID" val="858"/>
</p:tagLst>
</file>

<file path=ppt/tags/tag375.xml><?xml version="1.0" encoding="utf-8"?>
<p:tagLst xmlns:p="http://schemas.openxmlformats.org/presentationml/2006/main">
  <p:tag name="AS_UNIQUEID" val="859"/>
  <p:tag name="KSO_WM_BEAUTIFY_FLAG" val=""/>
</p:tagLst>
</file>

<file path=ppt/tags/tag376.xml><?xml version="1.0" encoding="utf-8"?>
<p:tagLst xmlns:p="http://schemas.openxmlformats.org/presentationml/2006/main">
  <p:tag name="AS_UNIQUEID" val="860"/>
  <p:tag name="KSO_WM_BEAUTIFY_FLAG" val=""/>
</p:tagLst>
</file>

<file path=ppt/tags/tag377.xml><?xml version="1.0" encoding="utf-8"?>
<p:tagLst xmlns:p="http://schemas.openxmlformats.org/presentationml/2006/main">
  <p:tag name="AS_UNIQUEID" val="861"/>
  <p:tag name="KSO_WM_BEAUTIFY_FLAG" val=""/>
</p:tagLst>
</file>

<file path=ppt/tags/tag378.xml><?xml version="1.0" encoding="utf-8"?>
<p:tagLst xmlns:p="http://schemas.openxmlformats.org/presentationml/2006/main">
  <p:tag name="AS_UNIQUEID" val="862"/>
  <p:tag name="KSO_WM_BEAUTIFY_FLAG" val=""/>
</p:tagLst>
</file>

<file path=ppt/tags/tag379.xml><?xml version="1.0" encoding="utf-8"?>
<p:tagLst xmlns:p="http://schemas.openxmlformats.org/presentationml/2006/main">
  <p:tag name="AS_UNIQUEID" val="863"/>
</p:tagLst>
</file>

<file path=ppt/tags/tag38.xml><?xml version="1.0" encoding="utf-8"?>
<p:tagLst xmlns:p="http://schemas.openxmlformats.org/presentationml/2006/main">
  <p:tag name="AS_UNIQUEID" val="557"/>
</p:tagLst>
</file>

<file path=ppt/tags/tag380.xml><?xml version="1.0" encoding="utf-8"?>
<p:tagLst xmlns:p="http://schemas.openxmlformats.org/presentationml/2006/main">
  <p:tag name="AS_UNIQUEID" val="864"/>
</p:tagLst>
</file>

<file path=ppt/tags/tag381.xml><?xml version="1.0" encoding="utf-8"?>
<p:tagLst xmlns:p="http://schemas.openxmlformats.org/presentationml/2006/main">
  <p:tag name="AS_UNIQUEID" val="865"/>
</p:tagLst>
</file>

<file path=ppt/tags/tag382.xml><?xml version="1.0" encoding="utf-8"?>
<p:tagLst xmlns:p="http://schemas.openxmlformats.org/presentationml/2006/main">
  <p:tag name="AS_UNIQUEID" val="866"/>
</p:tagLst>
</file>

<file path=ppt/tags/tag383.xml><?xml version="1.0" encoding="utf-8"?>
<p:tagLst xmlns:p="http://schemas.openxmlformats.org/presentationml/2006/main">
  <p:tag name="AS_UNIQUEID" val="867"/>
</p:tagLst>
</file>

<file path=ppt/tags/tag384.xml><?xml version="1.0" encoding="utf-8"?>
<p:tagLst xmlns:p="http://schemas.openxmlformats.org/presentationml/2006/main">
  <p:tag name="AS_UNIQUEID" val="868"/>
</p:tagLst>
</file>

<file path=ppt/tags/tag385.xml><?xml version="1.0" encoding="utf-8"?>
<p:tagLst xmlns:p="http://schemas.openxmlformats.org/presentationml/2006/main">
  <p:tag name="AS_UNIQUEID" val="869"/>
</p:tagLst>
</file>

<file path=ppt/tags/tag386.xml><?xml version="1.0" encoding="utf-8"?>
<p:tagLst xmlns:p="http://schemas.openxmlformats.org/presentationml/2006/main">
  <p:tag name="AS_UNIQUEID" val="870"/>
</p:tagLst>
</file>

<file path=ppt/tags/tag387.xml><?xml version="1.0" encoding="utf-8"?>
<p:tagLst xmlns:p="http://schemas.openxmlformats.org/presentationml/2006/main">
  <p:tag name="AS_UNIQUEID" val="871"/>
</p:tagLst>
</file>

<file path=ppt/tags/tag388.xml><?xml version="1.0" encoding="utf-8"?>
<p:tagLst xmlns:p="http://schemas.openxmlformats.org/presentationml/2006/main">
  <p:tag name="AS_UNIQUEID" val="872"/>
</p:tagLst>
</file>

<file path=ppt/tags/tag389.xml><?xml version="1.0" encoding="utf-8"?>
<p:tagLst xmlns:p="http://schemas.openxmlformats.org/presentationml/2006/main">
  <p:tag name="AS_UNIQUEID" val="873"/>
</p:tagLst>
</file>

<file path=ppt/tags/tag39.xml><?xml version="1.0" encoding="utf-8"?>
<p:tagLst xmlns:p="http://schemas.openxmlformats.org/presentationml/2006/main">
  <p:tag name="AS_UNIQUEID" val="558"/>
</p:tagLst>
</file>

<file path=ppt/tags/tag390.xml><?xml version="1.0" encoding="utf-8"?>
<p:tagLst xmlns:p="http://schemas.openxmlformats.org/presentationml/2006/main">
  <p:tag name="AS_UNIQUEID" val="874"/>
</p:tagLst>
</file>

<file path=ppt/tags/tag391.xml><?xml version="1.0" encoding="utf-8"?>
<p:tagLst xmlns:p="http://schemas.openxmlformats.org/presentationml/2006/main">
  <p:tag name="AS_UNIQUEID" val="875"/>
</p:tagLst>
</file>

<file path=ppt/tags/tag392.xml><?xml version="1.0" encoding="utf-8"?>
<p:tagLst xmlns:p="http://schemas.openxmlformats.org/presentationml/2006/main">
  <p:tag name="AS_UNIQUEID" val="876"/>
</p:tagLst>
</file>

<file path=ppt/tags/tag393.xml><?xml version="1.0" encoding="utf-8"?>
<p:tagLst xmlns:p="http://schemas.openxmlformats.org/presentationml/2006/main">
  <p:tag name="AS_UNIQUEID" val="877"/>
</p:tagLst>
</file>

<file path=ppt/tags/tag394.xml><?xml version="1.0" encoding="utf-8"?>
<p:tagLst xmlns:p="http://schemas.openxmlformats.org/presentationml/2006/main">
  <p:tag name="AS_UNIQUEID" val="878"/>
</p:tagLst>
</file>

<file path=ppt/tags/tag395.xml><?xml version="1.0" encoding="utf-8"?>
<p:tagLst xmlns:p="http://schemas.openxmlformats.org/presentationml/2006/main">
  <p:tag name="AS_UNIQUEID" val="879"/>
</p:tagLst>
</file>

<file path=ppt/tags/tag396.xml><?xml version="1.0" encoding="utf-8"?>
<p:tagLst xmlns:p="http://schemas.openxmlformats.org/presentationml/2006/main">
  <p:tag name="AS_UNIQUEID" val="880"/>
</p:tagLst>
</file>

<file path=ppt/tags/tag397.xml><?xml version="1.0" encoding="utf-8"?>
<p:tagLst xmlns:p="http://schemas.openxmlformats.org/presentationml/2006/main">
  <p:tag name="AS_UNIQUEID" val="881"/>
</p:tagLst>
</file>

<file path=ppt/tags/tag398.xml><?xml version="1.0" encoding="utf-8"?>
<p:tagLst xmlns:p="http://schemas.openxmlformats.org/presentationml/2006/main">
  <p:tag name="AS_UNIQUEID" val="882"/>
</p:tagLst>
</file>

<file path=ppt/tags/tag399.xml><?xml version="1.0" encoding="utf-8"?>
<p:tagLst xmlns:p="http://schemas.openxmlformats.org/presentationml/2006/main">
  <p:tag name="AS_UNIQUEID" val="883"/>
</p:tagLst>
</file>

<file path=ppt/tags/tag4.xml><?xml version="1.0" encoding="utf-8"?>
<p:tagLst xmlns:p="http://schemas.openxmlformats.org/presentationml/2006/main">
  <p:tag name="AS_UNIQUEID" val="524"/>
</p:tagLst>
</file>

<file path=ppt/tags/tag40.xml><?xml version="1.0" encoding="utf-8"?>
<p:tagLst xmlns:p="http://schemas.openxmlformats.org/presentationml/2006/main">
  <p:tag name="AS_UNIQUEID" val="559"/>
</p:tagLst>
</file>

<file path=ppt/tags/tag400.xml><?xml version="1.0" encoding="utf-8"?>
<p:tagLst xmlns:p="http://schemas.openxmlformats.org/presentationml/2006/main">
  <p:tag name="AS_UNIQUEID" val="884"/>
</p:tagLst>
</file>

<file path=ppt/tags/tag401.xml><?xml version="1.0" encoding="utf-8"?>
<p:tagLst xmlns:p="http://schemas.openxmlformats.org/presentationml/2006/main">
  <p:tag name="AS_UNIQUEID" val="885"/>
</p:tagLst>
</file>

<file path=ppt/tags/tag402.xml><?xml version="1.0" encoding="utf-8"?>
<p:tagLst xmlns:p="http://schemas.openxmlformats.org/presentationml/2006/main">
  <p:tag name="AS_UNIQUEID" val="886"/>
</p:tagLst>
</file>

<file path=ppt/tags/tag403.xml><?xml version="1.0" encoding="utf-8"?>
<p:tagLst xmlns:p="http://schemas.openxmlformats.org/presentationml/2006/main">
  <p:tag name="AS_UNIQUEID" val="887"/>
</p:tagLst>
</file>

<file path=ppt/tags/tag404.xml><?xml version="1.0" encoding="utf-8"?>
<p:tagLst xmlns:p="http://schemas.openxmlformats.org/presentationml/2006/main">
  <p:tag name="AS_UNIQUEID" val="888"/>
</p:tagLst>
</file>

<file path=ppt/tags/tag405.xml><?xml version="1.0" encoding="utf-8"?>
<p:tagLst xmlns:p="http://schemas.openxmlformats.org/presentationml/2006/main">
  <p:tag name="AS_UNIQUEID" val="889"/>
</p:tagLst>
</file>

<file path=ppt/tags/tag406.xml><?xml version="1.0" encoding="utf-8"?>
<p:tagLst xmlns:p="http://schemas.openxmlformats.org/presentationml/2006/main">
  <p:tag name="AS_UNIQUEID" val="890"/>
</p:tagLst>
</file>

<file path=ppt/tags/tag407.xml><?xml version="1.0" encoding="utf-8"?>
<p:tagLst xmlns:p="http://schemas.openxmlformats.org/presentationml/2006/main">
  <p:tag name="AS_UNIQUEID" val="891"/>
</p:tagLst>
</file>

<file path=ppt/tags/tag408.xml><?xml version="1.0" encoding="utf-8"?>
<p:tagLst xmlns:p="http://schemas.openxmlformats.org/presentationml/2006/main">
  <p:tag name="AS_UNIQUEID" val="892"/>
</p:tagLst>
</file>

<file path=ppt/tags/tag409.xml><?xml version="1.0" encoding="utf-8"?>
<p:tagLst xmlns:p="http://schemas.openxmlformats.org/presentationml/2006/main">
  <p:tag name="AS_UNIQUEID" val="893"/>
</p:tagLst>
</file>

<file path=ppt/tags/tag41.xml><?xml version="1.0" encoding="utf-8"?>
<p:tagLst xmlns:p="http://schemas.openxmlformats.org/presentationml/2006/main">
  <p:tag name="AS_UNIQUEID" val="560"/>
</p:tagLst>
</file>

<file path=ppt/tags/tag410.xml><?xml version="1.0" encoding="utf-8"?>
<p:tagLst xmlns:p="http://schemas.openxmlformats.org/presentationml/2006/main">
  <p:tag name="AS_UNIQUEID" val="894"/>
</p:tagLst>
</file>

<file path=ppt/tags/tag411.xml><?xml version="1.0" encoding="utf-8"?>
<p:tagLst xmlns:p="http://schemas.openxmlformats.org/presentationml/2006/main">
  <p:tag name="AS_UNIQUEID" val="895"/>
</p:tagLst>
</file>

<file path=ppt/tags/tag412.xml><?xml version="1.0" encoding="utf-8"?>
<p:tagLst xmlns:p="http://schemas.openxmlformats.org/presentationml/2006/main">
  <p:tag name="AS_UNIQUEID" val="896"/>
</p:tagLst>
</file>

<file path=ppt/tags/tag413.xml><?xml version="1.0" encoding="utf-8"?>
<p:tagLst xmlns:p="http://schemas.openxmlformats.org/presentationml/2006/main">
  <p:tag name="AS_UNIQUEID" val="897"/>
</p:tagLst>
</file>

<file path=ppt/tags/tag414.xml><?xml version="1.0" encoding="utf-8"?>
<p:tagLst xmlns:p="http://schemas.openxmlformats.org/presentationml/2006/main">
  <p:tag name="AS_UNIQUEID" val="898"/>
</p:tagLst>
</file>

<file path=ppt/tags/tag415.xml><?xml version="1.0" encoding="utf-8"?>
<p:tagLst xmlns:p="http://schemas.openxmlformats.org/presentationml/2006/main">
  <p:tag name="AS_UNIQUEID" val="899"/>
</p:tagLst>
</file>

<file path=ppt/tags/tag416.xml><?xml version="1.0" encoding="utf-8"?>
<p:tagLst xmlns:p="http://schemas.openxmlformats.org/presentationml/2006/main">
  <p:tag name="AS_UNIQUEID" val="900"/>
</p:tagLst>
</file>

<file path=ppt/tags/tag417.xml><?xml version="1.0" encoding="utf-8"?>
<p:tagLst xmlns:p="http://schemas.openxmlformats.org/presentationml/2006/main">
  <p:tag name="AS_UNIQUEID" val="901"/>
</p:tagLst>
</file>

<file path=ppt/tags/tag418.xml><?xml version="1.0" encoding="utf-8"?>
<p:tagLst xmlns:p="http://schemas.openxmlformats.org/presentationml/2006/main">
  <p:tag name="AS_UNIQUEID" val="902"/>
</p:tagLst>
</file>

<file path=ppt/tags/tag419.xml><?xml version="1.0" encoding="utf-8"?>
<p:tagLst xmlns:p="http://schemas.openxmlformats.org/presentationml/2006/main">
  <p:tag name="AS_UNIQUEID" val="903"/>
</p:tagLst>
</file>

<file path=ppt/tags/tag42.xml><?xml version="1.0" encoding="utf-8"?>
<p:tagLst xmlns:p="http://schemas.openxmlformats.org/presentationml/2006/main">
  <p:tag name="AS_UNIQUEID" val="561"/>
</p:tagLst>
</file>

<file path=ppt/tags/tag420.xml><?xml version="1.0" encoding="utf-8"?>
<p:tagLst xmlns:p="http://schemas.openxmlformats.org/presentationml/2006/main">
  <p:tag name="AS_UNIQUEID" val="904"/>
</p:tagLst>
</file>

<file path=ppt/tags/tag421.xml><?xml version="1.0" encoding="utf-8"?>
<p:tagLst xmlns:p="http://schemas.openxmlformats.org/presentationml/2006/main">
  <p:tag name="AS_UNIQUEID" val="905"/>
</p:tagLst>
</file>

<file path=ppt/tags/tag422.xml><?xml version="1.0" encoding="utf-8"?>
<p:tagLst xmlns:p="http://schemas.openxmlformats.org/presentationml/2006/main">
  <p:tag name="AS_UNIQUEID" val="906"/>
</p:tagLst>
</file>

<file path=ppt/tags/tag423.xml><?xml version="1.0" encoding="utf-8"?>
<p:tagLst xmlns:p="http://schemas.openxmlformats.org/presentationml/2006/main">
  <p:tag name="AS_UNIQUEID" val="907"/>
</p:tagLst>
</file>

<file path=ppt/tags/tag424.xml><?xml version="1.0" encoding="utf-8"?>
<p:tagLst xmlns:p="http://schemas.openxmlformats.org/presentationml/2006/main">
  <p:tag name="AS_UNIQUEID" val="503"/>
</p:tagLst>
</file>

<file path=ppt/tags/tag425.xml><?xml version="1.0" encoding="utf-8"?>
<p:tagLst xmlns:p="http://schemas.openxmlformats.org/presentationml/2006/main">
  <p:tag name="AS_UNIQUEID" val="510"/>
</p:tagLst>
</file>

<file path=ppt/tags/tag426.xml><?xml version="1.0" encoding="utf-8"?>
<p:tagLst xmlns:p="http://schemas.openxmlformats.org/presentationml/2006/main">
  <p:tag name="AS_UNIQUEID" val="513"/>
  <p:tag name="KSO_WM_BEAUTIFY_FLAG" val=""/>
</p:tagLst>
</file>

<file path=ppt/tags/tag427.xml><?xml version="1.0" encoding="utf-8"?>
<p:tagLst xmlns:p="http://schemas.openxmlformats.org/presentationml/2006/main">
  <p:tag name="AS_UNIQUEID" val="514"/>
</p:tagLst>
</file>

<file path=ppt/tags/tag428.xml><?xml version="1.0" encoding="utf-8"?>
<p:tagLst xmlns:p="http://schemas.openxmlformats.org/presentationml/2006/main">
  <p:tag name="AS_UNIQUEID" val="908"/>
</p:tagLst>
</file>

<file path=ppt/tags/tag429.xml><?xml version="1.0" encoding="utf-8"?>
<p:tagLst xmlns:p="http://schemas.openxmlformats.org/presentationml/2006/main">
  <p:tag name="AS_UNIQUEID" val="511"/>
</p:tagLst>
</file>

<file path=ppt/tags/tag43.xml><?xml version="1.0" encoding="utf-8"?>
<p:tagLst xmlns:p="http://schemas.openxmlformats.org/presentationml/2006/main">
  <p:tag name="AS_UNIQUEID" val="562"/>
</p:tagLst>
</file>

<file path=ppt/tags/tag430.xml><?xml version="1.0" encoding="utf-8"?>
<p:tagLst xmlns:p="http://schemas.openxmlformats.org/presentationml/2006/main">
  <p:tag name="AS_UNIQUEID" val="909"/>
</p:tagLst>
</file>

<file path=ppt/tags/tag431.xml><?xml version="1.0" encoding="utf-8"?>
<p:tagLst xmlns:p="http://schemas.openxmlformats.org/presentationml/2006/main">
  <p:tag name="AS_UNIQUEID" val="910"/>
</p:tagLst>
</file>

<file path=ppt/tags/tag432.xml><?xml version="1.0" encoding="utf-8"?>
<p:tagLst xmlns:p="http://schemas.openxmlformats.org/presentationml/2006/main">
  <p:tag name="AS_UNIQUEID" val="911"/>
</p:tagLst>
</file>

<file path=ppt/tags/tag433.xml><?xml version="1.0" encoding="utf-8"?>
<p:tagLst xmlns:p="http://schemas.openxmlformats.org/presentationml/2006/main">
  <p:tag name="AS_UNIQUEID" val="912"/>
</p:tagLst>
</file>

<file path=ppt/tags/tag434.xml><?xml version="1.0" encoding="utf-8"?>
<p:tagLst xmlns:p="http://schemas.openxmlformats.org/presentationml/2006/main">
  <p:tag name="AS_UNIQUEID" val="913"/>
</p:tagLst>
</file>

<file path=ppt/tags/tag435.xml><?xml version="1.0" encoding="utf-8"?>
<p:tagLst xmlns:p="http://schemas.openxmlformats.org/presentationml/2006/main">
  <p:tag name="AS_UNIQUEID" val="914"/>
  <p:tag name="KSO_WM_BEAUTIFY_FLAG" val=""/>
</p:tagLst>
</file>

<file path=ppt/tags/tag436.xml><?xml version="1.0" encoding="utf-8"?>
<p:tagLst xmlns:p="http://schemas.openxmlformats.org/presentationml/2006/main">
  <p:tag name="AS_UNIQUEID" val="915"/>
  <p:tag name="KSO_WM_BEAUTIFY_FLAG" val=""/>
</p:tagLst>
</file>

<file path=ppt/tags/tag437.xml><?xml version="1.0" encoding="utf-8"?>
<p:tagLst xmlns:p="http://schemas.openxmlformats.org/presentationml/2006/main">
  <p:tag name="AS_UNIQUEID" val="916"/>
  <p:tag name="KSO_WM_BEAUTIFY_FLAG" val=""/>
</p:tagLst>
</file>

<file path=ppt/tags/tag438.xml><?xml version="1.0" encoding="utf-8"?>
<p:tagLst xmlns:p="http://schemas.openxmlformats.org/presentationml/2006/main">
  <p:tag name="AS_UNIQUEID" val="917"/>
</p:tagLst>
</file>

<file path=ppt/tags/tag439.xml><?xml version="1.0" encoding="utf-8"?>
<p:tagLst xmlns:p="http://schemas.openxmlformats.org/presentationml/2006/main">
  <p:tag name="AS_UNIQUEID" val="520"/>
</p:tagLst>
</file>

<file path=ppt/tags/tag44.xml><?xml version="1.0" encoding="utf-8"?>
<p:tagLst xmlns:p="http://schemas.openxmlformats.org/presentationml/2006/main">
  <p:tag name="AS_UNIQUEID" val="563"/>
</p:tagLst>
</file>

<file path=ppt/tags/tag440.xml><?xml version="1.0" encoding="utf-8"?>
<p:tagLst xmlns:p="http://schemas.openxmlformats.org/presentationml/2006/main">
  <p:tag name="AS_UNIQUEID" val="918"/>
</p:tagLst>
</file>

<file path=ppt/tags/tag441.xml><?xml version="1.0" encoding="utf-8"?>
<p:tagLst xmlns:p="http://schemas.openxmlformats.org/presentationml/2006/main">
  <p:tag name="AS_UNIQUEID" val="919"/>
</p:tagLst>
</file>

<file path=ppt/tags/tag442.xml><?xml version="1.0" encoding="utf-8"?>
<p:tagLst xmlns:p="http://schemas.openxmlformats.org/presentationml/2006/main">
  <p:tag name="AS_UNIQUEID" val="920"/>
</p:tagLst>
</file>

<file path=ppt/tags/tag443.xml><?xml version="1.0" encoding="utf-8"?>
<p:tagLst xmlns:p="http://schemas.openxmlformats.org/presentationml/2006/main">
  <p:tag name="AS_UNIQUEID" val="921"/>
</p:tagLst>
</file>

<file path=ppt/tags/tag444.xml><?xml version="1.0" encoding="utf-8"?>
<p:tagLst xmlns:p="http://schemas.openxmlformats.org/presentationml/2006/main">
  <p:tag name="AS_UNIQUEID" val="922"/>
</p:tagLst>
</file>

<file path=ppt/tags/tag445.xml><?xml version="1.0" encoding="utf-8"?>
<p:tagLst xmlns:p="http://schemas.openxmlformats.org/presentationml/2006/main">
  <p:tag name="AS_UNIQUEID" val="923"/>
</p:tagLst>
</file>

<file path=ppt/tags/tag446.xml><?xml version="1.0" encoding="utf-8"?>
<p:tagLst xmlns:p="http://schemas.openxmlformats.org/presentationml/2006/main">
  <p:tag name="AS_UNIQUEID" val="520"/>
</p:tagLst>
</file>

<file path=ppt/tags/tag447.xml><?xml version="1.0" encoding="utf-8"?>
<p:tagLst xmlns:p="http://schemas.openxmlformats.org/presentationml/2006/main">
  <p:tag name="AS_UNIQUEID" val="924"/>
</p:tagLst>
</file>

<file path=ppt/tags/tag448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45.xml><?xml version="1.0" encoding="utf-8"?>
<p:tagLst xmlns:p="http://schemas.openxmlformats.org/presentationml/2006/main">
  <p:tag name="AS_UNIQUEID" val="564"/>
</p:tagLst>
</file>

<file path=ppt/tags/tag46.xml><?xml version="1.0" encoding="utf-8"?>
<p:tagLst xmlns:p="http://schemas.openxmlformats.org/presentationml/2006/main">
  <p:tag name="AS_UNIQUEID" val="565"/>
</p:tagLst>
</file>

<file path=ppt/tags/tag47.xml><?xml version="1.0" encoding="utf-8"?>
<p:tagLst xmlns:p="http://schemas.openxmlformats.org/presentationml/2006/main">
  <p:tag name="AS_UNIQUEID" val="566"/>
</p:tagLst>
</file>

<file path=ppt/tags/tag48.xml><?xml version="1.0" encoding="utf-8"?>
<p:tagLst xmlns:p="http://schemas.openxmlformats.org/presentationml/2006/main">
  <p:tag name="AS_UNIQUEID" val="567"/>
</p:tagLst>
</file>

<file path=ppt/tags/tag49.xml><?xml version="1.0" encoding="utf-8"?>
<p:tagLst xmlns:p="http://schemas.openxmlformats.org/presentationml/2006/main">
  <p:tag name="AS_UNIQUEID" val="568"/>
</p:tagLst>
</file>

<file path=ppt/tags/tag5.xml><?xml version="1.0" encoding="utf-8"?>
<p:tagLst xmlns:p="http://schemas.openxmlformats.org/presentationml/2006/main">
  <p:tag name="AS_UNIQUEID" val="525"/>
</p:tagLst>
</file>

<file path=ppt/tags/tag50.xml><?xml version="1.0" encoding="utf-8"?>
<p:tagLst xmlns:p="http://schemas.openxmlformats.org/presentationml/2006/main">
  <p:tag name="AS_UNIQUEID" val="569"/>
</p:tagLst>
</file>

<file path=ppt/tags/tag51.xml><?xml version="1.0" encoding="utf-8"?>
<p:tagLst xmlns:p="http://schemas.openxmlformats.org/presentationml/2006/main">
  <p:tag name="AS_UNIQUEID" val="570"/>
</p:tagLst>
</file>

<file path=ppt/tags/tag52.xml><?xml version="1.0" encoding="utf-8"?>
<p:tagLst xmlns:p="http://schemas.openxmlformats.org/presentationml/2006/main">
  <p:tag name="AS_UNIQUEID" val="571"/>
</p:tagLst>
</file>

<file path=ppt/tags/tag53.xml><?xml version="1.0" encoding="utf-8"?>
<p:tagLst xmlns:p="http://schemas.openxmlformats.org/presentationml/2006/main">
  <p:tag name="AS_UNIQUEID" val="572"/>
</p:tagLst>
</file>

<file path=ppt/tags/tag54.xml><?xml version="1.0" encoding="utf-8"?>
<p:tagLst xmlns:p="http://schemas.openxmlformats.org/presentationml/2006/main">
  <p:tag name="AS_UNIQUEID" val="573"/>
</p:tagLst>
</file>

<file path=ppt/tags/tag55.xml><?xml version="1.0" encoding="utf-8"?>
<p:tagLst xmlns:p="http://schemas.openxmlformats.org/presentationml/2006/main">
  <p:tag name="AS_UNIQUEID" val="574"/>
</p:tagLst>
</file>

<file path=ppt/tags/tag56.xml><?xml version="1.0" encoding="utf-8"?>
<p:tagLst xmlns:p="http://schemas.openxmlformats.org/presentationml/2006/main">
  <p:tag name="AS_UNIQUEID" val="575"/>
</p:tagLst>
</file>

<file path=ppt/tags/tag57.xml><?xml version="1.0" encoding="utf-8"?>
<p:tagLst xmlns:p="http://schemas.openxmlformats.org/presentationml/2006/main">
  <p:tag name="AS_UNIQUEID" val="576"/>
</p:tagLst>
</file>

<file path=ppt/tags/tag58.xml><?xml version="1.0" encoding="utf-8"?>
<p:tagLst xmlns:p="http://schemas.openxmlformats.org/presentationml/2006/main">
  <p:tag name="AS_UNIQUEID" val="577"/>
</p:tagLst>
</file>

<file path=ppt/tags/tag59.xml><?xml version="1.0" encoding="utf-8"?>
<p:tagLst xmlns:p="http://schemas.openxmlformats.org/presentationml/2006/main">
  <p:tag name="AS_UNIQUEID" val="578"/>
</p:tagLst>
</file>

<file path=ppt/tags/tag6.xml><?xml version="1.0" encoding="utf-8"?>
<p:tagLst xmlns:p="http://schemas.openxmlformats.org/presentationml/2006/main">
  <p:tag name="AS_UNIQUEID" val="526"/>
</p:tagLst>
</file>

<file path=ppt/tags/tag60.xml><?xml version="1.0" encoding="utf-8"?>
<p:tagLst xmlns:p="http://schemas.openxmlformats.org/presentationml/2006/main">
  <p:tag name="AS_UNIQUEID" val="579"/>
</p:tagLst>
</file>

<file path=ppt/tags/tag61.xml><?xml version="1.0" encoding="utf-8"?>
<p:tagLst xmlns:p="http://schemas.openxmlformats.org/presentationml/2006/main">
  <p:tag name="AS_UNIQUEID" val="580"/>
</p:tagLst>
</file>

<file path=ppt/tags/tag62.xml><?xml version="1.0" encoding="utf-8"?>
<p:tagLst xmlns:p="http://schemas.openxmlformats.org/presentationml/2006/main">
  <p:tag name="AS_UNIQUEID" val="581"/>
</p:tagLst>
</file>

<file path=ppt/tags/tag63.xml><?xml version="1.0" encoding="utf-8"?>
<p:tagLst xmlns:p="http://schemas.openxmlformats.org/presentationml/2006/main">
  <p:tag name="AS_UNIQUEID" val="582"/>
</p:tagLst>
</file>

<file path=ppt/tags/tag64.xml><?xml version="1.0" encoding="utf-8"?>
<p:tagLst xmlns:p="http://schemas.openxmlformats.org/presentationml/2006/main">
  <p:tag name="AS_UNIQUEID" val="583"/>
</p:tagLst>
</file>

<file path=ppt/tags/tag65.xml><?xml version="1.0" encoding="utf-8"?>
<p:tagLst xmlns:p="http://schemas.openxmlformats.org/presentationml/2006/main">
  <p:tag name="AS_UNIQUEID" val="584"/>
</p:tagLst>
</file>

<file path=ppt/tags/tag66.xml><?xml version="1.0" encoding="utf-8"?>
<p:tagLst xmlns:p="http://schemas.openxmlformats.org/presentationml/2006/main">
  <p:tag name="AS_UNIQUEID" val="585"/>
</p:tagLst>
</file>

<file path=ppt/tags/tag67.xml><?xml version="1.0" encoding="utf-8"?>
<p:tagLst xmlns:p="http://schemas.openxmlformats.org/presentationml/2006/main">
  <p:tag name="AS_UNIQUEID" val="586"/>
</p:tagLst>
</file>

<file path=ppt/tags/tag68.xml><?xml version="1.0" encoding="utf-8"?>
<p:tagLst xmlns:p="http://schemas.openxmlformats.org/presentationml/2006/main">
  <p:tag name="AS_UNIQUEID" val="587"/>
</p:tagLst>
</file>

<file path=ppt/tags/tag69.xml><?xml version="1.0" encoding="utf-8"?>
<p:tagLst xmlns:p="http://schemas.openxmlformats.org/presentationml/2006/main">
  <p:tag name="AS_UNIQUEID" val="588"/>
</p:tagLst>
</file>

<file path=ppt/tags/tag7.xml><?xml version="1.0" encoding="utf-8"?>
<p:tagLst xmlns:p="http://schemas.openxmlformats.org/presentationml/2006/main">
  <p:tag name="AS_UNIQUEID" val="527"/>
</p:tagLst>
</file>

<file path=ppt/tags/tag70.xml><?xml version="1.0" encoding="utf-8"?>
<p:tagLst xmlns:p="http://schemas.openxmlformats.org/presentationml/2006/main">
  <p:tag name="AS_UNIQUEID" val="589"/>
</p:tagLst>
</file>

<file path=ppt/tags/tag71.xml><?xml version="1.0" encoding="utf-8"?>
<p:tagLst xmlns:p="http://schemas.openxmlformats.org/presentationml/2006/main">
  <p:tag name="AS_UNIQUEID" val="590"/>
</p:tagLst>
</file>

<file path=ppt/tags/tag7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3.xml><?xml version="1.0" encoding="utf-8"?>
<p:tagLst xmlns:p="http://schemas.openxmlformats.org/presentationml/2006/main">
  <p:tag name="AS_UNIQUEID" val="591"/>
</p:tagLst>
</file>

<file path=ppt/tags/tag74.xml><?xml version="1.0" encoding="utf-8"?>
<p:tagLst xmlns:p="http://schemas.openxmlformats.org/presentationml/2006/main">
  <p:tag name="AS_UNIQUEID" val="592"/>
</p:tagLst>
</file>

<file path=ppt/tags/tag75.xml><?xml version="1.0" encoding="utf-8"?>
<p:tagLst xmlns:p="http://schemas.openxmlformats.org/presentationml/2006/main">
  <p:tag name="AS_UNIQUEID" val="593"/>
</p:tagLst>
</file>

<file path=ppt/tags/tag76.xml><?xml version="1.0" encoding="utf-8"?>
<p:tagLst xmlns:p="http://schemas.openxmlformats.org/presentationml/2006/main">
  <p:tag name="AS_UNIQUEID" val="594"/>
</p:tagLst>
</file>

<file path=ppt/tags/tag77.xml><?xml version="1.0" encoding="utf-8"?>
<p:tagLst xmlns:p="http://schemas.openxmlformats.org/presentationml/2006/main">
  <p:tag name="AS_UNIQUEID" val="595"/>
</p:tagLst>
</file>

<file path=ppt/tags/tag78.xml><?xml version="1.0" encoding="utf-8"?>
<p:tagLst xmlns:p="http://schemas.openxmlformats.org/presentationml/2006/main">
  <p:tag name="AS_UNIQUEID" val="596"/>
</p:tagLst>
</file>

<file path=ppt/tags/tag79.xml><?xml version="1.0" encoding="utf-8"?>
<p:tagLst xmlns:p="http://schemas.openxmlformats.org/presentationml/2006/main">
  <p:tag name="AS_UNIQUEID" val="597"/>
</p:tagLst>
</file>

<file path=ppt/tags/tag8.xml><?xml version="1.0" encoding="utf-8"?>
<p:tagLst xmlns:p="http://schemas.openxmlformats.org/presentationml/2006/main">
  <p:tag name="AS_UNIQUEID" val="528"/>
</p:tagLst>
</file>

<file path=ppt/tags/tag80.xml><?xml version="1.0" encoding="utf-8"?>
<p:tagLst xmlns:p="http://schemas.openxmlformats.org/presentationml/2006/main">
  <p:tag name="AS_UNIQUEID" val="598"/>
</p:tagLst>
</file>

<file path=ppt/tags/tag81.xml><?xml version="1.0" encoding="utf-8"?>
<p:tagLst xmlns:p="http://schemas.openxmlformats.org/presentationml/2006/main">
  <p:tag name="AS_UNIQUEID" val="599"/>
</p:tagLst>
</file>

<file path=ppt/tags/tag82.xml><?xml version="1.0" encoding="utf-8"?>
<p:tagLst xmlns:p="http://schemas.openxmlformats.org/presentationml/2006/main">
  <p:tag name="AS_UNIQUEID" val="600"/>
</p:tagLst>
</file>

<file path=ppt/tags/tag83.xml><?xml version="1.0" encoding="utf-8"?>
<p:tagLst xmlns:p="http://schemas.openxmlformats.org/presentationml/2006/main">
  <p:tag name="AS_UNIQUEID" val="601"/>
</p:tagLst>
</file>

<file path=ppt/tags/tag84.xml><?xml version="1.0" encoding="utf-8"?>
<p:tagLst xmlns:p="http://schemas.openxmlformats.org/presentationml/2006/main">
  <p:tag name="AS_UNIQUEID" val="602"/>
</p:tagLst>
</file>

<file path=ppt/tags/tag85.xml><?xml version="1.0" encoding="utf-8"?>
<p:tagLst xmlns:p="http://schemas.openxmlformats.org/presentationml/2006/main">
  <p:tag name="AS_UNIQUEID" val="603"/>
</p:tagLst>
</file>

<file path=ppt/tags/tag86.xml><?xml version="1.0" encoding="utf-8"?>
<p:tagLst xmlns:p="http://schemas.openxmlformats.org/presentationml/2006/main">
  <p:tag name="AS_UNIQUEID" val="604"/>
</p:tagLst>
</file>

<file path=ppt/tags/tag87.xml><?xml version="1.0" encoding="utf-8"?>
<p:tagLst xmlns:p="http://schemas.openxmlformats.org/presentationml/2006/main">
  <p:tag name="AS_UNIQUEID" val="605"/>
</p:tagLst>
</file>

<file path=ppt/tags/tag88.xml><?xml version="1.0" encoding="utf-8"?>
<p:tagLst xmlns:p="http://schemas.openxmlformats.org/presentationml/2006/main">
  <p:tag name="AS_UNIQUEID" val="606"/>
</p:tagLst>
</file>

<file path=ppt/tags/tag89.xml><?xml version="1.0" encoding="utf-8"?>
<p:tagLst xmlns:p="http://schemas.openxmlformats.org/presentationml/2006/main">
  <p:tag name="AS_UNIQUEID" val="607"/>
</p:tagLst>
</file>

<file path=ppt/tags/tag9.xml><?xml version="1.0" encoding="utf-8"?>
<p:tagLst xmlns:p="http://schemas.openxmlformats.org/presentationml/2006/main">
  <p:tag name="AS_UNIQUEID" val="529"/>
</p:tagLst>
</file>

<file path=ppt/tags/tag90.xml><?xml version="1.0" encoding="utf-8"?>
<p:tagLst xmlns:p="http://schemas.openxmlformats.org/presentationml/2006/main">
  <p:tag name="AS_UNIQUEID" val="608"/>
</p:tagLst>
</file>

<file path=ppt/tags/tag91.xml><?xml version="1.0" encoding="utf-8"?>
<p:tagLst xmlns:p="http://schemas.openxmlformats.org/presentationml/2006/main">
  <p:tag name="AS_UNIQUEID" val="609"/>
</p:tagLst>
</file>

<file path=ppt/tags/tag92.xml><?xml version="1.0" encoding="utf-8"?>
<p:tagLst xmlns:p="http://schemas.openxmlformats.org/presentationml/2006/main">
  <p:tag name="AS_UNIQUEID" val="610"/>
</p:tagLst>
</file>

<file path=ppt/tags/tag93.xml><?xml version="1.0" encoding="utf-8"?>
<p:tagLst xmlns:p="http://schemas.openxmlformats.org/presentationml/2006/main">
  <p:tag name="AS_UNIQUEID" val="611"/>
</p:tagLst>
</file>

<file path=ppt/tags/tag94.xml><?xml version="1.0" encoding="utf-8"?>
<p:tagLst xmlns:p="http://schemas.openxmlformats.org/presentationml/2006/main">
  <p:tag name="AS_UNIQUEID" val="612"/>
</p:tagLst>
</file>

<file path=ppt/tags/tag95.xml><?xml version="1.0" encoding="utf-8"?>
<p:tagLst xmlns:p="http://schemas.openxmlformats.org/presentationml/2006/main">
  <p:tag name="AS_UNIQUEID" val="613"/>
  <p:tag name="KSO_WM_DIAGRAM_VIRTUALLY_FRAME" val="{&quot;height&quot;:36.25,&quot;left&quot;:37.95,&quot;top&quot;:153.87503937007872,&quot;width&quot;:454}"/>
</p:tagLst>
</file>

<file path=ppt/tags/tag96.xml><?xml version="1.0" encoding="utf-8"?>
<p:tagLst xmlns:p="http://schemas.openxmlformats.org/presentationml/2006/main">
  <p:tag name="AS_UNIQUEID" val="614"/>
</p:tagLst>
</file>

<file path=ppt/tags/tag97.xml><?xml version="1.0" encoding="utf-8"?>
<p:tagLst xmlns:p="http://schemas.openxmlformats.org/presentationml/2006/main">
  <p:tag name="AS_UNIQUEID" val="615"/>
</p:tagLst>
</file>

<file path=ppt/tags/tag98.xml><?xml version="1.0" encoding="utf-8"?>
<p:tagLst xmlns:p="http://schemas.openxmlformats.org/presentationml/2006/main">
  <p:tag name="AS_UNIQUEID" val="616"/>
</p:tagLst>
</file>

<file path=ppt/tags/tag99.xml><?xml version="1.0" encoding="utf-8"?>
<p:tagLst xmlns:p="http://schemas.openxmlformats.org/presentationml/2006/main">
  <p:tag name="AS_UNIQUEID" val="498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189</Paragraphs>
  <Slides>35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Arial</vt:lpstr>
      <vt:lpstr>Times New Roman</vt:lpstr>
      <vt:lpstr>黑体</vt:lpstr>
      <vt:lpstr>楷体</vt:lpstr>
      <vt:lpstr>Wingdings</vt:lpstr>
      <vt:lpstr>Cambria</vt:lpstr>
      <vt:lpstr>Calibri</vt:lpstr>
      <vt:lpstr>宋体</vt:lpstr>
      <vt:lpstr>Calibri Light</vt:lpstr>
      <vt:lpstr>微软雅黑</vt:lpstr>
      <vt:lpstr>Courier New</vt:lpstr>
      <vt:lpstr>仿宋_GB2312</vt:lpstr>
      <vt:lpstr>Tahoma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2026-01-24T14:33:32Z</cp:lastPrinted>
  <dcterms:created xsi:type="dcterms:W3CDTF">2026-01-24T14:33:32Z</dcterms:created>
  <dcterms:modified xsi:type="dcterms:W3CDTF">2026-01-24T06:33:32Z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