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2656" r:id="rId6"/>
    <p:sldId id="2657" r:id="rId7"/>
    <p:sldId id="2658" r:id="rId8"/>
    <p:sldId id="2659" r:id="rId9"/>
    <p:sldId id="2660" r:id="rId10"/>
    <p:sldId id="2661" r:id="rId11"/>
    <p:sldId id="2662" r:id="rId12"/>
    <p:sldId id="2663" r:id="rId13"/>
    <p:sldId id="2664" r:id="rId14"/>
    <p:sldId id="2665" r:id="rId15"/>
    <p:sldId id="2666" r:id="rId16"/>
    <p:sldId id="2667" r:id="rId17"/>
    <p:sldId id="2668" r:id="rId18"/>
    <p:sldId id="2669" r:id="rId19"/>
    <p:sldId id="2673" r:id="rId20"/>
    <p:sldId id="2674" r:id="rId21"/>
    <p:sldId id="2676" r:id="rId22"/>
    <p:sldId id="2677" r:id="rId23"/>
    <p:sldId id="2678" r:id="rId24"/>
    <p:sldId id="2679" r:id="rId25"/>
    <p:sldId id="2680" r:id="rId26"/>
    <p:sldId id="2681" r:id="rId27"/>
    <p:sldId id="2682" r:id="rId28"/>
    <p:sldId id="2683" r:id="rId29"/>
    <p:sldId id="2684" r:id="rId30"/>
    <p:sldId id="2685" r:id="rId31"/>
    <p:sldId id="2686" r:id="rId32"/>
    <p:sldId id="2675" r:id="rId33"/>
  </p:sldIdLst>
  <p:sldSz cx="9144000" cy="5143500" type="screen16x9"/>
  <p:notesSz cx="6858000" cy="9144000"/>
  <p:custDataLst>
    <p:tags r:id="rId34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4" userDrawn="1">
          <p15:clr>
            <a:srgbClr val="A4A3A4"/>
          </p15:clr>
        </p15:guide>
        <p15:guide id="2" pos="287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</a:lastCol>
    <a:firstCol>
      <a:tcTxStyle b="on"/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814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tags" Target="tags/tag363.xml" /><Relationship Id="rId35" Type="http://schemas.openxmlformats.org/officeDocument/2006/relationships/presProps" Target="presProps.xml" /><Relationship Id="rId36" Type="http://schemas.openxmlformats.org/officeDocument/2006/relationships/viewProps" Target="viewProps.xml" /><Relationship Id="rId37" Type="http://schemas.openxmlformats.org/officeDocument/2006/relationships/theme" Target="theme/theme1.xml" /><Relationship Id="rId38" Type="http://schemas.openxmlformats.org/officeDocument/2006/relationships/tableStyles" Target="tableStyles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tags" Target="../tags/tag43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.xml" /><Relationship Id="rId4" Type="http://schemas.openxmlformats.org/officeDocument/2006/relationships/tags" Target="../tags/tag50.xml" /><Relationship Id="rId5" Type="http://schemas.openxmlformats.org/officeDocument/2006/relationships/tags" Target="../tags/tag51.xml" /><Relationship Id="rId6" Type="http://schemas.openxmlformats.org/officeDocument/2006/relationships/tags" Target="../tags/tag52.xml" /><Relationship Id="rId7" Type="http://schemas.openxmlformats.org/officeDocument/2006/relationships/tags" Target="../tags/tag53.xml" /><Relationship Id="rId8" Type="http://schemas.openxmlformats.org/officeDocument/2006/relationships/tags" Target="../tags/tag54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05.xml" /><Relationship Id="rId4" Type="http://schemas.openxmlformats.org/officeDocument/2006/relationships/tags" Target="../tags/tag306.xml" /><Relationship Id="rId5" Type="http://schemas.openxmlformats.org/officeDocument/2006/relationships/tags" Target="../tags/tag307.xml" /><Relationship Id="rId6" Type="http://schemas.openxmlformats.org/officeDocument/2006/relationships/tags" Target="../tags/tag308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15.xml" /><Relationship Id="rId4" Type="http://schemas.openxmlformats.org/officeDocument/2006/relationships/tags" Target="../tags/tag316.xml" /><Relationship Id="rId5" Type="http://schemas.openxmlformats.org/officeDocument/2006/relationships/tags" Target="../tags/tag317.xml" /><Relationship Id="rId6" Type="http://schemas.openxmlformats.org/officeDocument/2006/relationships/tags" Target="../tags/tag318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28.xml" /><Relationship Id="rId4" Type="http://schemas.openxmlformats.org/officeDocument/2006/relationships/tags" Target="../tags/tag329.xml" /><Relationship Id="rId5" Type="http://schemas.openxmlformats.org/officeDocument/2006/relationships/tags" Target="../tags/tag330.xml" /><Relationship Id="rId6" Type="http://schemas.openxmlformats.org/officeDocument/2006/relationships/tags" Target="../tags/tag33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21.xml" /><Relationship Id="rId4" Type="http://schemas.openxmlformats.org/officeDocument/2006/relationships/tags" Target="../tags/tag222.xml" /><Relationship Id="rId5" Type="http://schemas.openxmlformats.org/officeDocument/2006/relationships/tags" Target="../tags/tag223.xml" /><Relationship Id="rId6" Type="http://schemas.openxmlformats.org/officeDocument/2006/relationships/tags" Target="../tags/tag224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30.xml" /><Relationship Id="rId4" Type="http://schemas.openxmlformats.org/officeDocument/2006/relationships/tags" Target="../tags/tag231.xml" /><Relationship Id="rId5" Type="http://schemas.openxmlformats.org/officeDocument/2006/relationships/tags" Target="../tags/tag232.xml" /><Relationship Id="rId6" Type="http://schemas.openxmlformats.org/officeDocument/2006/relationships/tags" Target="../tags/tag233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44.xml" /><Relationship Id="rId4" Type="http://schemas.openxmlformats.org/officeDocument/2006/relationships/tags" Target="../tags/tag245.xml" /><Relationship Id="rId5" Type="http://schemas.openxmlformats.org/officeDocument/2006/relationships/tags" Target="../tags/tag246.xml" /><Relationship Id="rId6" Type="http://schemas.openxmlformats.org/officeDocument/2006/relationships/tags" Target="../tags/tag247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51.xml" /><Relationship Id="rId4" Type="http://schemas.openxmlformats.org/officeDocument/2006/relationships/tags" Target="../tags/tag252.xml" /><Relationship Id="rId5" Type="http://schemas.openxmlformats.org/officeDocument/2006/relationships/tags" Target="../tags/tag253.xml" /><Relationship Id="rId6" Type="http://schemas.openxmlformats.org/officeDocument/2006/relationships/tags" Target="../tags/tag254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62.xml" /><Relationship Id="rId4" Type="http://schemas.openxmlformats.org/officeDocument/2006/relationships/tags" Target="../tags/tag263.xml" /><Relationship Id="rId5" Type="http://schemas.openxmlformats.org/officeDocument/2006/relationships/tags" Target="../tags/tag264.xml" /><Relationship Id="rId6" Type="http://schemas.openxmlformats.org/officeDocument/2006/relationships/tags" Target="../tags/tag265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72.xml" /><Relationship Id="rId4" Type="http://schemas.openxmlformats.org/officeDocument/2006/relationships/tags" Target="../tags/tag273.xml" /><Relationship Id="rId5" Type="http://schemas.openxmlformats.org/officeDocument/2006/relationships/tags" Target="../tags/tag274.xml" /><Relationship Id="rId6" Type="http://schemas.openxmlformats.org/officeDocument/2006/relationships/tags" Target="../tags/tag275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83.xml" /><Relationship Id="rId4" Type="http://schemas.openxmlformats.org/officeDocument/2006/relationships/tags" Target="../tags/tag284.xml" /><Relationship Id="rId5" Type="http://schemas.openxmlformats.org/officeDocument/2006/relationships/tags" Target="../tags/tag285.xml" /><Relationship Id="rId6" Type="http://schemas.openxmlformats.org/officeDocument/2006/relationships/tags" Target="../tags/tag286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93.xml" /><Relationship Id="rId4" Type="http://schemas.openxmlformats.org/officeDocument/2006/relationships/tags" Target="../tags/tag294.xml" /><Relationship Id="rId5" Type="http://schemas.openxmlformats.org/officeDocument/2006/relationships/tags" Target="../tags/tag295.xml" /><Relationship Id="rId6" Type="http://schemas.openxmlformats.org/officeDocument/2006/relationships/tags" Target="../tags/tag296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2026年1月31日星期六8时53分30秒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2026年1月31日星期六8时53分29秒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61.xml" /><Relationship Id="rId12" Type="http://schemas.openxmlformats.org/officeDocument/2006/relationships/image" Target="../media/image13.png" /><Relationship Id="rId13" Type="http://schemas.openxmlformats.org/officeDocument/2006/relationships/tags" Target="../tags/tag62.xml" /><Relationship Id="rId14" Type="http://schemas.openxmlformats.org/officeDocument/2006/relationships/tags" Target="../tags/tag63.xml" /><Relationship Id="rId15" Type="http://schemas.openxmlformats.org/officeDocument/2006/relationships/tags" Target="../tags/tag64.xml" /><Relationship Id="rId16" Type="http://schemas.openxmlformats.org/officeDocument/2006/relationships/image" Target="../media/image14.png" /><Relationship Id="rId17" Type="http://schemas.openxmlformats.org/officeDocument/2006/relationships/tags" Target="../tags/tag65.xml" /><Relationship Id="rId18" Type="http://schemas.openxmlformats.org/officeDocument/2006/relationships/tags" Target="../tags/tag66.xml" /><Relationship Id="rId19" Type="http://schemas.openxmlformats.org/officeDocument/2006/relationships/tags" Target="../tags/tag67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5.gif" /><Relationship Id="rId21" Type="http://schemas.openxmlformats.org/officeDocument/2006/relationships/tags" Target="../tags/tag68.xml" /><Relationship Id="rId22" Type="http://schemas.openxmlformats.org/officeDocument/2006/relationships/tags" Target="../tags/tag69.xml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image" Target="../media/image11.png" /><Relationship Id="rId7" Type="http://schemas.openxmlformats.org/officeDocument/2006/relationships/tags" Target="../tags/tag58.xml" /><Relationship Id="rId8" Type="http://schemas.openxmlformats.org/officeDocument/2006/relationships/tags" Target="../tags/tag59.xml" /><Relationship Id="rId9" Type="http://schemas.openxmlformats.org/officeDocument/2006/relationships/tags" Target="../tags/tag60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52.xml" /><Relationship Id="rId3" Type="http://schemas.openxmlformats.org/officeDocument/2006/relationships/tags" Target="../tags/tag153.xml" /><Relationship Id="rId4" Type="http://schemas.openxmlformats.org/officeDocument/2006/relationships/tags" Target="../tags/tag154.xml" /><Relationship Id="rId5" Type="http://schemas.openxmlformats.org/officeDocument/2006/relationships/tags" Target="../tags/tag155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56.xml" /><Relationship Id="rId3" Type="http://schemas.openxmlformats.org/officeDocument/2006/relationships/tags" Target="../tags/tag157.xml" /><Relationship Id="rId4" Type="http://schemas.openxmlformats.org/officeDocument/2006/relationships/tags" Target="../tags/tag158.xml" /><Relationship Id="rId5" Type="http://schemas.openxmlformats.org/officeDocument/2006/relationships/tags" Target="../tags/tag159.xml" /><Relationship Id="rId6" Type="http://schemas.openxmlformats.org/officeDocument/2006/relationships/image" Target="../media/image20.jpeg" /><Relationship Id="rId7" Type="http://schemas.openxmlformats.org/officeDocument/2006/relationships/tags" Target="../tags/tag160.xml" /><Relationship Id="rId8" Type="http://schemas.openxmlformats.org/officeDocument/2006/relationships/image" Target="../media/image21.jpeg" /><Relationship Id="rId9" Type="http://schemas.openxmlformats.org/officeDocument/2006/relationships/tags" Target="../tags/tag16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hyperlink" Target="&#27604;&#36739;&#19981;&#21516;&#29289;&#36136;&#21560;&#28909;&#30340;&#24773;&#20917;_1080.mp4" TargetMode="External" /><Relationship Id="rId11" Type="http://schemas.openxmlformats.org/officeDocument/2006/relationships/image" Target="../media/image24.png" /><Relationship Id="rId12" Type="http://schemas.openxmlformats.org/officeDocument/2006/relationships/tags" Target="../tags/tag167.xml" /><Relationship Id="rId13" Type="http://schemas.openxmlformats.org/officeDocument/2006/relationships/video" Target="../media/media1.mp4" /><Relationship Id="rId14" Type="http://schemas.microsoft.com/office/2007/relationships/media" Target="../media/media1.mp4" /><Relationship Id="rId2" Type="http://schemas.openxmlformats.org/officeDocument/2006/relationships/tags" Target="../tags/tag162.xml" /><Relationship Id="rId3" Type="http://schemas.openxmlformats.org/officeDocument/2006/relationships/tags" Target="../tags/tag163.xml" /><Relationship Id="rId4" Type="http://schemas.openxmlformats.org/officeDocument/2006/relationships/image" Target="../media/image22.png" /><Relationship Id="rId5" Type="http://schemas.openxmlformats.org/officeDocument/2006/relationships/tags" Target="../tags/tag164.xml" /><Relationship Id="rId6" Type="http://schemas.openxmlformats.org/officeDocument/2006/relationships/image" Target="../media/image23.png" /><Relationship Id="rId7" Type="http://schemas.openxmlformats.org/officeDocument/2006/relationships/tags" Target="../tags/tag165.xml" /><Relationship Id="rId8" Type="http://schemas.openxmlformats.org/officeDocument/2006/relationships/hyperlink" Target="13.3%20&#25506;&#31350;&#19981;&#21516;&#29289;&#36136;&#30340;&#21560;&#28909;&#33021;&#21147;.mp4" TargetMode="External" /><Relationship Id="rId9" Type="http://schemas.openxmlformats.org/officeDocument/2006/relationships/tags" Target="../tags/tag166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6.xml" /><Relationship Id="rId11" Type="http://schemas.openxmlformats.org/officeDocument/2006/relationships/tags" Target="../tags/tag177.xml" /><Relationship Id="rId12" Type="http://schemas.openxmlformats.org/officeDocument/2006/relationships/tags" Target="../tags/tag178.xml" /><Relationship Id="rId13" Type="http://schemas.openxmlformats.org/officeDocument/2006/relationships/tags" Target="../tags/tag179.xml" /><Relationship Id="rId14" Type="http://schemas.openxmlformats.org/officeDocument/2006/relationships/tags" Target="../tags/tag180.xml" /><Relationship Id="rId15" Type="http://schemas.openxmlformats.org/officeDocument/2006/relationships/tags" Target="../tags/tag181.xml" /><Relationship Id="rId16" Type="http://schemas.openxmlformats.org/officeDocument/2006/relationships/tags" Target="../tags/tag182.xml" /><Relationship Id="rId17" Type="http://schemas.openxmlformats.org/officeDocument/2006/relationships/tags" Target="../tags/tag183.xml" /><Relationship Id="rId2" Type="http://schemas.openxmlformats.org/officeDocument/2006/relationships/tags" Target="../tags/tag168.xml" /><Relationship Id="rId3" Type="http://schemas.openxmlformats.org/officeDocument/2006/relationships/tags" Target="../tags/tag169.xml" /><Relationship Id="rId4" Type="http://schemas.openxmlformats.org/officeDocument/2006/relationships/tags" Target="../tags/tag170.xml" /><Relationship Id="rId5" Type="http://schemas.openxmlformats.org/officeDocument/2006/relationships/tags" Target="../tags/tag171.xml" /><Relationship Id="rId6" Type="http://schemas.openxmlformats.org/officeDocument/2006/relationships/tags" Target="../tags/tag172.xml" /><Relationship Id="rId7" Type="http://schemas.openxmlformats.org/officeDocument/2006/relationships/tags" Target="../tags/tag173.xml" /><Relationship Id="rId8" Type="http://schemas.openxmlformats.org/officeDocument/2006/relationships/tags" Target="../tags/tag174.xml" /><Relationship Id="rId9" Type="http://schemas.openxmlformats.org/officeDocument/2006/relationships/tags" Target="../tags/tag175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2.xml" /><Relationship Id="rId11" Type="http://schemas.openxmlformats.org/officeDocument/2006/relationships/image" Target="../media/image20.jpeg" /><Relationship Id="rId12" Type="http://schemas.openxmlformats.org/officeDocument/2006/relationships/tags" Target="../tags/tag193.xml" /><Relationship Id="rId13" Type="http://schemas.openxmlformats.org/officeDocument/2006/relationships/image" Target="../media/image21.jpeg" /><Relationship Id="rId14" Type="http://schemas.openxmlformats.org/officeDocument/2006/relationships/tags" Target="../tags/tag194.xml" /><Relationship Id="rId15" Type="http://schemas.openxmlformats.org/officeDocument/2006/relationships/tags" Target="../tags/tag195.xml" /><Relationship Id="rId16" Type="http://schemas.openxmlformats.org/officeDocument/2006/relationships/tags" Target="../tags/tag196.xml" /><Relationship Id="rId2" Type="http://schemas.openxmlformats.org/officeDocument/2006/relationships/tags" Target="../tags/tag184.xml" /><Relationship Id="rId3" Type="http://schemas.openxmlformats.org/officeDocument/2006/relationships/tags" Target="../tags/tag185.xml" /><Relationship Id="rId4" Type="http://schemas.openxmlformats.org/officeDocument/2006/relationships/tags" Target="../tags/tag186.xml" /><Relationship Id="rId5" Type="http://schemas.openxmlformats.org/officeDocument/2006/relationships/tags" Target="../tags/tag187.xml" /><Relationship Id="rId6" Type="http://schemas.openxmlformats.org/officeDocument/2006/relationships/tags" Target="../tags/tag188.xml" /><Relationship Id="rId7" Type="http://schemas.openxmlformats.org/officeDocument/2006/relationships/tags" Target="../tags/tag189.xml" /><Relationship Id="rId8" Type="http://schemas.openxmlformats.org/officeDocument/2006/relationships/tags" Target="../tags/tag190.xml" /><Relationship Id="rId9" Type="http://schemas.openxmlformats.org/officeDocument/2006/relationships/tags" Target="../tags/tag191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5.xml" /><Relationship Id="rId2" Type="http://schemas.openxmlformats.org/officeDocument/2006/relationships/tags" Target="../tags/tag197.xml" /><Relationship Id="rId3" Type="http://schemas.openxmlformats.org/officeDocument/2006/relationships/tags" Target="../tags/tag198.xml" /><Relationship Id="rId4" Type="http://schemas.openxmlformats.org/officeDocument/2006/relationships/tags" Target="../tags/tag199.xml" /><Relationship Id="rId5" Type="http://schemas.openxmlformats.org/officeDocument/2006/relationships/tags" Target="../tags/tag200.xml" /><Relationship Id="rId6" Type="http://schemas.openxmlformats.org/officeDocument/2006/relationships/tags" Target="../tags/tag201.xml" /><Relationship Id="rId7" Type="http://schemas.openxmlformats.org/officeDocument/2006/relationships/tags" Target="../tags/tag202.xml" /><Relationship Id="rId8" Type="http://schemas.openxmlformats.org/officeDocument/2006/relationships/tags" Target="../tags/tag203.xml" /><Relationship Id="rId9" Type="http://schemas.openxmlformats.org/officeDocument/2006/relationships/tags" Target="../tags/tag204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4.xml" /><Relationship Id="rId11" Type="http://schemas.openxmlformats.org/officeDocument/2006/relationships/tags" Target="../tags/tag215.xml" /><Relationship Id="rId2" Type="http://schemas.openxmlformats.org/officeDocument/2006/relationships/tags" Target="../tags/tag206.xml" /><Relationship Id="rId3" Type="http://schemas.openxmlformats.org/officeDocument/2006/relationships/tags" Target="../tags/tag207.xml" /><Relationship Id="rId4" Type="http://schemas.openxmlformats.org/officeDocument/2006/relationships/tags" Target="../tags/tag208.xml" /><Relationship Id="rId5" Type="http://schemas.openxmlformats.org/officeDocument/2006/relationships/tags" Target="../tags/tag209.xml" /><Relationship Id="rId6" Type="http://schemas.openxmlformats.org/officeDocument/2006/relationships/tags" Target="../tags/tag210.xml" /><Relationship Id="rId7" Type="http://schemas.openxmlformats.org/officeDocument/2006/relationships/tags" Target="../tags/tag211.xml" /><Relationship Id="rId8" Type="http://schemas.openxmlformats.org/officeDocument/2006/relationships/tags" Target="../tags/tag212.xml" /><Relationship Id="rId9" Type="http://schemas.openxmlformats.org/officeDocument/2006/relationships/tags" Target="../tags/tag213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16.xml" /><Relationship Id="rId3" Type="http://schemas.openxmlformats.org/officeDocument/2006/relationships/tags" Target="../tags/tag217.xml" /><Relationship Id="rId4" Type="http://schemas.openxmlformats.org/officeDocument/2006/relationships/tags" Target="../tags/tag218.xml" /><Relationship Id="rId5" Type="http://schemas.openxmlformats.org/officeDocument/2006/relationships/image" Target="../media/image25.png" /><Relationship Id="rId6" Type="http://schemas.openxmlformats.org/officeDocument/2006/relationships/tags" Target="../tags/tag219.xml" /><Relationship Id="rId7" Type="http://schemas.openxmlformats.org/officeDocument/2006/relationships/tags" Target="../tags/tag220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225.xml" /><Relationship Id="rId4" Type="http://schemas.openxmlformats.org/officeDocument/2006/relationships/tags" Target="../tags/tag226.xml" /><Relationship Id="rId5" Type="http://schemas.openxmlformats.org/officeDocument/2006/relationships/tags" Target="../tags/tag227.xml" /><Relationship Id="rId6" Type="http://schemas.openxmlformats.org/officeDocument/2006/relationships/image" Target="../media/image26.jpeg" /><Relationship Id="rId7" Type="http://schemas.openxmlformats.org/officeDocument/2006/relationships/tags" Target="../tags/tag228.xml" /><Relationship Id="rId8" Type="http://schemas.openxmlformats.org/officeDocument/2006/relationships/image" Target="../media/image27.jpeg" /><Relationship Id="rId9" Type="http://schemas.openxmlformats.org/officeDocument/2006/relationships/tags" Target="../tags/tag229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40.xml" /><Relationship Id="rId11" Type="http://schemas.openxmlformats.org/officeDocument/2006/relationships/tags" Target="../tags/tag241.xml" /><Relationship Id="rId12" Type="http://schemas.openxmlformats.org/officeDocument/2006/relationships/tags" Target="../tags/tag242.xml" /><Relationship Id="rId13" Type="http://schemas.openxmlformats.org/officeDocument/2006/relationships/tags" Target="../tags/tag243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234.xml" /><Relationship Id="rId4" Type="http://schemas.openxmlformats.org/officeDocument/2006/relationships/image" Target="../media/image27.jpeg" /><Relationship Id="rId5" Type="http://schemas.openxmlformats.org/officeDocument/2006/relationships/tags" Target="../tags/tag235.xml" /><Relationship Id="rId6" Type="http://schemas.openxmlformats.org/officeDocument/2006/relationships/tags" Target="../tags/tag236.xml" /><Relationship Id="rId7" Type="http://schemas.openxmlformats.org/officeDocument/2006/relationships/tags" Target="../tags/tag237.xml" /><Relationship Id="rId8" Type="http://schemas.openxmlformats.org/officeDocument/2006/relationships/tags" Target="../tags/tag238.xml" /><Relationship Id="rId9" Type="http://schemas.openxmlformats.org/officeDocument/2006/relationships/tags" Target="../tags/tag239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78.xml" /><Relationship Id="rId11" Type="http://schemas.openxmlformats.org/officeDocument/2006/relationships/tags" Target="../tags/tag79.xml" /><Relationship Id="rId12" Type="http://schemas.openxmlformats.org/officeDocument/2006/relationships/tags" Target="../tags/tag80.xml" /><Relationship Id="rId13" Type="http://schemas.openxmlformats.org/officeDocument/2006/relationships/tags" Target="../tags/tag81.xml" /><Relationship Id="rId14" Type="http://schemas.openxmlformats.org/officeDocument/2006/relationships/tags" Target="../tags/tag82.xml" /><Relationship Id="rId15" Type="http://schemas.openxmlformats.org/officeDocument/2006/relationships/tags" Target="../tags/tag83.xml" /><Relationship Id="rId16" Type="http://schemas.openxmlformats.org/officeDocument/2006/relationships/tags" Target="../tags/tag84.xml" /><Relationship Id="rId17" Type="http://schemas.openxmlformats.org/officeDocument/2006/relationships/tags" Target="../tags/tag85.xml" /><Relationship Id="rId18" Type="http://schemas.openxmlformats.org/officeDocument/2006/relationships/tags" Target="../tags/tag86.xml" /><Relationship Id="rId19" Type="http://schemas.openxmlformats.org/officeDocument/2006/relationships/tags" Target="../tags/tag87.xml" /><Relationship Id="rId2" Type="http://schemas.openxmlformats.org/officeDocument/2006/relationships/tags" Target="../tags/tag70.xml" /><Relationship Id="rId20" Type="http://schemas.openxmlformats.org/officeDocument/2006/relationships/tags" Target="../tags/tag88.xml" /><Relationship Id="rId21" Type="http://schemas.openxmlformats.org/officeDocument/2006/relationships/tags" Target="../tags/tag89.xml" /><Relationship Id="rId22" Type="http://schemas.openxmlformats.org/officeDocument/2006/relationships/tags" Target="../tags/tag90.xml" /><Relationship Id="rId3" Type="http://schemas.openxmlformats.org/officeDocument/2006/relationships/tags" Target="../tags/tag71.xml" /><Relationship Id="rId4" Type="http://schemas.openxmlformats.org/officeDocument/2006/relationships/tags" Target="../tags/tag72.xml" /><Relationship Id="rId5" Type="http://schemas.openxmlformats.org/officeDocument/2006/relationships/tags" Target="../tags/tag73.xml" /><Relationship Id="rId6" Type="http://schemas.openxmlformats.org/officeDocument/2006/relationships/tags" Target="../tags/tag74.xml" /><Relationship Id="rId7" Type="http://schemas.openxmlformats.org/officeDocument/2006/relationships/tags" Target="../tags/tag75.xml" /><Relationship Id="rId8" Type="http://schemas.openxmlformats.org/officeDocument/2006/relationships/tags" Target="../tags/tag76.xml" /><Relationship Id="rId9" Type="http://schemas.openxmlformats.org/officeDocument/2006/relationships/tags" Target="../tags/tag77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248.xml" /><Relationship Id="rId4" Type="http://schemas.openxmlformats.org/officeDocument/2006/relationships/tags" Target="../tags/tag249.xml" /><Relationship Id="rId5" Type="http://schemas.openxmlformats.org/officeDocument/2006/relationships/tags" Target="../tags/tag250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61.xml" /><Relationship Id="rId11" Type="http://schemas.openxmlformats.org/officeDocument/2006/relationships/slide" Target="slide2.xml" TargetMode="Interna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255.xml" /><Relationship Id="rId4" Type="http://schemas.openxmlformats.org/officeDocument/2006/relationships/image" Target="../media/image27.jpeg" /><Relationship Id="rId5" Type="http://schemas.openxmlformats.org/officeDocument/2006/relationships/tags" Target="../tags/tag256.xml" /><Relationship Id="rId6" Type="http://schemas.openxmlformats.org/officeDocument/2006/relationships/tags" Target="../tags/tag257.xml" /><Relationship Id="rId7" Type="http://schemas.openxmlformats.org/officeDocument/2006/relationships/tags" Target="../tags/tag258.xml" /><Relationship Id="rId8" Type="http://schemas.openxmlformats.org/officeDocument/2006/relationships/tags" Target="../tags/tag259.xml" /><Relationship Id="rId9" Type="http://schemas.openxmlformats.org/officeDocument/2006/relationships/tags" Target="../tags/tag260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266.xml" /><Relationship Id="rId4" Type="http://schemas.openxmlformats.org/officeDocument/2006/relationships/tags" Target="../tags/tag267.xml" /><Relationship Id="rId5" Type="http://schemas.openxmlformats.org/officeDocument/2006/relationships/tags" Target="../tags/tag268.xml" /><Relationship Id="rId6" Type="http://schemas.openxmlformats.org/officeDocument/2006/relationships/tags" Target="../tags/tag269.xml" /><Relationship Id="rId7" Type="http://schemas.openxmlformats.org/officeDocument/2006/relationships/tags" Target="../tags/tag270.xml" /><Relationship Id="rId8" Type="http://schemas.openxmlformats.org/officeDocument/2006/relationships/tags" Target="../tags/tag271.xml" /><Relationship Id="rId9" Type="http://schemas.openxmlformats.org/officeDocument/2006/relationships/slide" Target="slide2.xml" TargetMode="Interna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29.png" /><Relationship Id="rId11" Type="http://schemas.openxmlformats.org/officeDocument/2006/relationships/tags" Target="../tags/tag282.xml" /><Relationship Id="rId12" Type="http://schemas.openxmlformats.org/officeDocument/2006/relationships/slide" Target="slide2.xml" TargetMode="Interna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276.xml" /><Relationship Id="rId4" Type="http://schemas.openxmlformats.org/officeDocument/2006/relationships/tags" Target="../tags/tag277.xml" /><Relationship Id="rId5" Type="http://schemas.openxmlformats.org/officeDocument/2006/relationships/tags" Target="../tags/tag278.xml" /><Relationship Id="rId6" Type="http://schemas.openxmlformats.org/officeDocument/2006/relationships/image" Target="../media/image28.jpeg" /><Relationship Id="rId7" Type="http://schemas.openxmlformats.org/officeDocument/2006/relationships/tags" Target="../tags/tag279.xml" /><Relationship Id="rId8" Type="http://schemas.openxmlformats.org/officeDocument/2006/relationships/tags" Target="../tags/tag280.xml" /><Relationship Id="rId9" Type="http://schemas.openxmlformats.org/officeDocument/2006/relationships/tags" Target="../tags/tag281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287.xml" /><Relationship Id="rId4" Type="http://schemas.openxmlformats.org/officeDocument/2006/relationships/tags" Target="../tags/tag288.xml" /><Relationship Id="rId5" Type="http://schemas.openxmlformats.org/officeDocument/2006/relationships/tags" Target="../tags/tag289.xml" /><Relationship Id="rId6" Type="http://schemas.openxmlformats.org/officeDocument/2006/relationships/image" Target="../media/image30.png" /><Relationship Id="rId7" Type="http://schemas.openxmlformats.org/officeDocument/2006/relationships/tags" Target="../tags/tag290.xml" /><Relationship Id="rId8" Type="http://schemas.openxmlformats.org/officeDocument/2006/relationships/tags" Target="../tags/tag291.xml" /><Relationship Id="rId9" Type="http://schemas.openxmlformats.org/officeDocument/2006/relationships/tags" Target="../tags/tag292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02.xml" /><Relationship Id="rId11" Type="http://schemas.openxmlformats.org/officeDocument/2006/relationships/tags" Target="../tags/tag303.xml" /><Relationship Id="rId12" Type="http://schemas.openxmlformats.org/officeDocument/2006/relationships/tags" Target="../tags/tag304.xml" /><Relationship Id="rId13" Type="http://schemas.openxmlformats.org/officeDocument/2006/relationships/slide" Target="slide2.xml" TargetMode="Interna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297.xml" /><Relationship Id="rId4" Type="http://schemas.openxmlformats.org/officeDocument/2006/relationships/tags" Target="../tags/tag298.xml" /><Relationship Id="rId5" Type="http://schemas.openxmlformats.org/officeDocument/2006/relationships/tags" Target="../tags/tag299.xml" /><Relationship Id="rId6" Type="http://schemas.openxmlformats.org/officeDocument/2006/relationships/image" Target="../media/image26.jpeg" /><Relationship Id="rId7" Type="http://schemas.openxmlformats.org/officeDocument/2006/relationships/tags" Target="../tags/tag300.xml" /><Relationship Id="rId8" Type="http://schemas.openxmlformats.org/officeDocument/2006/relationships/tags" Target="../tags/tag301.xml" /><Relationship Id="rId9" Type="http://schemas.openxmlformats.org/officeDocument/2006/relationships/image" Target="../media/image31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309.xml" /><Relationship Id="rId4" Type="http://schemas.openxmlformats.org/officeDocument/2006/relationships/tags" Target="../tags/tag310.xml" /><Relationship Id="rId5" Type="http://schemas.openxmlformats.org/officeDocument/2006/relationships/image" Target="../media/image32.jpeg" /><Relationship Id="rId6" Type="http://schemas.openxmlformats.org/officeDocument/2006/relationships/tags" Target="../tags/tag311.xml" /><Relationship Id="rId7" Type="http://schemas.openxmlformats.org/officeDocument/2006/relationships/tags" Target="../tags/tag312.xml" /><Relationship Id="rId8" Type="http://schemas.openxmlformats.org/officeDocument/2006/relationships/tags" Target="../tags/tag313.xml" /><Relationship Id="rId9" Type="http://schemas.openxmlformats.org/officeDocument/2006/relationships/tags" Target="../tags/tag314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24.xml" /><Relationship Id="rId11" Type="http://schemas.openxmlformats.org/officeDocument/2006/relationships/tags" Target="../tags/tag325.xml" /><Relationship Id="rId12" Type="http://schemas.openxmlformats.org/officeDocument/2006/relationships/image" Target="../media/image35.png" /><Relationship Id="rId13" Type="http://schemas.openxmlformats.org/officeDocument/2006/relationships/tags" Target="../tags/tag326.xml" /><Relationship Id="rId14" Type="http://schemas.openxmlformats.org/officeDocument/2006/relationships/slide" Target="slide2.xml" TargetMode="Internal" /><Relationship Id="rId15" Type="http://schemas.openxmlformats.org/officeDocument/2006/relationships/image" Target="../media/image36.png" /><Relationship Id="rId16" Type="http://schemas.openxmlformats.org/officeDocument/2006/relationships/tags" Target="../tags/tag327.xm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319.xml" /><Relationship Id="rId4" Type="http://schemas.openxmlformats.org/officeDocument/2006/relationships/tags" Target="../tags/tag320.xml" /><Relationship Id="rId5" Type="http://schemas.openxmlformats.org/officeDocument/2006/relationships/tags" Target="../tags/tag321.xml" /><Relationship Id="rId6" Type="http://schemas.openxmlformats.org/officeDocument/2006/relationships/image" Target="../media/image33.png" /><Relationship Id="rId7" Type="http://schemas.openxmlformats.org/officeDocument/2006/relationships/tags" Target="../tags/tag322.xml" /><Relationship Id="rId8" Type="http://schemas.openxmlformats.org/officeDocument/2006/relationships/image" Target="../media/image34.jpeg" /><Relationship Id="rId9" Type="http://schemas.openxmlformats.org/officeDocument/2006/relationships/tags" Target="../tags/tag323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332.xml" /><Relationship Id="rId4" Type="http://schemas.openxmlformats.org/officeDocument/2006/relationships/tags" Target="../tags/tag333.xml" /><Relationship Id="rId5" Type="http://schemas.openxmlformats.org/officeDocument/2006/relationships/tags" Target="../tags/tag334.xml" /><Relationship Id="rId6" Type="http://schemas.openxmlformats.org/officeDocument/2006/relationships/tags" Target="../tags/tag335.xml" /><Relationship Id="rId7" Type="http://schemas.openxmlformats.org/officeDocument/2006/relationships/tags" Target="../tags/tag336.xml" /><Relationship Id="rId8" Type="http://schemas.openxmlformats.org/officeDocument/2006/relationships/slide" Target="slide2.xml" TargetMode="Interna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45.xml" /><Relationship Id="rId11" Type="http://schemas.openxmlformats.org/officeDocument/2006/relationships/tags" Target="../tags/tag346.xml" /><Relationship Id="rId12" Type="http://schemas.openxmlformats.org/officeDocument/2006/relationships/tags" Target="../tags/tag347.xml" /><Relationship Id="rId13" Type="http://schemas.openxmlformats.org/officeDocument/2006/relationships/tags" Target="../tags/tag348.xml" /><Relationship Id="rId14" Type="http://schemas.openxmlformats.org/officeDocument/2006/relationships/tags" Target="../tags/tag349.xml" /><Relationship Id="rId15" Type="http://schemas.openxmlformats.org/officeDocument/2006/relationships/tags" Target="../tags/tag350.xml" /><Relationship Id="rId16" Type="http://schemas.openxmlformats.org/officeDocument/2006/relationships/tags" Target="../tags/tag351.xml" /><Relationship Id="rId17" Type="http://schemas.openxmlformats.org/officeDocument/2006/relationships/tags" Target="../tags/tag352.xml" /><Relationship Id="rId18" Type="http://schemas.openxmlformats.org/officeDocument/2006/relationships/tags" Target="../tags/tag353.xml" /><Relationship Id="rId19" Type="http://schemas.openxmlformats.org/officeDocument/2006/relationships/tags" Target="../tags/tag354.xml" /><Relationship Id="rId2" Type="http://schemas.openxmlformats.org/officeDocument/2006/relationships/tags" Target="../tags/tag337.xml" /><Relationship Id="rId20" Type="http://schemas.openxmlformats.org/officeDocument/2006/relationships/tags" Target="../tags/tag355.xml" /><Relationship Id="rId21" Type="http://schemas.openxmlformats.org/officeDocument/2006/relationships/tags" Target="../tags/tag356.xml" /><Relationship Id="rId22" Type="http://schemas.openxmlformats.org/officeDocument/2006/relationships/tags" Target="../tags/tag357.xml" /><Relationship Id="rId23" Type="http://schemas.openxmlformats.org/officeDocument/2006/relationships/tags" Target="../tags/tag358.xml" /><Relationship Id="rId24" Type="http://schemas.openxmlformats.org/officeDocument/2006/relationships/tags" Target="../tags/tag359.xml" /><Relationship Id="rId25" Type="http://schemas.openxmlformats.org/officeDocument/2006/relationships/tags" Target="../tags/tag360.xml" /><Relationship Id="rId26" Type="http://schemas.openxmlformats.org/officeDocument/2006/relationships/tags" Target="../tags/tag361.xml" /><Relationship Id="rId27" Type="http://schemas.openxmlformats.org/officeDocument/2006/relationships/tags" Target="../tags/tag362.xml" /><Relationship Id="rId3" Type="http://schemas.openxmlformats.org/officeDocument/2006/relationships/tags" Target="../tags/tag338.xml" /><Relationship Id="rId4" Type="http://schemas.openxmlformats.org/officeDocument/2006/relationships/tags" Target="../tags/tag339.xml" /><Relationship Id="rId5" Type="http://schemas.openxmlformats.org/officeDocument/2006/relationships/tags" Target="../tags/tag340.xml" /><Relationship Id="rId6" Type="http://schemas.openxmlformats.org/officeDocument/2006/relationships/tags" Target="../tags/tag341.xml" /><Relationship Id="rId7" Type="http://schemas.openxmlformats.org/officeDocument/2006/relationships/tags" Target="../tags/tag342.xml" /><Relationship Id="rId8" Type="http://schemas.openxmlformats.org/officeDocument/2006/relationships/tags" Target="../tags/tag343.xml" /><Relationship Id="rId9" Type="http://schemas.openxmlformats.org/officeDocument/2006/relationships/tags" Target="../tags/tag344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98.xml" /><Relationship Id="rId2" Type="http://schemas.openxmlformats.org/officeDocument/2006/relationships/tags" Target="../tags/tag91.xml" /><Relationship Id="rId3" Type="http://schemas.openxmlformats.org/officeDocument/2006/relationships/tags" Target="../tags/tag92.xml" /><Relationship Id="rId4" Type="http://schemas.openxmlformats.org/officeDocument/2006/relationships/tags" Target="../tags/tag93.xml" /><Relationship Id="rId5" Type="http://schemas.openxmlformats.org/officeDocument/2006/relationships/tags" Target="../tags/tag94.xml" /><Relationship Id="rId6" Type="http://schemas.openxmlformats.org/officeDocument/2006/relationships/tags" Target="../tags/tag95.xml" /><Relationship Id="rId7" Type="http://schemas.openxmlformats.org/officeDocument/2006/relationships/tags" Target="../tags/tag96.xml" /><Relationship Id="rId8" Type="http://schemas.openxmlformats.org/officeDocument/2006/relationships/tags" Target="../tags/tag97.xml" /><Relationship Id="rId9" Type="http://schemas.openxmlformats.org/officeDocument/2006/relationships/image" Target="../media/image16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7.xml" /><Relationship Id="rId11" Type="http://schemas.openxmlformats.org/officeDocument/2006/relationships/tags" Target="../tags/tag108.xml" /><Relationship Id="rId12" Type="http://schemas.openxmlformats.org/officeDocument/2006/relationships/image" Target="../media/image17.gif" /><Relationship Id="rId13" Type="http://schemas.openxmlformats.org/officeDocument/2006/relationships/tags" Target="../tags/tag109.xml" /><Relationship Id="rId2" Type="http://schemas.openxmlformats.org/officeDocument/2006/relationships/tags" Target="../tags/tag99.xml" /><Relationship Id="rId3" Type="http://schemas.openxmlformats.org/officeDocument/2006/relationships/tags" Target="../tags/tag100.xml" /><Relationship Id="rId4" Type="http://schemas.openxmlformats.org/officeDocument/2006/relationships/tags" Target="../tags/tag101.xml" /><Relationship Id="rId5" Type="http://schemas.openxmlformats.org/officeDocument/2006/relationships/tags" Target="../tags/tag102.xml" /><Relationship Id="rId6" Type="http://schemas.openxmlformats.org/officeDocument/2006/relationships/tags" Target="../tags/tag103.xml" /><Relationship Id="rId7" Type="http://schemas.openxmlformats.org/officeDocument/2006/relationships/tags" Target="../tags/tag104.xml" /><Relationship Id="rId8" Type="http://schemas.openxmlformats.org/officeDocument/2006/relationships/tags" Target="../tags/tag105.xml" /><Relationship Id="rId9" Type="http://schemas.openxmlformats.org/officeDocument/2006/relationships/tags" Target="../tags/tag106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8.png" /><Relationship Id="rId11" Type="http://schemas.openxmlformats.org/officeDocument/2006/relationships/tags" Target="../tags/tag118.xml" /><Relationship Id="rId12" Type="http://schemas.openxmlformats.org/officeDocument/2006/relationships/image" Target="../media/image19.png" /><Relationship Id="rId13" Type="http://schemas.openxmlformats.org/officeDocument/2006/relationships/tags" Target="../tags/tag119.xml" /><Relationship Id="rId14" Type="http://schemas.openxmlformats.org/officeDocument/2006/relationships/tags" Target="../tags/tag120.xml" /><Relationship Id="rId2" Type="http://schemas.openxmlformats.org/officeDocument/2006/relationships/tags" Target="../tags/tag110.xml" /><Relationship Id="rId3" Type="http://schemas.openxmlformats.org/officeDocument/2006/relationships/tags" Target="../tags/tag111.xml" /><Relationship Id="rId4" Type="http://schemas.openxmlformats.org/officeDocument/2006/relationships/tags" Target="../tags/tag112.xml" /><Relationship Id="rId5" Type="http://schemas.openxmlformats.org/officeDocument/2006/relationships/tags" Target="../tags/tag113.xml" /><Relationship Id="rId6" Type="http://schemas.openxmlformats.org/officeDocument/2006/relationships/tags" Target="../tags/tag114.xml" /><Relationship Id="rId7" Type="http://schemas.openxmlformats.org/officeDocument/2006/relationships/tags" Target="../tags/tag115.xml" /><Relationship Id="rId8" Type="http://schemas.openxmlformats.org/officeDocument/2006/relationships/tags" Target="../tags/tag116.xml" /><Relationship Id="rId9" Type="http://schemas.openxmlformats.org/officeDocument/2006/relationships/tags" Target="../tags/tag11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21.xml" /><Relationship Id="rId3" Type="http://schemas.openxmlformats.org/officeDocument/2006/relationships/tags" Target="../tags/tag122.xml" /><Relationship Id="rId4" Type="http://schemas.openxmlformats.org/officeDocument/2006/relationships/tags" Target="../tags/tag123.xml" /><Relationship Id="rId5" Type="http://schemas.openxmlformats.org/officeDocument/2006/relationships/tags" Target="../tags/tag124.xml" /><Relationship Id="rId6" Type="http://schemas.openxmlformats.org/officeDocument/2006/relationships/tags" Target="../tags/tag125.xml" /><Relationship Id="rId7" Type="http://schemas.openxmlformats.org/officeDocument/2006/relationships/tags" Target="../tags/tag126.xml" /><Relationship Id="rId8" Type="http://schemas.openxmlformats.org/officeDocument/2006/relationships/tags" Target="../tags/tag127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4.xml" /><Relationship Id="rId11" Type="http://schemas.openxmlformats.org/officeDocument/2006/relationships/tags" Target="../tags/tag135.xml" /><Relationship Id="rId12" Type="http://schemas.openxmlformats.org/officeDocument/2006/relationships/tags" Target="../tags/tag136.xml" /><Relationship Id="rId2" Type="http://schemas.openxmlformats.org/officeDocument/2006/relationships/tags" Target="../tags/tag128.xml" /><Relationship Id="rId3" Type="http://schemas.openxmlformats.org/officeDocument/2006/relationships/image" Target="../media/image20.jpeg" /><Relationship Id="rId4" Type="http://schemas.openxmlformats.org/officeDocument/2006/relationships/tags" Target="../tags/tag129.xml" /><Relationship Id="rId5" Type="http://schemas.openxmlformats.org/officeDocument/2006/relationships/image" Target="../media/image21.jpeg" /><Relationship Id="rId6" Type="http://schemas.openxmlformats.org/officeDocument/2006/relationships/tags" Target="../tags/tag130.xml" /><Relationship Id="rId7" Type="http://schemas.openxmlformats.org/officeDocument/2006/relationships/tags" Target="../tags/tag131.xml" /><Relationship Id="rId8" Type="http://schemas.openxmlformats.org/officeDocument/2006/relationships/tags" Target="../tags/tag132.xml" /><Relationship Id="rId9" Type="http://schemas.openxmlformats.org/officeDocument/2006/relationships/tags" Target="../tags/tag133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5.xml" /><Relationship Id="rId2" Type="http://schemas.openxmlformats.org/officeDocument/2006/relationships/tags" Target="../tags/tag137.xml" /><Relationship Id="rId3" Type="http://schemas.openxmlformats.org/officeDocument/2006/relationships/tags" Target="../tags/tag138.xml" /><Relationship Id="rId4" Type="http://schemas.openxmlformats.org/officeDocument/2006/relationships/tags" Target="../tags/tag139.xml" /><Relationship Id="rId5" Type="http://schemas.openxmlformats.org/officeDocument/2006/relationships/tags" Target="../tags/tag140.xml" /><Relationship Id="rId6" Type="http://schemas.openxmlformats.org/officeDocument/2006/relationships/tags" Target="../tags/tag141.xml" /><Relationship Id="rId7" Type="http://schemas.openxmlformats.org/officeDocument/2006/relationships/tags" Target="../tags/tag142.xml" /><Relationship Id="rId8" Type="http://schemas.openxmlformats.org/officeDocument/2006/relationships/tags" Target="../tags/tag143.xml" /><Relationship Id="rId9" Type="http://schemas.openxmlformats.org/officeDocument/2006/relationships/tags" Target="../tags/tag144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46.xml" /><Relationship Id="rId3" Type="http://schemas.openxmlformats.org/officeDocument/2006/relationships/tags" Target="../tags/tag147.xml" /><Relationship Id="rId4" Type="http://schemas.openxmlformats.org/officeDocument/2006/relationships/tags" Target="../tags/tag148.xml" /><Relationship Id="rId5" Type="http://schemas.openxmlformats.org/officeDocument/2006/relationships/tags" Target="../tags/tag149.xml" /><Relationship Id="rId6" Type="http://schemas.openxmlformats.org/officeDocument/2006/relationships/image" Target="../media/image20.jpeg" /><Relationship Id="rId7" Type="http://schemas.openxmlformats.org/officeDocument/2006/relationships/tags" Target="../tags/tag150.xml" /><Relationship Id="rId8" Type="http://schemas.openxmlformats.org/officeDocument/2006/relationships/image" Target="../media/image21.jpeg" /><Relationship Id="rId9" Type="http://schemas.openxmlformats.org/officeDocument/2006/relationships/tags" Target="../tags/tag151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782320" y="196500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10.3.1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比热容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机械能、内能及其转化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2026年1月31日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</p:spTree>
    <p:custDataLst>
      <p:tags r:id="rId2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1" title=""/>
          <p:cNvSpPr/>
          <p:nvPr>
            <p:custDataLst>
              <p:tags r:id="rId3"/>
            </p:custDataLst>
          </p:nvPr>
        </p:nvSpPr>
        <p:spPr>
          <a:xfrm>
            <a:off x="554666" y="889162"/>
            <a:ext cx="8062912" cy="920750"/>
          </a:xfrm>
          <a:prstGeom prst="rect">
            <a:avLst/>
          </a:prstGeom>
          <a:noFill/>
          <a:ln>
            <a:noFill/>
          </a:ln>
        </p:spPr>
        <p:txBody>
          <a:bodyPr wrap="square" lIns="91437" tIns="45718" rIns="91437" bIns="45718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800" b="1" spc="2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实验方案二：</a:t>
            </a:r>
            <a:r>
              <a:rPr lang="zh-CN" altLang="en-US" sz="1800" spc="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用相同质量的两种物质，给它们加热相同时间，比较温度升高的多少（实验装置上图同样适用）。</a:t>
            </a:r>
            <a:endParaRPr lang="zh-CN" altLang="en-US" sz="1800" spc="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3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49151" y="2064776"/>
            <a:ext cx="2696210" cy="36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7" tIns="45718" rIns="91437" bIns="45718">
            <a:spAutoFit/>
          </a:bodyPr>
          <a:lstStyle/>
          <a:p>
            <a:pPr eaLnBrk="1" hangingPunct="1"/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数据记录表格（方案二）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5" name="表格 4" title="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716678" y="2400791"/>
          <a:ext cx="7452360" cy="21564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94255"/>
                <a:gridCol w="644525"/>
                <a:gridCol w="645160"/>
                <a:gridCol w="644525"/>
                <a:gridCol w="645160"/>
                <a:gridCol w="644525"/>
                <a:gridCol w="644525"/>
                <a:gridCol w="645160"/>
                <a:gridCol w="644525"/>
              </a:tblGrid>
              <a:tr h="71882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100" b="0" spc="500">
                          <a:solidFill>
                            <a:schemeClr val="bg1"/>
                          </a:solidFill>
                          <a:uFillTx/>
                          <a:ea typeface="黑体"/>
                        </a:rPr>
                        <a:t>物质的种类</a:t>
                      </a:r>
                      <a:endParaRPr lang="zh-CN" altLang="en-US" sz="2100" b="0" spc="500">
                        <a:solidFill>
                          <a:schemeClr val="bg1"/>
                        </a:solidFill>
                        <a:uFillTx/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8C8C"/>
                    </a:solidFill>
                  </a:tcPr>
                </a:tc>
                <a:tc gridSpan="4"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100" b="0" spc="500">
                          <a:solidFill>
                            <a:schemeClr val="bg1"/>
                          </a:solidFill>
                          <a:uFillTx/>
                          <a:ea typeface="黑体"/>
                        </a:rPr>
                        <a:t>水</a:t>
                      </a:r>
                      <a:endParaRPr lang="zh-CN" altLang="en-US" sz="2100" b="0" spc="500">
                        <a:solidFill>
                          <a:schemeClr val="bg1"/>
                        </a:solidFill>
                        <a:uFillTx/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8C8C"/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gridSpan="4"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100" b="0" spc="500">
                          <a:solidFill>
                            <a:schemeClr val="bg1"/>
                          </a:solidFill>
                          <a:uFillTx/>
                          <a:ea typeface="黑体"/>
                        </a:rPr>
                        <a:t>食用油或（沙子）</a:t>
                      </a:r>
                      <a:endParaRPr lang="zh-CN" altLang="en-US" sz="2100" b="0" spc="500">
                        <a:solidFill>
                          <a:schemeClr val="bg1"/>
                        </a:solidFill>
                        <a:uFillTx/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8C8C"/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</a:tr>
              <a:tr h="718820"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>
                          <a:ea typeface="黑体"/>
                          <a:sym typeface="+mn-ea"/>
                        </a:rPr>
                        <a:t>加热的时间（</a:t>
                      </a:r>
                      <a:r>
                        <a:rPr lang="en-US" altLang="zh-CN" sz="1800">
                          <a:latin typeface="Times New Roman"/>
                          <a:ea typeface="黑体"/>
                          <a:cs typeface="Times New Roman" panose="02020603050405020304" charset="0"/>
                          <a:sym typeface="+mn-ea"/>
                        </a:rPr>
                        <a:t>min</a:t>
                      </a:r>
                      <a:r>
                        <a:rPr lang="zh-CN" altLang="en-US" sz="1800">
                          <a:ea typeface="黑体"/>
                          <a:sym typeface="+mn-ea"/>
                        </a:rPr>
                        <a:t>）</a:t>
                      </a:r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8E8"/>
                    </a:solidFill>
                  </a:tcPr>
                </a:tc>
              </a:tr>
              <a:tr h="71882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>
                          <a:ea typeface="黑体"/>
                          <a:sym typeface="+mn-ea"/>
                        </a:rPr>
                        <a:t>升高的温度（</a:t>
                      </a:r>
                      <a:r>
                        <a:rPr lang="zh-CN" altLang="en-US" sz="1800">
                          <a:latin typeface="Times New Roman"/>
                          <a:ea typeface="黑体"/>
                          <a:cs typeface="Times New Roman" panose="02020603050405020304" charset="0"/>
                          <a:sym typeface="+mn-ea"/>
                        </a:rPr>
                        <a:t>℃</a:t>
                      </a:r>
                      <a:r>
                        <a:rPr lang="zh-CN" altLang="en-US" sz="1800">
                          <a:ea typeface="黑体"/>
                          <a:sym typeface="+mn-ea"/>
                        </a:rPr>
                        <a:t>）</a:t>
                      </a:r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177" name="Text Box 9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45820" y="3234214"/>
            <a:ext cx="7549515" cy="755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zh-CN" altLang="en-US" sz="1800" spc="300">
                <a:latin typeface="微软雅黑" panose="020b0503020204020204" charset="-122"/>
                <a:ea typeface="微软雅黑" panose="020b0503020204020204" charset="-122"/>
              </a:rPr>
              <a:t>等质量的水和食用油，吸收相同的热量（加热相同的时间），</a:t>
            </a:r>
            <a:r>
              <a:rPr lang="zh-CN" altLang="en-US" sz="1800" spc="3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水温度变化小，食用油温度变化大</a:t>
            </a:r>
            <a:r>
              <a:rPr lang="zh-CN" altLang="en-US" sz="1800" spc="3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800" spc="3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78" name="Text Box 10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45836" y="4244362"/>
            <a:ext cx="7704447" cy="645160"/>
          </a:xfrm>
          <a:prstGeom prst="rect">
            <a:avLst/>
          </a:prstGeom>
          <a:noFill/>
          <a:ln>
            <a:solidFill>
              <a:srgbClr val="22898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由本次实验可以看出，水和食用油吸收热量的差异，是由它们的</a:t>
            </a:r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种类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决定的。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3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43337" y="897969"/>
            <a:ext cx="3186221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/>
          <a:p>
            <a:pPr eaLnBrk="1" hangingPunct="1"/>
            <a:r>
              <a:rPr lang="zh-CN" altLang="en-US" sz="2100" b="1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分析现象：</a:t>
            </a:r>
            <a:endParaRPr lang="zh-CN" altLang="en-US" sz="2100" b="1" spc="3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" name="Picture 11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9258" y="1242060"/>
            <a:ext cx="1873568" cy="181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5539" y="1233488"/>
            <a:ext cx="1813560" cy="18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animBg="1"/>
      <p:bldP spid="71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TextBox 2" title=""/>
          <p:cNvSpPr txBox="1"/>
          <p:nvPr>
            <p:custDataLst>
              <p:tags r:id="rId3"/>
            </p:custDataLst>
          </p:nvPr>
        </p:nvSpPr>
        <p:spPr>
          <a:xfrm>
            <a:off x="2574131" y="1228725"/>
            <a:ext cx="420147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演示：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探究不同物质吸热能力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1" name="Picture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9"/>
          <a:stretch>
            <a:fillRect/>
          </a:stretch>
        </p:blipFill>
        <p:spPr bwMode="auto">
          <a:xfrm>
            <a:off x="2547938" y="1710214"/>
            <a:ext cx="4051935" cy="278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title="">
            <a:hlinkClick r:id="rId8" action="ppaction://hlinkfile"/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00" y="1818799"/>
            <a:ext cx="3779999" cy="2210951"/>
          </a:xfrm>
          <a:prstGeom prst="rect">
            <a:avLst/>
          </a:prstGeom>
        </p:spPr>
      </p:pic>
      <p:sp>
        <p:nvSpPr>
          <p:cNvPr id="12" name="任意多边形: 形状 12" title="">
            <a:hlinkClick r:id="rId10" action="ppaction://hlinkfile"/>
          </p:cNvPr>
          <p:cNvSpPr/>
          <p:nvPr>
            <p:custDataLst>
              <p:tags r:id="rId9"/>
            </p:custDataLst>
          </p:nvPr>
        </p:nvSpPr>
        <p:spPr>
          <a:xfrm>
            <a:off x="4186714" y="2508885"/>
            <a:ext cx="770573" cy="770573"/>
          </a:xfrm>
          <a:custGeom>
            <a:gdLst>
              <a:gd name="connsiteX0" fmla="*/ 342284 w 936104"/>
              <a:gd name="connsiteY0" fmla="*/ 242052 h 936104"/>
              <a:gd name="connsiteX1" fmla="*/ 731941 w 936104"/>
              <a:gd name="connsiteY1" fmla="*/ 468053 h 936104"/>
              <a:gd name="connsiteX2" fmla="*/ 342284 w 936104"/>
              <a:gd name="connsiteY2" fmla="*/ 694054 h 936104"/>
              <a:gd name="connsiteX3" fmla="*/ 468052 w 936104"/>
              <a:gd name="connsiteY3" fmla="*/ 59688 h 936104"/>
              <a:gd name="connsiteX4" fmla="*/ 59688 w 936104"/>
              <a:gd name="connsiteY4" fmla="*/ 468052 h 936104"/>
              <a:gd name="connsiteX5" fmla="*/ 468052 w 936104"/>
              <a:gd name="connsiteY5" fmla="*/ 876416 h 936104"/>
              <a:gd name="connsiteX6" fmla="*/ 876416 w 936104"/>
              <a:gd name="connsiteY6" fmla="*/ 468052 h 936104"/>
              <a:gd name="connsiteX7" fmla="*/ 468052 w 936104"/>
              <a:gd name="connsiteY7" fmla="*/ 59688 h 936104"/>
              <a:gd name="connsiteX8" fmla="*/ 468052 w 936104"/>
              <a:gd name="connsiteY8" fmla="*/ 0 h 936104"/>
              <a:gd name="connsiteX9" fmla="*/ 936104 w 936104"/>
              <a:gd name="connsiteY9" fmla="*/ 468052 h 936104"/>
              <a:gd name="connsiteX10" fmla="*/ 468052 w 936104"/>
              <a:gd name="connsiteY10" fmla="*/ 936104 h 936104"/>
              <a:gd name="connsiteX11" fmla="*/ 0 w 936104"/>
              <a:gd name="connsiteY11" fmla="*/ 468052 h 936104"/>
              <a:gd name="connsiteX12" fmla="*/ 468052 w 936104"/>
              <a:gd name="connsiteY12" fmla="*/ 0 h 93610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104" h="936104">
                <a:moveTo>
                  <a:pt x="342284" y="242052"/>
                </a:moveTo>
                <a:lnTo>
                  <a:pt x="731941" y="468053"/>
                </a:lnTo>
                <a:lnTo>
                  <a:pt x="342284" y="694054"/>
                </a:lnTo>
                <a:close/>
                <a:moveTo>
                  <a:pt x="468052" y="59688"/>
                </a:moveTo>
                <a:cubicBezTo>
                  <a:pt x="242519" y="59688"/>
                  <a:pt x="59688" y="242519"/>
                  <a:pt x="59688" y="468052"/>
                </a:cubicBezTo>
                <a:cubicBezTo>
                  <a:pt x="59688" y="693585"/>
                  <a:pt x="242519" y="876416"/>
                  <a:pt x="468052" y="876416"/>
                </a:cubicBezTo>
                <a:cubicBezTo>
                  <a:pt x="693585" y="876416"/>
                  <a:pt x="876416" y="693585"/>
                  <a:pt x="876416" y="468052"/>
                </a:cubicBezTo>
                <a:cubicBezTo>
                  <a:pt x="876416" y="242519"/>
                  <a:pt x="693585" y="59688"/>
                  <a:pt x="468052" y="59688"/>
                </a:cubicBezTo>
                <a:close/>
                <a:moveTo>
                  <a:pt x="468052" y="0"/>
                </a:moveTo>
                <a:cubicBezTo>
                  <a:pt x="726550" y="0"/>
                  <a:pt x="936104" y="209554"/>
                  <a:pt x="936104" y="468052"/>
                </a:cubicBezTo>
                <a:cubicBezTo>
                  <a:pt x="936104" y="726550"/>
                  <a:pt x="726550" y="936104"/>
                  <a:pt x="468052" y="936104"/>
                </a:cubicBezTo>
                <a:cubicBezTo>
                  <a:pt x="209554" y="936104"/>
                  <a:pt x="0" y="726550"/>
                  <a:pt x="0" y="468052"/>
                </a:cubicBezTo>
                <a:cubicBezTo>
                  <a:pt x="0" y="209554"/>
                  <a:pt x="209554" y="0"/>
                  <a:pt x="46805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ea typeface="微软雅黑" panose="020b0503020204020204" charset="-122"/>
            </a:endParaRPr>
          </a:p>
        </p:txBody>
      </p:sp>
      <p:pic>
        <p:nvPicPr>
          <p:cNvPr id="2" name="比较不同物质吸热的情况_1080" title="">
            <a:hlinkClick action="ppaction://media"/>
          </p:cNvPr>
          <p:cNvPicPr/>
          <p:nvPr>
            <a:videoFile r:link="rId13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35091" y="1780699"/>
            <a:ext cx="3879533" cy="242554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2" name="表格 1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37649" y="1259681"/>
          <a:ext cx="8690610" cy="345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0610"/>
              </a:tblGrid>
              <a:tr h="862965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38100" cmpd="sng">
                      <a:solidFill>
                        <a:srgbClr val="008080"/>
                      </a:solidFill>
                      <a:prstDash val="solid"/>
                    </a:lnT>
                    <a:lnB w="19050" cmpd="sng">
                      <a:solidFill>
                        <a:srgbClr val="008080"/>
                      </a:solidFill>
                      <a:prstDash val="solid"/>
                    </a:lnB>
                    <a:noFill/>
                  </a:tcPr>
                </a:tc>
              </a:tr>
              <a:tr h="862965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19050" cmpd="sng">
                      <a:solidFill>
                        <a:srgbClr val="008080"/>
                      </a:solidFill>
                      <a:prstDash val="solid"/>
                    </a:lnT>
                    <a:lnB w="19050" cmpd="sng">
                      <a:solidFill>
                        <a:srgbClr val="008080"/>
                      </a:solidFill>
                      <a:prstDash val="solid"/>
                    </a:lnB>
                    <a:noFill/>
                  </a:tcPr>
                </a:tc>
              </a:tr>
              <a:tr h="862965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19050" cmpd="sng">
                      <a:solidFill>
                        <a:srgbClr val="008080"/>
                      </a:solidFill>
                      <a:prstDash val="solid"/>
                    </a:lnT>
                    <a:lnB w="19050" cmpd="sng">
                      <a:solidFill>
                        <a:srgbClr val="008080"/>
                      </a:solidFill>
                      <a:prstDash val="solid"/>
                    </a:lnB>
                    <a:noFill/>
                  </a:tcPr>
                </a:tc>
              </a:tr>
              <a:tr h="862965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19050" cmpd="sng">
                      <a:solidFill>
                        <a:srgbClr val="008080"/>
                      </a:solidFill>
                      <a:prstDash val="solid"/>
                    </a:lnT>
                    <a:lnB w="38100" cmpd="sng">
                      <a:solidFill>
                        <a:srgbClr val="00808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5778" name="Rectangle 2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26490" y="1016635"/>
            <a:ext cx="7992745" cy="1337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一定质量的某种物质，温度升高（或降低）的过程中所吸收（或放出的热量，与物质的质量和温度变化量乘积的比，叫作这种物质的比热容。</a:t>
            </a:r>
            <a:endParaRPr lang="zh-CN" altLang="en-US" sz="18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786" name="Rectangle 10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40485" y="1388824"/>
            <a:ext cx="917258" cy="57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定 义</a:t>
            </a:r>
            <a:endParaRPr lang="zh-CN" altLang="en-US" sz="24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797" name="Rectangle 21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40485" y="2270363"/>
            <a:ext cx="1079500" cy="57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符 号</a:t>
            </a:r>
            <a:endParaRPr lang="zh-CN" altLang="en-US" sz="24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798" name="Rectangle 22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40485" y="3151902"/>
            <a:ext cx="1079500" cy="57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单 位</a:t>
            </a:r>
            <a:endParaRPr lang="zh-CN" altLang="en-US" sz="24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799" name="Rectangle 23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385888" y="2288064"/>
            <a:ext cx="452438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3000" i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c</a:t>
            </a:r>
            <a:endParaRPr lang="en-US" altLang="zh-CN" sz="3000" i="1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5800" name="Rectangle 24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57789" y="3451781"/>
            <a:ext cx="5750719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zh-CN" altLang="en-US" sz="18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焦每千克摄氏度，</a:t>
            </a:r>
            <a:r>
              <a:rPr lang="en-US" altLang="zh-CN" sz="1800" spc="3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J/(kg·℃)   </a:t>
            </a:r>
            <a:r>
              <a:rPr lang="zh-CN" altLang="en-US" sz="1800" spc="3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（常用单位）</a:t>
            </a:r>
            <a:endParaRPr lang="zh-CN" altLang="en-US" sz="1800" spc="300">
              <a:solidFill>
                <a:schemeClr val="tx1"/>
              </a:solidFill>
              <a:uFillTx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5801" name="Text Box 25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357789" y="3921919"/>
            <a:ext cx="6858953" cy="86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比热容是反映物质自身性质的物理量，数值上等于单位质量的某种物质温度升高（或降低）</a:t>
            </a:r>
            <a:r>
              <a:rPr lang="en-US" altLang="zh-CN" sz="18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1℃</a:t>
            </a: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所吸收（或放出）的热量。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8" name="组合 9" title=""/>
          <p:cNvGrpSpPr/>
          <p:nvPr>
            <p:custDataLst>
              <p:tags r:id="rId11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9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1" name="矩形 20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2" name="矩形 21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1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比热容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5" name="Rectangle 22" title="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40485" y="4033441"/>
            <a:ext cx="1079500" cy="57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特 性</a:t>
            </a:r>
            <a:endParaRPr lang="zh-CN" altLang="en-US" sz="24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Rectangle 24" title="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357789" y="3093641"/>
            <a:ext cx="5441156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zh-CN" altLang="en-US" sz="18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焦每千克开，</a:t>
            </a:r>
            <a:r>
              <a:rPr lang="en-US" altLang="zh-CN" sz="1800" spc="3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J/(kg·K)  </a:t>
            </a:r>
            <a:r>
              <a:rPr lang="zh-CN" altLang="en-US" sz="1800" spc="3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（国际单位制中）</a:t>
            </a:r>
            <a:endParaRPr lang="zh-CN" altLang="en-US" sz="1800" spc="300">
              <a:solidFill>
                <a:schemeClr val="tx1"/>
              </a:solidFill>
              <a:uFillTx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5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5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5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nimBg="1"/>
      <p:bldP spid="75799" grpId="0" animBg="1"/>
      <p:bldP spid="75800" grpId="0" animBg="1"/>
      <p:bldP spid="75801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218" name="Rectangle 2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87165" y="2676049"/>
            <a:ext cx="2965133" cy="4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100" i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en-US" sz="2100" i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100" baseline="-25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油</a:t>
            </a:r>
            <a:r>
              <a:rPr lang="en-US" sz="2100" i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=  </a:t>
            </a:r>
            <a:r>
              <a:rPr lang="zh-CN" altLang="en-US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en-US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.</a:t>
            </a:r>
            <a:r>
              <a:rPr lang="zh-CN" altLang="en-US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97</a:t>
            </a:r>
            <a:r>
              <a:rPr lang="en-US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×10</a:t>
            </a:r>
            <a:r>
              <a:rPr lang="en-US" sz="2100" baseline="30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3 </a:t>
            </a:r>
            <a:r>
              <a:rPr lang="en-US" altLang="zh-CN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J/(kg</a:t>
            </a:r>
            <a:r>
              <a:rPr lang="en-US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·</a:t>
            </a:r>
            <a:r>
              <a:rPr lang="zh-CN" altLang="en-US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℃</a:t>
            </a:r>
            <a:r>
              <a:rPr lang="en-US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)</a:t>
            </a:r>
            <a:endParaRPr lang="en-US" sz="2100" baseline="300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9221" name="Rectangle 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89196" y="3856035"/>
            <a:ext cx="7740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尝试说出水的比热容的物理意义：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23" name="Rectangle 7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89196" y="4335542"/>
            <a:ext cx="82089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spc="2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 kg</a:t>
            </a:r>
            <a:r>
              <a:rPr lang="zh-CN" altLang="en-US" sz="1800" spc="2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水温度升高（</a:t>
            </a:r>
            <a:r>
              <a:rPr lang="zh-CN" altLang="en-US" sz="1800" spc="2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或降低）</a:t>
            </a:r>
            <a:r>
              <a:rPr lang="en-US" sz="1800" spc="2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 </a:t>
            </a:r>
            <a:r>
              <a:rPr lang="zh-CN" altLang="en-US" sz="1800" spc="2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℃</a:t>
            </a:r>
            <a:r>
              <a:rPr lang="zh-CN" altLang="en-US" sz="1800" spc="2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吸收（</a:t>
            </a:r>
            <a:r>
              <a:rPr lang="zh-CN" altLang="en-US" sz="1800" spc="2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或放出）</a:t>
            </a:r>
            <a:r>
              <a:rPr lang="zh-CN" altLang="en-US" sz="1800" spc="2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的热量是</a:t>
            </a:r>
            <a:r>
              <a:rPr lang="en-US" sz="1800" spc="2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4.2×10</a:t>
            </a:r>
            <a:r>
              <a:rPr lang="en-US" sz="1800" spc="200" baseline="300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3 </a:t>
            </a:r>
            <a:r>
              <a:rPr lang="en-US" sz="1800" spc="2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J</a:t>
            </a:r>
            <a:r>
              <a:rPr lang="zh-CN" altLang="en-US" sz="1800" spc="2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800" spc="2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9" title=""/>
          <p:cNvGrpSpPr/>
          <p:nvPr>
            <p:custDataLst>
              <p:tags r:id="rId6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9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1" name="矩形 10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认识比热容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15" name="Picture 11" title="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7511" y="1694974"/>
            <a:ext cx="1873568" cy="181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title="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7748" y="1233964"/>
            <a:ext cx="1813560" cy="18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 title="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245043" y="1959769"/>
            <a:ext cx="4611529" cy="4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100" i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en-US" sz="2100" i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100" baseline="-25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水</a:t>
            </a:r>
            <a:r>
              <a:rPr lang="en-US" sz="2100" i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=  </a:t>
            </a:r>
            <a:r>
              <a:rPr lang="en-US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4.2×10</a:t>
            </a:r>
            <a:r>
              <a:rPr lang="en-US" sz="2100" baseline="30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3 </a:t>
            </a:r>
            <a:r>
              <a:rPr lang="en-US" altLang="zh-CN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J/(kg </a:t>
            </a:r>
            <a:r>
              <a:rPr lang="en-US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·</a:t>
            </a:r>
            <a:r>
              <a:rPr lang="en-US" altLang="zh-CN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zh-CN" altLang="en-US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℃</a:t>
            </a:r>
            <a:r>
              <a:rPr lang="en-US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)</a:t>
            </a:r>
            <a:r>
              <a:rPr lang="en-US" altLang="zh-CN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endParaRPr lang="en-US" altLang="zh-CN" sz="2100" baseline="300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" name="圆角矩形 3" title=""/>
          <p:cNvSpPr/>
          <p:nvPr>
            <p:custDataLst>
              <p:tags r:id="rId16"/>
            </p:custDataLst>
          </p:nvPr>
        </p:nvSpPr>
        <p:spPr>
          <a:xfrm>
            <a:off x="1047750" y="3749040"/>
            <a:ext cx="7593806" cy="1100614"/>
          </a:xfrm>
          <a:prstGeom prst="roundRect">
            <a:avLst>
              <a:gd name="adj" fmla="val 10558"/>
            </a:avLst>
          </a:prstGeom>
          <a:noFill/>
          <a:ln w="12700" cmpd="sng">
            <a:solidFill>
              <a:srgbClr val="0080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  <p:bldP spid="92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2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3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5" name="矩形 14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比热容表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aphicFrame>
        <p:nvGraphicFramePr>
          <p:cNvPr id="2" name="表格 1" title="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723900" y="1492091"/>
          <a:ext cx="775208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8020"/>
                <a:gridCol w="1938020"/>
                <a:gridCol w="1938020"/>
                <a:gridCol w="1938020"/>
              </a:tblGrid>
              <a:tr h="106680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5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水</a:t>
                      </a:r>
                      <a:r>
                        <a:rPr lang="zh-CN" altLang="en-US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lang="en-US" altLang="zh-CN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4.2</a:t>
                      </a:r>
                      <a:r>
                        <a:rPr lang="zh-CN" altLang="en-US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×</a:t>
                      </a:r>
                      <a:r>
                        <a:rPr lang="en-US" altLang="zh-CN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r>
                        <a:rPr lang="en-US" altLang="zh-CN" sz="1500" b="0" baseline="30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endParaRPr lang="en-US" altLang="zh-CN" sz="1500" b="0" baseline="30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5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煤油 </a:t>
                      </a:r>
                      <a:r>
                        <a:rPr lang="zh-CN" altLang="en-US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lang="en-US" altLang="zh-CN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2.1</a:t>
                      </a:r>
                      <a:r>
                        <a:rPr lang="zh-CN" altLang="en-US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×</a:t>
                      </a:r>
                      <a:r>
                        <a:rPr lang="en-US" altLang="zh-CN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</a:t>
                      </a:r>
                      <a:r>
                        <a:rPr lang="en-US" altLang="zh-CN" sz="1500" b="0" baseline="30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</a:t>
                      </a:r>
                      <a:endParaRPr lang="en-US" altLang="zh-CN" sz="1500" b="0" baseline="30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5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玻璃</a:t>
                      </a:r>
                      <a:r>
                        <a:rPr lang="zh-CN" altLang="en-US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lang="en-US" altLang="zh-CN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0.84</a:t>
                      </a:r>
                      <a:r>
                        <a:rPr lang="zh-CN" altLang="en-US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×</a:t>
                      </a:r>
                      <a:r>
                        <a:rPr lang="en-US" altLang="zh-CN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</a:t>
                      </a:r>
                      <a:r>
                        <a:rPr lang="en-US" altLang="zh-CN" sz="1500" b="0" baseline="30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</a:t>
                      </a:r>
                      <a:endParaRPr lang="en-US" altLang="zh-CN" sz="1500" b="0" baseline="30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铜   </a:t>
                      </a: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0.39</a:t>
                      </a: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×</a:t>
                      </a: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</a:t>
                      </a:r>
                      <a:r>
                        <a:rPr lang="en-US" altLang="zh-CN" sz="1500" baseline="30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</a:t>
                      </a:r>
                      <a:endParaRPr lang="en-US" altLang="zh-CN" sz="1500" b="0" baseline="30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</a:tr>
              <a:tr h="106680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5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酒精</a:t>
                      </a:r>
                      <a:r>
                        <a:rPr lang="zh-CN" altLang="en-US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lang="en-US" altLang="zh-CN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2.4</a:t>
                      </a:r>
                      <a:r>
                        <a:rPr lang="zh-CN" altLang="en-US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×</a:t>
                      </a:r>
                      <a:r>
                        <a:rPr lang="en-US" altLang="zh-CN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</a:t>
                      </a:r>
                      <a:r>
                        <a:rPr lang="en-US" altLang="zh-CN" sz="1500" b="0" baseline="30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</a:t>
                      </a:r>
                      <a:endParaRPr lang="en-US" altLang="zh-CN" sz="1500" b="0" baseline="30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5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砂石</a:t>
                      </a: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  </a:t>
                      </a: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0.92</a:t>
                      </a: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×</a:t>
                      </a: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</a:t>
                      </a:r>
                      <a:r>
                        <a:rPr lang="en-US" altLang="zh-CN" sz="1500" baseline="30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</a:t>
                      </a:r>
                      <a:endParaRPr lang="en-US" altLang="zh-CN" sz="1500" b="0" baseline="30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5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干泥土</a:t>
                      </a:r>
                      <a:r>
                        <a:rPr lang="zh-CN" altLang="en-US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lang="en-US" altLang="zh-CN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0.84</a:t>
                      </a:r>
                      <a:r>
                        <a:rPr lang="zh-CN" altLang="en-US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×</a:t>
                      </a:r>
                      <a:r>
                        <a:rPr lang="en-US" altLang="zh-CN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</a:t>
                      </a:r>
                      <a:r>
                        <a:rPr lang="en-US" altLang="zh-CN" sz="1500" b="0" baseline="30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</a:t>
                      </a:r>
                      <a:endParaRPr lang="en-US" altLang="zh-CN" sz="1500" b="0" baseline="30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5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水银</a:t>
                      </a: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  </a:t>
                      </a: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0.14</a:t>
                      </a: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×</a:t>
                      </a: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</a:t>
                      </a:r>
                      <a:r>
                        <a:rPr lang="en-US" altLang="zh-CN" sz="1500" baseline="30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</a:t>
                      </a:r>
                      <a:endParaRPr lang="en-US" altLang="zh-CN" sz="1500" b="0" baseline="30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BF5F5"/>
                    </a:solidFill>
                  </a:tcPr>
                </a:tc>
              </a:tr>
              <a:tr h="106680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5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冰</a:t>
                      </a: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  </a:t>
                      </a: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2.1</a:t>
                      </a: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×</a:t>
                      </a: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</a:t>
                      </a:r>
                      <a:r>
                        <a:rPr lang="en-US" altLang="zh-CN" sz="1500" baseline="30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</a:t>
                      </a:r>
                      <a:endParaRPr lang="en-US" altLang="zh-CN" sz="1500" b="0" baseline="30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en-US" altLang="zh-CN" sz="1500" b="0" baseline="30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5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铝</a:t>
                      </a: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  </a:t>
                      </a: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0.88</a:t>
                      </a: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×</a:t>
                      </a: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</a:t>
                      </a:r>
                      <a:r>
                        <a:rPr lang="en-US" altLang="zh-CN" sz="1500" baseline="30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</a:t>
                      </a:r>
                      <a:endParaRPr lang="en-US" altLang="zh-CN" sz="1500" b="0" baseline="30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en-US" altLang="zh-CN" sz="1500" b="0" baseline="30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5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钢铁</a:t>
                      </a:r>
                      <a:r>
                        <a:rPr lang="zh-CN" altLang="en-US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lang="en-US" altLang="zh-CN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0.46</a:t>
                      </a:r>
                      <a:r>
                        <a:rPr lang="zh-CN" altLang="en-US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×</a:t>
                      </a:r>
                      <a:r>
                        <a:rPr lang="en-US" altLang="zh-CN" sz="15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</a:t>
                      </a:r>
                      <a:r>
                        <a:rPr lang="en-US" altLang="zh-CN" sz="1500" b="0" baseline="30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</a:t>
                      </a:r>
                      <a:endParaRPr lang="en-US" altLang="zh-CN" sz="1500" b="0" baseline="30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5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铅</a:t>
                      </a: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  </a:t>
                      </a: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0.13</a:t>
                      </a: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×</a:t>
                      </a: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</a:t>
                      </a:r>
                      <a:r>
                        <a:rPr lang="en-US" altLang="zh-CN" sz="1500" baseline="30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</a:t>
                      </a:r>
                      <a:endParaRPr lang="zh-CN" altLang="en-US" sz="15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</a:tr>
            </a:tbl>
          </a:graphicData>
        </a:graphic>
      </p:graphicFrame>
      <p:sp>
        <p:nvSpPr>
          <p:cNvPr id="6" name="文本框 5" title=""/>
          <p:cNvSpPr txBox="1"/>
          <p:nvPr>
            <p:custDataLst>
              <p:tags r:id="rId9"/>
            </p:custDataLst>
          </p:nvPr>
        </p:nvSpPr>
        <p:spPr>
          <a:xfrm>
            <a:off x="6624161" y="1059656"/>
            <a:ext cx="195072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1">
                <a:latin typeface="Times New Roman"/>
                <a:cs typeface="Times New Roman" panose="02020603050405020304" charset="0"/>
              </a:rPr>
              <a:t>单位：</a:t>
            </a:r>
            <a:r>
              <a:rPr lang="en-US" altLang="zh-CN" sz="2100" b="1">
                <a:latin typeface="Times New Roman"/>
                <a:cs typeface="Times New Roman" panose="02020603050405020304" charset="0"/>
              </a:rPr>
              <a:t>J/(kg·K)</a:t>
            </a:r>
            <a:endParaRPr lang="en-US" altLang="zh-CN" sz="2100" b="1">
              <a:latin typeface="Times New Roman"/>
              <a:cs typeface="Times New Roman" panose="02020603050405020304" charset="0"/>
            </a:endParaRPr>
          </a:p>
        </p:txBody>
      </p:sp>
      <p:sp>
        <p:nvSpPr>
          <p:cNvPr id="7178" name="Text Box 10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574131" y="843915"/>
            <a:ext cx="394239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800">
                <a:ln>
                  <a:noFill/>
                </a:ln>
                <a:latin typeface="微软雅黑" panose="020b0503020204020204" charset="-122"/>
                <a:ea typeface="微软雅黑" panose="020b0503020204020204" charset="-122"/>
              </a:rPr>
              <a:t>常温常压下一些常见物质的比热容</a:t>
            </a:r>
            <a:endParaRPr lang="zh-CN" altLang="en-US" sz="1800">
              <a:ln>
                <a:noFill/>
              </a:ln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5778" name="Rectangle 2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93996" y="1397477"/>
            <a:ext cx="7852886" cy="57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物质传导热量的性能称为导热性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786" name="Rectangle 10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40485" y="1388824"/>
            <a:ext cx="917258" cy="57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定 义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801" name="Text Box 25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47813" y="2777014"/>
            <a:ext cx="418909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导热性是物质的一种属性。</a:t>
            </a:r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8" name="组合 9" title=""/>
          <p:cNvGrpSpPr/>
          <p:nvPr>
            <p:custDataLst>
              <p:tags r:id="rId6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9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1" name="矩形 20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2" name="矩形 21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导热性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5" name="Rectangle 22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27196" y="2798445"/>
            <a:ext cx="1067753" cy="49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特 性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nimBg="1"/>
      <p:bldP spid="7580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5786" name="Rectangle 10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3895" y="832564"/>
            <a:ext cx="3162776" cy="57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常见物质的导热性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Rectangle 22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30278" y="843915"/>
            <a:ext cx="1067753" cy="49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应用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lum contrast="-12000"/>
          </a:blip>
          <a:stretch>
            <a:fillRect/>
          </a:stretch>
        </p:blipFill>
        <p:spPr>
          <a:xfrm>
            <a:off x="792004" y="1492091"/>
            <a:ext cx="1914049" cy="3315176"/>
          </a:xfrm>
          <a:prstGeom prst="rect">
            <a:avLst/>
          </a:prstGeom>
        </p:spPr>
      </p:pic>
      <p:sp>
        <p:nvSpPr>
          <p:cNvPr id="3" name="Rectangle 22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19989" y="1761649"/>
            <a:ext cx="5424011" cy="192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若需要大量吸热或放热，需要使用导热性好的材料，如冬季供暖用的</a:t>
            </a:r>
            <a:r>
              <a:rPr lang="en-US" altLang="zh-CN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暖气片</a:t>
            </a:r>
            <a:r>
              <a:rPr lang="en-US" altLang="zh-CN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，要使用金属材料；</a:t>
            </a:r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用来保温的材料，需要选择导热性差一些的物质，如泡沫塑料。</a:t>
            </a:r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5_BD#efe4a0b9e?vcp=1&amp;pid=68e037d38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知识点1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影响物体吸收或放出热量多少的因素</a:t>
            </a:r>
            <a:endParaRPr lang="en-US" altLang="zh-CN" sz="2600"/>
          </a:p>
        </p:txBody>
      </p:sp>
      <p:sp>
        <p:nvSpPr>
          <p:cNvPr id="3" name="QO_6_BD.1_1#1c4555f3a?vcp=1&amp;vis=1&amp;pid=efe4a0b9e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4504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1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为了比较不同物质的吸热情况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小明取两个相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同的烧杯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，做了如图所示的实验。用停表测量加热时间，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用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实验室温度计测量加热前后的温度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pic>
        <p:nvPicPr>
          <p:cNvPr id="4" name="QO_6_BD.1_1#1c4555f3a?vcp=1&amp;vis=1&amp;pid=efe4a0b9e&amp;color=0,0,0&amp;tib=255,255,255&amp;iip=1&amp;vtp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988" y="1111817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5" name="QO_6_BD.1_2#1c4555f3a?vcp=1&amp;vis=1&amp;pid=efe4a0b9e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6040" y="2831592"/>
            <a:ext cx="3941064" cy="170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/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O_6_BD.2_1#d4739c023?htil=1&amp;vcp=1&amp;vis=1&amp;pid=1c4555f3a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6833" y="709626"/>
            <a:ext cx="3172968" cy="139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7_BD.2_2#d4739c023?htil=1&amp;vcp=1&amp;vis=1&amp;pid=1c4555f3a&amp;color=0,0,0&amp;vtp=1&amp;bt=1&amp;bbb=1&amp;hb=1&amp;hs=1" title=""/>
          <p:cNvSpPr/>
          <p:nvPr>
            <p:custDataLst>
              <p:tags r:id="rId6"/>
            </p:custDataLst>
          </p:nvPr>
        </p:nvSpPr>
        <p:spPr>
          <a:xfrm>
            <a:off x="539496" y="563322"/>
            <a:ext cx="4754880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（1）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取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选填“质量”或“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体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积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”）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相同的水和煤油放入两个相同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的烧杯里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用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选填“相同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”</a:t>
            </a:r>
            <a:endParaRPr lang="en-US" altLang="zh-CN" sz="2400"/>
          </a:p>
        </p:txBody>
      </p:sp>
      <p:sp>
        <p:nvSpPr>
          <p:cNvPr id="4" name="QB_7_AN.3_1#d4739c023.blank?vcp=1&amp;vis=1&amp;pid=1c4555f3a&amp;color=0,0,0&amp;vpa=1&amp;vtp=1&amp;bbb=1" title=""/>
          <p:cNvSpPr/>
          <p:nvPr>
            <p:custDataLst>
              <p:tags r:id="rId7"/>
            </p:custDataLst>
          </p:nvPr>
        </p:nvSpPr>
        <p:spPr>
          <a:xfrm>
            <a:off x="1622964" y="535382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质量</a:t>
            </a:r>
            <a:endParaRPr lang="en-US" altLang="zh-CN" sz="2400"/>
          </a:p>
        </p:txBody>
      </p:sp>
      <p:sp>
        <p:nvSpPr>
          <p:cNvPr id="5" name="QB_7_AN.4_1#d4739c023.blank?vcp=1&amp;vis=1&amp;pid=1c4555f3a&amp;color=0,0,0&amp;vpa=2&amp;vtp=1&amp;bbb=1" title=""/>
          <p:cNvSpPr/>
          <p:nvPr>
            <p:custDataLst>
              <p:tags r:id="rId8"/>
            </p:custDataLst>
          </p:nvPr>
        </p:nvSpPr>
        <p:spPr>
          <a:xfrm>
            <a:off x="2384964" y="1652982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相同</a:t>
            </a:r>
            <a:endParaRPr lang="en-US" altLang="zh-CN" sz="2400"/>
          </a:p>
        </p:txBody>
      </p:sp>
      <p:sp>
        <p:nvSpPr>
          <p:cNvPr id="6" name="QB_7_AN.5_1#d4739c023.blank?vcp=1&amp;vis=1&amp;pid=1c4555f3a&amp;color=0,0,0&amp;vpa=3&amp;vtp=1&amp;bbb=1" title=""/>
          <p:cNvSpPr/>
          <p:nvPr>
            <p:custDataLst>
              <p:tags r:id="rId9"/>
            </p:custDataLst>
          </p:nvPr>
        </p:nvSpPr>
        <p:spPr>
          <a:xfrm>
            <a:off x="1775364" y="2794512"/>
            <a:ext cx="1439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控制变量</a:t>
            </a:r>
            <a:endParaRPr lang="en-US" altLang="zh-CN" sz="2400"/>
          </a:p>
        </p:txBody>
      </p:sp>
      <p:sp>
        <p:nvSpPr>
          <p:cNvPr id="7" name="QB_7_BD.6_1#2443d6c86?vcp=1&amp;vis=1&amp;pid=1c4555f3a&amp;color=0,0,0&amp;vtp=1&amp;bbb=1&amp;hb=1" title=""/>
          <p:cNvSpPr/>
          <p:nvPr>
            <p:custDataLst>
              <p:tags r:id="rId10"/>
            </p:custDataLst>
          </p:nvPr>
        </p:nvSpPr>
        <p:spPr>
          <a:xfrm>
            <a:off x="539496" y="3419352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（2）让水和煤油升高相同的温度，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用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表示水和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煤油吸收热量的多少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这种方法叫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法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8" name="QB_7_AN.7_1#2443d6c86.blank?vcp=1&amp;vis=1&amp;pid=1c4555f3a&amp;color=0,0,0&amp;vpa=4&amp;vtp=1&amp;bbb=1" title=""/>
          <p:cNvSpPr/>
          <p:nvPr>
            <p:custDataLst>
              <p:tags r:id="rId11"/>
            </p:custDataLst>
          </p:nvPr>
        </p:nvSpPr>
        <p:spPr>
          <a:xfrm>
            <a:off x="5585365" y="3391412"/>
            <a:ext cx="1439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加热时间</a:t>
            </a:r>
            <a:endParaRPr lang="en-US" altLang="zh-CN" sz="2400"/>
          </a:p>
        </p:txBody>
      </p:sp>
      <p:sp>
        <p:nvSpPr>
          <p:cNvPr id="9" name="QB_7_AN.8_1#2443d6c86.blank?vcp=1&amp;vis=1&amp;pid=1c4555f3a&amp;color=0,0,0&amp;vpa=5&amp;vtp=1&amp;bbb=1" title=""/>
          <p:cNvSpPr/>
          <p:nvPr>
            <p:custDataLst>
              <p:tags r:id="rId12"/>
            </p:custDataLst>
          </p:nvPr>
        </p:nvSpPr>
        <p:spPr>
          <a:xfrm>
            <a:off x="5128165" y="3950212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转换</a:t>
            </a:r>
            <a:endParaRPr lang="en-US" altLang="zh-CN" sz="2400"/>
          </a:p>
        </p:txBody>
      </p:sp>
      <p:sp>
        <p:nvSpPr>
          <p:cNvPr id="10" name="QB_7_BD.2_2#d4739c023?htil=1&amp;vcp=1&amp;vis=1&amp;pid=1c4555f3a&amp;color=0,0,0&amp;vtp=1&amp;bt=1&amp;bbb=1&amp;hb=1&amp;hs=1" title=""/>
          <p:cNvSpPr/>
          <p:nvPr>
            <p:custDataLst>
              <p:tags r:id="rId13"/>
            </p:custDataLst>
          </p:nvPr>
        </p:nvSpPr>
        <p:spPr>
          <a:xfrm>
            <a:off x="539496" y="2263652"/>
            <a:ext cx="8064000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或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“不同”）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的两个电加热器分别对它们加热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这里用到的研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究方法是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法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build="p" animBg="1"/>
      <p:bldP spid="8" grpId="0" build="p" animBg="1"/>
      <p:bldP spid="9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6" name="组合 25" title=""/>
          <p:cNvGrpSpPr/>
          <p:nvPr>
            <p:custDataLst>
              <p:tags r:id="rId3"/>
            </p:custDataLst>
          </p:nvPr>
        </p:nvGrpSpPr>
        <p:grpSpPr>
          <a:xfrm>
            <a:off x="1356422" y="2124818"/>
            <a:ext cx="6282929" cy="523637"/>
            <a:chOff x="2111375" y="3561081"/>
            <a:chExt cx="8377238" cy="698182"/>
          </a:xfrm>
        </p:grpSpPr>
        <p:sp>
          <p:nvSpPr>
            <p:cNvPr id="27" name="Rectangle 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27350" y="3561081"/>
              <a:ext cx="7561263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了解比热容的物理意义，知道比热容的概念和单位。</a:t>
              </a:r>
              <a:endParaRPr lang="zh-CN" altLang="en-US" sz="18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8" name="组合 27"/>
            <p:cNvGrpSpPr/>
            <p:nvPr>
              <p:custDataLst>
                <p:tags r:id="rId5"/>
              </p:custDataLst>
            </p:nvPr>
          </p:nvGrpSpPr>
          <p:grpSpPr>
            <a:xfrm>
              <a:off x="2111375" y="3579813"/>
              <a:ext cx="682625" cy="679450"/>
              <a:chOff x="7003603" y="4439327"/>
              <a:chExt cx="717385" cy="717385"/>
            </a:xfrm>
          </p:grpSpPr>
          <p:sp>
            <p:nvSpPr>
              <p:cNvPr id="29" name="椭圆 28"/>
              <p:cNvSpPr/>
              <p:nvPr>
                <p:custDataLst>
                  <p:tags r:id="rId6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FFDB8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文本框 11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046425" y="4521020"/>
                <a:ext cx="631744" cy="518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1800">
                    <a:gradFill>
                      <a:gsLst>
                        <a:gs pos="51300">
                          <a:srgbClr val="FE5F4A"/>
                        </a:gs>
                        <a:gs pos="0">
                          <a:srgbClr val="DF0303"/>
                        </a:gs>
                        <a:gs pos="100000">
                          <a:srgbClr val="FEA06E"/>
                        </a:gs>
                      </a:gsLst>
                      <a:lin ang="5400000" scaled="1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02</a:t>
                </a:r>
                <a:endParaRPr kumimoji="1" lang="en-US" altLang="zh-CN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1" name="组合 30" title=""/>
          <p:cNvGrpSpPr/>
          <p:nvPr>
            <p:custDataLst>
              <p:tags r:id="rId8"/>
            </p:custDataLst>
          </p:nvPr>
        </p:nvGrpSpPr>
        <p:grpSpPr>
          <a:xfrm>
            <a:off x="1351660" y="1285188"/>
            <a:ext cx="6557963" cy="525066"/>
            <a:chOff x="2105025" y="2441575"/>
            <a:chExt cx="8743950" cy="700088"/>
          </a:xfrm>
        </p:grpSpPr>
        <p:sp>
          <p:nvSpPr>
            <p:cNvPr id="32" name="矩形 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27350" y="2445068"/>
              <a:ext cx="7921625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能通过实验探究得出不同物质的吸热能力不同。</a:t>
              </a:r>
              <a:endParaRPr lang="zh-CN" altLang="en-US" sz="18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3" name="组合 32"/>
            <p:cNvGrpSpPr/>
            <p:nvPr>
              <p:custDataLst>
                <p:tags r:id="rId10"/>
              </p:custDataLst>
            </p:nvPr>
          </p:nvGrpSpPr>
          <p:grpSpPr>
            <a:xfrm>
              <a:off x="2105025" y="2441575"/>
              <a:ext cx="698500" cy="700088"/>
              <a:chOff x="6971705" y="1503806"/>
              <a:chExt cx="717385" cy="717385"/>
            </a:xfrm>
          </p:grpSpPr>
          <p:sp>
            <p:nvSpPr>
              <p:cNvPr id="34" name="椭圆 33"/>
              <p:cNvSpPr/>
              <p:nvPr>
                <p:custDataLst>
                  <p:tags r:id="rId11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文本框 7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7021705" y="1585499"/>
                <a:ext cx="617386" cy="503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1800">
                    <a:gradFill>
                      <a:gsLst>
                        <a:gs pos="51300">
                          <a:srgbClr val="FE5F4A"/>
                        </a:gs>
                        <a:gs pos="0">
                          <a:srgbClr val="DF0303"/>
                        </a:gs>
                        <a:gs pos="100000">
                          <a:srgbClr val="FEA06E"/>
                        </a:gs>
                      </a:gsLst>
                      <a:lin ang="5400000" scaled="1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01</a:t>
                </a:r>
                <a:endParaRPr kumimoji="1" lang="en-US" altLang="zh-CN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组合 16" title=""/>
          <p:cNvGrpSpPr/>
          <p:nvPr>
            <p:custDataLst>
              <p:tags r:id="rId13"/>
            </p:custDataLst>
          </p:nvPr>
        </p:nvGrpSpPr>
        <p:grpSpPr>
          <a:xfrm>
            <a:off x="1390526" y="3046698"/>
            <a:ext cx="6346031" cy="588645"/>
            <a:chOff x="2130425" y="4668522"/>
            <a:chExt cx="8461375" cy="784860"/>
          </a:xfrm>
        </p:grpSpPr>
        <p:grpSp>
          <p:nvGrpSpPr>
            <p:cNvPr id="18" name="组合 17"/>
            <p:cNvGrpSpPr/>
            <p:nvPr>
              <p:custDataLst>
                <p:tags r:id="rId14"/>
              </p:custDataLst>
            </p:nvPr>
          </p:nvGrpSpPr>
          <p:grpSpPr>
            <a:xfrm>
              <a:off x="2130425" y="4706938"/>
              <a:ext cx="682625" cy="679450"/>
              <a:chOff x="7003603" y="4439327"/>
              <a:chExt cx="717385" cy="717385"/>
            </a:xfrm>
          </p:grpSpPr>
          <p:sp>
            <p:nvSpPr>
              <p:cNvPr id="20" name="椭圆 19"/>
              <p:cNvSpPr/>
              <p:nvPr>
                <p:custDataLst>
                  <p:tags r:id="rId15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文本框 11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7046425" y="4521020"/>
                <a:ext cx="631744" cy="518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1800">
                    <a:gradFill>
                      <a:gsLst>
                        <a:gs pos="51300">
                          <a:srgbClr val="FE5F4A"/>
                        </a:gs>
                        <a:gs pos="0">
                          <a:srgbClr val="DF0303"/>
                        </a:gs>
                        <a:gs pos="100000">
                          <a:srgbClr val="FEA06E"/>
                        </a:gs>
                      </a:gsLst>
                      <a:lin ang="5400000" scaled="1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03</a:t>
                </a:r>
                <a:endParaRPr kumimoji="1" lang="en-US" altLang="zh-CN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Rectangle 9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08300" y="4668522"/>
              <a:ext cx="7683500" cy="78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知道比热容是物质的一种属性，会查比热容表，了解一些常见物质比热容的大小关系</a:t>
              </a:r>
              <a:endParaRPr lang="zh-CN" altLang="en-US" sz="18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" name="组合 1" title=""/>
          <p:cNvGrpSpPr/>
          <p:nvPr>
            <p:custDataLst>
              <p:tags r:id="rId18"/>
            </p:custDataLst>
          </p:nvPr>
        </p:nvGrpSpPr>
        <p:grpSpPr>
          <a:xfrm>
            <a:off x="1386902" y="3868368"/>
            <a:ext cx="6557963" cy="525066"/>
            <a:chOff x="2105025" y="2441575"/>
            <a:chExt cx="8743950" cy="700088"/>
          </a:xfrm>
        </p:grpSpPr>
        <p:sp>
          <p:nvSpPr>
            <p:cNvPr id="3" name="矩形 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927350" y="2445068"/>
              <a:ext cx="7921625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知道导热性的概念，认识到导热性是物质的一种属性</a:t>
              </a:r>
              <a:endParaRPr lang="zh-CN" altLang="en-US" sz="18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" name="组合 3"/>
            <p:cNvGrpSpPr/>
            <p:nvPr>
              <p:custDataLst>
                <p:tags r:id="rId20"/>
              </p:custDataLst>
            </p:nvPr>
          </p:nvGrpSpPr>
          <p:grpSpPr>
            <a:xfrm>
              <a:off x="2105025" y="2441575"/>
              <a:ext cx="698500" cy="700088"/>
              <a:chOff x="6971705" y="1503806"/>
              <a:chExt cx="717385" cy="717385"/>
            </a:xfrm>
          </p:grpSpPr>
          <p:sp>
            <p:nvSpPr>
              <p:cNvPr id="5" name="椭圆 4"/>
              <p:cNvSpPr/>
              <p:nvPr>
                <p:custDataLst>
                  <p:tags r:id="rId21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00B050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文本框 7"/>
              <p:cNvSpPr txBox="1"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7076704" y="1636547"/>
                <a:ext cx="506083" cy="41383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no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1800">
                    <a:gradFill>
                      <a:gsLst>
                        <a:gs pos="51300">
                          <a:srgbClr val="FE5F4A"/>
                        </a:gs>
                        <a:gs pos="0">
                          <a:srgbClr val="DF0303"/>
                        </a:gs>
                        <a:gs pos="100000">
                          <a:srgbClr val="FEA06E"/>
                        </a:gs>
                      </a:gsLst>
                      <a:lin ang="5400000" scaled="1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04</a:t>
                </a:r>
                <a:endParaRPr kumimoji="1" lang="en-US" altLang="zh-CN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O_7_BD.9_1#67ed06549?sp=1&amp;vcp=1&amp;vis=1&amp;pid=1c4555f3a&amp;color=0,0,0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834621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（3）通过实验得到了以下实验数据。</a:t>
            </a:r>
            <a:endParaRPr lang="en-US" altLang="zh-CN" sz="2400"/>
          </a:p>
        </p:txBody>
      </p:sp>
      <p:graphicFrame>
        <p:nvGraphicFramePr>
          <p:cNvPr id="5" name="QO_7_BD.9_2#67ed06549?colgroup=4,2,3,3,3,6&amp;vcp=1&amp;vis=1&amp;pid=1c4555f3a&amp;color=0,0,0&amp;vtp=1&amp;bbb=1" title="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539496" y="1442253"/>
          <a:ext cx="8010144" cy="2694940"/>
        </p:xfrm>
        <a:graphic>
          <a:graphicData uri="http://schemas.openxmlformats.org/drawingml/2006/table">
            <a:tbl>
              <a:tblPr/>
              <a:tblGrid>
                <a:gridCol w="1463040"/>
                <a:gridCol w="813816"/>
                <a:gridCol w="1069848"/>
                <a:gridCol w="1271016"/>
                <a:gridCol w="1271016"/>
                <a:gridCol w="2121408"/>
              </a:tblGrid>
              <a:tr h="538988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2400" b="1" i="0" smtClean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烧杯编号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2400" b="1" i="0" smtClean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液体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2400" b="1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质量/</a:t>
                      </a: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g</m:t>
                            </m:r>
                          </m:oMath>
                        </m:oMathPara>
                      </a14:m>
                      <a:r>
                        <a:rPr lang="en-US" altLang="zh-CN" sz="100" b="0" i="0" kern="0" spc="-99900" smtClean="0">
                          <a:solidFill>
                            <a:srgbClr val="FFFFFF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2400" b="1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初温/</a:t>
                      </a: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℃</m:t>
                            </m:r>
                          </m:oMath>
                        </m:oMathPara>
                      </a14:m>
                      <a:r>
                        <a:rPr lang="en-US" altLang="zh-CN" sz="100" b="0" i="0" kern="0" spc="-99900" smtClean="0">
                          <a:solidFill>
                            <a:srgbClr val="FFFFFF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2400" b="1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末温/</a:t>
                      </a: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℃</m:t>
                            </m:r>
                          </m:oMath>
                        </m:oMathPara>
                      </a14:m>
                      <a:r>
                        <a:rPr lang="en-US" altLang="zh-CN" sz="100" b="0" i="0" kern="0" spc="-99900" smtClean="0">
                          <a:solidFill>
                            <a:srgbClr val="FFFFFF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2400" b="1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加热时间/</a:t>
                      </a: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min</m:t>
                            </m:r>
                          </m:oMath>
                        </m:oMathPara>
                      </a14:m>
                      <a:r>
                        <a:rPr lang="en-US" altLang="zh-CN" sz="100" b="0" i="0" kern="0" spc="-99900" smtClean="0">
                          <a:solidFill>
                            <a:srgbClr val="FFFFFF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988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1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水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200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20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28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8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988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2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水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100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20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28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4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988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3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煤油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200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20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28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4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988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4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煤油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200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20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24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2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split dir="in"/>
  </p:transition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O_6_BD.9_3#67ed06549?htil=2&amp;vcp=1&amp;vis=1&amp;pid=1c4555f3a&amp;color=0,0,0&amp;tib=255,255,255&amp;vtp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9216" y="1167334"/>
            <a:ext cx="2798064" cy="124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8_BD.10_1#9a3c831a2?htil=2&amp;vcp=1&amp;vis=1&amp;pid=67ed06549&amp;color=0,0,0&amp;vtp=1&amp;bt=1&amp;bbb=1&amp;hb=1&amp;hs=1" title=""/>
          <p:cNvSpPr/>
          <p:nvPr>
            <p:custDataLst>
              <p:tags r:id="rId6"/>
            </p:custDataLst>
          </p:nvPr>
        </p:nvSpPr>
        <p:spPr>
          <a:xfrm>
            <a:off x="539496" y="1121614"/>
            <a:ext cx="5129784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①分析1、2两烧杯的实验数据可知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：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物质升高相同温度时吸收热量的多少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与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有关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4" name="QB_8_AN.11_1#9a3c831a2.blank?vcp=1&amp;vis=1&amp;pid=67ed06549&amp;color=0,0,0&amp;vpa=6&amp;vtp=1&amp;bbb=1" title=""/>
          <p:cNvSpPr/>
          <p:nvPr>
            <p:custDataLst>
              <p:tags r:id="rId7"/>
            </p:custDataLst>
          </p:nvPr>
        </p:nvSpPr>
        <p:spPr>
          <a:xfrm>
            <a:off x="860965" y="2211274"/>
            <a:ext cx="17446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物质的质量</a:t>
            </a:r>
            <a:endParaRPr lang="en-US" altLang="zh-CN" sz="2400"/>
          </a:p>
        </p:txBody>
      </p:sp>
      <p:sp>
        <p:nvSpPr>
          <p:cNvPr id="5" name="QB_8_BD.12_1#bdf628a46?vcp=1&amp;vis=1&amp;pid=67ed06549&amp;color=0,0,0&amp;vtp=1&amp;bbb=1&amp;hb=1&amp;hs=1" title=""/>
          <p:cNvSpPr/>
          <p:nvPr>
            <p:custDataLst>
              <p:tags r:id="rId8"/>
            </p:custDataLst>
          </p:nvPr>
        </p:nvSpPr>
        <p:spPr>
          <a:xfrm>
            <a:off x="539496" y="2822960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②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分析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两烧杯的实验数据可知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: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物质升高相同温度时吸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收热量的多少与物质种类有关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6" name="QB_8_AN.13_1#bdf628a46.blank?vcp=1&amp;vis=1&amp;pid=67ed06549&amp;color=0,0,0&amp;vpa=7&amp;vtp=1&amp;bbb=1" title=""/>
          <p:cNvSpPr/>
          <p:nvPr>
            <p:custDataLst>
              <p:tags r:id="rId9"/>
            </p:custDataLst>
          </p:nvPr>
        </p:nvSpPr>
        <p:spPr>
          <a:xfrm>
            <a:off x="1470565" y="2795020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1、3</a:t>
            </a:r>
            <a:endParaRPr lang="en-US" altLang="zh-CN" sz="2400"/>
          </a:p>
        </p:txBody>
      </p:sp>
      <p:sp>
        <p:nvSpPr>
          <p:cNvPr id="7" name="object 54" title="">
            <a:hlinkClick r:id="rId11" action="ppaction://hlinksldjump"/>
          </p:cNvPr>
          <p:cNvSpPr/>
          <p:nvPr>
            <p:custDataLst>
              <p:tags r:id="rId10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5_BD#71cda7c45?vcp=1&amp;pid=68e037d38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2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知识点2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比热容</a:t>
            </a:r>
            <a:endParaRPr lang="en-US" altLang="zh-CN" sz="2600"/>
          </a:p>
        </p:txBody>
      </p:sp>
      <p:sp>
        <p:nvSpPr>
          <p:cNvPr id="3" name="QC_6_BD.14_1#9170485fa?vcp=1&amp;vis=1&amp;pid=71cda7c45&amp;color=0,0,0&amp;vtp=1&amp;bbb=1" title=""/>
          <p:cNvSpPr/>
          <p:nvPr>
            <p:custDataLst>
              <p:tags r:id="rId5"/>
            </p:custDataLst>
          </p:nvPr>
        </p:nvSpPr>
        <p:spPr>
          <a:xfrm>
            <a:off x="539496" y="1052376"/>
            <a:ext cx="8065008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2.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关于比热容，下列说法正确的是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6_AN.15_1#9170485fa.bracket?vcp=1&amp;vis=1&amp;pid=71cda7c45&amp;color=0,0,0&amp;vpa=8&amp;vtp=1" title=""/>
          <p:cNvSpPr/>
          <p:nvPr>
            <p:custDataLst>
              <p:tags r:id="rId6"/>
            </p:custDataLst>
          </p:nvPr>
        </p:nvSpPr>
        <p:spPr>
          <a:xfrm>
            <a:off x="5432965" y="991416"/>
            <a:ext cx="423863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sp>
        <p:nvSpPr>
          <p:cNvPr id="5" name="QC_6_BD.14_2#9170485fa.choices?vcp=1&amp;vis=1&amp;pid=71cda7c45&amp;color=0,0,0&amp;vtp=1&amp;bbb=1&amp;hb=1" title=""/>
          <p:cNvSpPr/>
          <p:nvPr>
            <p:custDataLst>
              <p:tags r:id="rId7"/>
            </p:custDataLst>
          </p:nvPr>
        </p:nvSpPr>
        <p:spPr>
          <a:xfrm>
            <a:off x="539496" y="1537516"/>
            <a:ext cx="8065008" cy="3048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比热容跟物体吸收或放出的热量有关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物体的质量越大，它的比热容越大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比热容是物质自身的性质，与质量、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吸收或放出的热量均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无关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质量相同的不同物质，吸收或放出相同热量时，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比热容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较大的物质温度变化较大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6_BD.16_1#8f651fa03?sp=1&amp;vcp=1&amp;vis=1&amp;pid=71cda7c45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2032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3.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在两个相同的烧杯中分别装入质量和初温相同的水和某种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液体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，用两个完全相同的电加热器分别对其加热，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每隔一段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时间用温度计分别测量它们的温度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画出温度随时间变化的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图像如图所示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，由图像可知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3" name="QC_6_AN.17_1#8f651fa03.bracket?vcp=1&amp;vis=1&amp;pid=71cda7c45&amp;color=0,0,0&amp;vpa=9&amp;vtp=1" title=""/>
          <p:cNvSpPr/>
          <p:nvPr>
            <p:custDataLst>
              <p:tags r:id="rId5"/>
            </p:custDataLst>
          </p:nvPr>
        </p:nvSpPr>
        <p:spPr>
          <a:xfrm>
            <a:off x="4429665" y="1929575"/>
            <a:ext cx="441325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p:pic>
        <p:nvPicPr>
          <p:cNvPr id="4" name="QC_6_BD.16_2#8f651fa03?htil=3&amp;vcp=1&amp;vis=1&amp;pid=71cda7c45&amp;color=0,0,0&amp;tib=255,255,255&amp;vtp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6127" y="2553208"/>
            <a:ext cx="1773936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5" name="QC_6_BD.16_3#8f651fa03.choices?htil=3&amp;vcp=1&amp;vis=1&amp;pid=71cda7c45&amp;color=0,0,0&amp;vtp=1&amp;bbb=1" title=""/>
              <p:cNvSpPr/>
              <p:nvPr>
                <p:custDataLst>
                  <p:tags r:id="rId8"/>
                </p:custDataLst>
              </p:nvPr>
            </p:nvSpPr>
            <p:spPr>
              <a:xfrm>
                <a:off x="539496" y="2471982"/>
                <a:ext cx="6163056" cy="2032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0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液体比热容小</a:t>
                </a:r>
                <a:endParaRPr lang="en-US" altLang="zh-CN" sz="2400"/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B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液体是水</a:t>
                </a:r>
                <a:endParaRPr lang="en-US" altLang="zh-CN" sz="2400"/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C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∼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min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内，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液体吸收的热量少</a:t>
                </a:r>
                <a:endParaRPr lang="en-US" altLang="zh-CN" sz="2400"/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D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升高相同的温度时，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液体吸收的热量少</a:t>
                </a:r>
                <a:endParaRPr lang="en-US" altLang="zh-CN" sz="2400"/>
              </a:p>
            </p:txBody>
          </p:sp>
        </mc:Choice>
        <mc:Fallback>
          <p:sp>
            <p:nvSpPr>
              <p:cNvPr id="5" name="QC_6_BD.16_3#8f651fa03.choices?htil=3&amp;vcp=1&amp;vis=1&amp;pid=71cda7c45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539496" y="2471982"/>
                <a:ext cx="6163056" cy="2032000"/>
              </a:xfrm>
              <a:prstGeom prst="rect">
                <a:avLst/>
              </a:prstGeom>
              <a:blipFill rotWithShape="1">
                <a:blip r:embed="rId10"/>
                <a:stretch>
                  <a:fillRect l="-6" t="-28" r="2" b="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ject 54" title="">
            <a:hlinkClick r:id="rId12" action="ppaction://hlinksldjump"/>
          </p:cNvPr>
          <p:cNvSpPr/>
          <p:nvPr>
            <p:custDataLst>
              <p:tags r:id="rId11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6_BD.18_1#2c6e690ff?vcp=1&amp;vis=1&amp;pid=71cda7c45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1697967"/>
                <a:ext cx="8065008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4.一块冰的比热容是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J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/(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kg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⋅℃)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若将这块冰切去一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半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则余下冰的比热容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；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若对它加热使其全部熔化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则熔化后的比热容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。（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均选填“变大”“变小”或“不变”）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B_6_BD.18_1#2c6e690ff?vcp=1&amp;vis=1&amp;pid=71cda7c45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1697967"/>
                <a:ext cx="8065008" cy="1676400"/>
              </a:xfrm>
              <a:prstGeom prst="rect">
                <a:avLst/>
              </a:prstGeom>
              <a:blipFill rotWithShape="1">
                <a:blip r:embed="rId6"/>
                <a:stretch>
                  <a:fillRect l="-5" t="-37" r="-1627" b="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B_6_AN.19_1#2c6e690ff.blank?vcp=1&amp;vis=1&amp;pid=71cda7c45&amp;color=0,0,0&amp;vpa=10&amp;vtp=1&amp;bbb=1" title=""/>
          <p:cNvSpPr/>
          <p:nvPr>
            <p:custDataLst>
              <p:tags r:id="rId7"/>
            </p:custDataLst>
          </p:nvPr>
        </p:nvSpPr>
        <p:spPr>
          <a:xfrm>
            <a:off x="3604165" y="2228827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不变</a:t>
            </a:r>
            <a:endParaRPr lang="en-US" altLang="zh-CN" sz="2400"/>
          </a:p>
        </p:txBody>
      </p:sp>
      <p:sp>
        <p:nvSpPr>
          <p:cNvPr id="4" name="QB_6_AN.20_1#2c6e690ff.blank?vcp=1&amp;vis=1&amp;pid=71cda7c45&amp;color=0,0,0&amp;vpa=11&amp;vtp=1&amp;bbb=1" title=""/>
          <p:cNvSpPr/>
          <p:nvPr>
            <p:custDataLst>
              <p:tags r:id="rId8"/>
            </p:custDataLst>
          </p:nvPr>
        </p:nvSpPr>
        <p:spPr>
          <a:xfrm>
            <a:off x="2994564" y="2787627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变大</a:t>
            </a:r>
            <a:endParaRPr lang="en-US" altLang="zh-CN" sz="2400"/>
          </a:p>
        </p:txBody>
      </p:sp>
      <p:sp>
        <p:nvSpPr>
          <p:cNvPr id="5" name="object 54" title="">
            <a:hlinkClick r:id="rId10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5_BD#6fb224965?vcp=1&amp;pid=68e037d38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2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知识点3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导热性</a:t>
            </a:r>
            <a:endParaRPr lang="en-US" altLang="zh-CN" sz="2600"/>
          </a:p>
        </p:txBody>
      </p:sp>
      <p:sp>
        <p:nvSpPr>
          <p:cNvPr id="3" name="QC_6_BD.21_1#4179dc439?vcp=1&amp;vis=1&amp;pid=6fb224965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76"/>
            <a:ext cx="8064504" cy="152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5.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如图是小明煮的一碗冒着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“白气”的面条，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他将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木筷和金属勺同时放入其中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过一会儿感觉金属勺烫手而木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筷不烫手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。下列说法正确的是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pic>
        <p:nvPicPr>
          <p:cNvPr id="4" name="QC_6_BD.21_1#4179dc439?vcp=1&amp;vis=1&amp;pid=6fb224965&amp;color=0,0,0&amp;tib=255,255,255&amp;iip=2&amp;vtp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3388" y="1086222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6_AN.22_1#4179dc439.bracket?vcp=1&amp;vis=1&amp;pid=6fb224965&amp;color=0,0,0&amp;vpa=12&amp;vtp=1" title=""/>
          <p:cNvSpPr/>
          <p:nvPr>
            <p:custDataLst>
              <p:tags r:id="rId8"/>
            </p:custDataLst>
          </p:nvPr>
        </p:nvSpPr>
        <p:spPr>
          <a:xfrm>
            <a:off x="4734465" y="2078917"/>
            <a:ext cx="441325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</a:t>
            </a:r>
            <a:endParaRPr lang="en-US" altLang="zh-CN" sz="2400"/>
          </a:p>
        </p:txBody>
      </p:sp>
      <p:pic>
        <p:nvPicPr>
          <p:cNvPr id="6" name="QC_6_BD.21_2#4179dc439?htil=4&amp;vcp=1&amp;vis=1&amp;pid=6fb224965&amp;color=0,0,0&amp;tib=255,255,255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2063" y="2683002"/>
            <a:ext cx="1911096" cy="142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QC_6_BD.21_3#4179dc439.choices?htil=4&amp;vcp=1&amp;vis=1&amp;pid=6fb224965&amp;color=0,0,0&amp;vtp=1&amp;bbb=1" title=""/>
          <p:cNvSpPr/>
          <p:nvPr>
            <p:custDataLst>
              <p:tags r:id="rId11"/>
            </p:custDataLst>
          </p:nvPr>
        </p:nvSpPr>
        <p:spPr>
          <a:xfrm>
            <a:off x="539496" y="2601776"/>
            <a:ext cx="6025896" cy="2032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木材的导热性比金属差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木筷不烫手，其内能不变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金属勺通过做功变烫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导热性好的材料，其比热容大</a:t>
            </a:r>
            <a:endParaRPr lang="en-US" altLang="zh-CN" sz="2400"/>
          </a:p>
        </p:txBody>
      </p:sp>
      <p:sp>
        <p:nvSpPr>
          <p:cNvPr id="8" name="object 54" title="">
            <a:hlinkClick r:id="rId13" action="ppaction://hlinksldjump"/>
          </p:cNvPr>
          <p:cNvSpPr/>
          <p:nvPr>
            <p:custDataLst>
              <p:tags r:id="rId12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6_BD.23_1#eec1f34a6?sp=1&amp;vcp=1&amp;vis=1&amp;pid=6fb224965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2413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6.科学家发明了一种由石墨烯制成的“排热被”，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把它覆盖在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8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电子元件上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，能大幅度降低电子元件工作时的温度，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这是因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8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为石墨烯的导热性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选填“好”或“差”）；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小明上网查找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8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资料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，了解到一些常见物质的导热性能如图所示，由图可知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8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实际生活中炒菜锅的手柄最适合用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制作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pic>
        <p:nvPicPr>
          <p:cNvPr id="3" name="QB_6_BD.23_2#eec1f34a6?vcp=1&amp;vis=1&amp;pid=6fb224965&amp;color=0,0,0&amp;tib=255,255,255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908808"/>
            <a:ext cx="4581144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B_6_AN.24_1#eec1f34a6.blank?vcp=1&amp;vis=1&amp;pid=6fb224965&amp;color=0,0,0&amp;vpa=13&amp;vtp=1" title=""/>
          <p:cNvSpPr/>
          <p:nvPr>
            <p:custDataLst>
              <p:tags r:id="rId7"/>
            </p:custDataLst>
          </p:nvPr>
        </p:nvSpPr>
        <p:spPr>
          <a:xfrm>
            <a:off x="2994564" y="1336548"/>
            <a:ext cx="525463" cy="4699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7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好</a:t>
            </a:r>
            <a:endParaRPr lang="en-US" altLang="zh-CN" sz="2400"/>
          </a:p>
        </p:txBody>
      </p:sp>
      <p:sp>
        <p:nvSpPr>
          <p:cNvPr id="5" name="QB_6_AN.25_1#eec1f34a6.blank?vcp=1&amp;vis=1&amp;pid=6fb224965&amp;color=0,0,0&amp;vpa=14&amp;vtp=1&amp;bbb=1" title=""/>
          <p:cNvSpPr/>
          <p:nvPr>
            <p:custDataLst>
              <p:tags r:id="rId8"/>
            </p:custDataLst>
          </p:nvPr>
        </p:nvSpPr>
        <p:spPr>
          <a:xfrm>
            <a:off x="5128165" y="2301748"/>
            <a:ext cx="830263" cy="4699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7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硬木</a:t>
            </a:r>
            <a:endParaRPr lang="en-US" altLang="zh-CN" sz="2400"/>
          </a:p>
        </p:txBody>
      </p:sp>
      <p:sp>
        <p:nvSpPr>
          <p:cNvPr id="6" name="object 54" title="">
            <a:hlinkClick r:id="rId10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C_5_BD.26_1#4f415fba3?sp=1&amp;vcp=1&amp;vis=1&amp;pid=d10719c6d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402336"/>
                <a:ext cx="8065008" cy="1981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9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7.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将质量相同的甲、乙、丙三块金属加热到相同的温度后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, 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9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放到上表面平整的冰块上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。经过一定时间后,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冰块形状基本不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9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再变化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，其结果如图所示。则甲、乙、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丙的比热容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甲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乙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900"/>
                  </a:lnSpc>
                </a:pP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丙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大小相比(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C_5_BD.26_1#4f415fba3?sp=1&amp;vcp=1&amp;vis=1&amp;pid=d10719c6d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402336"/>
                <a:ext cx="8065008" cy="1981200"/>
              </a:xfrm>
              <a:prstGeom prst="rect">
                <a:avLst/>
              </a:prstGeom>
              <a:blipFill rotWithShape="1">
                <a:blip r:embed="rId6"/>
                <a:stretch>
                  <a:fillRect l="-5" t="-19" r="-249" b="-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C_5_AN.27_1#4f415fba3.bracket?vcp=1&amp;vis=1&amp;pid=d10719c6d&amp;color=0,0,0&amp;vpa=15&amp;vtp=1" title=""/>
          <p:cNvSpPr/>
          <p:nvPr>
            <p:custDataLst>
              <p:tags r:id="rId7"/>
            </p:custDataLst>
          </p:nvPr>
        </p:nvSpPr>
        <p:spPr>
          <a:xfrm>
            <a:off x="2352072" y="1874266"/>
            <a:ext cx="423863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pic>
        <p:nvPicPr>
          <p:cNvPr id="4" name="QC_5_BD.26_2#4f415fba3?htil=5&amp;vcp=1&amp;vis=1&amp;pid=d10719c6d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7203" y="2516886"/>
            <a:ext cx="3895344" cy="15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5" name="QC_5_BD.26_3#4f415fba3.choices?htil=5&amp;vcp=1&amp;vis=1&amp;pid=d10719c6d&amp;color=0,0,0&amp;vtp=1&amp;bbb=1" title=""/>
              <p:cNvSpPr/>
              <p:nvPr>
                <p:custDataLst>
                  <p:tags r:id="rId10"/>
                </p:custDataLst>
              </p:nvPr>
            </p:nvSpPr>
            <p:spPr>
              <a:xfrm>
                <a:off x="539496" y="2435660"/>
                <a:ext cx="4032504" cy="2032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0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甲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最大</a:t>
                </a:r>
                <a:endParaRPr lang="en-US" altLang="zh-CN" sz="2400"/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B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乙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最大</a:t>
                </a:r>
                <a:endParaRPr lang="en-US" altLang="zh-CN" sz="2400"/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C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丙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最大</a:t>
                </a:r>
                <a:endParaRPr lang="en-US" altLang="zh-CN" sz="2400"/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D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甲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乙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丙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</p:txBody>
          </p:sp>
        </mc:Choice>
        <mc:Fallback>
          <p:sp>
            <p:nvSpPr>
              <p:cNvPr id="5" name="QC_5_BD.26_3#4f415fba3.choices?htil=5&amp;vcp=1&amp;vis=1&amp;pid=d10719c6d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539496" y="2435660"/>
                <a:ext cx="4032504" cy="2032000"/>
              </a:xfrm>
              <a:prstGeom prst="rect">
                <a:avLst/>
              </a:prstGeom>
              <a:blipFill rotWithShape="1">
                <a:blip r:embed="rId12"/>
                <a:stretch>
                  <a:fillRect l="-9" t="-21" b="-7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ject 54" title="">
            <a:hlinkClick r:id="rId14" action="ppaction://hlinksldjump"/>
          </p:cNvPr>
          <p:cNvSpPr/>
          <p:nvPr>
            <p:custDataLst>
              <p:tags r:id="rId13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  <p:pic>
        <p:nvPicPr>
          <p:cNvPr id="7" name="Picture 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10388600" y="12153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5_BD.28_1#ac4d86432?vcp=1&amp;vis=1&amp;pid=d10719c6d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826974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8.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［2025·荆州期中］冰在熔化结束时与开始时相比，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下列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判断正确的是(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3" name="QC_5_AN.29_1#ac4d86432.bracket?vcp=1&amp;vis=1&amp;pid=d10719c6d&amp;color=0,0,0&amp;vpa=16&amp;vtp=1" title=""/>
          <p:cNvSpPr/>
          <p:nvPr>
            <p:custDataLst>
              <p:tags r:id="rId5"/>
            </p:custDataLst>
          </p:nvPr>
        </p:nvSpPr>
        <p:spPr>
          <a:xfrm>
            <a:off x="2613564" y="1395934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endParaRPr lang="en-US" altLang="zh-CN" sz="2400"/>
          </a:p>
        </p:txBody>
      </p:sp>
      <p:sp>
        <p:nvSpPr>
          <p:cNvPr id="4" name="QC_5_BD.28_2#ac4d86432.choices?vcp=1&amp;vis=1&amp;pid=d10719c6d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539496" y="1982220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比热容变大，内能不变，温度不变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比热容变大，内能增加，温度不变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比热容、内能、温度都不变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比热容变大，内能增加，温度升高</a:t>
            </a:r>
            <a:endParaRPr lang="en-US" altLang="zh-CN" sz="2400"/>
          </a:p>
        </p:txBody>
      </p:sp>
      <p:sp>
        <p:nvSpPr>
          <p:cNvPr id="5" name="object 54" title="">
            <a:hlinkClick r:id="rId8" action="ppaction://hlinksldjump"/>
          </p:cNvPr>
          <p:cNvSpPr/>
          <p:nvPr>
            <p:custDataLst>
              <p:tags r:id="rId7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06106" y="1808866"/>
            <a:ext cx="432048" cy="1176290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txBody>
          <a:bodyPr wrap="square" lIns="54000" tIns="0" rIns="0" bIns="27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比热容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2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69331" y="2915126"/>
            <a:ext cx="1081088" cy="4585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比热容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5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18598" y="1375886"/>
            <a:ext cx="1328738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实验结论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6" name="组合 24" title=""/>
          <p:cNvGrpSpPr/>
          <p:nvPr>
            <p:custDataLst>
              <p:tags r:id="rId6"/>
            </p:custDataLst>
          </p:nvPr>
        </p:nvGrpSpPr>
        <p:grpSpPr>
          <a:xfrm>
            <a:off x="1761649" y="1218248"/>
            <a:ext cx="521494" cy="3312853"/>
            <a:chOff x="1775520" y="2156166"/>
            <a:chExt cx="695494" cy="3250656"/>
          </a:xfrm>
        </p:grpSpPr>
        <p:cxnSp>
          <p:nvCxnSpPr>
            <p:cNvPr id="11" name="直接连接符 10"/>
            <p:cNvCxnSpPr/>
            <p:nvPr>
              <p:custDataLst>
                <p:tags r:id="rId7"/>
              </p:custDataLst>
            </p:nvPr>
          </p:nvCxnSpPr>
          <p:spPr>
            <a:xfrm>
              <a:off x="1775520" y="3417803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8"/>
              </p:custDataLst>
            </p:nvPr>
          </p:nvCxnSpPr>
          <p:spPr>
            <a:xfrm>
              <a:off x="2111014" y="5406822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9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10"/>
              </p:custDataLst>
            </p:nvPr>
          </p:nvCxnSpPr>
          <p:spPr>
            <a:xfrm>
              <a:off x="2111014" y="2156166"/>
              <a:ext cx="27947" cy="3235645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本框 2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348865" y="822008"/>
            <a:ext cx="1315403" cy="15120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探究物质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吸热能力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5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23360" y="785336"/>
            <a:ext cx="1323975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实验过程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5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820001" y="2031090"/>
            <a:ext cx="1296144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物理意义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文本框 5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820001" y="2645929"/>
            <a:ext cx="787241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定义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7" name="组合 48" title=""/>
          <p:cNvGrpSpPr/>
          <p:nvPr>
            <p:custDataLst>
              <p:tags r:id="rId15"/>
            </p:custDataLst>
          </p:nvPr>
        </p:nvGrpSpPr>
        <p:grpSpPr>
          <a:xfrm>
            <a:off x="3421856" y="2242661"/>
            <a:ext cx="291941" cy="1835944"/>
            <a:chOff x="1775520" y="2156166"/>
            <a:chExt cx="695494" cy="2364582"/>
          </a:xfrm>
        </p:grpSpPr>
        <p:cxnSp>
          <p:nvCxnSpPr>
            <p:cNvPr id="38" name="直接连接符 37"/>
            <p:cNvCxnSpPr/>
            <p:nvPr>
              <p:custDataLst>
                <p:tags r:id="rId16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>
              <p:custDataLst>
                <p:tags r:id="rId17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>
              <p:custDataLst>
                <p:tags r:id="rId18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>
              <p:custDataLst>
                <p:tags r:id="rId19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8" title=""/>
          <p:cNvGrpSpPr/>
          <p:nvPr>
            <p:custDataLst>
              <p:tags r:id="rId20"/>
            </p:custDataLst>
          </p:nvPr>
        </p:nvGrpSpPr>
        <p:grpSpPr>
          <a:xfrm>
            <a:off x="3704440" y="857567"/>
            <a:ext cx="291962" cy="773015"/>
            <a:chOff x="1775520" y="2156166"/>
            <a:chExt cx="695494" cy="2364582"/>
          </a:xfrm>
        </p:grpSpPr>
        <p:cxnSp>
          <p:nvCxnSpPr>
            <p:cNvPr id="43" name="直接连接符 42"/>
            <p:cNvCxnSpPr/>
            <p:nvPr>
              <p:custDataLst>
                <p:tags r:id="rId21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>
              <p:custDataLst>
                <p:tags r:id="rId22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>
              <p:custDataLst>
                <p:tags r:id="rId23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>
              <p:custDataLst>
                <p:tags r:id="rId24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5" title="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820001" y="3260768"/>
            <a:ext cx="787241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单位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5" title="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820001" y="3875606"/>
            <a:ext cx="787241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特性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2" title="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2308860" y="4300061"/>
            <a:ext cx="1081088" cy="4585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导热性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PhAnim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Text Box 6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7176" y="1325404"/>
            <a:ext cx="6069806" cy="251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在非洲的撒哈拉大沙漠里，午后的气温常升到</a:t>
            </a:r>
            <a:r>
              <a:rPr lang="en-US" altLang="zh-CN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50℃</a:t>
            </a:r>
            <a:r>
              <a:rPr lang="zh-CN" altLang="en-US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以上，地表气温更是能够达到</a:t>
            </a:r>
            <a:r>
              <a:rPr lang="en-US" altLang="zh-CN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70℃</a:t>
            </a:r>
            <a:r>
              <a:rPr lang="zh-CN" altLang="en-US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－</a:t>
            </a:r>
            <a:r>
              <a:rPr lang="en-US" altLang="zh-CN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80℃</a:t>
            </a:r>
            <a:r>
              <a:rPr lang="zh-CN" altLang="en-US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，在铁锹上打上一个生鸡蛋，不到</a:t>
            </a:r>
            <a:r>
              <a:rPr lang="en-US" altLang="zh-CN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5</a:t>
            </a:r>
            <a:r>
              <a:rPr lang="zh-CN" altLang="en-US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分钟就能煎熟。但是到了夜晚却很凉爽，气温常会降到</a:t>
            </a:r>
            <a:r>
              <a:rPr lang="en-US" altLang="zh-CN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20℃</a:t>
            </a:r>
            <a:r>
              <a:rPr lang="zh-CN" altLang="en-US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以下</a:t>
            </a:r>
            <a:r>
              <a:rPr lang="en-US" altLang="zh-CN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!</a:t>
            </a:r>
            <a:r>
              <a:rPr lang="zh-CN" altLang="en-US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你知道这是为什么吗？</a:t>
            </a:r>
            <a:endParaRPr lang="zh-CN" altLang="en-US" sz="21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8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1" name="矩形 10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观察与思考</a:t>
              </a:r>
              <a:endParaRPr lang="zh-CN" altLang="en-US" sz="2100" b="1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2723" y="1929289"/>
            <a:ext cx="2433638" cy="193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8617" name="Rectangle 9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8006" y="1081594"/>
            <a:ext cx="4321403" cy="930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buFontTx/>
              <a:buNone/>
            </a:pPr>
            <a:r>
              <a:rPr lang="en-US" sz="2100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100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en-US" sz="2100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烧开一壶水与烧开半壶水需要的热量一样多吗？</a:t>
            </a:r>
            <a:endParaRPr lang="zh-CN" altLang="en-US" sz="2100">
              <a:gradFill>
                <a:gsLst>
                  <a:gs pos="50000">
                    <a:schemeClr val="accent4"/>
                  </a:gs>
                  <a:gs pos="0">
                    <a:schemeClr val="accent4">
                      <a:lumMod val="25000"/>
                      <a:lumOff val="75000"/>
                    </a:schemeClr>
                  </a:gs>
                  <a:gs pos="100000">
                    <a:schemeClr val="accent4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618" name="Rectangle 10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94046" y="3726180"/>
            <a:ext cx="5115401" cy="4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zh-CN" altLang="en-US" sz="2100" u="sng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物体吸收热量的多少与哪些因素有关呢？</a:t>
            </a:r>
            <a:endParaRPr lang="zh-CN" altLang="en-US" sz="2100" u="sng">
              <a:gradFill>
                <a:gsLst>
                  <a:gs pos="50000">
                    <a:schemeClr val="accent4"/>
                  </a:gs>
                  <a:gs pos="0">
                    <a:schemeClr val="accent4">
                      <a:lumMod val="25000"/>
                      <a:lumOff val="75000"/>
                    </a:schemeClr>
                  </a:gs>
                  <a:gs pos="100000">
                    <a:schemeClr val="accent4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620" name="Text Box 12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48006" y="2225115"/>
            <a:ext cx="4175125" cy="930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  <a:buFontTx/>
              <a:buNone/>
            </a:pPr>
            <a:r>
              <a:rPr lang="en-US" sz="2100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100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kumimoji="1" lang="zh-CN" altLang="en-US" sz="2100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将一壶水烧开与烧成温水吸收的热量一样多吗？</a:t>
            </a:r>
            <a:endParaRPr kumimoji="1" lang="zh-CN" altLang="en-US" sz="2100">
              <a:gradFill>
                <a:gsLst>
                  <a:gs pos="50000">
                    <a:schemeClr val="accent4"/>
                  </a:gs>
                  <a:gs pos="0">
                    <a:schemeClr val="accent4">
                      <a:lumMod val="25000"/>
                      <a:lumOff val="75000"/>
                    </a:schemeClr>
                  </a:gs>
                  <a:gs pos="100000">
                    <a:schemeClr val="accent4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624" name="Rectangle 16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151346" y="4315778"/>
            <a:ext cx="2177891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zh-CN" altLang="en-US" sz="1800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质量和升高的温度</a:t>
            </a:r>
            <a:endParaRPr lang="zh-CN" altLang="en-US" sz="1800">
              <a:gradFill>
                <a:gsLst>
                  <a:gs pos="50000">
                    <a:schemeClr val="accent4"/>
                  </a:gs>
                  <a:gs pos="0">
                    <a:schemeClr val="accent4">
                      <a:lumMod val="25000"/>
                      <a:lumOff val="75000"/>
                    </a:schemeClr>
                  </a:gs>
                  <a:gs pos="100000">
                    <a:schemeClr val="accent4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6" name="组合 9" title=""/>
          <p:cNvGrpSpPr/>
          <p:nvPr>
            <p:custDataLst>
              <p:tags r:id="rId7"/>
            </p:custDataLst>
          </p:nvPr>
        </p:nvGrpSpPr>
        <p:grpSpPr>
          <a:xfrm>
            <a:off x="-76200" y="303610"/>
            <a:ext cx="3892147" cy="414020"/>
            <a:chOff x="0" y="623478"/>
            <a:chExt cx="4574464" cy="484440"/>
          </a:xfrm>
        </p:grpSpPr>
        <p:grpSp>
          <p:nvGrpSpPr>
            <p:cNvPr id="17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9" name="矩形 18"/>
              <p:cNvSpPr/>
              <p:nvPr>
                <p:custDataLst>
                  <p:tags r:id="rId9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chemeClr val="accent4"/>
                      </a:gs>
                      <a:gs pos="0">
                        <a:schemeClr val="accent4">
                          <a:lumMod val="25000"/>
                          <a:lumOff val="75000"/>
                        </a:schemeClr>
                      </a:gs>
                      <a:gs pos="100000">
                        <a:schemeClr val="accent4">
                          <a:lumMod val="85000"/>
                        </a:schemeClr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20" name="矩形 19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chemeClr val="accent4"/>
                      </a:gs>
                      <a:gs pos="0">
                        <a:schemeClr val="accent4">
                          <a:lumMod val="25000"/>
                          <a:lumOff val="75000"/>
                        </a:schemeClr>
                      </a:gs>
                      <a:gs pos="100000">
                        <a:schemeClr val="accent4">
                          <a:lumMod val="85000"/>
                        </a:schemeClr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18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71661" y="623478"/>
              <a:ext cx="3802803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50000">
                        <a:schemeClr val="accent4"/>
                      </a:gs>
                      <a:gs pos="0">
                        <a:schemeClr val="accent4">
                          <a:lumMod val="25000"/>
                          <a:lumOff val="75000"/>
                        </a:schemeClr>
                      </a:gs>
                      <a:gs pos="100000">
                        <a:schemeClr val="accent4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比较不同物质的吸热情况</a:t>
              </a:r>
              <a:endParaRPr lang="zh-CN" altLang="en-US" sz="2100" b="1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pic>
        <p:nvPicPr>
          <p:cNvPr id="2" name="图片 1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571173" y="1246823"/>
            <a:ext cx="2747486" cy="19616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7" grpId="0" animBg="1"/>
      <p:bldP spid="68618" grpId="0" animBg="1"/>
      <p:bldP spid="68620" grpId="0" animBg="1"/>
      <p:bldP spid="686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Rectangle 2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75981" y="1024013"/>
            <a:ext cx="7268099" cy="16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algn="just" eaLnBrk="1" hangingPunct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21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是不是只要物体的质量相等、升高的温度相同，它们吸收的热量就相等呢？</a:t>
            </a:r>
            <a:endParaRPr lang="zh-CN" altLang="en-US" sz="21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 algn="just" eaLnBrk="1" hangingPunct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21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物体吸收热量的多少是否还跟其他因素有关？</a:t>
            </a:r>
            <a:endParaRPr lang="zh-CN" altLang="en-US" sz="21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Rectangle 3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38726" y="3227546"/>
            <a:ext cx="6137434" cy="73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100" spc="3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uFillTx/>
                <a:latin typeface="微软雅黑" panose="020b0503020204020204" charset="-122"/>
                <a:ea typeface="微软雅黑" panose="020b0503020204020204" charset="-122"/>
              </a:rPr>
              <a:t>物体吸收热量的多少还可能与</a:t>
            </a:r>
            <a:r>
              <a:rPr lang="zh-CN" altLang="en-US" sz="2100" b="1" spc="3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uFillTx/>
                <a:latin typeface="微软雅黑" panose="020b0503020204020204" charset="-122"/>
                <a:ea typeface="微软雅黑" panose="020b0503020204020204" charset="-122"/>
              </a:rPr>
              <a:t>物质的种类</a:t>
            </a:r>
            <a:r>
              <a:rPr lang="zh-CN" altLang="en-US" sz="2100" spc="3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uFillTx/>
                <a:latin typeface="微软雅黑" panose="020b0503020204020204" charset="-122"/>
                <a:ea typeface="微软雅黑" panose="020b0503020204020204" charset="-122"/>
              </a:rPr>
              <a:t>有关</a:t>
            </a:r>
            <a:r>
              <a:rPr lang="zh-CN" altLang="en-US" sz="21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 spc="3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892147" cy="414020"/>
            <a:chOff x="0" y="623478"/>
            <a:chExt cx="4574464" cy="484440"/>
          </a:xfrm>
        </p:grpSpPr>
        <p:grpSp>
          <p:nvGrpSpPr>
            <p:cNvPr id="14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6" name="矩形 15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42000">
                        <a:srgbClr val="EC5763"/>
                      </a:gs>
                      <a:gs pos="0">
                        <a:srgbClr val="F28F97"/>
                      </a:gs>
                      <a:gs pos="100000">
                        <a:srgbClr val="E51E2E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17" name="矩形 16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42000">
                        <a:srgbClr val="EC5763"/>
                      </a:gs>
                      <a:gs pos="0">
                        <a:srgbClr val="F28F97"/>
                      </a:gs>
                      <a:gs pos="100000">
                        <a:srgbClr val="E51E2E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1" y="623478"/>
              <a:ext cx="3802803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42000">
                        <a:srgbClr val="EC5763"/>
                      </a:gs>
                      <a:gs pos="0">
                        <a:srgbClr val="F28F97"/>
                      </a:gs>
                      <a:gs pos="100000">
                        <a:srgbClr val="E51E2E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猜想与假设</a:t>
              </a:r>
              <a:endParaRPr lang="zh-CN" altLang="en-US" sz="21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pic>
        <p:nvPicPr>
          <p:cNvPr id="2" name="图片 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643336" y="3971449"/>
            <a:ext cx="591026" cy="591026"/>
          </a:xfrm>
          <a:prstGeom prst="rect">
            <a:avLst/>
          </a:prstGeom>
        </p:spPr>
      </p:pic>
      <p:pic>
        <p:nvPicPr>
          <p:cNvPr id="3" name="图片 2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 rot="1980000">
            <a:off x="8106728" y="3620929"/>
            <a:ext cx="457200" cy="457200"/>
          </a:xfrm>
          <a:prstGeom prst="rect">
            <a:avLst/>
          </a:prstGeom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2"/>
          <a:stretch>
            <a:fillRect/>
          </a:stretch>
        </p:blipFill>
        <p:spPr>
          <a:xfrm rot="4920000">
            <a:off x="8350568" y="3900964"/>
            <a:ext cx="326231" cy="3262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Rectangle 3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5783" y="1152049"/>
            <a:ext cx="5162550" cy="186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比什么？拿谁比？怎么比？</a:t>
            </a:r>
            <a:endParaRPr lang="en-US" altLang="zh-CN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charset="0"/>
              <a:buChar char="Ø"/>
            </a:pP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怎么知道哪种物质吸收热量多？</a:t>
            </a:r>
            <a:endParaRPr lang="en-US" altLang="zh-CN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charset="0"/>
              <a:buChar char="Ø"/>
            </a:pP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要记录哪些数据？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892147" cy="414020"/>
            <a:chOff x="0" y="623478"/>
            <a:chExt cx="4574464" cy="484440"/>
          </a:xfrm>
        </p:grpSpPr>
        <p:grpSp>
          <p:nvGrpSpPr>
            <p:cNvPr id="8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0" name="矩形 9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1" y="623478"/>
              <a:ext cx="3802803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设计实验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5" name="Picture 11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8768" y="2200275"/>
            <a:ext cx="2630329" cy="254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4013" y="2187416"/>
            <a:ext cx="2546509" cy="256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75786" y="830104"/>
            <a:ext cx="2563178" cy="4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100" b="1" spc="5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实验装置：</a:t>
            </a:r>
            <a:endParaRPr lang="zh-CN" altLang="en-US" sz="2100" b="1" spc="5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任意多边形 2" title=""/>
          <p:cNvSpPr/>
          <p:nvPr>
            <p:custDataLst>
              <p:tags r:id="rId8"/>
            </p:custDataLst>
          </p:nvPr>
        </p:nvSpPr>
        <p:spPr>
          <a:xfrm>
            <a:off x="5198269" y="1482566"/>
            <a:ext cx="2123123" cy="1553051"/>
          </a:xfrm>
          <a:custGeom>
            <a:gdLst>
              <a:gd name="connsiteX0" fmla="*/ 4458 w 4458"/>
              <a:gd name="connsiteY0" fmla="*/ 3261 h 3261"/>
              <a:gd name="connsiteX1" fmla="*/ 2617 w 4458"/>
              <a:gd name="connsiteY1" fmla="*/ 0 h 3261"/>
              <a:gd name="connsiteX2" fmla="*/ 0 w 4458"/>
              <a:gd name="connsiteY2" fmla="*/ 0 h 326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58" h="3261">
                <a:moveTo>
                  <a:pt x="4458" y="3261"/>
                </a:moveTo>
                <a:lnTo>
                  <a:pt x="2617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228989"/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任意多边形 3" title=""/>
          <p:cNvSpPr/>
          <p:nvPr>
            <p:custDataLst>
              <p:tags r:id="rId9"/>
            </p:custDataLst>
          </p:nvPr>
        </p:nvSpPr>
        <p:spPr>
          <a:xfrm>
            <a:off x="3604736" y="1503521"/>
            <a:ext cx="1133475" cy="1294924"/>
          </a:xfrm>
          <a:custGeom>
            <a:gdLst>
              <a:gd name="connsiteX0" fmla="*/ 0 w 2759"/>
              <a:gd name="connsiteY0" fmla="*/ 1740 h 1740"/>
              <a:gd name="connsiteX1" fmla="*/ 1383 w 2759"/>
              <a:gd name="connsiteY1" fmla="*/ 0 h 1740"/>
              <a:gd name="connsiteX2" fmla="*/ 2759 w 2759"/>
              <a:gd name="connsiteY2" fmla="*/ 0 h 174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9" h="1740">
                <a:moveTo>
                  <a:pt x="0" y="1740"/>
                </a:moveTo>
                <a:lnTo>
                  <a:pt x="1383" y="0"/>
                </a:lnTo>
                <a:lnTo>
                  <a:pt x="2759" y="0"/>
                </a:lnTo>
              </a:path>
            </a:pathLst>
          </a:custGeom>
          <a:noFill/>
          <a:ln w="19050">
            <a:solidFill>
              <a:srgbClr val="228989"/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6" name="文本框 5" title=""/>
          <p:cNvSpPr txBox="1"/>
          <p:nvPr>
            <p:custDataLst>
              <p:tags r:id="rId10"/>
            </p:custDataLst>
          </p:nvPr>
        </p:nvSpPr>
        <p:spPr>
          <a:xfrm>
            <a:off x="4692809" y="1221581"/>
            <a:ext cx="505460" cy="196723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100" b="1">
                <a:solidFill>
                  <a:srgbClr val="00808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相同规格加热器</a:t>
            </a:r>
            <a:endParaRPr lang="zh-CN" altLang="en-US" sz="2100" b="1">
              <a:solidFill>
                <a:srgbClr val="00808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任意多边形 8" title=""/>
          <p:cNvSpPr/>
          <p:nvPr>
            <p:custDataLst>
              <p:tags r:id="rId11"/>
            </p:custDataLst>
          </p:nvPr>
        </p:nvSpPr>
        <p:spPr>
          <a:xfrm>
            <a:off x="1764983" y="2609374"/>
            <a:ext cx="962025" cy="0"/>
          </a:xfrm>
          <a:custGeom>
            <a:gdLst>
              <a:gd name="connisteX0" fmla="*/ 1282700 w 1282700"/>
              <a:gd name="connsiteY0" fmla="*/ 0 h 0"/>
              <a:gd name="connisteX1" fmla="*/ 0 w 1282700"/>
              <a:gd name="connsiteY1" fmla="*/ 0 h 0"/>
            </a:gdLst>
            <a:cxnLst>
              <a:cxn ang="0">
                <a:pos x="connisteX0" y="connsiteY0"/>
              </a:cxn>
              <a:cxn ang="0">
                <a:pos x="connisteX1" y="connsiteY1"/>
              </a:cxn>
            </a:cxnLst>
            <a:rect l="l" t="t" r="r" b="b"/>
            <a:pathLst>
              <a:path w="1282700">
                <a:moveTo>
                  <a:pt x="1282700" y="0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228989"/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0" name="文本框 9" title=""/>
          <p:cNvSpPr txBox="1"/>
          <p:nvPr>
            <p:custDataLst>
              <p:tags r:id="rId12"/>
            </p:custDataLst>
          </p:nvPr>
        </p:nvSpPr>
        <p:spPr>
          <a:xfrm>
            <a:off x="1216184" y="2173129"/>
            <a:ext cx="505460" cy="89535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100" b="1">
                <a:solidFill>
                  <a:srgbClr val="00808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温度计</a:t>
            </a:r>
            <a:endParaRPr lang="zh-CN" altLang="en-US" sz="2100" b="1">
              <a:solidFill>
                <a:srgbClr val="00808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1" title=""/>
          <p:cNvSpPr/>
          <p:nvPr>
            <p:custDataLst>
              <p:tags r:id="rId3"/>
            </p:custDataLst>
          </p:nvPr>
        </p:nvSpPr>
        <p:spPr>
          <a:xfrm>
            <a:off x="538639" y="1045369"/>
            <a:ext cx="8397240" cy="920750"/>
          </a:xfrm>
          <a:prstGeom prst="rect">
            <a:avLst/>
          </a:prstGeom>
          <a:noFill/>
          <a:ln>
            <a:noFill/>
          </a:ln>
        </p:spPr>
        <p:txBody>
          <a:bodyPr wrap="square" lIns="91437" tIns="45718" rIns="91437" bIns="45718">
            <a:spAutoFit/>
          </a:bodyPr>
          <a:lstStyle/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实验方案一：</a:t>
            </a: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用相同质量的两种物质（如食用油和水），让它们升高相同的温度，比较加热时间。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267" name="矩形 3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9367" y="2270516"/>
            <a:ext cx="3186221" cy="36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/>
          <a:p>
            <a:pPr eaLnBrk="1" hangingPunct="1"/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数据记录表格（方案一）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5" name="表格 4" title="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46669" y="2610818"/>
          <a:ext cx="7452360" cy="21564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94255"/>
                <a:gridCol w="644525"/>
                <a:gridCol w="645160"/>
                <a:gridCol w="644525"/>
                <a:gridCol w="645160"/>
                <a:gridCol w="644525"/>
                <a:gridCol w="644525"/>
                <a:gridCol w="645160"/>
                <a:gridCol w="644525"/>
              </a:tblGrid>
              <a:tr h="71882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100" b="0" spc="500">
                          <a:solidFill>
                            <a:schemeClr val="bg1"/>
                          </a:solidFill>
                          <a:uFillTx/>
                          <a:ea typeface="黑体"/>
                        </a:rPr>
                        <a:t>物质的种类</a:t>
                      </a:r>
                      <a:endParaRPr lang="zh-CN" altLang="en-US" sz="2100" b="0" spc="500">
                        <a:solidFill>
                          <a:schemeClr val="bg1"/>
                        </a:solidFill>
                        <a:uFillTx/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8C8C"/>
                    </a:solidFill>
                  </a:tcPr>
                </a:tc>
                <a:tc gridSpan="4"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100" b="0" spc="500">
                          <a:solidFill>
                            <a:schemeClr val="bg1"/>
                          </a:solidFill>
                          <a:uFillTx/>
                          <a:ea typeface="黑体"/>
                        </a:rPr>
                        <a:t>水</a:t>
                      </a:r>
                      <a:endParaRPr lang="zh-CN" altLang="en-US" sz="2100" b="0" spc="500">
                        <a:solidFill>
                          <a:schemeClr val="bg1"/>
                        </a:solidFill>
                        <a:uFillTx/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8C8C"/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gridSpan="4"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100" b="0" spc="500">
                          <a:solidFill>
                            <a:schemeClr val="bg1"/>
                          </a:solidFill>
                          <a:uFillTx/>
                          <a:ea typeface="黑体"/>
                        </a:rPr>
                        <a:t>食用油或（沙子）</a:t>
                      </a:r>
                      <a:endParaRPr lang="zh-CN" altLang="en-US" sz="2100" b="0" spc="500">
                        <a:solidFill>
                          <a:schemeClr val="bg1"/>
                        </a:solidFill>
                        <a:uFillTx/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8C8C"/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</a:tr>
              <a:tr h="718820"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>
                          <a:ea typeface="黑体"/>
                        </a:rPr>
                        <a:t>升高的温度（</a:t>
                      </a:r>
                      <a:r>
                        <a:rPr lang="zh-CN" altLang="en-US" sz="1800" b="0">
                          <a:latin typeface="Times New Roman"/>
                          <a:ea typeface="黑体"/>
                          <a:cs typeface="Times New Roman" panose="02020603050405020304" charset="0"/>
                        </a:rPr>
                        <a:t>℃</a:t>
                      </a:r>
                      <a:r>
                        <a:rPr lang="zh-CN" altLang="en-US" sz="1800" b="0">
                          <a:ea typeface="黑体"/>
                        </a:rPr>
                        <a:t>）</a:t>
                      </a:r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8E8"/>
                    </a:solidFill>
                  </a:tcPr>
                </a:tc>
              </a:tr>
              <a:tr h="71882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 b="0">
                          <a:ea typeface="黑体"/>
                        </a:rPr>
                        <a:t>加热的时间（</a:t>
                      </a:r>
                      <a:r>
                        <a:rPr lang="en-US" altLang="zh-CN" sz="1800" b="0">
                          <a:latin typeface="Times New Roman"/>
                          <a:ea typeface="黑体"/>
                          <a:cs typeface="Times New Roman" panose="02020603050405020304" charset="0"/>
                        </a:rPr>
                        <a:t>min</a:t>
                      </a:r>
                      <a:r>
                        <a:rPr lang="zh-CN" altLang="en-US" sz="1800" b="0">
                          <a:ea typeface="黑体"/>
                        </a:rPr>
                        <a:t>）</a:t>
                      </a:r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1800" b="0">
                        <a:ea typeface="黑体"/>
                      </a:endParaRPr>
                    </a:p>
                  </a:txBody>
                  <a:tcPr marL="91404" marR="914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5"/>
                    </a:solidFill>
                  </a:tcPr>
                </a:tc>
              </a:tr>
            </a:tbl>
          </a:graphicData>
        </a:graphic>
      </p:graphicFrame>
      <p:grpSp>
        <p:nvGrpSpPr>
          <p:cNvPr id="6" name="组合 9" title=""/>
          <p:cNvGrpSpPr/>
          <p:nvPr>
            <p:custDataLst>
              <p:tags r:id="rId6"/>
            </p:custDataLst>
          </p:nvPr>
        </p:nvGrpSpPr>
        <p:grpSpPr>
          <a:xfrm>
            <a:off x="-76200" y="303610"/>
            <a:ext cx="3892147" cy="414020"/>
            <a:chOff x="0" y="623478"/>
            <a:chExt cx="4574464" cy="484440"/>
          </a:xfrm>
        </p:grpSpPr>
        <p:grpSp>
          <p:nvGrpSpPr>
            <p:cNvPr id="7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9" name="矩形 8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61" y="623478"/>
              <a:ext cx="3802803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进行实验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177" name="Text Box 9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99745" y="3249986"/>
            <a:ext cx="7452518" cy="810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1800" spc="300">
                <a:latin typeface="微软雅黑" panose="020b0503020204020204" charset="-122"/>
                <a:ea typeface="微软雅黑" panose="020b0503020204020204" charset="-122"/>
              </a:rPr>
              <a:t>等质量的水和食用油，升高相同温度，</a:t>
            </a:r>
            <a:r>
              <a:rPr lang="zh-CN" altLang="en-US" sz="1800" spc="3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水比食用油吸收热量多</a:t>
            </a:r>
            <a:r>
              <a:rPr lang="zh-CN" altLang="en-US" sz="1800" spc="30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zh-CN" altLang="en-US" sz="1800" spc="3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水需要的加热时间更长</a:t>
            </a:r>
            <a:r>
              <a:rPr lang="zh-CN" altLang="en-US" sz="1800" spc="300">
                <a:latin typeface="微软雅黑" panose="020b0503020204020204" charset="-122"/>
                <a:ea typeface="微软雅黑" panose="020b0503020204020204" charset="-122"/>
              </a:rPr>
              <a:t>）。</a:t>
            </a:r>
            <a:endParaRPr lang="zh-CN" altLang="en-US" sz="1800" spc="3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78" name="Text Box 10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98881" y="4362464"/>
            <a:ext cx="7902505" cy="368300"/>
          </a:xfrm>
          <a:prstGeom prst="rect">
            <a:avLst/>
          </a:prstGeom>
          <a:noFill/>
          <a:ln>
            <a:solidFill>
              <a:srgbClr val="22898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由本次实验可以看出，水和食用油吸收热量的差异，是由它们的</a:t>
            </a:r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种类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决定的。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3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43401" y="908209"/>
            <a:ext cx="1421606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/>
          <a:p>
            <a:pPr eaLnBrk="1" hangingPunct="1"/>
            <a:r>
              <a:rPr lang="zh-CN" altLang="en-US" sz="2100" b="1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分析现象：</a:t>
            </a:r>
            <a:endParaRPr lang="zh-CN" altLang="en-US" sz="2100" b="1" spc="3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" name="Picture 11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7354" y="1196340"/>
            <a:ext cx="1873568" cy="181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3635" y="1187768"/>
            <a:ext cx="1813560" cy="18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animBg="1"/>
      <p:bldP spid="7178" grpId="0" animBg="1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</p:tagLst>
</file>

<file path=ppt/tags/tag103.xml><?xml version="1.0" encoding="utf-8"?>
<p:tagLst xmlns:p="http://schemas.openxmlformats.org/presentationml/2006/main">
  <p:tag name="AS_UNIQUEID" val="598"/>
</p:tagLst>
</file>

<file path=ppt/tags/tag104.xml><?xml version="1.0" encoding="utf-8"?>
<p:tagLst xmlns:p="http://schemas.openxmlformats.org/presentationml/2006/main">
  <p:tag name="AS_UNIQUEID" val="599"/>
</p:tagLst>
</file>

<file path=ppt/tags/tag105.xml><?xml version="1.0" encoding="utf-8"?>
<p:tagLst xmlns:p="http://schemas.openxmlformats.org/presentationml/2006/main">
  <p:tag name="AS_UNIQUEID" val="600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606"/>
</p:tagLst>
</file>

<file path=ppt/tags/tag112.xml><?xml version="1.0" encoding="utf-8"?>
<p:tagLst xmlns:p="http://schemas.openxmlformats.org/presentationml/2006/main">
  <p:tag name="AS_UNIQUEID" val="607"/>
</p:tagLst>
</file>

<file path=ppt/tags/tag113.xml><?xml version="1.0" encoding="utf-8"?>
<p:tagLst xmlns:p="http://schemas.openxmlformats.org/presentationml/2006/main">
  <p:tag name="AS_UNIQUEID" val="608"/>
</p:tagLst>
</file>

<file path=ppt/tags/tag114.xml><?xml version="1.0" encoding="utf-8"?>
<p:tagLst xmlns:p="http://schemas.openxmlformats.org/presentationml/2006/main">
  <p:tag name="AS_UNIQUEID" val="609"/>
</p:tagLst>
</file>

<file path=ppt/tags/tag115.xml><?xml version="1.0" encoding="utf-8"?>
<p:tagLst xmlns:p="http://schemas.openxmlformats.org/presentationml/2006/main">
  <p:tag name="AS_UNIQUEID" val="610"/>
</p:tagLst>
</file>

<file path=ppt/tags/tag116.xml><?xml version="1.0" encoding="utf-8"?>
<p:tagLst xmlns:p="http://schemas.openxmlformats.org/presentationml/2006/main">
  <p:tag name="AS_UNIQUEID" val="611"/>
</p:tagLst>
</file>

<file path=ppt/tags/tag117.xml><?xml version="1.0" encoding="utf-8"?>
<p:tagLst xmlns:p="http://schemas.openxmlformats.org/presentationml/2006/main">
  <p:tag name="AS_UNIQUEID" val="612"/>
</p:tagLst>
</file>

<file path=ppt/tags/tag118.xml><?xml version="1.0" encoding="utf-8"?>
<p:tagLst xmlns:p="http://schemas.openxmlformats.org/presentationml/2006/main">
  <p:tag name="AS_UNIQUEID" val="613"/>
</p:tagLst>
</file>

<file path=ppt/tags/tag119.xml><?xml version="1.0" encoding="utf-8"?>
<p:tagLst xmlns:p="http://schemas.openxmlformats.org/presentationml/2006/main">
  <p:tag name="AS_UNIQUEID" val="614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5"/>
</p:tagLst>
</file>

<file path=ppt/tags/tag121.xml><?xml version="1.0" encoding="utf-8"?>
<p:tagLst xmlns:p="http://schemas.openxmlformats.org/presentationml/2006/main">
  <p:tag name="AS_UNIQUEID" val="616"/>
</p:tagLst>
</file>

<file path=ppt/tags/tag122.xml><?xml version="1.0" encoding="utf-8"?>
<p:tagLst xmlns:p="http://schemas.openxmlformats.org/presentationml/2006/main">
  <p:tag name="AS_UNIQUEID" val="617"/>
</p:tagLst>
</file>

<file path=ppt/tags/tag123.xml><?xml version="1.0" encoding="utf-8"?>
<p:tagLst xmlns:p="http://schemas.openxmlformats.org/presentationml/2006/main">
  <p:tag name="AS_UNIQUEID" val="618"/>
</p:tagLst>
</file>

<file path=ppt/tags/tag124.xml><?xml version="1.0" encoding="utf-8"?>
<p:tagLst xmlns:p="http://schemas.openxmlformats.org/presentationml/2006/main">
  <p:tag name="AS_UNIQUEID" val="619"/>
</p:tagLst>
</file>

<file path=ppt/tags/tag125.xml><?xml version="1.0" encoding="utf-8"?>
<p:tagLst xmlns:p="http://schemas.openxmlformats.org/presentationml/2006/main">
  <p:tag name="AS_UNIQUEID" val="620"/>
</p:tagLst>
</file>

<file path=ppt/tags/tag126.xml><?xml version="1.0" encoding="utf-8"?>
<p:tagLst xmlns:p="http://schemas.openxmlformats.org/presentationml/2006/main">
  <p:tag name="AS_UNIQUEID" val="621"/>
</p:tagLst>
</file>

<file path=ppt/tags/tag127.xml><?xml version="1.0" encoding="utf-8"?>
<p:tagLst xmlns:p="http://schemas.openxmlformats.org/presentationml/2006/main">
  <p:tag name="AS_UNIQUEID" val="622"/>
</p:tagLst>
</file>

<file path=ppt/tags/tag128.xml><?xml version="1.0" encoding="utf-8"?>
<p:tagLst xmlns:p="http://schemas.openxmlformats.org/presentationml/2006/main">
  <p:tag name="AS_UNIQUEID" val="623"/>
</p:tagLst>
</file>

<file path=ppt/tags/tag129.xml><?xml version="1.0" encoding="utf-8"?>
<p:tagLst xmlns:p="http://schemas.openxmlformats.org/presentationml/2006/main">
  <p:tag name="AS_UNIQUEID" val="624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5"/>
</p:tagLst>
</file>

<file path=ppt/tags/tag131.xml><?xml version="1.0" encoding="utf-8"?>
<p:tagLst xmlns:p="http://schemas.openxmlformats.org/presentationml/2006/main">
  <p:tag name="AS_UNIQUEID" val="626"/>
</p:tagLst>
</file>

<file path=ppt/tags/tag132.xml><?xml version="1.0" encoding="utf-8"?>
<p:tagLst xmlns:p="http://schemas.openxmlformats.org/presentationml/2006/main">
  <p:tag name="AS_UNIQUEID" val="627"/>
</p:tagLst>
</file>

<file path=ppt/tags/tag133.xml><?xml version="1.0" encoding="utf-8"?>
<p:tagLst xmlns:p="http://schemas.openxmlformats.org/presentationml/2006/main">
  <p:tag name="AS_UNIQUEID" val="628"/>
</p:tagLst>
</file>

<file path=ppt/tags/tag134.xml><?xml version="1.0" encoding="utf-8"?>
<p:tagLst xmlns:p="http://schemas.openxmlformats.org/presentationml/2006/main">
  <p:tag name="AS_UNIQUEID" val="629"/>
</p:tagLst>
</file>

<file path=ppt/tags/tag135.xml><?xml version="1.0" encoding="utf-8"?>
<p:tagLst xmlns:p="http://schemas.openxmlformats.org/presentationml/2006/main">
  <p:tag name="AS_UNIQUEID" val="630"/>
</p:tagLst>
</file>

<file path=ppt/tags/tag136.xml><?xml version="1.0" encoding="utf-8"?>
<p:tagLst xmlns:p="http://schemas.openxmlformats.org/presentationml/2006/main">
  <p:tag name="AS_UNIQUEID" val="631"/>
</p:tagLst>
</file>

<file path=ppt/tags/tag137.xml><?xml version="1.0" encoding="utf-8"?>
<p:tagLst xmlns:p="http://schemas.openxmlformats.org/presentationml/2006/main">
  <p:tag name="AS_UNIQUEID" val="632"/>
</p:tagLst>
</file>

<file path=ppt/tags/tag138.xml><?xml version="1.0" encoding="utf-8"?>
<p:tagLst xmlns:p="http://schemas.openxmlformats.org/presentationml/2006/main">
  <p:tag name="AS_UNIQUEID" val="633"/>
</p:tagLst>
</file>

<file path=ppt/tags/tag139.xml><?xml version="1.0" encoding="utf-8"?>
<p:tagLst xmlns:p="http://schemas.openxmlformats.org/presentationml/2006/main">
  <p:tag name="AS_UNIQUEID" val="634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5"/>
  <p:tag name="KSO_WM_UNIT_TABLE_BEAUTIFY" val="smartTable{867cd330-18e1-4d1a-8ce8-28088fff6a06}"/>
</p:tagLst>
</file>

<file path=ppt/tags/tag141.xml><?xml version="1.0" encoding="utf-8"?>
<p:tagLst xmlns:p="http://schemas.openxmlformats.org/presentationml/2006/main">
  <p:tag name="AS_UNIQUEID" val="636"/>
</p:tagLst>
</file>

<file path=ppt/tags/tag142.xml><?xml version="1.0" encoding="utf-8"?>
<p:tagLst xmlns:p="http://schemas.openxmlformats.org/presentationml/2006/main">
  <p:tag name="AS_UNIQUEID" val="637"/>
</p:tagLst>
</file>

<file path=ppt/tags/tag143.xml><?xml version="1.0" encoding="utf-8"?>
<p:tagLst xmlns:p="http://schemas.openxmlformats.org/presentationml/2006/main">
  <p:tag name="AS_UNIQUEID" val="638"/>
</p:tagLst>
</file>

<file path=ppt/tags/tag144.xml><?xml version="1.0" encoding="utf-8"?>
<p:tagLst xmlns:p="http://schemas.openxmlformats.org/presentationml/2006/main">
  <p:tag name="AS_UNIQUEID" val="639"/>
</p:tagLst>
</file>

<file path=ppt/tags/tag145.xml><?xml version="1.0" encoding="utf-8"?>
<p:tagLst xmlns:p="http://schemas.openxmlformats.org/presentationml/2006/main">
  <p:tag name="AS_UNIQUEID" val="640"/>
</p:tagLst>
</file>

<file path=ppt/tags/tag146.xml><?xml version="1.0" encoding="utf-8"?>
<p:tagLst xmlns:p="http://schemas.openxmlformats.org/presentationml/2006/main">
  <p:tag name="AS_UNIQUEID" val="641"/>
</p:tagLst>
</file>

<file path=ppt/tags/tag147.xml><?xml version="1.0" encoding="utf-8"?>
<p:tagLst xmlns:p="http://schemas.openxmlformats.org/presentationml/2006/main">
  <p:tag name="AS_UNIQUEID" val="642"/>
</p:tagLst>
</file>

<file path=ppt/tags/tag148.xml><?xml version="1.0" encoding="utf-8"?>
<p:tagLst xmlns:p="http://schemas.openxmlformats.org/presentationml/2006/main">
  <p:tag name="AS_UNIQUEID" val="643"/>
</p:tagLst>
</file>

<file path=ppt/tags/tag149.xml><?xml version="1.0" encoding="utf-8"?>
<p:tagLst xmlns:p="http://schemas.openxmlformats.org/presentationml/2006/main">
  <p:tag name="AS_UNIQUEID" val="644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5"/>
</p:tagLst>
</file>

<file path=ppt/tags/tag151.xml><?xml version="1.0" encoding="utf-8"?>
<p:tagLst xmlns:p="http://schemas.openxmlformats.org/presentationml/2006/main">
  <p:tag name="AS_UNIQUEID" val="646"/>
</p:tagLst>
</file>

<file path=ppt/tags/tag152.xml><?xml version="1.0" encoding="utf-8"?>
<p:tagLst xmlns:p="http://schemas.openxmlformats.org/presentationml/2006/main">
  <p:tag name="AS_UNIQUEID" val="647"/>
</p:tagLst>
</file>

<file path=ppt/tags/tag153.xml><?xml version="1.0" encoding="utf-8"?>
<p:tagLst xmlns:p="http://schemas.openxmlformats.org/presentationml/2006/main">
  <p:tag name="AS_UNIQUEID" val="648"/>
</p:tagLst>
</file>

<file path=ppt/tags/tag154.xml><?xml version="1.0" encoding="utf-8"?>
<p:tagLst xmlns:p="http://schemas.openxmlformats.org/presentationml/2006/main">
  <p:tag name="AS_UNIQUEID" val="649"/>
</p:tagLst>
</file>

<file path=ppt/tags/tag155.xml><?xml version="1.0" encoding="utf-8"?>
<p:tagLst xmlns:p="http://schemas.openxmlformats.org/presentationml/2006/main">
  <p:tag name="AS_UNIQUEID" val="650"/>
  <p:tag name="KSO_WM_UNIT_TABLE_BEAUTIFY" val="smartTable{867cd330-18e1-4d1a-8ce8-28088fff6a06}"/>
</p:tagLst>
</file>

<file path=ppt/tags/tag156.xml><?xml version="1.0" encoding="utf-8"?>
<p:tagLst xmlns:p="http://schemas.openxmlformats.org/presentationml/2006/main">
  <p:tag name="AS_UNIQUEID" val="651"/>
</p:tagLst>
</file>

<file path=ppt/tags/tag157.xml><?xml version="1.0" encoding="utf-8"?>
<p:tagLst xmlns:p="http://schemas.openxmlformats.org/presentationml/2006/main">
  <p:tag name="AS_UNIQUEID" val="652"/>
</p:tagLst>
</file>

<file path=ppt/tags/tag158.xml><?xml version="1.0" encoding="utf-8"?>
<p:tagLst xmlns:p="http://schemas.openxmlformats.org/presentationml/2006/main">
  <p:tag name="AS_UNIQUEID" val="653"/>
</p:tagLst>
</file>

<file path=ppt/tags/tag159.xml><?xml version="1.0" encoding="utf-8"?>
<p:tagLst xmlns:p="http://schemas.openxmlformats.org/presentationml/2006/main">
  <p:tag name="AS_UNIQUEID" val="654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5"/>
</p:tagLst>
</file>

<file path=ppt/tags/tag161.xml><?xml version="1.0" encoding="utf-8"?>
<p:tagLst xmlns:p="http://schemas.openxmlformats.org/presentationml/2006/main">
  <p:tag name="AS_UNIQUEID" val="656"/>
</p:tagLst>
</file>

<file path=ppt/tags/tag162.xml><?xml version="1.0" encoding="utf-8"?>
<p:tagLst xmlns:p="http://schemas.openxmlformats.org/presentationml/2006/main">
  <p:tag name="AS_UNIQUEID" val="657"/>
</p:tagLst>
</file>

<file path=ppt/tags/tag163.xml><?xml version="1.0" encoding="utf-8"?>
<p:tagLst xmlns:p="http://schemas.openxmlformats.org/presentationml/2006/main">
  <p:tag name="AS_UNIQUEID" val="658"/>
</p:tagLst>
</file>

<file path=ppt/tags/tag164.xml><?xml version="1.0" encoding="utf-8"?>
<p:tagLst xmlns:p="http://schemas.openxmlformats.org/presentationml/2006/main">
  <p:tag name="AS_UNIQUEID" val="659"/>
</p:tagLst>
</file>

<file path=ppt/tags/tag165.xml><?xml version="1.0" encoding="utf-8"?>
<p:tagLst xmlns:p="http://schemas.openxmlformats.org/presentationml/2006/main">
  <p:tag name="AS_UNIQUEID" val="660"/>
</p:tagLst>
</file>

<file path=ppt/tags/tag166.xml><?xml version="1.0" encoding="utf-8"?>
<p:tagLst xmlns:p="http://schemas.openxmlformats.org/presentationml/2006/main">
  <p:tag name="AS_UNIQUEID" val="661"/>
</p:tagLst>
</file>

<file path=ppt/tags/tag167.xml><?xml version="1.0" encoding="utf-8"?>
<p:tagLst xmlns:p="http://schemas.openxmlformats.org/presentationml/2006/main">
  <p:tag name="AS_UNIQUEID" val="662"/>
</p:tagLst>
</file>

<file path=ppt/tags/tag168.xml><?xml version="1.0" encoding="utf-8"?>
<p:tagLst xmlns:p="http://schemas.openxmlformats.org/presentationml/2006/main">
  <p:tag name="AS_UNIQUEID" val="663"/>
</p:tagLst>
</file>

<file path=ppt/tags/tag169.xml><?xml version="1.0" encoding="utf-8"?>
<p:tagLst xmlns:p="http://schemas.openxmlformats.org/presentationml/2006/main">
  <p:tag name="AS_UNIQUEID" val="664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5"/>
</p:tagLst>
</file>

<file path=ppt/tags/tag171.xml><?xml version="1.0" encoding="utf-8"?>
<p:tagLst xmlns:p="http://schemas.openxmlformats.org/presentationml/2006/main">
  <p:tag name="AS_UNIQUEID" val="666"/>
</p:tagLst>
</file>

<file path=ppt/tags/tag172.xml><?xml version="1.0" encoding="utf-8"?>
<p:tagLst xmlns:p="http://schemas.openxmlformats.org/presentationml/2006/main">
  <p:tag name="AS_UNIQUEID" val="667"/>
</p:tagLst>
</file>

<file path=ppt/tags/tag173.xml><?xml version="1.0" encoding="utf-8"?>
<p:tagLst xmlns:p="http://schemas.openxmlformats.org/presentationml/2006/main">
  <p:tag name="AS_UNIQUEID" val="668"/>
</p:tagLst>
</file>

<file path=ppt/tags/tag174.xml><?xml version="1.0" encoding="utf-8"?>
<p:tagLst xmlns:p="http://schemas.openxmlformats.org/presentationml/2006/main">
  <p:tag name="AS_UNIQUEID" val="669"/>
</p:tagLst>
</file>

<file path=ppt/tags/tag175.xml><?xml version="1.0" encoding="utf-8"?>
<p:tagLst xmlns:p="http://schemas.openxmlformats.org/presentationml/2006/main">
  <p:tag name="AS_UNIQUEID" val="670"/>
</p:tagLst>
</file>

<file path=ppt/tags/tag176.xml><?xml version="1.0" encoding="utf-8"?>
<p:tagLst xmlns:p="http://schemas.openxmlformats.org/presentationml/2006/main">
  <p:tag name="AS_UNIQUEID" val="671"/>
</p:tagLst>
</file>

<file path=ppt/tags/tag177.xml><?xml version="1.0" encoding="utf-8"?>
<p:tagLst xmlns:p="http://schemas.openxmlformats.org/presentationml/2006/main">
  <p:tag name="AS_UNIQUEID" val="672"/>
</p:tagLst>
</file>

<file path=ppt/tags/tag178.xml><?xml version="1.0" encoding="utf-8"?>
<p:tagLst xmlns:p="http://schemas.openxmlformats.org/presentationml/2006/main">
  <p:tag name="AS_UNIQUEID" val="673"/>
</p:tagLst>
</file>

<file path=ppt/tags/tag179.xml><?xml version="1.0" encoding="utf-8"?>
<p:tagLst xmlns:p="http://schemas.openxmlformats.org/presentationml/2006/main">
  <p:tag name="AS_UNIQUEID" val="674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5"/>
</p:tagLst>
</file>

<file path=ppt/tags/tag181.xml><?xml version="1.0" encoding="utf-8"?>
<p:tagLst xmlns:p="http://schemas.openxmlformats.org/presentationml/2006/main">
  <p:tag name="AS_UNIQUEID" val="676"/>
</p:tagLst>
</file>

<file path=ppt/tags/tag182.xml><?xml version="1.0" encoding="utf-8"?>
<p:tagLst xmlns:p="http://schemas.openxmlformats.org/presentationml/2006/main">
  <p:tag name="AS_UNIQUEID" val="677"/>
</p:tagLst>
</file>

<file path=ppt/tags/tag183.xml><?xml version="1.0" encoding="utf-8"?>
<p:tagLst xmlns:p="http://schemas.openxmlformats.org/presentationml/2006/main">
  <p:tag name="AS_UNIQUEID" val="678"/>
</p:tagLst>
</file>

<file path=ppt/tags/tag184.xml><?xml version="1.0" encoding="utf-8"?>
<p:tagLst xmlns:p="http://schemas.openxmlformats.org/presentationml/2006/main">
  <p:tag name="AS_UNIQUEID" val="679"/>
</p:tagLst>
</file>

<file path=ppt/tags/tag185.xml><?xml version="1.0" encoding="utf-8"?>
<p:tagLst xmlns:p="http://schemas.openxmlformats.org/presentationml/2006/main">
  <p:tag name="AS_UNIQUEID" val="680"/>
</p:tagLst>
</file>

<file path=ppt/tags/tag186.xml><?xml version="1.0" encoding="utf-8"?>
<p:tagLst xmlns:p="http://schemas.openxmlformats.org/presentationml/2006/main">
  <p:tag name="AS_UNIQUEID" val="681"/>
</p:tagLst>
</file>

<file path=ppt/tags/tag187.xml><?xml version="1.0" encoding="utf-8"?>
<p:tagLst xmlns:p="http://schemas.openxmlformats.org/presentationml/2006/main">
  <p:tag name="AS_UNIQUEID" val="682"/>
</p:tagLst>
</file>

<file path=ppt/tags/tag188.xml><?xml version="1.0" encoding="utf-8"?>
<p:tagLst xmlns:p="http://schemas.openxmlformats.org/presentationml/2006/main">
  <p:tag name="AS_UNIQUEID" val="683"/>
</p:tagLst>
</file>

<file path=ppt/tags/tag189.xml><?xml version="1.0" encoding="utf-8"?>
<p:tagLst xmlns:p="http://schemas.openxmlformats.org/presentationml/2006/main">
  <p:tag name="AS_UNIQUEID" val="684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5"/>
</p:tagLst>
</file>

<file path=ppt/tags/tag191.xml><?xml version="1.0" encoding="utf-8"?>
<p:tagLst xmlns:p="http://schemas.openxmlformats.org/presentationml/2006/main">
  <p:tag name="AS_UNIQUEID" val="686"/>
</p:tagLst>
</file>

<file path=ppt/tags/tag192.xml><?xml version="1.0" encoding="utf-8"?>
<p:tagLst xmlns:p="http://schemas.openxmlformats.org/presentationml/2006/main">
  <p:tag name="AS_UNIQUEID" val="687"/>
</p:tagLst>
</file>

<file path=ppt/tags/tag193.xml><?xml version="1.0" encoding="utf-8"?>
<p:tagLst xmlns:p="http://schemas.openxmlformats.org/presentationml/2006/main">
  <p:tag name="AS_UNIQUEID" val="688"/>
</p:tagLst>
</file>

<file path=ppt/tags/tag194.xml><?xml version="1.0" encoding="utf-8"?>
<p:tagLst xmlns:p="http://schemas.openxmlformats.org/presentationml/2006/main">
  <p:tag name="AS_UNIQUEID" val="689"/>
</p:tagLst>
</file>

<file path=ppt/tags/tag195.xml><?xml version="1.0" encoding="utf-8"?>
<p:tagLst xmlns:p="http://schemas.openxmlformats.org/presentationml/2006/main">
  <p:tag name="AS_UNIQUEID" val="690"/>
</p:tagLst>
</file>

<file path=ppt/tags/tag196.xml><?xml version="1.0" encoding="utf-8"?>
<p:tagLst xmlns:p="http://schemas.openxmlformats.org/presentationml/2006/main">
  <p:tag name="AS_UNIQUEID" val="691"/>
</p:tagLst>
</file>

<file path=ppt/tags/tag197.xml><?xml version="1.0" encoding="utf-8"?>
<p:tagLst xmlns:p="http://schemas.openxmlformats.org/presentationml/2006/main">
  <p:tag name="AS_UNIQUEID" val="692"/>
</p:tagLst>
</file>

<file path=ppt/tags/tag198.xml><?xml version="1.0" encoding="utf-8"?>
<p:tagLst xmlns:p="http://schemas.openxmlformats.org/presentationml/2006/main">
  <p:tag name="AS_UNIQUEID" val="693"/>
</p:tagLst>
</file>

<file path=ppt/tags/tag199.xml><?xml version="1.0" encoding="utf-8"?>
<p:tagLst xmlns:p="http://schemas.openxmlformats.org/presentationml/2006/main">
  <p:tag name="AS_UNIQUEID" val="694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5"/>
</p:tagLst>
</file>

<file path=ppt/tags/tag201.xml><?xml version="1.0" encoding="utf-8"?>
<p:tagLst xmlns:p="http://schemas.openxmlformats.org/presentationml/2006/main">
  <p:tag name="AS_UNIQUEID" val="696"/>
</p:tagLst>
</file>

<file path=ppt/tags/tag202.xml><?xml version="1.0" encoding="utf-8"?>
<p:tagLst xmlns:p="http://schemas.openxmlformats.org/presentationml/2006/main">
  <p:tag name="AS_UNIQUEID" val="697"/>
</p:tagLst>
</file>

<file path=ppt/tags/tag203.xml><?xml version="1.0" encoding="utf-8"?>
<p:tagLst xmlns:p="http://schemas.openxmlformats.org/presentationml/2006/main">
  <p:tag name="AS_UNIQUEID" val="698"/>
  <p:tag name="KSO_WM_UNIT_TABLE_BEAUTIFY" val="smartTable{26897d5c-9ccb-4af6-92fe-cdd62a91d234}"/>
</p:tagLst>
</file>

<file path=ppt/tags/tag204.xml><?xml version="1.0" encoding="utf-8"?>
<p:tagLst xmlns:p="http://schemas.openxmlformats.org/presentationml/2006/main">
  <p:tag name="AS_UNIQUEID" val="699"/>
</p:tagLst>
</file>

<file path=ppt/tags/tag205.xml><?xml version="1.0" encoding="utf-8"?>
<p:tagLst xmlns:p="http://schemas.openxmlformats.org/presentationml/2006/main">
  <p:tag name="AS_UNIQUEID" val="700"/>
</p:tagLst>
</file>

<file path=ppt/tags/tag206.xml><?xml version="1.0" encoding="utf-8"?>
<p:tagLst xmlns:p="http://schemas.openxmlformats.org/presentationml/2006/main">
  <p:tag name="AS_UNIQUEID" val="701"/>
</p:tagLst>
</file>

<file path=ppt/tags/tag207.xml><?xml version="1.0" encoding="utf-8"?>
<p:tagLst xmlns:p="http://schemas.openxmlformats.org/presentationml/2006/main">
  <p:tag name="AS_UNIQUEID" val="702"/>
</p:tagLst>
</file>

<file path=ppt/tags/tag208.xml><?xml version="1.0" encoding="utf-8"?>
<p:tagLst xmlns:p="http://schemas.openxmlformats.org/presentationml/2006/main">
  <p:tag name="AS_UNIQUEID" val="703"/>
</p:tagLst>
</file>

<file path=ppt/tags/tag209.xml><?xml version="1.0" encoding="utf-8"?>
<p:tagLst xmlns:p="http://schemas.openxmlformats.org/presentationml/2006/main">
  <p:tag name="AS_UNIQUEID" val="704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5"/>
</p:tagLst>
</file>

<file path=ppt/tags/tag211.xml><?xml version="1.0" encoding="utf-8"?>
<p:tagLst xmlns:p="http://schemas.openxmlformats.org/presentationml/2006/main">
  <p:tag name="AS_UNIQUEID" val="706"/>
</p:tagLst>
</file>

<file path=ppt/tags/tag212.xml><?xml version="1.0" encoding="utf-8"?>
<p:tagLst xmlns:p="http://schemas.openxmlformats.org/presentationml/2006/main">
  <p:tag name="AS_UNIQUEID" val="707"/>
</p:tagLst>
</file>

<file path=ppt/tags/tag213.xml><?xml version="1.0" encoding="utf-8"?>
<p:tagLst xmlns:p="http://schemas.openxmlformats.org/presentationml/2006/main">
  <p:tag name="AS_UNIQUEID" val="708"/>
</p:tagLst>
</file>

<file path=ppt/tags/tag214.xml><?xml version="1.0" encoding="utf-8"?>
<p:tagLst xmlns:p="http://schemas.openxmlformats.org/presentationml/2006/main">
  <p:tag name="AS_UNIQUEID" val="709"/>
</p:tagLst>
</file>

<file path=ppt/tags/tag215.xml><?xml version="1.0" encoding="utf-8"?>
<p:tagLst xmlns:p="http://schemas.openxmlformats.org/presentationml/2006/main">
  <p:tag name="AS_UNIQUEID" val="710"/>
</p:tagLst>
</file>

<file path=ppt/tags/tag216.xml><?xml version="1.0" encoding="utf-8"?>
<p:tagLst xmlns:p="http://schemas.openxmlformats.org/presentationml/2006/main">
  <p:tag name="AS_UNIQUEID" val="711"/>
</p:tagLst>
</file>

<file path=ppt/tags/tag217.xml><?xml version="1.0" encoding="utf-8"?>
<p:tagLst xmlns:p="http://schemas.openxmlformats.org/presentationml/2006/main">
  <p:tag name="AS_UNIQUEID" val="712"/>
</p:tagLst>
</file>

<file path=ppt/tags/tag218.xml><?xml version="1.0" encoding="utf-8"?>
<p:tagLst xmlns:p="http://schemas.openxmlformats.org/presentationml/2006/main">
  <p:tag name="AS_UNIQUEID" val="713"/>
</p:tagLst>
</file>

<file path=ppt/tags/tag219.xml><?xml version="1.0" encoding="utf-8"?>
<p:tagLst xmlns:p="http://schemas.openxmlformats.org/presentationml/2006/main">
  <p:tag name="AS_UNIQUEID" val="714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5"/>
</p:tagLst>
</file>

<file path=ppt/tags/tag221.xml><?xml version="1.0" encoding="utf-8"?>
<p:tagLst xmlns:p="http://schemas.openxmlformats.org/presentationml/2006/main">
  <p:tag name="AS_UNIQUEID" val="716"/>
</p:tagLst>
</file>

<file path=ppt/tags/tag222.xml><?xml version="1.0" encoding="utf-8"?>
<p:tagLst xmlns:p="http://schemas.openxmlformats.org/presentationml/2006/main">
  <p:tag name="AS_UNIQUEID" val="717"/>
</p:tagLst>
</file>

<file path=ppt/tags/tag223.xml><?xml version="1.0" encoding="utf-8"?>
<p:tagLst xmlns:p="http://schemas.openxmlformats.org/presentationml/2006/main">
  <p:tag name="AS_UNIQUEID" val="718"/>
</p:tagLst>
</file>

<file path=ppt/tags/tag224.xml><?xml version="1.0" encoding="utf-8"?>
<p:tagLst xmlns:p="http://schemas.openxmlformats.org/presentationml/2006/main">
  <p:tag name="AS_UNIQUEID" val="719"/>
</p:tagLst>
</file>

<file path=ppt/tags/tag225.xml><?xml version="1.0" encoding="utf-8"?>
<p:tagLst xmlns:p="http://schemas.openxmlformats.org/presentationml/2006/main">
  <p:tag name="AS_UNIQUEID" val="720"/>
</p:tagLst>
</file>

<file path=ppt/tags/tag226.xml><?xml version="1.0" encoding="utf-8"?>
<p:tagLst xmlns:p="http://schemas.openxmlformats.org/presentationml/2006/main">
  <p:tag name="AS_UNIQUEID" val="721"/>
</p:tagLst>
</file>

<file path=ppt/tags/tag227.xml><?xml version="1.0" encoding="utf-8"?>
<p:tagLst xmlns:p="http://schemas.openxmlformats.org/presentationml/2006/main">
  <p:tag name="AS_UNIQUEID" val="722"/>
</p:tagLst>
</file>

<file path=ppt/tags/tag228.xml><?xml version="1.0" encoding="utf-8"?>
<p:tagLst xmlns:p="http://schemas.openxmlformats.org/presentationml/2006/main">
  <p:tag name="AS_UNIQUEID" val="723"/>
</p:tagLst>
</file>

<file path=ppt/tags/tag229.xml><?xml version="1.0" encoding="utf-8"?>
<p:tagLst xmlns:p="http://schemas.openxmlformats.org/presentationml/2006/main">
  <p:tag name="AS_UNIQUEID" val="724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5"/>
</p:tagLst>
</file>

<file path=ppt/tags/tag231.xml><?xml version="1.0" encoding="utf-8"?>
<p:tagLst xmlns:p="http://schemas.openxmlformats.org/presentationml/2006/main">
  <p:tag name="AS_UNIQUEID" val="726"/>
</p:tagLst>
</file>

<file path=ppt/tags/tag232.xml><?xml version="1.0" encoding="utf-8"?>
<p:tagLst xmlns:p="http://schemas.openxmlformats.org/presentationml/2006/main">
  <p:tag name="AS_UNIQUEID" val="727"/>
</p:tagLst>
</file>

<file path=ppt/tags/tag233.xml><?xml version="1.0" encoding="utf-8"?>
<p:tagLst xmlns:p="http://schemas.openxmlformats.org/presentationml/2006/main">
  <p:tag name="AS_UNIQUEID" val="728"/>
</p:tagLst>
</file>

<file path=ppt/tags/tag234.xml><?xml version="1.0" encoding="utf-8"?>
<p:tagLst xmlns:p="http://schemas.openxmlformats.org/presentationml/2006/main">
  <p:tag name="AS_UNIQUEID" val="729"/>
</p:tagLst>
</file>

<file path=ppt/tags/tag235.xml><?xml version="1.0" encoding="utf-8"?>
<p:tagLst xmlns:p="http://schemas.openxmlformats.org/presentationml/2006/main">
  <p:tag name="AS_UNIQUEID" val="730"/>
</p:tagLst>
</file>

<file path=ppt/tags/tag236.xml><?xml version="1.0" encoding="utf-8"?>
<p:tagLst xmlns:p="http://schemas.openxmlformats.org/presentationml/2006/main">
  <p:tag name="AS_UNIQUEID" val="731"/>
</p:tagLst>
</file>

<file path=ppt/tags/tag237.xml><?xml version="1.0" encoding="utf-8"?>
<p:tagLst xmlns:p="http://schemas.openxmlformats.org/presentationml/2006/main">
  <p:tag name="AS_UNIQUEID" val="732"/>
</p:tagLst>
</file>

<file path=ppt/tags/tag238.xml><?xml version="1.0" encoding="utf-8"?>
<p:tagLst xmlns:p="http://schemas.openxmlformats.org/presentationml/2006/main">
  <p:tag name="AS_UNIQUEID" val="733"/>
</p:tagLst>
</file>

<file path=ppt/tags/tag239.xml><?xml version="1.0" encoding="utf-8"?>
<p:tagLst xmlns:p="http://schemas.openxmlformats.org/presentationml/2006/main">
  <p:tag name="AS_UNIQUEID" val="734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5"/>
</p:tagLst>
</file>

<file path=ppt/tags/tag241.xml><?xml version="1.0" encoding="utf-8"?>
<p:tagLst xmlns:p="http://schemas.openxmlformats.org/presentationml/2006/main">
  <p:tag name="AS_UNIQUEID" val="736"/>
</p:tagLst>
</file>

<file path=ppt/tags/tag242.xml><?xml version="1.0" encoding="utf-8"?>
<p:tagLst xmlns:p="http://schemas.openxmlformats.org/presentationml/2006/main">
  <p:tag name="AS_UNIQUEID" val="737"/>
</p:tagLst>
</file>

<file path=ppt/tags/tag243.xml><?xml version="1.0" encoding="utf-8"?>
<p:tagLst xmlns:p="http://schemas.openxmlformats.org/presentationml/2006/main">
  <p:tag name="AS_UNIQUEID" val="738"/>
</p:tagLst>
</file>

<file path=ppt/tags/tag244.xml><?xml version="1.0" encoding="utf-8"?>
<p:tagLst xmlns:p="http://schemas.openxmlformats.org/presentationml/2006/main">
  <p:tag name="AS_UNIQUEID" val="739"/>
</p:tagLst>
</file>

<file path=ppt/tags/tag245.xml><?xml version="1.0" encoding="utf-8"?>
<p:tagLst xmlns:p="http://schemas.openxmlformats.org/presentationml/2006/main">
  <p:tag name="AS_UNIQUEID" val="740"/>
</p:tagLst>
</file>

<file path=ppt/tags/tag246.xml><?xml version="1.0" encoding="utf-8"?>
<p:tagLst xmlns:p="http://schemas.openxmlformats.org/presentationml/2006/main">
  <p:tag name="AS_UNIQUEID" val="741"/>
</p:tagLst>
</file>

<file path=ppt/tags/tag247.xml><?xml version="1.0" encoding="utf-8"?>
<p:tagLst xmlns:p="http://schemas.openxmlformats.org/presentationml/2006/main">
  <p:tag name="AS_UNIQUEID" val="742"/>
</p:tagLst>
</file>

<file path=ppt/tags/tag248.xml><?xml version="1.0" encoding="utf-8"?>
<p:tagLst xmlns:p="http://schemas.openxmlformats.org/presentationml/2006/main">
  <p:tag name="AS_UNIQUEID" val="743"/>
</p:tagLst>
</file>

<file path=ppt/tags/tag249.xml><?xml version="1.0" encoding="utf-8"?>
<p:tagLst xmlns:p="http://schemas.openxmlformats.org/presentationml/2006/main">
  <p:tag name="AS_UNIQUEID" val="744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5"/>
</p:tagLst>
</file>

<file path=ppt/tags/tag251.xml><?xml version="1.0" encoding="utf-8"?>
<p:tagLst xmlns:p="http://schemas.openxmlformats.org/presentationml/2006/main">
  <p:tag name="AS_UNIQUEID" val="746"/>
</p:tagLst>
</file>

<file path=ppt/tags/tag252.xml><?xml version="1.0" encoding="utf-8"?>
<p:tagLst xmlns:p="http://schemas.openxmlformats.org/presentationml/2006/main">
  <p:tag name="AS_UNIQUEID" val="747"/>
</p:tagLst>
</file>

<file path=ppt/tags/tag253.xml><?xml version="1.0" encoding="utf-8"?>
<p:tagLst xmlns:p="http://schemas.openxmlformats.org/presentationml/2006/main">
  <p:tag name="AS_UNIQUEID" val="748"/>
</p:tagLst>
</file>

<file path=ppt/tags/tag254.xml><?xml version="1.0" encoding="utf-8"?>
<p:tagLst xmlns:p="http://schemas.openxmlformats.org/presentationml/2006/main">
  <p:tag name="AS_UNIQUEID" val="749"/>
</p:tagLst>
</file>

<file path=ppt/tags/tag255.xml><?xml version="1.0" encoding="utf-8"?>
<p:tagLst xmlns:p="http://schemas.openxmlformats.org/presentationml/2006/main">
  <p:tag name="AS_UNIQUEID" val="750"/>
</p:tagLst>
</file>

<file path=ppt/tags/tag256.xml><?xml version="1.0" encoding="utf-8"?>
<p:tagLst xmlns:p="http://schemas.openxmlformats.org/presentationml/2006/main">
  <p:tag name="AS_UNIQUEID" val="751"/>
</p:tagLst>
</file>

<file path=ppt/tags/tag257.xml><?xml version="1.0" encoding="utf-8"?>
<p:tagLst xmlns:p="http://schemas.openxmlformats.org/presentationml/2006/main">
  <p:tag name="AS_UNIQUEID" val="752"/>
</p:tagLst>
</file>

<file path=ppt/tags/tag258.xml><?xml version="1.0" encoding="utf-8"?>
<p:tagLst xmlns:p="http://schemas.openxmlformats.org/presentationml/2006/main">
  <p:tag name="AS_UNIQUEID" val="753"/>
</p:tagLst>
</file>

<file path=ppt/tags/tag259.xml><?xml version="1.0" encoding="utf-8"?>
<p:tagLst xmlns:p="http://schemas.openxmlformats.org/presentationml/2006/main">
  <p:tag name="AS_UNIQUEID" val="754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5"/>
</p:tagLst>
</file>

<file path=ppt/tags/tag261.xml><?xml version="1.0" encoding="utf-8"?>
<p:tagLst xmlns:p="http://schemas.openxmlformats.org/presentationml/2006/main">
  <p:tag name="AS_UNIQUEID" val="756"/>
</p:tagLst>
</file>

<file path=ppt/tags/tag262.xml><?xml version="1.0" encoding="utf-8"?>
<p:tagLst xmlns:p="http://schemas.openxmlformats.org/presentationml/2006/main">
  <p:tag name="AS_UNIQUEID" val="757"/>
</p:tagLst>
</file>

<file path=ppt/tags/tag263.xml><?xml version="1.0" encoding="utf-8"?>
<p:tagLst xmlns:p="http://schemas.openxmlformats.org/presentationml/2006/main">
  <p:tag name="AS_UNIQUEID" val="758"/>
</p:tagLst>
</file>

<file path=ppt/tags/tag264.xml><?xml version="1.0" encoding="utf-8"?>
<p:tagLst xmlns:p="http://schemas.openxmlformats.org/presentationml/2006/main">
  <p:tag name="AS_UNIQUEID" val="759"/>
</p:tagLst>
</file>

<file path=ppt/tags/tag265.xml><?xml version="1.0" encoding="utf-8"?>
<p:tagLst xmlns:p="http://schemas.openxmlformats.org/presentationml/2006/main">
  <p:tag name="AS_UNIQUEID" val="760"/>
</p:tagLst>
</file>

<file path=ppt/tags/tag266.xml><?xml version="1.0" encoding="utf-8"?>
<p:tagLst xmlns:p="http://schemas.openxmlformats.org/presentationml/2006/main">
  <p:tag name="AS_UNIQUEID" val="761"/>
</p:tagLst>
</file>

<file path=ppt/tags/tag267.xml><?xml version="1.0" encoding="utf-8"?>
<p:tagLst xmlns:p="http://schemas.openxmlformats.org/presentationml/2006/main">
  <p:tag name="AS_UNIQUEID" val="762"/>
</p:tagLst>
</file>

<file path=ppt/tags/tag268.xml><?xml version="1.0" encoding="utf-8"?>
<p:tagLst xmlns:p="http://schemas.openxmlformats.org/presentationml/2006/main">
  <p:tag name="AS_UNIQUEID" val="763"/>
</p:tagLst>
</file>

<file path=ppt/tags/tag269.xml><?xml version="1.0" encoding="utf-8"?>
<p:tagLst xmlns:p="http://schemas.openxmlformats.org/presentationml/2006/main">
  <p:tag name="AS_UNIQUEID" val="764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5"/>
</p:tagLst>
</file>

<file path=ppt/tags/tag271.xml><?xml version="1.0" encoding="utf-8"?>
<p:tagLst xmlns:p="http://schemas.openxmlformats.org/presentationml/2006/main">
  <p:tag name="AS_UNIQUEID" val="766"/>
</p:tagLst>
</file>

<file path=ppt/tags/tag272.xml><?xml version="1.0" encoding="utf-8"?>
<p:tagLst xmlns:p="http://schemas.openxmlformats.org/presentationml/2006/main">
  <p:tag name="AS_UNIQUEID" val="767"/>
</p:tagLst>
</file>

<file path=ppt/tags/tag273.xml><?xml version="1.0" encoding="utf-8"?>
<p:tagLst xmlns:p="http://schemas.openxmlformats.org/presentationml/2006/main">
  <p:tag name="AS_UNIQUEID" val="768"/>
</p:tagLst>
</file>

<file path=ppt/tags/tag274.xml><?xml version="1.0" encoding="utf-8"?>
<p:tagLst xmlns:p="http://schemas.openxmlformats.org/presentationml/2006/main">
  <p:tag name="AS_UNIQUEID" val="769"/>
</p:tagLst>
</file>

<file path=ppt/tags/tag275.xml><?xml version="1.0" encoding="utf-8"?>
<p:tagLst xmlns:p="http://schemas.openxmlformats.org/presentationml/2006/main">
  <p:tag name="AS_UNIQUEID" val="770"/>
</p:tagLst>
</file>

<file path=ppt/tags/tag276.xml><?xml version="1.0" encoding="utf-8"?>
<p:tagLst xmlns:p="http://schemas.openxmlformats.org/presentationml/2006/main">
  <p:tag name="AS_UNIQUEID" val="771"/>
</p:tagLst>
</file>

<file path=ppt/tags/tag277.xml><?xml version="1.0" encoding="utf-8"?>
<p:tagLst xmlns:p="http://schemas.openxmlformats.org/presentationml/2006/main">
  <p:tag name="AS_UNIQUEID" val="772"/>
</p:tagLst>
</file>

<file path=ppt/tags/tag278.xml><?xml version="1.0" encoding="utf-8"?>
<p:tagLst xmlns:p="http://schemas.openxmlformats.org/presentationml/2006/main">
  <p:tag name="AS_UNIQUEID" val="773"/>
</p:tagLst>
</file>

<file path=ppt/tags/tag279.xml><?xml version="1.0" encoding="utf-8"?>
<p:tagLst xmlns:p="http://schemas.openxmlformats.org/presentationml/2006/main">
  <p:tag name="AS_UNIQUEID" val="774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5"/>
</p:tagLst>
</file>

<file path=ppt/tags/tag281.xml><?xml version="1.0" encoding="utf-8"?>
<p:tagLst xmlns:p="http://schemas.openxmlformats.org/presentationml/2006/main">
  <p:tag name="AS_UNIQUEID" val="776"/>
</p:tagLst>
</file>

<file path=ppt/tags/tag282.xml><?xml version="1.0" encoding="utf-8"?>
<p:tagLst xmlns:p="http://schemas.openxmlformats.org/presentationml/2006/main">
  <p:tag name="AS_UNIQUEID" val="777"/>
</p:tagLst>
</file>

<file path=ppt/tags/tag283.xml><?xml version="1.0" encoding="utf-8"?>
<p:tagLst xmlns:p="http://schemas.openxmlformats.org/presentationml/2006/main">
  <p:tag name="AS_UNIQUEID" val="778"/>
</p:tagLst>
</file>

<file path=ppt/tags/tag284.xml><?xml version="1.0" encoding="utf-8"?>
<p:tagLst xmlns:p="http://schemas.openxmlformats.org/presentationml/2006/main">
  <p:tag name="AS_UNIQUEID" val="779"/>
</p:tagLst>
</file>

<file path=ppt/tags/tag285.xml><?xml version="1.0" encoding="utf-8"?>
<p:tagLst xmlns:p="http://schemas.openxmlformats.org/presentationml/2006/main">
  <p:tag name="AS_UNIQUEID" val="780"/>
</p:tagLst>
</file>

<file path=ppt/tags/tag286.xml><?xml version="1.0" encoding="utf-8"?>
<p:tagLst xmlns:p="http://schemas.openxmlformats.org/presentationml/2006/main">
  <p:tag name="AS_UNIQUEID" val="781"/>
</p:tagLst>
</file>

<file path=ppt/tags/tag287.xml><?xml version="1.0" encoding="utf-8"?>
<p:tagLst xmlns:p="http://schemas.openxmlformats.org/presentationml/2006/main">
  <p:tag name="AS_UNIQUEID" val="782"/>
</p:tagLst>
</file>

<file path=ppt/tags/tag288.xml><?xml version="1.0" encoding="utf-8"?>
<p:tagLst xmlns:p="http://schemas.openxmlformats.org/presentationml/2006/main">
  <p:tag name="AS_UNIQUEID" val="783"/>
</p:tagLst>
</file>

<file path=ppt/tags/tag289.xml><?xml version="1.0" encoding="utf-8"?>
<p:tagLst xmlns:p="http://schemas.openxmlformats.org/presentationml/2006/main">
  <p:tag name="AS_UNIQUEID" val="784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5"/>
</p:tagLst>
</file>

<file path=ppt/tags/tag291.xml><?xml version="1.0" encoding="utf-8"?>
<p:tagLst xmlns:p="http://schemas.openxmlformats.org/presentationml/2006/main">
  <p:tag name="AS_UNIQUEID" val="786"/>
</p:tagLst>
</file>

<file path=ppt/tags/tag292.xml><?xml version="1.0" encoding="utf-8"?>
<p:tagLst xmlns:p="http://schemas.openxmlformats.org/presentationml/2006/main">
  <p:tag name="AS_UNIQUEID" val="787"/>
</p:tagLst>
</file>

<file path=ppt/tags/tag293.xml><?xml version="1.0" encoding="utf-8"?>
<p:tagLst xmlns:p="http://schemas.openxmlformats.org/presentationml/2006/main">
  <p:tag name="AS_UNIQUEID" val="788"/>
</p:tagLst>
</file>

<file path=ppt/tags/tag294.xml><?xml version="1.0" encoding="utf-8"?>
<p:tagLst xmlns:p="http://schemas.openxmlformats.org/presentationml/2006/main">
  <p:tag name="AS_UNIQUEID" val="789"/>
</p:tagLst>
</file>

<file path=ppt/tags/tag295.xml><?xml version="1.0" encoding="utf-8"?>
<p:tagLst xmlns:p="http://schemas.openxmlformats.org/presentationml/2006/main">
  <p:tag name="AS_UNIQUEID" val="790"/>
</p:tagLst>
</file>

<file path=ppt/tags/tag296.xml><?xml version="1.0" encoding="utf-8"?>
<p:tagLst xmlns:p="http://schemas.openxmlformats.org/presentationml/2006/main">
  <p:tag name="AS_UNIQUEID" val="791"/>
</p:tagLst>
</file>

<file path=ppt/tags/tag297.xml><?xml version="1.0" encoding="utf-8"?>
<p:tagLst xmlns:p="http://schemas.openxmlformats.org/presentationml/2006/main">
  <p:tag name="AS_UNIQUEID" val="792"/>
</p:tagLst>
</file>

<file path=ppt/tags/tag298.xml><?xml version="1.0" encoding="utf-8"?>
<p:tagLst xmlns:p="http://schemas.openxmlformats.org/presentationml/2006/main">
  <p:tag name="AS_UNIQUEID" val="793"/>
</p:tagLst>
</file>

<file path=ppt/tags/tag299.xml><?xml version="1.0" encoding="utf-8"?>
<p:tagLst xmlns:p="http://schemas.openxmlformats.org/presentationml/2006/main">
  <p:tag name="AS_UNIQUEID" val="794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5"/>
</p:tagLst>
</file>

<file path=ppt/tags/tag301.xml><?xml version="1.0" encoding="utf-8"?>
<p:tagLst xmlns:p="http://schemas.openxmlformats.org/presentationml/2006/main">
  <p:tag name="AS_UNIQUEID" val="796"/>
</p:tagLst>
</file>

<file path=ppt/tags/tag302.xml><?xml version="1.0" encoding="utf-8"?>
<p:tagLst xmlns:p="http://schemas.openxmlformats.org/presentationml/2006/main">
  <p:tag name="AS_UNIQUEID" val="797"/>
</p:tagLst>
</file>

<file path=ppt/tags/tag303.xml><?xml version="1.0" encoding="utf-8"?>
<p:tagLst xmlns:p="http://schemas.openxmlformats.org/presentationml/2006/main">
  <p:tag name="AS_UNIQUEID" val="798"/>
</p:tagLst>
</file>

<file path=ppt/tags/tag304.xml><?xml version="1.0" encoding="utf-8"?>
<p:tagLst xmlns:p="http://schemas.openxmlformats.org/presentationml/2006/main">
  <p:tag name="AS_UNIQUEID" val="799"/>
</p:tagLst>
</file>

<file path=ppt/tags/tag305.xml><?xml version="1.0" encoding="utf-8"?>
<p:tagLst xmlns:p="http://schemas.openxmlformats.org/presentationml/2006/main">
  <p:tag name="AS_UNIQUEID" val="800"/>
</p:tagLst>
</file>

<file path=ppt/tags/tag306.xml><?xml version="1.0" encoding="utf-8"?>
<p:tagLst xmlns:p="http://schemas.openxmlformats.org/presentationml/2006/main">
  <p:tag name="AS_UNIQUEID" val="801"/>
</p:tagLst>
</file>

<file path=ppt/tags/tag307.xml><?xml version="1.0" encoding="utf-8"?>
<p:tagLst xmlns:p="http://schemas.openxmlformats.org/presentationml/2006/main">
  <p:tag name="AS_UNIQUEID" val="802"/>
</p:tagLst>
</file>

<file path=ppt/tags/tag308.xml><?xml version="1.0" encoding="utf-8"?>
<p:tagLst xmlns:p="http://schemas.openxmlformats.org/presentationml/2006/main">
  <p:tag name="AS_UNIQUEID" val="803"/>
</p:tagLst>
</file>

<file path=ppt/tags/tag309.xml><?xml version="1.0" encoding="utf-8"?>
<p:tagLst xmlns:p="http://schemas.openxmlformats.org/presentationml/2006/main">
  <p:tag name="AS_UNIQUEID" val="804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5"/>
</p:tagLst>
</file>

<file path=ppt/tags/tag311.xml><?xml version="1.0" encoding="utf-8"?>
<p:tagLst xmlns:p="http://schemas.openxmlformats.org/presentationml/2006/main">
  <p:tag name="AS_UNIQUEID" val="806"/>
</p:tagLst>
</file>

<file path=ppt/tags/tag312.xml><?xml version="1.0" encoding="utf-8"?>
<p:tagLst xmlns:p="http://schemas.openxmlformats.org/presentationml/2006/main">
  <p:tag name="AS_UNIQUEID" val="807"/>
</p:tagLst>
</file>

<file path=ppt/tags/tag313.xml><?xml version="1.0" encoding="utf-8"?>
<p:tagLst xmlns:p="http://schemas.openxmlformats.org/presentationml/2006/main">
  <p:tag name="AS_UNIQUEID" val="808"/>
</p:tagLst>
</file>

<file path=ppt/tags/tag314.xml><?xml version="1.0" encoding="utf-8"?>
<p:tagLst xmlns:p="http://schemas.openxmlformats.org/presentationml/2006/main">
  <p:tag name="AS_UNIQUEID" val="809"/>
</p:tagLst>
</file>

<file path=ppt/tags/tag315.xml><?xml version="1.0" encoding="utf-8"?>
<p:tagLst xmlns:p="http://schemas.openxmlformats.org/presentationml/2006/main">
  <p:tag name="AS_UNIQUEID" val="810"/>
</p:tagLst>
</file>

<file path=ppt/tags/tag316.xml><?xml version="1.0" encoding="utf-8"?>
<p:tagLst xmlns:p="http://schemas.openxmlformats.org/presentationml/2006/main">
  <p:tag name="AS_UNIQUEID" val="811"/>
</p:tagLst>
</file>

<file path=ppt/tags/tag317.xml><?xml version="1.0" encoding="utf-8"?>
<p:tagLst xmlns:p="http://schemas.openxmlformats.org/presentationml/2006/main">
  <p:tag name="AS_UNIQUEID" val="812"/>
</p:tagLst>
</file>

<file path=ppt/tags/tag318.xml><?xml version="1.0" encoding="utf-8"?>
<p:tagLst xmlns:p="http://schemas.openxmlformats.org/presentationml/2006/main">
  <p:tag name="AS_UNIQUEID" val="813"/>
</p:tagLst>
</file>

<file path=ppt/tags/tag319.xml><?xml version="1.0" encoding="utf-8"?>
<p:tagLst xmlns:p="http://schemas.openxmlformats.org/presentationml/2006/main">
  <p:tag name="AS_UNIQUEID" val="814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5"/>
</p:tagLst>
</file>

<file path=ppt/tags/tag321.xml><?xml version="1.0" encoding="utf-8"?>
<p:tagLst xmlns:p="http://schemas.openxmlformats.org/presentationml/2006/main">
  <p:tag name="AS_UNIQUEID" val="816"/>
</p:tagLst>
</file>

<file path=ppt/tags/tag322.xml><?xml version="1.0" encoding="utf-8"?>
<p:tagLst xmlns:p="http://schemas.openxmlformats.org/presentationml/2006/main">
  <p:tag name="AS_UNIQUEID" val="817"/>
</p:tagLst>
</file>

<file path=ppt/tags/tag323.xml><?xml version="1.0" encoding="utf-8"?>
<p:tagLst xmlns:p="http://schemas.openxmlformats.org/presentationml/2006/main">
  <p:tag name="AS_UNIQUEID" val="818"/>
</p:tagLst>
</file>

<file path=ppt/tags/tag324.xml><?xml version="1.0" encoding="utf-8"?>
<p:tagLst xmlns:p="http://schemas.openxmlformats.org/presentationml/2006/main">
  <p:tag name="AS_UNIQUEID" val="819"/>
</p:tagLst>
</file>

<file path=ppt/tags/tag325.xml><?xml version="1.0" encoding="utf-8"?>
<p:tagLst xmlns:p="http://schemas.openxmlformats.org/presentationml/2006/main">
  <p:tag name="AS_UNIQUEID" val="820"/>
</p:tagLst>
</file>

<file path=ppt/tags/tag326.xml><?xml version="1.0" encoding="utf-8"?>
<p:tagLst xmlns:p="http://schemas.openxmlformats.org/presentationml/2006/main">
  <p:tag name="AS_UNIQUEID" val="821"/>
</p:tagLst>
</file>

<file path=ppt/tags/tag327.xml><?xml version="1.0" encoding="utf-8"?>
<p:tagLst xmlns:p="http://schemas.openxmlformats.org/presentationml/2006/main">
  <p:tag name="AS_UNIQUEID" val="857"/>
</p:tagLst>
</file>

<file path=ppt/tags/tag328.xml><?xml version="1.0" encoding="utf-8"?>
<p:tagLst xmlns:p="http://schemas.openxmlformats.org/presentationml/2006/main">
  <p:tag name="AS_UNIQUEID" val="822"/>
</p:tagLst>
</file>

<file path=ppt/tags/tag329.xml><?xml version="1.0" encoding="utf-8"?>
<p:tagLst xmlns:p="http://schemas.openxmlformats.org/presentationml/2006/main">
  <p:tag name="AS_UNIQUEID" val="823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4"/>
</p:tagLst>
</file>

<file path=ppt/tags/tag331.xml><?xml version="1.0" encoding="utf-8"?>
<p:tagLst xmlns:p="http://schemas.openxmlformats.org/presentationml/2006/main">
  <p:tag name="AS_UNIQUEID" val="825"/>
</p:tagLst>
</file>

<file path=ppt/tags/tag332.xml><?xml version="1.0" encoding="utf-8"?>
<p:tagLst xmlns:p="http://schemas.openxmlformats.org/presentationml/2006/main">
  <p:tag name="AS_UNIQUEID" val="826"/>
</p:tagLst>
</file>

<file path=ppt/tags/tag333.xml><?xml version="1.0" encoding="utf-8"?>
<p:tagLst xmlns:p="http://schemas.openxmlformats.org/presentationml/2006/main">
  <p:tag name="AS_UNIQUEID" val="827"/>
</p:tagLst>
</file>

<file path=ppt/tags/tag334.xml><?xml version="1.0" encoding="utf-8"?>
<p:tagLst xmlns:p="http://schemas.openxmlformats.org/presentationml/2006/main">
  <p:tag name="AS_UNIQUEID" val="828"/>
</p:tagLst>
</file>

<file path=ppt/tags/tag335.xml><?xml version="1.0" encoding="utf-8"?>
<p:tagLst xmlns:p="http://schemas.openxmlformats.org/presentationml/2006/main">
  <p:tag name="AS_UNIQUEID" val="829"/>
</p:tagLst>
</file>

<file path=ppt/tags/tag336.xml><?xml version="1.0" encoding="utf-8"?>
<p:tagLst xmlns:p="http://schemas.openxmlformats.org/presentationml/2006/main">
  <p:tag name="AS_UNIQUEID" val="830"/>
</p:tagLst>
</file>

<file path=ppt/tags/tag337.xml><?xml version="1.0" encoding="utf-8"?>
<p:tagLst xmlns:p="http://schemas.openxmlformats.org/presentationml/2006/main">
  <p:tag name="AS_UNIQUEID" val="831"/>
</p:tagLst>
</file>

<file path=ppt/tags/tag338.xml><?xml version="1.0" encoding="utf-8"?>
<p:tagLst xmlns:p="http://schemas.openxmlformats.org/presentationml/2006/main">
  <p:tag name="AS_UNIQUEID" val="832"/>
</p:tagLst>
</file>

<file path=ppt/tags/tag339.xml><?xml version="1.0" encoding="utf-8"?>
<p:tagLst xmlns:p="http://schemas.openxmlformats.org/presentationml/2006/main">
  <p:tag name="AS_UNIQUEID" val="833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4"/>
</p:tagLst>
</file>

<file path=ppt/tags/tag341.xml><?xml version="1.0" encoding="utf-8"?>
<p:tagLst xmlns:p="http://schemas.openxmlformats.org/presentationml/2006/main">
  <p:tag name="AS_UNIQUEID" val="835"/>
</p:tagLst>
</file>

<file path=ppt/tags/tag342.xml><?xml version="1.0" encoding="utf-8"?>
<p:tagLst xmlns:p="http://schemas.openxmlformats.org/presentationml/2006/main">
  <p:tag name="AS_UNIQUEID" val="836"/>
</p:tagLst>
</file>

<file path=ppt/tags/tag343.xml><?xml version="1.0" encoding="utf-8"?>
<p:tagLst xmlns:p="http://schemas.openxmlformats.org/presentationml/2006/main">
  <p:tag name="AS_UNIQUEID" val="837"/>
</p:tagLst>
</file>

<file path=ppt/tags/tag344.xml><?xml version="1.0" encoding="utf-8"?>
<p:tagLst xmlns:p="http://schemas.openxmlformats.org/presentationml/2006/main">
  <p:tag name="AS_UNIQUEID" val="838"/>
</p:tagLst>
</file>

<file path=ppt/tags/tag345.xml><?xml version="1.0" encoding="utf-8"?>
<p:tagLst xmlns:p="http://schemas.openxmlformats.org/presentationml/2006/main">
  <p:tag name="AS_UNIQUEID" val="839"/>
</p:tagLst>
</file>

<file path=ppt/tags/tag346.xml><?xml version="1.0" encoding="utf-8"?>
<p:tagLst xmlns:p="http://schemas.openxmlformats.org/presentationml/2006/main">
  <p:tag name="AS_UNIQUEID" val="840"/>
</p:tagLst>
</file>

<file path=ppt/tags/tag347.xml><?xml version="1.0" encoding="utf-8"?>
<p:tagLst xmlns:p="http://schemas.openxmlformats.org/presentationml/2006/main">
  <p:tag name="AS_UNIQUEID" val="841"/>
</p:tagLst>
</file>

<file path=ppt/tags/tag348.xml><?xml version="1.0" encoding="utf-8"?>
<p:tagLst xmlns:p="http://schemas.openxmlformats.org/presentationml/2006/main">
  <p:tag name="AS_UNIQUEID" val="842"/>
</p:tagLst>
</file>

<file path=ppt/tags/tag349.xml><?xml version="1.0" encoding="utf-8"?>
<p:tagLst xmlns:p="http://schemas.openxmlformats.org/presentationml/2006/main">
  <p:tag name="AS_UNIQUEID" val="843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4"/>
</p:tagLst>
</file>

<file path=ppt/tags/tag351.xml><?xml version="1.0" encoding="utf-8"?>
<p:tagLst xmlns:p="http://schemas.openxmlformats.org/presentationml/2006/main">
  <p:tag name="AS_UNIQUEID" val="845"/>
</p:tagLst>
</file>

<file path=ppt/tags/tag352.xml><?xml version="1.0" encoding="utf-8"?>
<p:tagLst xmlns:p="http://schemas.openxmlformats.org/presentationml/2006/main">
  <p:tag name="AS_UNIQUEID" val="846"/>
</p:tagLst>
</file>

<file path=ppt/tags/tag353.xml><?xml version="1.0" encoding="utf-8"?>
<p:tagLst xmlns:p="http://schemas.openxmlformats.org/presentationml/2006/main">
  <p:tag name="AS_UNIQUEID" val="847"/>
</p:tagLst>
</file>

<file path=ppt/tags/tag354.xml><?xml version="1.0" encoding="utf-8"?>
<p:tagLst xmlns:p="http://schemas.openxmlformats.org/presentationml/2006/main">
  <p:tag name="AS_UNIQUEID" val="848"/>
</p:tagLst>
</file>

<file path=ppt/tags/tag355.xml><?xml version="1.0" encoding="utf-8"?>
<p:tagLst xmlns:p="http://schemas.openxmlformats.org/presentationml/2006/main">
  <p:tag name="AS_UNIQUEID" val="849"/>
</p:tagLst>
</file>

<file path=ppt/tags/tag356.xml><?xml version="1.0" encoding="utf-8"?>
<p:tagLst xmlns:p="http://schemas.openxmlformats.org/presentationml/2006/main">
  <p:tag name="AS_UNIQUEID" val="850"/>
</p:tagLst>
</file>

<file path=ppt/tags/tag357.xml><?xml version="1.0" encoding="utf-8"?>
<p:tagLst xmlns:p="http://schemas.openxmlformats.org/presentationml/2006/main">
  <p:tag name="AS_UNIQUEID" val="851"/>
</p:tagLst>
</file>

<file path=ppt/tags/tag358.xml><?xml version="1.0" encoding="utf-8"?>
<p:tagLst xmlns:p="http://schemas.openxmlformats.org/presentationml/2006/main">
  <p:tag name="AS_UNIQUEID" val="852"/>
</p:tagLst>
</file>

<file path=ppt/tags/tag359.xml><?xml version="1.0" encoding="utf-8"?>
<p:tagLst xmlns:p="http://schemas.openxmlformats.org/presentationml/2006/main">
  <p:tag name="AS_UNIQUEID" val="853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0.xml><?xml version="1.0" encoding="utf-8"?>
<p:tagLst xmlns:p="http://schemas.openxmlformats.org/presentationml/2006/main">
  <p:tag name="AS_UNIQUEID" val="854"/>
</p:tagLst>
</file>

<file path=ppt/tags/tag361.xml><?xml version="1.0" encoding="utf-8"?>
<p:tagLst xmlns:p="http://schemas.openxmlformats.org/presentationml/2006/main">
  <p:tag name="AS_UNIQUEID" val="855"/>
</p:tagLst>
</file>

<file path=ppt/tags/tag362.xml><?xml version="1.0" encoding="utf-8"?>
<p:tagLst xmlns:p="http://schemas.openxmlformats.org/presentationml/2006/main">
  <p:tag name="AS_UNIQUEID" val="856"/>
</p:tagLst>
</file>

<file path=ppt/tags/tag363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37.xml><?xml version="1.0" encoding="utf-8"?>
<p:tagLst xmlns:p="http://schemas.openxmlformats.org/presentationml/2006/main">
  <p:tag name="AS_UNIQUEID" val="534"/>
</p:tagLst>
</file>

<file path=ppt/tags/tag38.xml><?xml version="1.0" encoding="utf-8"?>
<p:tagLst xmlns:p="http://schemas.openxmlformats.org/presentationml/2006/main">
  <p:tag name="AS_UNIQUEID" val="535"/>
</p:tagLst>
</file>

<file path=ppt/tags/tag39.xml><?xml version="1.0" encoding="utf-8"?>
<p:tagLst xmlns:p="http://schemas.openxmlformats.org/presentationml/2006/main">
  <p:tag name="AS_UNIQUEID" val="536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7"/>
</p:tagLst>
</file>

<file path=ppt/tags/tag41.xml><?xml version="1.0" encoding="utf-8"?>
<p:tagLst xmlns:p="http://schemas.openxmlformats.org/presentationml/2006/main">
  <p:tag name="AS_UNIQUEID" val="538"/>
</p:tagLst>
</file>

<file path=ppt/tags/tag42.xml><?xml version="1.0" encoding="utf-8"?>
<p:tagLst xmlns:p="http://schemas.openxmlformats.org/presentationml/2006/main">
  <p:tag name="AS_UNIQUEID" val="539"/>
</p:tagLst>
</file>

<file path=ppt/tags/tag43.xml><?xml version="1.0" encoding="utf-8"?>
<p:tagLst xmlns:p="http://schemas.openxmlformats.org/presentationml/2006/main">
  <p:tag name="AS_UNIQUEID" val="540"/>
</p:tagLst>
</file>

<file path=ppt/tags/tag44.xml><?xml version="1.0" encoding="utf-8"?>
<p:tagLst xmlns:p="http://schemas.openxmlformats.org/presentationml/2006/main">
  <p:tag name="AS_UNIQUEID" val="541"/>
</p:tagLst>
</file>

<file path=ppt/tags/tag45.xml><?xml version="1.0" encoding="utf-8"?>
<p:tagLst xmlns:p="http://schemas.openxmlformats.org/presentationml/2006/main">
  <p:tag name="AS_UNIQUEID" val="542"/>
</p:tagLst>
</file>

<file path=ppt/tags/tag46.xml><?xml version="1.0" encoding="utf-8"?>
<p:tagLst xmlns:p="http://schemas.openxmlformats.org/presentationml/2006/main">
  <p:tag name="AS_UNIQUEID" val="543"/>
</p:tagLst>
</file>

<file path=ppt/tags/tag47.xml><?xml version="1.0" encoding="utf-8"?>
<p:tagLst xmlns:p="http://schemas.openxmlformats.org/presentationml/2006/main">
  <p:tag name="AS_UNIQUEID" val="544"/>
</p:tagLst>
</file>

<file path=ppt/tags/tag48.xml><?xml version="1.0" encoding="utf-8"?>
<p:tagLst xmlns:p="http://schemas.openxmlformats.org/presentationml/2006/main">
  <p:tag name="AS_UNIQUEID" val="545"/>
</p:tagLst>
</file>

<file path=ppt/tags/tag49.xml><?xml version="1.0" encoding="utf-8"?>
<p:tagLst xmlns:p="http://schemas.openxmlformats.org/presentationml/2006/main">
  <p:tag name="AS_UNIQUEID" val="546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1.xml><?xml version="1.0" encoding="utf-8"?>
<p:tagLst xmlns:p="http://schemas.openxmlformats.org/presentationml/2006/main">
  <p:tag name="AS_UNIQUEID" val="548"/>
</p:tagLst>
</file>

<file path=ppt/tags/tag52.xml><?xml version="1.0" encoding="utf-8"?>
<p:tagLst xmlns:p="http://schemas.openxmlformats.org/presentationml/2006/main">
  <p:tag name="AS_UNIQUEID" val="549"/>
</p:tagLst>
</file>

<file path=ppt/tags/tag53.xml><?xml version="1.0" encoding="utf-8"?>
<p:tagLst xmlns:p="http://schemas.openxmlformats.org/presentationml/2006/main">
  <p:tag name="AS_UNIQUEID" val="550"/>
</p:tagLst>
</file>

<file path=ppt/tags/tag54.xml><?xml version="1.0" encoding="utf-8"?>
<p:tagLst xmlns:p="http://schemas.openxmlformats.org/presentationml/2006/main">
  <p:tag name="AS_UNIQUEID" val="551"/>
</p:tagLst>
</file>

<file path=ppt/tags/tag55.xml><?xml version="1.0" encoding="utf-8"?>
<p:tagLst xmlns:p="http://schemas.openxmlformats.org/presentationml/2006/main">
  <p:tag name="AS_UNIQUEID" val="552"/>
</p:tagLst>
</file>

<file path=ppt/tags/tag56.xml><?xml version="1.0" encoding="utf-8"?>
<p:tagLst xmlns:p="http://schemas.openxmlformats.org/presentationml/2006/main">
  <p:tag name="AS_UNIQUEID" val="553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  <p:tag name="KSO_WM_DIAGRAM_VIRTUALLY_FRAME" val="{&quot;height&quot;:36.25,&quot;left&quot;:37.95,&quot;top&quot;:153.87503937007872,&quot;width&quot;:454}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498"/>
</p:tagLst>
</file>

<file path=ppt/tags/tag64.xml><?xml version="1.0" encoding="utf-8"?>
<p:tagLst xmlns:p="http://schemas.openxmlformats.org/presentationml/2006/main">
  <p:tag name="AS_UNIQUEID" val="560"/>
</p:tagLst>
</file>

<file path=ppt/tags/tag65.xml><?xml version="1.0" encoding="utf-8"?>
<p:tagLst xmlns:p="http://schemas.openxmlformats.org/presentationml/2006/main">
  <p:tag name="AS_UNIQUEID" val="561"/>
</p:tagLst>
</file>

<file path=ppt/tags/tag66.xml><?xml version="1.0" encoding="utf-8"?>
<p:tagLst xmlns:p="http://schemas.openxmlformats.org/presentationml/2006/main">
  <p:tag name="AS_UNIQUEID" val="562"/>
</p:tagLst>
</file>

<file path=ppt/tags/tag67.xml><?xml version="1.0" encoding="utf-8"?>
<p:tagLst xmlns:p="http://schemas.openxmlformats.org/presentationml/2006/main">
  <p:tag name="AS_UNIQUEID" val="563"/>
</p:tagLst>
</file>

<file path=ppt/tags/tag68.xml><?xml version="1.0" encoding="utf-8"?>
<p:tagLst xmlns:p="http://schemas.openxmlformats.org/presentationml/2006/main">
  <p:tag name="AS_UNIQUEID" val="564"/>
</p:tagLst>
</file>

<file path=ppt/tags/tag69.xml><?xml version="1.0" encoding="utf-8"?>
<p:tagLst xmlns:p="http://schemas.openxmlformats.org/presentationml/2006/main">
  <p:tag name="KSO_WM_SPECIAL_SOURCE" val="bdnull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565"/>
</p:tagLst>
</file>

<file path=ppt/tags/tag71.xml><?xml version="1.0" encoding="utf-8"?>
<p:tagLst xmlns:p="http://schemas.openxmlformats.org/presentationml/2006/main">
  <p:tag name="AS_UNIQUEID" val="566"/>
  <p:tag name="KSO_WM_DIAGRAM_VIRTUALLY_FRAME" val="{&quot;height&quot;:326.3250393700787,&quot;left&quot;:141.90653543307087,&quot;top&quot;:134.92787401574805,&quot;width&quot;:711.1}"/>
</p:tagLst>
</file>

<file path=ppt/tags/tag72.xml><?xml version="1.0" encoding="utf-8"?>
<p:tagLst xmlns:p="http://schemas.openxmlformats.org/presentationml/2006/main">
  <p:tag name="AS_UNIQUEID" val="567"/>
  <p:tag name="KSO_WM_DIAGRAM_VIRTUALLY_FRAME" val="{&quot;height&quot;:326.3250393700787,&quot;left&quot;:141.90653543307087,&quot;top&quot;:134.92787401574805,&quot;width&quot;:711.1}"/>
</p:tagLst>
</file>

<file path=ppt/tags/tag73.xml><?xml version="1.0" encoding="utf-8"?>
<p:tagLst xmlns:p="http://schemas.openxmlformats.org/presentationml/2006/main">
  <p:tag name="AS_UNIQUEID" val="568"/>
</p:tagLst>
</file>

<file path=ppt/tags/tag74.xml><?xml version="1.0" encoding="utf-8"?>
<p:tagLst xmlns:p="http://schemas.openxmlformats.org/presentationml/2006/main">
  <p:tag name="AS_UNIQUEID" val="569"/>
  <p:tag name="KSO_WM_DIAGRAM_VIRTUALLY_FRAME" val="{&quot;height&quot;:326.3250393700787,&quot;left&quot;:141.90653543307087,&quot;top&quot;:134.92787401574805,&quot;width&quot;:711.1}"/>
</p:tagLst>
</file>

<file path=ppt/tags/tag75.xml><?xml version="1.0" encoding="utf-8"?>
<p:tagLst xmlns:p="http://schemas.openxmlformats.org/presentationml/2006/main">
  <p:tag name="AS_UNIQUEID" val="570"/>
  <p:tag name="KSO_WM_DIAGRAM_VIRTUALLY_FRAME" val="{&quot;height&quot;:326.3250393700787,&quot;left&quot;:141.90653543307087,&quot;top&quot;:134.92787401574805,&quot;width&quot;:711.1}"/>
</p:tagLst>
</file>

<file path=ppt/tags/tag76.xml><?xml version="1.0" encoding="utf-8"?>
<p:tagLst xmlns:p="http://schemas.openxmlformats.org/presentationml/2006/main">
  <p:tag name="AS_UNIQUEID" val="571"/>
  <p:tag name="KSO_WM_DIAGRAM_VIRTUALLY_FRAME" val="{&quot;height&quot;:326.3250393700787,&quot;left&quot;:141.90653543307087,&quot;top&quot;:134.92787401574805,&quot;width&quot;:711.1}"/>
</p:tagLst>
</file>

<file path=ppt/tags/tag77.xml><?xml version="1.0" encoding="utf-8"?>
<p:tagLst xmlns:p="http://schemas.openxmlformats.org/presentationml/2006/main">
  <p:tag name="AS_UNIQUEID" val="572"/>
  <p:tag name="KSO_WM_DIAGRAM_VIRTUALLY_FRAME" val="{&quot;height&quot;:326.3250393700787,&quot;left&quot;:141.90653543307087,&quot;top&quot;:134.92787401574805,&quot;width&quot;:711.1}"/>
</p:tagLst>
</file>

<file path=ppt/tags/tag78.xml><?xml version="1.0" encoding="utf-8"?>
<p:tagLst xmlns:p="http://schemas.openxmlformats.org/presentationml/2006/main">
  <p:tag name="AS_UNIQUEID" val="573"/>
</p:tagLst>
</file>

<file path=ppt/tags/tag79.xml><?xml version="1.0" encoding="utf-8"?>
<p:tagLst xmlns:p="http://schemas.openxmlformats.org/presentationml/2006/main">
  <p:tag name="AS_UNIQUEID" val="574"/>
  <p:tag name="KSO_WM_DIAGRAM_VIRTUALLY_FRAME" val="{&quot;height&quot;:326.3250393700787,&quot;left&quot;:141.90653543307087,&quot;top&quot;:134.92787401574805,&quot;width&quot;:711.1}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  <p:tag name="KSO_WM_DIAGRAM_VIRTUALLY_FRAME" val="{&quot;height&quot;:326.3250393700787,&quot;left&quot;:141.90653543307087,&quot;top&quot;:134.92787401574805,&quot;width&quot;:711.1}"/>
</p:tagLst>
</file>

<file path=ppt/tags/tag81.xml><?xml version="1.0" encoding="utf-8"?>
<p:tagLst xmlns:p="http://schemas.openxmlformats.org/presentationml/2006/main">
  <p:tag name="AS_UNIQUEID" val="576"/>
  <p:tag name="KSO_WM_DIAGRAM_VIRTUALLY_FRAME" val="{&quot;height&quot;:326.3250393700787,&quot;left&quot;:141.90653543307087,&quot;top&quot;:134.92787401574805,&quot;width&quot;:711.1}"/>
</p:tagLst>
</file>

<file path=ppt/tags/tag82.xml><?xml version="1.0" encoding="utf-8"?>
<p:tagLst xmlns:p="http://schemas.openxmlformats.org/presentationml/2006/main">
  <p:tag name="AS_UNIQUEID" val="577"/>
</p:tagLst>
</file>

<file path=ppt/tags/tag83.xml><?xml version="1.0" encoding="utf-8"?>
<p:tagLst xmlns:p="http://schemas.openxmlformats.org/presentationml/2006/main">
  <p:tag name="AS_UNIQUEID" val="578"/>
  <p:tag name="KSO_WM_DIAGRAM_VIRTUALLY_FRAME" val="{&quot;height&quot;:326.3250393700787,&quot;left&quot;:141.90653543307087,&quot;top&quot;:134.92787401574805,&quot;width&quot;:711.1}"/>
</p:tagLst>
</file>

<file path=ppt/tags/tag84.xml><?xml version="1.0" encoding="utf-8"?>
<p:tagLst xmlns:p="http://schemas.openxmlformats.org/presentationml/2006/main">
  <p:tag name="AS_UNIQUEID" val="579"/>
  <p:tag name="KSO_WM_DIAGRAM_VIRTUALLY_FRAME" val="{&quot;height&quot;:326.3250393700787,&quot;left&quot;:141.90653543307087,&quot;top&quot;:134.92787401574805,&quot;width&quot;:711.1}"/>
</p:tagLst>
</file>

<file path=ppt/tags/tag85.xml><?xml version="1.0" encoding="utf-8"?>
<p:tagLst xmlns:p="http://schemas.openxmlformats.org/presentationml/2006/main">
  <p:tag name="AS_UNIQUEID" val="580"/>
  <p:tag name="KSO_WM_DIAGRAM_VIRTUALLY_FRAME" val="{&quot;height&quot;:326.3250393700787,&quot;left&quot;:141.90653543307087,&quot;top&quot;:134.92787401574805,&quot;width&quot;:711.1}"/>
</p:tagLst>
</file>

<file path=ppt/tags/tag86.xml><?xml version="1.0" encoding="utf-8"?>
<p:tagLst xmlns:p="http://schemas.openxmlformats.org/presentationml/2006/main">
  <p:tag name="AS_UNIQUEID" val="581"/>
  <p:tag name="KSO_WM_DIAGRAM_VIRTUALLY_FRAME" val="{&quot;height&quot;:326.3250393700787,&quot;left&quot;:141.90653543307087,&quot;top&quot;:134.92787401574805,&quot;width&quot;:711.1}"/>
</p:tagLst>
</file>

<file path=ppt/tags/tag87.xml><?xml version="1.0" encoding="utf-8"?>
<p:tagLst xmlns:p="http://schemas.openxmlformats.org/presentationml/2006/main">
  <p:tag name="AS_UNIQUEID" val="582"/>
  <p:tag name="KSO_WM_DIAGRAM_VIRTUALLY_FRAME" val="{&quot;height&quot;:326.3250393700787,&quot;left&quot;:141.90653543307087,&quot;top&quot;:134.92787401574805,&quot;width&quot;:711.1}"/>
</p:tagLst>
</file>

<file path=ppt/tags/tag88.xml><?xml version="1.0" encoding="utf-8"?>
<p:tagLst xmlns:p="http://schemas.openxmlformats.org/presentationml/2006/main">
  <p:tag name="AS_UNIQUEID" val="583"/>
</p:tagLst>
</file>

<file path=ppt/tags/tag89.xml><?xml version="1.0" encoding="utf-8"?>
<p:tagLst xmlns:p="http://schemas.openxmlformats.org/presentationml/2006/main">
  <p:tag name="AS_UNIQUEID" val="584"/>
  <p:tag name="KSO_WM_DIAGRAM_VIRTUALLY_FRAME" val="{&quot;height&quot;:326.3250393700787,&quot;left&quot;:141.90653543307087,&quot;top&quot;:134.92787401574805,&quot;width&quot;:711.1}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  <p:tag name="KSO_WM_DIAGRAM_VIRTUALLY_FRAME" val="{&quot;height&quot;:326.3250393700787,&quot;left&quot;:141.90653543307087,&quot;top&quot;:134.92787401574805,&quot;width&quot;:711.1}"/>
</p:tagLst>
</file>

<file path=ppt/tags/tag91.xml><?xml version="1.0" encoding="utf-8"?>
<p:tagLst xmlns:p="http://schemas.openxmlformats.org/presentationml/2006/main">
  <p:tag name="AS_UNIQUEID" val="586"/>
</p:tagLst>
</file>

<file path=ppt/tags/tag92.xml><?xml version="1.0" encoding="utf-8"?>
<p:tagLst xmlns:p="http://schemas.openxmlformats.org/presentationml/2006/main">
  <p:tag name="AS_UNIQUEID" val="587"/>
</p:tagLst>
</file>

<file path=ppt/tags/tag93.xml><?xml version="1.0" encoding="utf-8"?>
<p:tagLst xmlns:p="http://schemas.openxmlformats.org/presentationml/2006/main">
  <p:tag name="AS_UNIQUEID" val="588"/>
</p:tagLst>
</file>

<file path=ppt/tags/tag94.xml><?xml version="1.0" encoding="utf-8"?>
<p:tagLst xmlns:p="http://schemas.openxmlformats.org/presentationml/2006/main">
  <p:tag name="AS_UNIQUEID" val="589"/>
</p:tagLst>
</file>

<file path=ppt/tags/tag95.xml><?xml version="1.0" encoding="utf-8"?>
<p:tagLst xmlns:p="http://schemas.openxmlformats.org/presentationml/2006/main">
  <p:tag name="AS_UNIQUEID" val="590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170</Paragraphs>
  <Slides>29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Times New Roman</vt:lpstr>
      <vt:lpstr>黑体</vt:lpstr>
      <vt:lpstr>楷体</vt:lpstr>
      <vt:lpstr>Wingdings</vt:lpstr>
      <vt:lpstr>Cambria</vt:lpstr>
      <vt:lpstr>Calibri</vt:lpstr>
      <vt:lpstr>宋体</vt:lpstr>
      <vt:lpstr>Calibri Light</vt:lpstr>
      <vt:lpstr>微软雅黑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2026-01-31T08:53:28Z</cp:lastPrinted>
  <dcterms:created xsi:type="dcterms:W3CDTF">2026-01-31T08:53:28Z</dcterms:created>
  <dcterms:modified xsi:type="dcterms:W3CDTF">2026-01-31T00:53:28Z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