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3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notesSlides/notesSlide2.xml" ContentType="application/vnd.openxmlformats-officedocument.presentationml.notesSlide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notesSlides/notesSlide3.xml" ContentType="application/vnd.openxmlformats-officedocument.presentationml.notesSlide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notesSlides/notesSlide4.xml" ContentType="application/vnd.openxmlformats-officedocument.presentationml.notesSlide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notesSlides/notesSlide5.xml" ContentType="application/vnd.openxmlformats-officedocument.presentationml.notesSlide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notesSlides/notesSlide6.xml" ContentType="application/vnd.openxmlformats-officedocument.presentationml.notesSlide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notesSlides/notesSlide7.xml" ContentType="application/vnd.openxmlformats-officedocument.presentationml.notesSlide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notesSlides/notesSlide8.xml" ContentType="application/vnd.openxmlformats-officedocument.presentationml.notesSlide+xml"/>
  <Override PartName="/ppt/tags/tag313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notesSlides/notesSlide9.xml" ContentType="application/vnd.openxmlformats-officedocument.presentationml.notesSlide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notesSlides/notesSlide10.xml" ContentType="application/vnd.openxmlformats-officedocument.presentationml.notesSlide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5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notesSlides/notesSlide11.xml" ContentType="application/vnd.openxmlformats-officedocument.presentationml.notesSlide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notesSlides/notesSlide12.xml" ContentType="application/vnd.openxmlformats-officedocument.presentationml.notesSlide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notesSlides/notesSlide13.xml" ContentType="application/vnd.openxmlformats-officedocument.presentationml.notesSlide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notesSlides/notesSlide14.xml" ContentType="application/vnd.openxmlformats-officedocument.presentationml.notesSlide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notesSlides/notesSlide15.xml" ContentType="application/vnd.openxmlformats-officedocument.presentationml.notesSlide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notesSlides/notesSlide16.xml" ContentType="application/vnd.openxmlformats-officedocument.presentationml.notesSlide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notesSlides/notesSlide17.xml" ContentType="application/vnd.openxmlformats-officedocument.presentationml.notesSlide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notesSlides/notesSlide18.xml" ContentType="application/vnd.openxmlformats-officedocument.presentationml.notesSlide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8.xml" ContentType="application/vnd.openxmlformats-officedocument.presentationml.tags+xml"/>
  <Override PartName="/ppt/notesSlides/notesSlide19.xml" ContentType="application/vnd.openxmlformats-officedocument.presentationml.notesSlide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6.xml" ContentType="application/vnd.openxmlformats-officedocument.presentationml.tags+xml"/>
  <Override PartName="/ppt/notesSlides/notesSlide20.xml" ContentType="application/vnd.openxmlformats-officedocument.presentationml.notesSlide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notesSlides/notesSlide21.xml" ContentType="application/vnd.openxmlformats-officedocument.presentationml.notesSlide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9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1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1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304.xml" ContentType="application/vnd.openxmlformats-officedocument.presentationml.tags+xml"/>
  <Override PartName="/ppt/tags/tag314.xml" ContentType="application/vnd.openxmlformats-officedocument.presentationml.tags+xml"/>
  <Override PartName="/ppt/tags/tag323.xml" ContentType="application/vnd.openxmlformats-officedocument.presentationml.tags+xml"/>
  <Override PartName="/ppt/tags/tag334.xml" ContentType="application/vnd.openxmlformats-officedocument.presentationml.tags+xml"/>
  <Override PartName="/ppt/tags/tag336.xml" ContentType="application/vnd.openxmlformats-officedocument.presentationml.tags+xml"/>
  <Override PartName="/ppt/tags/tag403.xml" ContentType="application/vnd.openxmlformats-officedocument.presentationml.tags+xml"/>
  <Override PartName="/ppt/tags/tag407.xml" ContentType="application/vnd.openxmlformats-officedocument.presentationml.tags+xml"/>
  <Override PartName="/ppt/tags/tag415.xml" ContentType="application/vnd.openxmlformats-officedocument.presentationml.tags+xml"/>
  <Override PartName="/ppt/tags/tag417.xml" ContentType="application/vnd.openxmlformats-officedocument.presentationml.tags+xml"/>
  <Override PartName="/ppt/tags/tag425.xml" ContentType="application/vnd.openxmlformats-officedocument.presentationml.tags+xml"/>
  <Override PartName="/ppt/tags/tag430.xml" ContentType="application/vnd.openxmlformats-officedocument.presentationml.tags+xml"/>
  <Override PartName="/ppt/tags/tag438.xml" ContentType="application/vnd.openxmlformats-officedocument.presentationml.tags+xml"/>
  <Override PartName="/ppt/tags/tag440.xml" ContentType="application/vnd.openxmlformats-officedocument.presentationml.tags+xml"/>
  <Override PartName="/ppt/tags/tag443.xml" ContentType="application/vnd.openxmlformats-officedocument.presentationml.tags+xml"/>
  <Override PartName="/ppt/tags/tag447.xml" ContentType="application/vnd.openxmlformats-officedocument.presentationml.tags+xml"/>
  <Override PartName="/ppt/tags/tag457.xml" ContentType="application/vnd.openxmlformats-officedocument.presentationml.tags+xml"/>
  <Override PartName="/ppt/tags/tag460.xml" ContentType="application/vnd.openxmlformats-officedocument.presentationml.tags+xml"/>
  <Override PartName="/ppt/tags/tag462.xml" ContentType="application/vnd.openxmlformats-officedocument.presentationml.tags+xml"/>
  <Override PartName="/ppt/tags/tag470.xml" ContentType="application/vnd.openxmlformats-officedocument.presentationml.tags+xml"/>
  <Override PartName="/ppt/tags/tag472.xml" ContentType="application/vnd.openxmlformats-officedocument.presentationml.tags+xml"/>
  <Override PartName="/ppt/tags/tag475.xml" ContentType="application/vnd.openxmlformats-officedocument.presentationml.tags+xml"/>
  <Override PartName="/ppt/tags/tag484.xml" ContentType="application/vnd.openxmlformats-officedocument.presentationml.tags+xml"/>
  <Override PartName="/ppt/tags/tag492.xml" ContentType="application/vnd.openxmlformats-officedocument.presentationml.tags+xml"/>
  <Override PartName="/ppt/tags/tag494.xml" ContentType="application/vnd.openxmlformats-officedocument.presentationml.tags+xml"/>
  <Override PartName="/ppt/tags/tag50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notesMasterIdLst>
    <p:notesMasterId r:id="rId43"/>
  </p:notesMasterIdLst>
  <p:sldIdLst>
    <p:sldId id="549" r:id="rId3"/>
    <p:sldId id="605" r:id="rId4"/>
    <p:sldId id="857" r:id="rId5"/>
    <p:sldId id="858" r:id="rId6"/>
    <p:sldId id="859" r:id="rId7"/>
    <p:sldId id="860" r:id="rId8"/>
    <p:sldId id="861" r:id="rId9"/>
    <p:sldId id="862" r:id="rId10"/>
    <p:sldId id="863" r:id="rId11"/>
    <p:sldId id="864" r:id="rId12"/>
    <p:sldId id="865" r:id="rId13"/>
    <p:sldId id="866" r:id="rId14"/>
    <p:sldId id="867" r:id="rId15"/>
    <p:sldId id="868" r:id="rId16"/>
    <p:sldId id="869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80" r:id="rId32"/>
    <p:sldId id="281" r:id="rId33"/>
    <p:sldId id="271" r:id="rId34"/>
    <p:sldId id="272" r:id="rId35"/>
    <p:sldId id="282" r:id="rId36"/>
    <p:sldId id="273" r:id="rId37"/>
    <p:sldId id="274" r:id="rId38"/>
    <p:sldId id="275" r:id="rId39"/>
    <p:sldId id="870" r:id="rId40"/>
    <p:sldId id="871" r:id="rId41"/>
    <p:sldId id="550" r:id="rId42"/>
  </p:sldIdLst>
  <p:sldSz cx="12192000" cy="6858000"/>
  <p:notesSz cx="6858000" cy="9144000"/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017360D-BD74-4CB3-ACF1-6DBE7DDF47CF}">
          <p14:sldIdLst>
            <p14:sldId id="549"/>
            <p14:sldId id="605"/>
            <p14:sldId id="857"/>
            <p14:sldId id="858"/>
            <p14:sldId id="859"/>
            <p14:sldId id="860"/>
            <p14:sldId id="861"/>
            <p14:sldId id="862"/>
            <p14:sldId id="863"/>
            <p14:sldId id="864"/>
            <p14:sldId id="865"/>
            <p14:sldId id="866"/>
            <p14:sldId id="867"/>
            <p14:sldId id="868"/>
            <p14:sldId id="869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80"/>
            <p14:sldId id="281"/>
            <p14:sldId id="271"/>
            <p14:sldId id="272"/>
            <p14:sldId id="282"/>
            <p14:sldId id="273"/>
            <p14:sldId id="274"/>
            <p14:sldId id="275"/>
            <p14:sldId id="870"/>
            <p14:sldId id="871"/>
          </p14:sldIdLst>
        </p14:section>
        <p14:section name="无标题节" id="{A250D9B6-14D2-4F43-9E41-C77A8CD450AA}">
          <p14:sldIdLst>
            <p14:sldId id="55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heme" Target="../theme/theme3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31.xml"/><Relationship Id="rId2" Type="http://schemas.openxmlformats.org/officeDocument/2006/relationships/tags" Target="../tags/tag330.xml"/><Relationship Id="rId1" Type="http://schemas.openxmlformats.org/officeDocument/2006/relationships/tags" Target="../tags/tag329.xml"/><Relationship Id="rId5" Type="http://schemas.openxmlformats.org/officeDocument/2006/relationships/slide" Target="../slides/slide23.xml"/><Relationship Id="rId4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41.xml"/><Relationship Id="rId2" Type="http://schemas.openxmlformats.org/officeDocument/2006/relationships/tags" Target="../tags/tag340.xml"/><Relationship Id="rId1" Type="http://schemas.openxmlformats.org/officeDocument/2006/relationships/tags" Target="../tags/tag339.xml"/><Relationship Id="rId5" Type="http://schemas.openxmlformats.org/officeDocument/2006/relationships/slide" Target="../slides/slide24.xml"/><Relationship Id="rId4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52.xml"/><Relationship Id="rId2" Type="http://schemas.openxmlformats.org/officeDocument/2006/relationships/tags" Target="../tags/tag351.xml"/><Relationship Id="rId1" Type="http://schemas.openxmlformats.org/officeDocument/2006/relationships/tags" Target="../tags/tag350.xml"/><Relationship Id="rId5" Type="http://schemas.openxmlformats.org/officeDocument/2006/relationships/slide" Target="../slides/slide25.xml"/><Relationship Id="rId4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61.xml"/><Relationship Id="rId2" Type="http://schemas.openxmlformats.org/officeDocument/2006/relationships/tags" Target="../tags/tag360.xml"/><Relationship Id="rId1" Type="http://schemas.openxmlformats.org/officeDocument/2006/relationships/tags" Target="../tags/tag359.xml"/><Relationship Id="rId5" Type="http://schemas.openxmlformats.org/officeDocument/2006/relationships/slide" Target="../slides/slide26.xml"/><Relationship Id="rId4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68.xml"/><Relationship Id="rId2" Type="http://schemas.openxmlformats.org/officeDocument/2006/relationships/tags" Target="../tags/tag367.xml"/><Relationship Id="rId1" Type="http://schemas.openxmlformats.org/officeDocument/2006/relationships/tags" Target="../tags/tag366.xml"/><Relationship Id="rId5" Type="http://schemas.openxmlformats.org/officeDocument/2006/relationships/slide" Target="../slides/slide27.xml"/><Relationship Id="rId4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76.xml"/><Relationship Id="rId2" Type="http://schemas.openxmlformats.org/officeDocument/2006/relationships/tags" Target="../tags/tag375.xml"/><Relationship Id="rId1" Type="http://schemas.openxmlformats.org/officeDocument/2006/relationships/tags" Target="../tags/tag374.xml"/><Relationship Id="rId5" Type="http://schemas.openxmlformats.org/officeDocument/2006/relationships/slide" Target="../slides/slide28.xml"/><Relationship Id="rId4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82.xml"/><Relationship Id="rId2" Type="http://schemas.openxmlformats.org/officeDocument/2006/relationships/tags" Target="../tags/tag381.xml"/><Relationship Id="rId1" Type="http://schemas.openxmlformats.org/officeDocument/2006/relationships/tags" Target="../tags/tag380.xml"/><Relationship Id="rId5" Type="http://schemas.openxmlformats.org/officeDocument/2006/relationships/slide" Target="../slides/slide29.xml"/><Relationship Id="rId4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95.xml"/><Relationship Id="rId2" Type="http://schemas.openxmlformats.org/officeDocument/2006/relationships/tags" Target="../tags/tag394.xml"/><Relationship Id="rId1" Type="http://schemas.openxmlformats.org/officeDocument/2006/relationships/tags" Target="../tags/tag393.xml"/><Relationship Id="rId5" Type="http://schemas.openxmlformats.org/officeDocument/2006/relationships/slide" Target="../slides/slide32.xml"/><Relationship Id="rId4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01.xml"/><Relationship Id="rId2" Type="http://schemas.openxmlformats.org/officeDocument/2006/relationships/tags" Target="../tags/tag400.xml"/><Relationship Id="rId1" Type="http://schemas.openxmlformats.org/officeDocument/2006/relationships/tags" Target="../tags/tag399.xml"/><Relationship Id="rId5" Type="http://schemas.openxmlformats.org/officeDocument/2006/relationships/slide" Target="../slides/slide33.xml"/><Relationship Id="rId4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411.xml"/><Relationship Id="rId2" Type="http://schemas.openxmlformats.org/officeDocument/2006/relationships/tags" Target="../tags/tag410.xml"/><Relationship Id="rId1" Type="http://schemas.openxmlformats.org/officeDocument/2006/relationships/tags" Target="../tags/tag409.xml"/><Relationship Id="rId5" Type="http://schemas.openxmlformats.org/officeDocument/2006/relationships/slide" Target="../slides/slide35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43.xml"/><Relationship Id="rId2" Type="http://schemas.openxmlformats.org/officeDocument/2006/relationships/tags" Target="../tags/tag242.xml"/><Relationship Id="rId1" Type="http://schemas.openxmlformats.org/officeDocument/2006/relationships/tags" Target="../tags/tag241.xml"/><Relationship Id="rId5" Type="http://schemas.openxmlformats.org/officeDocument/2006/relationships/slide" Target="../slides/slide13.xml"/><Relationship Id="rId4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420.xml"/><Relationship Id="rId2" Type="http://schemas.openxmlformats.org/officeDocument/2006/relationships/tags" Target="../tags/tag419.xml"/><Relationship Id="rId1" Type="http://schemas.openxmlformats.org/officeDocument/2006/relationships/tags" Target="../tags/tag418.xml"/><Relationship Id="rId5" Type="http://schemas.openxmlformats.org/officeDocument/2006/relationships/slide" Target="../slides/slide36.xml"/><Relationship Id="rId4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428.xml"/><Relationship Id="rId2" Type="http://schemas.openxmlformats.org/officeDocument/2006/relationships/tags" Target="../tags/tag427.xml"/><Relationship Id="rId1" Type="http://schemas.openxmlformats.org/officeDocument/2006/relationships/tags" Target="../tags/tag426.xml"/><Relationship Id="rId5" Type="http://schemas.openxmlformats.org/officeDocument/2006/relationships/slide" Target="../slides/slide37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73.xml"/><Relationship Id="rId2" Type="http://schemas.openxmlformats.org/officeDocument/2006/relationships/tags" Target="../tags/tag272.xml"/><Relationship Id="rId1" Type="http://schemas.openxmlformats.org/officeDocument/2006/relationships/tags" Target="../tags/tag271.xml"/><Relationship Id="rId5" Type="http://schemas.openxmlformats.org/officeDocument/2006/relationships/slide" Target="../slides/slide16.xml"/><Relationship Id="rId4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80.xml"/><Relationship Id="rId2" Type="http://schemas.openxmlformats.org/officeDocument/2006/relationships/tags" Target="../tags/tag279.xml"/><Relationship Id="rId1" Type="http://schemas.openxmlformats.org/officeDocument/2006/relationships/tags" Target="../tags/tag278.xml"/><Relationship Id="rId5" Type="http://schemas.openxmlformats.org/officeDocument/2006/relationships/slide" Target="../slides/slide17.xml"/><Relationship Id="rId4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86.xml"/><Relationship Id="rId2" Type="http://schemas.openxmlformats.org/officeDocument/2006/relationships/tags" Target="../tags/tag285.xml"/><Relationship Id="rId1" Type="http://schemas.openxmlformats.org/officeDocument/2006/relationships/tags" Target="../tags/tag284.xml"/><Relationship Id="rId5" Type="http://schemas.openxmlformats.org/officeDocument/2006/relationships/slide" Target="../slides/slide18.xml"/><Relationship Id="rId4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93.xml"/><Relationship Id="rId2" Type="http://schemas.openxmlformats.org/officeDocument/2006/relationships/tags" Target="../tags/tag292.xml"/><Relationship Id="rId1" Type="http://schemas.openxmlformats.org/officeDocument/2006/relationships/tags" Target="../tags/tag291.xml"/><Relationship Id="rId5" Type="http://schemas.openxmlformats.org/officeDocument/2006/relationships/slide" Target="../slides/slide19.xml"/><Relationship Id="rId4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00.xml"/><Relationship Id="rId2" Type="http://schemas.openxmlformats.org/officeDocument/2006/relationships/tags" Target="../tags/tag299.xml"/><Relationship Id="rId1" Type="http://schemas.openxmlformats.org/officeDocument/2006/relationships/tags" Target="../tags/tag298.xml"/><Relationship Id="rId5" Type="http://schemas.openxmlformats.org/officeDocument/2006/relationships/slide" Target="../slides/slide20.xml"/><Relationship Id="rId4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16.xml"/><Relationship Id="rId2" Type="http://schemas.openxmlformats.org/officeDocument/2006/relationships/tags" Target="../tags/tag315.xml"/><Relationship Id="rId1" Type="http://schemas.openxmlformats.org/officeDocument/2006/relationships/tags" Target="../tags/tag313.xml"/><Relationship Id="rId5" Type="http://schemas.openxmlformats.org/officeDocument/2006/relationships/slide" Target="../slides/slide21.xml"/><Relationship Id="rId4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21.xml"/><Relationship Id="rId2" Type="http://schemas.openxmlformats.org/officeDocument/2006/relationships/tags" Target="../tags/tag320.xml"/><Relationship Id="rId1" Type="http://schemas.openxmlformats.org/officeDocument/2006/relationships/tags" Target="../tags/tag319.xml"/><Relationship Id="rId5" Type="http://schemas.openxmlformats.org/officeDocument/2006/relationships/slide" Target="../slides/slide22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>
            <a:extLst>
              <a:ext uri="{FF2B5EF4-FFF2-40B4-BE49-F238E27FC236}">
                <a16:creationId xmlns:a16="http://schemas.microsoft.com/office/drawing/2014/main" id="{4DE44A0A-A3D1-A559-8C07-1B363F45D95F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  <p:custDataLst>
              <p:tags r:id="rId1"/>
            </p:custDataLst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59395" name="备注占位符 2">
            <a:extLst>
              <a:ext uri="{FF2B5EF4-FFF2-40B4-BE49-F238E27FC236}">
                <a16:creationId xmlns:a16="http://schemas.microsoft.com/office/drawing/2014/main" id="{7C34BD4B-87B7-749F-DD25-B90EDB52327F}"/>
              </a:ext>
            </a:extLst>
          </p:cNvPr>
          <p:cNvSpPr txBox="1"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59396" name="灯片编号占位符 3">
            <a:extLst>
              <a:ext uri="{FF2B5EF4-FFF2-40B4-BE49-F238E27FC236}">
                <a16:creationId xmlns:a16="http://schemas.microsoft.com/office/drawing/2014/main" id="{D828746D-776D-7AC1-C0F5-9BDAD68B781A}"/>
              </a:ext>
            </a:extLst>
          </p:cNvPr>
          <p:cNvSpPr>
            <a:spLocks noGrp="1" noChangeArrowheads="1"/>
          </p:cNvSpPr>
          <p:nvPr>
            <p:ph type="sldNum" sz="quarter"/>
            <p:custDataLst>
              <p:tags r:id="rId3"/>
            </p:custDataLst>
          </p:nvPr>
        </p:nvSpPr>
        <p:spPr bwMode="auto">
          <a:xfrm>
            <a:off x="3884613" y="8685213"/>
            <a:ext cx="2971800" cy="458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6C5D8F2-ACC8-442C-A264-2406332C1D4F}" type="slidenum">
              <a:rPr lang="zh-CN" altLang="en-US">
                <a:latin typeface="Calibri" panose="020F0502020204030204" pitchFamily="34" charset="0"/>
              </a:rPr>
              <a:pPr eaLnBrk="1" hangingPunct="1"/>
              <a:t>13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17600" y="365125"/>
            <a:ext cx="140208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FF2DB74-E7CF-BDA0-BD07-BF6DA1501827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1117600" y="6356350"/>
            <a:ext cx="3657600" cy="365125"/>
          </a:xfrm>
        </p:spPr>
        <p:txBody>
          <a:bodyPr/>
          <a:lstStyle>
            <a:lvl1pPr>
              <a:defRPr noProof="1" smtClean="0"/>
            </a:lvl1pPr>
          </a:lstStyle>
          <a:p>
            <a:pPr>
              <a:defRPr/>
            </a:pPr>
            <a:fld id="{33AC1130-4696-4EB0-A641-FD70F56A1227}" type="datetimeFigureOut">
              <a:rPr lang="zh-CN" altLang="en-US"/>
              <a:pPr>
                <a:defRPr/>
              </a:pPr>
              <a:t>2025/4/22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F0D0A2F-19A1-C4E1-7722-E0C7D0553FB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5384800" y="6356350"/>
            <a:ext cx="5486400" cy="365125"/>
          </a:xfrm>
        </p:spPr>
        <p:txBody>
          <a:bodyPr/>
          <a:lstStyle>
            <a:lvl1pPr>
              <a:defRPr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94D477E-2D2F-6D05-6F4D-CABD0AC63B4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11480800" y="6356350"/>
            <a:ext cx="3657600" cy="3651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CAFB002-5966-4AD3-87EB-8524248B282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89182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tags" Target="../tags/tag2.xml"/><Relationship Id="rId7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ags" Target="../tags/tag4.xml"/><Relationship Id="rId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heme" Target="../theme/theme2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file:///D:\qq&#25991;&#20214;\712321467\Image\C2C\Image2\%7b75232B38-A165-1FB7-499C-2E1C792CACB5%7d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" name="图片 1073743875" descr="学科网 zxxk.com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" name="图片 1073743875" descr="学科网 zxxk.com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image" Target="../media/image3.jpeg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audio" Target="../media/audio1.wav"/><Relationship Id="rId2" Type="http://schemas.openxmlformats.org/officeDocument/2006/relationships/tags" Target="../tags/tag19.xml"/><Relationship Id="rId16" Type="http://schemas.openxmlformats.org/officeDocument/2006/relationships/image" Target="../media/image6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2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00.xml"/><Relationship Id="rId13" Type="http://schemas.openxmlformats.org/officeDocument/2006/relationships/tags" Target="../tags/tag205.xml"/><Relationship Id="rId18" Type="http://schemas.openxmlformats.org/officeDocument/2006/relationships/tags" Target="../tags/tag210.xml"/><Relationship Id="rId3" Type="http://schemas.openxmlformats.org/officeDocument/2006/relationships/tags" Target="../tags/tag195.xml"/><Relationship Id="rId21" Type="http://schemas.openxmlformats.org/officeDocument/2006/relationships/tags" Target="../tags/tag213.xml"/><Relationship Id="rId7" Type="http://schemas.openxmlformats.org/officeDocument/2006/relationships/tags" Target="../tags/tag199.xml"/><Relationship Id="rId12" Type="http://schemas.openxmlformats.org/officeDocument/2006/relationships/tags" Target="../tags/tag204.xml"/><Relationship Id="rId17" Type="http://schemas.openxmlformats.org/officeDocument/2006/relationships/tags" Target="../tags/tag209.xml"/><Relationship Id="rId2" Type="http://schemas.openxmlformats.org/officeDocument/2006/relationships/tags" Target="../tags/tag194.xml"/><Relationship Id="rId16" Type="http://schemas.openxmlformats.org/officeDocument/2006/relationships/tags" Target="../tags/tag208.xml"/><Relationship Id="rId20" Type="http://schemas.openxmlformats.org/officeDocument/2006/relationships/tags" Target="../tags/tag212.xml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11" Type="http://schemas.openxmlformats.org/officeDocument/2006/relationships/tags" Target="../tags/tag203.xml"/><Relationship Id="rId24" Type="http://schemas.openxmlformats.org/officeDocument/2006/relationships/image" Target="../media/image22.png"/><Relationship Id="rId5" Type="http://schemas.openxmlformats.org/officeDocument/2006/relationships/tags" Target="../tags/tag197.xml"/><Relationship Id="rId15" Type="http://schemas.openxmlformats.org/officeDocument/2006/relationships/tags" Target="../tags/tag207.xml"/><Relationship Id="rId23" Type="http://schemas.openxmlformats.org/officeDocument/2006/relationships/image" Target="../media/image27.png"/><Relationship Id="rId10" Type="http://schemas.openxmlformats.org/officeDocument/2006/relationships/tags" Target="../tags/tag202.xml"/><Relationship Id="rId19" Type="http://schemas.openxmlformats.org/officeDocument/2006/relationships/tags" Target="../tags/tag211.xml"/><Relationship Id="rId4" Type="http://schemas.openxmlformats.org/officeDocument/2006/relationships/tags" Target="../tags/tag196.xml"/><Relationship Id="rId9" Type="http://schemas.openxmlformats.org/officeDocument/2006/relationships/tags" Target="../tags/tag201.xml"/><Relationship Id="rId14" Type="http://schemas.openxmlformats.org/officeDocument/2006/relationships/tags" Target="../tags/tag206.xml"/><Relationship Id="rId22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21.xml"/><Relationship Id="rId3" Type="http://schemas.openxmlformats.org/officeDocument/2006/relationships/tags" Target="../tags/tag216.xml"/><Relationship Id="rId7" Type="http://schemas.openxmlformats.org/officeDocument/2006/relationships/tags" Target="../tags/tag220.xml"/><Relationship Id="rId12" Type="http://schemas.openxmlformats.org/officeDocument/2006/relationships/image" Target="../media/image30.png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11" Type="http://schemas.openxmlformats.org/officeDocument/2006/relationships/image" Target="../media/image29.jpeg"/><Relationship Id="rId5" Type="http://schemas.openxmlformats.org/officeDocument/2006/relationships/tags" Target="../tags/tag218.xml"/><Relationship Id="rId10" Type="http://schemas.openxmlformats.org/officeDocument/2006/relationships/image" Target="../media/image28.png"/><Relationship Id="rId4" Type="http://schemas.openxmlformats.org/officeDocument/2006/relationships/tags" Target="../tags/tag217.xml"/><Relationship Id="rId9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29.xml"/><Relationship Id="rId3" Type="http://schemas.openxmlformats.org/officeDocument/2006/relationships/tags" Target="../tags/tag224.xml"/><Relationship Id="rId7" Type="http://schemas.openxmlformats.org/officeDocument/2006/relationships/tags" Target="../tags/tag228.xml"/><Relationship Id="rId12" Type="http://schemas.openxmlformats.org/officeDocument/2006/relationships/image" Target="../media/image32.jpeg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6" Type="http://schemas.openxmlformats.org/officeDocument/2006/relationships/tags" Target="../tags/tag227.xml"/><Relationship Id="rId11" Type="http://schemas.openxmlformats.org/officeDocument/2006/relationships/image" Target="../media/image31.jpeg"/><Relationship Id="rId5" Type="http://schemas.openxmlformats.org/officeDocument/2006/relationships/tags" Target="../tags/tag22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25.xml"/><Relationship Id="rId9" Type="http://schemas.openxmlformats.org/officeDocument/2006/relationships/tags" Target="../tags/tag23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38.xml"/><Relationship Id="rId13" Type="http://schemas.openxmlformats.org/officeDocument/2006/relationships/image" Target="../media/image33.jpeg"/><Relationship Id="rId3" Type="http://schemas.openxmlformats.org/officeDocument/2006/relationships/tags" Target="../tags/tag233.xml"/><Relationship Id="rId7" Type="http://schemas.openxmlformats.org/officeDocument/2006/relationships/tags" Target="../tags/tag237.xml"/><Relationship Id="rId12" Type="http://schemas.openxmlformats.org/officeDocument/2006/relationships/notesSlide" Target="../notesSlides/notesSlide2.xml"/><Relationship Id="rId17" Type="http://schemas.openxmlformats.org/officeDocument/2006/relationships/image" Target="../media/image37.png"/><Relationship Id="rId2" Type="http://schemas.openxmlformats.org/officeDocument/2006/relationships/tags" Target="../tags/tag232.xml"/><Relationship Id="rId16" Type="http://schemas.openxmlformats.org/officeDocument/2006/relationships/image" Target="../media/image36.png"/><Relationship Id="rId1" Type="http://schemas.openxmlformats.org/officeDocument/2006/relationships/tags" Target="../tags/tag231.xml"/><Relationship Id="rId6" Type="http://schemas.openxmlformats.org/officeDocument/2006/relationships/tags" Target="../tags/tag23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35.xml"/><Relationship Id="rId15" Type="http://schemas.openxmlformats.org/officeDocument/2006/relationships/image" Target="../media/image35.png"/><Relationship Id="rId10" Type="http://schemas.openxmlformats.org/officeDocument/2006/relationships/tags" Target="../tags/tag240.xml"/><Relationship Id="rId4" Type="http://schemas.openxmlformats.org/officeDocument/2006/relationships/tags" Target="../tags/tag234.xml"/><Relationship Id="rId9" Type="http://schemas.openxmlformats.org/officeDocument/2006/relationships/tags" Target="../tags/tag239.xml"/><Relationship Id="rId1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51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246.xml"/><Relationship Id="rId7" Type="http://schemas.openxmlformats.org/officeDocument/2006/relationships/tags" Target="../tags/tag250.xml"/><Relationship Id="rId12" Type="http://schemas.openxmlformats.org/officeDocument/2006/relationships/tags" Target="../tags/tag255.xml"/><Relationship Id="rId17" Type="http://schemas.openxmlformats.org/officeDocument/2006/relationships/image" Target="../media/image41.png"/><Relationship Id="rId2" Type="http://schemas.openxmlformats.org/officeDocument/2006/relationships/tags" Target="../tags/tag245.xml"/><Relationship Id="rId16" Type="http://schemas.openxmlformats.org/officeDocument/2006/relationships/image" Target="../media/image40.jpeg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11" Type="http://schemas.openxmlformats.org/officeDocument/2006/relationships/tags" Target="../tags/tag254.xml"/><Relationship Id="rId5" Type="http://schemas.openxmlformats.org/officeDocument/2006/relationships/tags" Target="../tags/tag248.xml"/><Relationship Id="rId15" Type="http://schemas.openxmlformats.org/officeDocument/2006/relationships/image" Target="../media/image39.jpeg"/><Relationship Id="rId10" Type="http://schemas.openxmlformats.org/officeDocument/2006/relationships/tags" Target="../tags/tag253.xml"/><Relationship Id="rId4" Type="http://schemas.openxmlformats.org/officeDocument/2006/relationships/tags" Target="../tags/tag247.xml"/><Relationship Id="rId9" Type="http://schemas.openxmlformats.org/officeDocument/2006/relationships/tags" Target="../tags/tag252.xml"/><Relationship Id="rId1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tags" Target="../tags/tag25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57.xml"/><Relationship Id="rId1" Type="http://schemas.openxmlformats.org/officeDocument/2006/relationships/tags" Target="../tags/tag256.xml"/><Relationship Id="rId6" Type="http://schemas.openxmlformats.org/officeDocument/2006/relationships/tags" Target="../tags/tag261.xml"/><Relationship Id="rId5" Type="http://schemas.openxmlformats.org/officeDocument/2006/relationships/tags" Target="../tags/tag260.xml"/><Relationship Id="rId4" Type="http://schemas.openxmlformats.org/officeDocument/2006/relationships/tags" Target="../tags/tag25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69.xml"/><Relationship Id="rId13" Type="http://schemas.openxmlformats.org/officeDocument/2006/relationships/image" Target="../media/image44.jpeg"/><Relationship Id="rId3" Type="http://schemas.openxmlformats.org/officeDocument/2006/relationships/tags" Target="../tags/tag264.xml"/><Relationship Id="rId7" Type="http://schemas.openxmlformats.org/officeDocument/2006/relationships/tags" Target="../tags/tag268.xml"/><Relationship Id="rId12" Type="http://schemas.openxmlformats.org/officeDocument/2006/relationships/image" Target="../media/image43.jpeg"/><Relationship Id="rId2" Type="http://schemas.openxmlformats.org/officeDocument/2006/relationships/tags" Target="../tags/tag263.xml"/><Relationship Id="rId16" Type="http://schemas.openxmlformats.org/officeDocument/2006/relationships/slide" Target="slide2.xml"/><Relationship Id="rId1" Type="http://schemas.openxmlformats.org/officeDocument/2006/relationships/tags" Target="../tags/tag262.xml"/><Relationship Id="rId6" Type="http://schemas.openxmlformats.org/officeDocument/2006/relationships/tags" Target="../tags/tag267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266.xml"/><Relationship Id="rId15" Type="http://schemas.openxmlformats.org/officeDocument/2006/relationships/image" Target="../media/image46.jpe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65.xml"/><Relationship Id="rId9" Type="http://schemas.openxmlformats.org/officeDocument/2006/relationships/tags" Target="../tags/tag270.xml"/><Relationship Id="rId1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276.xml"/><Relationship Id="rId7" Type="http://schemas.openxmlformats.org/officeDocument/2006/relationships/tags" Target="../tags/tag304.xml"/><Relationship Id="rId2" Type="http://schemas.openxmlformats.org/officeDocument/2006/relationships/tags" Target="../tags/tag275.xml"/><Relationship Id="rId1" Type="http://schemas.openxmlformats.org/officeDocument/2006/relationships/tags" Target="../tags/tag274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8.jpeg"/><Relationship Id="rId4" Type="http://schemas.openxmlformats.org/officeDocument/2006/relationships/tags" Target="../tags/tag277.xml"/><Relationship Id="rId9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tags" Target="../tags/tag283.xml"/><Relationship Id="rId7" Type="http://schemas.openxmlformats.org/officeDocument/2006/relationships/image" Target="../media/image51.png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6" Type="http://schemas.openxmlformats.org/officeDocument/2006/relationships/tags" Target="../tags/tag314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9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289.xml"/><Relationship Id="rId7" Type="http://schemas.openxmlformats.org/officeDocument/2006/relationships/tags" Target="../tags/tag323.xml"/><Relationship Id="rId2" Type="http://schemas.openxmlformats.org/officeDocument/2006/relationships/tags" Target="../tags/tag288.xml"/><Relationship Id="rId1" Type="http://schemas.openxmlformats.org/officeDocument/2006/relationships/tags" Target="../tags/tag287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0.xml"/><Relationship Id="rId9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26" Type="http://schemas.openxmlformats.org/officeDocument/2006/relationships/tags" Target="../tags/tag54.xml"/><Relationship Id="rId39" Type="http://schemas.openxmlformats.org/officeDocument/2006/relationships/tags" Target="../tags/tag67.xml"/><Relationship Id="rId21" Type="http://schemas.openxmlformats.org/officeDocument/2006/relationships/tags" Target="../tags/tag49.xml"/><Relationship Id="rId34" Type="http://schemas.openxmlformats.org/officeDocument/2006/relationships/tags" Target="../tags/tag62.xml"/><Relationship Id="rId42" Type="http://schemas.openxmlformats.org/officeDocument/2006/relationships/slideLayout" Target="../slideLayouts/slideLayout2.xml"/><Relationship Id="rId47" Type="http://schemas.openxmlformats.org/officeDocument/2006/relationships/image" Target="../media/image9.png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9" Type="http://schemas.openxmlformats.org/officeDocument/2006/relationships/tags" Target="../tags/tag57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tags" Target="../tags/tag52.xml"/><Relationship Id="rId32" Type="http://schemas.openxmlformats.org/officeDocument/2006/relationships/tags" Target="../tags/tag60.xml"/><Relationship Id="rId37" Type="http://schemas.openxmlformats.org/officeDocument/2006/relationships/tags" Target="../tags/tag65.xml"/><Relationship Id="rId40" Type="http://schemas.openxmlformats.org/officeDocument/2006/relationships/tags" Target="../tags/tag68.xml"/><Relationship Id="rId45" Type="http://schemas.openxmlformats.org/officeDocument/2006/relationships/image" Target="../media/image8.png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tags" Target="../tags/tag51.xml"/><Relationship Id="rId28" Type="http://schemas.openxmlformats.org/officeDocument/2006/relationships/tags" Target="../tags/tag56.xml"/><Relationship Id="rId36" Type="http://schemas.openxmlformats.org/officeDocument/2006/relationships/tags" Target="../tags/tag64.xml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31" Type="http://schemas.openxmlformats.org/officeDocument/2006/relationships/tags" Target="../tags/tag59.xml"/><Relationship Id="rId44" Type="http://schemas.openxmlformats.org/officeDocument/2006/relationships/image" Target="../media/image7.pn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tags" Target="../tags/tag50.xml"/><Relationship Id="rId27" Type="http://schemas.openxmlformats.org/officeDocument/2006/relationships/tags" Target="../tags/tag55.xml"/><Relationship Id="rId30" Type="http://schemas.openxmlformats.org/officeDocument/2006/relationships/tags" Target="../tags/tag58.xml"/><Relationship Id="rId35" Type="http://schemas.openxmlformats.org/officeDocument/2006/relationships/tags" Target="../tags/tag63.xml"/><Relationship Id="rId43" Type="http://schemas.openxmlformats.org/officeDocument/2006/relationships/audio" Target="../media/audio1.wav"/><Relationship Id="rId48" Type="http://schemas.openxmlformats.org/officeDocument/2006/relationships/image" Target="../media/image10.png"/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5" Type="http://schemas.openxmlformats.org/officeDocument/2006/relationships/tags" Target="../tags/tag53.xml"/><Relationship Id="rId33" Type="http://schemas.openxmlformats.org/officeDocument/2006/relationships/tags" Target="../tags/tag61.xml"/><Relationship Id="rId38" Type="http://schemas.openxmlformats.org/officeDocument/2006/relationships/tags" Target="../tags/tag66.xml"/><Relationship Id="rId46" Type="http://schemas.microsoft.com/office/2007/relationships/hdphoto" Target="../media/hdphoto1.wdp"/><Relationship Id="rId20" Type="http://schemas.openxmlformats.org/officeDocument/2006/relationships/tags" Target="../tags/tag48.xml"/><Relationship Id="rId41" Type="http://schemas.openxmlformats.org/officeDocument/2006/relationships/tags" Target="../tags/tag6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34.xml"/><Relationship Id="rId3" Type="http://schemas.openxmlformats.org/officeDocument/2006/relationships/tags" Target="../tags/tag296.xml"/><Relationship Id="rId7" Type="http://schemas.openxmlformats.org/officeDocument/2006/relationships/image" Target="../media/image50.jpeg"/><Relationship Id="rId12" Type="http://schemas.openxmlformats.org/officeDocument/2006/relationships/slide" Target="slide2.xml"/><Relationship Id="rId2" Type="http://schemas.openxmlformats.org/officeDocument/2006/relationships/tags" Target="../tags/tag295.xml"/><Relationship Id="rId1" Type="http://schemas.openxmlformats.org/officeDocument/2006/relationships/tags" Target="../tags/tag294.xml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56.png"/><Relationship Id="rId5" Type="http://schemas.openxmlformats.org/officeDocument/2006/relationships/slideLayout" Target="../slideLayouts/slideLayout2.xml"/><Relationship Id="rId10" Type="http://schemas.openxmlformats.org/officeDocument/2006/relationships/tags" Target="../tags/tag336.xml"/><Relationship Id="rId4" Type="http://schemas.openxmlformats.org/officeDocument/2006/relationships/tags" Target="../tags/tag297.xml"/><Relationship Id="rId9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09.xml"/><Relationship Id="rId13" Type="http://schemas.openxmlformats.org/officeDocument/2006/relationships/notesSlide" Target="../notesSlides/notesSlide8.xml"/><Relationship Id="rId3" Type="http://schemas.openxmlformats.org/officeDocument/2006/relationships/tags" Target="../tags/tag303.xml"/><Relationship Id="rId7" Type="http://schemas.openxmlformats.org/officeDocument/2006/relationships/tags" Target="../tags/tag308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54.jpeg"/><Relationship Id="rId2" Type="http://schemas.openxmlformats.org/officeDocument/2006/relationships/tags" Target="../tags/tag302.xml"/><Relationship Id="rId16" Type="http://schemas.openxmlformats.org/officeDocument/2006/relationships/image" Target="../media/image53.jpeg"/><Relationship Id="rId1" Type="http://schemas.openxmlformats.org/officeDocument/2006/relationships/tags" Target="../tags/tag301.xml"/><Relationship Id="rId6" Type="http://schemas.openxmlformats.org/officeDocument/2006/relationships/tags" Target="../tags/tag307.xml"/><Relationship Id="rId11" Type="http://schemas.openxmlformats.org/officeDocument/2006/relationships/tags" Target="../tags/tag312.xml"/><Relationship Id="rId5" Type="http://schemas.openxmlformats.org/officeDocument/2006/relationships/tags" Target="../tags/tag306.xml"/><Relationship Id="rId15" Type="http://schemas.openxmlformats.org/officeDocument/2006/relationships/image" Target="../media/image52.jpeg"/><Relationship Id="rId10" Type="http://schemas.openxmlformats.org/officeDocument/2006/relationships/tags" Target="../tags/tag311.xml"/><Relationship Id="rId4" Type="http://schemas.openxmlformats.org/officeDocument/2006/relationships/tags" Target="../tags/tag305.xml"/><Relationship Id="rId9" Type="http://schemas.openxmlformats.org/officeDocument/2006/relationships/tags" Target="../tags/tag310.xml"/><Relationship Id="rId1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8.xml"/><Relationship Id="rId1" Type="http://schemas.openxmlformats.org/officeDocument/2006/relationships/tags" Target="../tags/tag317.xml"/><Relationship Id="rId5" Type="http://schemas.openxmlformats.org/officeDocument/2006/relationships/slide" Target="slide2.xml"/><Relationship Id="rId4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openxmlformats.org/officeDocument/2006/relationships/tags" Target="../tags/tag32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24.xml"/><Relationship Id="rId1" Type="http://schemas.openxmlformats.org/officeDocument/2006/relationships/tags" Target="../tags/tag322.xml"/><Relationship Id="rId6" Type="http://schemas.openxmlformats.org/officeDocument/2006/relationships/tags" Target="../tags/tag328.xml"/><Relationship Id="rId5" Type="http://schemas.openxmlformats.org/officeDocument/2006/relationships/tags" Target="../tags/tag327.xml"/><Relationship Id="rId10" Type="http://schemas.openxmlformats.org/officeDocument/2006/relationships/image" Target="../media/image56.jpeg"/><Relationship Id="rId4" Type="http://schemas.openxmlformats.org/officeDocument/2006/relationships/tags" Target="../tags/tag326.xml"/><Relationship Id="rId9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tags" Target="../tags/tag335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333.xml"/><Relationship Id="rId1" Type="http://schemas.openxmlformats.org/officeDocument/2006/relationships/tags" Target="../tags/tag33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38.xml"/><Relationship Id="rId4" Type="http://schemas.openxmlformats.org/officeDocument/2006/relationships/tags" Target="../tags/tag337.xml"/><Relationship Id="rId9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49.xml"/><Relationship Id="rId13" Type="http://schemas.openxmlformats.org/officeDocument/2006/relationships/slide" Target="slide2.xml"/><Relationship Id="rId3" Type="http://schemas.openxmlformats.org/officeDocument/2006/relationships/tags" Target="../tags/tag344.xml"/><Relationship Id="rId7" Type="http://schemas.openxmlformats.org/officeDocument/2006/relationships/tags" Target="../tags/tag348.xml"/><Relationship Id="rId12" Type="http://schemas.openxmlformats.org/officeDocument/2006/relationships/image" Target="../media/image58.jpeg"/><Relationship Id="rId2" Type="http://schemas.openxmlformats.org/officeDocument/2006/relationships/tags" Target="../tags/tag343.xml"/><Relationship Id="rId1" Type="http://schemas.openxmlformats.org/officeDocument/2006/relationships/tags" Target="../tags/tag342.xml"/><Relationship Id="rId6" Type="http://schemas.openxmlformats.org/officeDocument/2006/relationships/tags" Target="../tags/tag347.xml"/><Relationship Id="rId11" Type="http://schemas.openxmlformats.org/officeDocument/2006/relationships/image" Target="../media/image57.jpeg"/><Relationship Id="rId5" Type="http://schemas.openxmlformats.org/officeDocument/2006/relationships/tags" Target="../tags/tag346.xml"/><Relationship Id="rId10" Type="http://schemas.openxmlformats.org/officeDocument/2006/relationships/notesSlide" Target="../notesSlides/notesSlide12.xml"/><Relationship Id="rId4" Type="http://schemas.openxmlformats.org/officeDocument/2006/relationships/tags" Target="../tags/tag345.xml"/><Relationship Id="rId9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13" Type="http://schemas.openxmlformats.org/officeDocument/2006/relationships/tags" Target="../tags/tag407.xml"/><Relationship Id="rId3" Type="http://schemas.openxmlformats.org/officeDocument/2006/relationships/tags" Target="../tags/tag35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54.xml"/><Relationship Id="rId1" Type="http://schemas.openxmlformats.org/officeDocument/2006/relationships/tags" Target="../tags/tag353.xml"/><Relationship Id="rId6" Type="http://schemas.openxmlformats.org/officeDocument/2006/relationships/tags" Target="../tags/tag358.xml"/><Relationship Id="rId11" Type="http://schemas.openxmlformats.org/officeDocument/2006/relationships/image" Target="../media/image66.png"/><Relationship Id="rId5" Type="http://schemas.openxmlformats.org/officeDocument/2006/relationships/tags" Target="../tags/tag357.xml"/><Relationship Id="rId10" Type="http://schemas.openxmlformats.org/officeDocument/2006/relationships/tags" Target="../tags/tag403.xml"/><Relationship Id="rId4" Type="http://schemas.openxmlformats.org/officeDocument/2006/relationships/tags" Target="../tags/tag356.xml"/><Relationship Id="rId9" Type="http://schemas.openxmlformats.org/officeDocument/2006/relationships/image" Target="../media/image59.jpeg"/><Relationship Id="rId1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15.xml"/><Relationship Id="rId3" Type="http://schemas.openxmlformats.org/officeDocument/2006/relationships/tags" Target="../tags/tag364.xml"/><Relationship Id="rId7" Type="http://schemas.openxmlformats.org/officeDocument/2006/relationships/image" Target="../media/image59.jpeg"/><Relationship Id="rId12" Type="http://schemas.openxmlformats.org/officeDocument/2006/relationships/slide" Target="slide2.xml"/><Relationship Id="rId2" Type="http://schemas.openxmlformats.org/officeDocument/2006/relationships/tags" Target="../tags/tag363.xml"/><Relationship Id="rId1" Type="http://schemas.openxmlformats.org/officeDocument/2006/relationships/tags" Target="../tags/tag362.xml"/><Relationship Id="rId6" Type="http://schemas.openxmlformats.org/officeDocument/2006/relationships/notesSlide" Target="../notesSlides/notesSlide14.xml"/><Relationship Id="rId11" Type="http://schemas.openxmlformats.org/officeDocument/2006/relationships/image" Target="../media/image69.png"/><Relationship Id="rId5" Type="http://schemas.openxmlformats.org/officeDocument/2006/relationships/slideLayout" Target="../slideLayouts/slideLayout2.xml"/><Relationship Id="rId10" Type="http://schemas.openxmlformats.org/officeDocument/2006/relationships/tags" Target="../tags/tag417.xml"/><Relationship Id="rId4" Type="http://schemas.openxmlformats.org/officeDocument/2006/relationships/tags" Target="../tags/tag365.xml"/><Relationship Id="rId9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25.xml"/><Relationship Id="rId13" Type="http://schemas.openxmlformats.org/officeDocument/2006/relationships/tags" Target="../tags/tag430.xml"/><Relationship Id="rId3" Type="http://schemas.openxmlformats.org/officeDocument/2006/relationships/tags" Target="../tags/tag371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370.xml"/><Relationship Id="rId1" Type="http://schemas.openxmlformats.org/officeDocument/2006/relationships/tags" Target="../tags/tag36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1.jpeg"/><Relationship Id="rId5" Type="http://schemas.openxmlformats.org/officeDocument/2006/relationships/tags" Target="../tags/tag373.xml"/><Relationship Id="rId10" Type="http://schemas.openxmlformats.org/officeDocument/2006/relationships/image" Target="../media/image60.jpeg"/><Relationship Id="rId4" Type="http://schemas.openxmlformats.org/officeDocument/2006/relationships/tags" Target="../tags/tag372.xml"/><Relationship Id="rId9" Type="http://schemas.openxmlformats.org/officeDocument/2006/relationships/image" Target="../media/image70.png"/><Relationship Id="rId1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tags" Target="../tags/tag379.xml"/><Relationship Id="rId7" Type="http://schemas.openxmlformats.org/officeDocument/2006/relationships/tags" Target="../tags/tag438.xml"/><Relationship Id="rId2" Type="http://schemas.openxmlformats.org/officeDocument/2006/relationships/tags" Target="../tags/tag378.xml"/><Relationship Id="rId1" Type="http://schemas.openxmlformats.org/officeDocument/2006/relationships/tags" Target="../tags/tag377.xml"/><Relationship Id="rId6" Type="http://schemas.openxmlformats.org/officeDocument/2006/relationships/image" Target="../media/image61.jpeg"/><Relationship Id="rId11" Type="http://schemas.openxmlformats.org/officeDocument/2006/relationships/image" Target="../media/image75.png"/><Relationship Id="rId5" Type="http://schemas.openxmlformats.org/officeDocument/2006/relationships/notesSlide" Target="../notesSlides/notesSlide16.xml"/><Relationship Id="rId10" Type="http://schemas.openxmlformats.org/officeDocument/2006/relationships/tags" Target="../tags/tag440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12" Type="http://schemas.openxmlformats.org/officeDocument/2006/relationships/image" Target="../media/image14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image" Target="../media/image13.jpeg"/><Relationship Id="rId5" Type="http://schemas.openxmlformats.org/officeDocument/2006/relationships/tags" Target="../tags/tag74.xml"/><Relationship Id="rId10" Type="http://schemas.openxmlformats.org/officeDocument/2006/relationships/image" Target="../media/image12.jpeg"/><Relationship Id="rId4" Type="http://schemas.openxmlformats.org/officeDocument/2006/relationships/tags" Target="../tags/tag73.xml"/><Relationship Id="rId9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4.xml"/><Relationship Id="rId1" Type="http://schemas.openxmlformats.org/officeDocument/2006/relationships/tags" Target="../tags/tag383.xml"/><Relationship Id="rId6" Type="http://schemas.openxmlformats.org/officeDocument/2006/relationships/image" Target="../media/image61.jpeg"/><Relationship Id="rId5" Type="http://schemas.openxmlformats.org/officeDocument/2006/relationships/image" Target="../media/image76.png"/><Relationship Id="rId4" Type="http://schemas.openxmlformats.org/officeDocument/2006/relationships/tags" Target="../tags/tag44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tags" Target="../tags/tag387.xml"/><Relationship Id="rId7" Type="http://schemas.openxmlformats.org/officeDocument/2006/relationships/image" Target="../media/image61.jpeg"/><Relationship Id="rId2" Type="http://schemas.openxmlformats.org/officeDocument/2006/relationships/tags" Target="../tags/tag386.xml"/><Relationship Id="rId1" Type="http://schemas.openxmlformats.org/officeDocument/2006/relationships/tags" Target="../tags/tag385.xml"/><Relationship Id="rId6" Type="http://schemas.openxmlformats.org/officeDocument/2006/relationships/image" Target="../media/image77.png"/><Relationship Id="rId5" Type="http://schemas.openxmlformats.org/officeDocument/2006/relationships/tags" Target="../tags/tag447.xml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tags" Target="../tags/tag390.xml"/><Relationship Id="rId7" Type="http://schemas.openxmlformats.org/officeDocument/2006/relationships/notesSlide" Target="../notesSlides/notesSlide17.xml"/><Relationship Id="rId12" Type="http://schemas.openxmlformats.org/officeDocument/2006/relationships/image" Target="../media/image80.png"/><Relationship Id="rId2" Type="http://schemas.openxmlformats.org/officeDocument/2006/relationships/tags" Target="../tags/tag389.xml"/><Relationship Id="rId1" Type="http://schemas.openxmlformats.org/officeDocument/2006/relationships/tags" Target="../tags/tag388.xml"/><Relationship Id="rId6" Type="http://schemas.openxmlformats.org/officeDocument/2006/relationships/slideLayout" Target="../slideLayouts/slideLayout2.xml"/><Relationship Id="rId11" Type="http://schemas.openxmlformats.org/officeDocument/2006/relationships/tags" Target="../tags/tag460.xml"/><Relationship Id="rId5" Type="http://schemas.openxmlformats.org/officeDocument/2006/relationships/tags" Target="../tags/tag392.xml"/><Relationship Id="rId15" Type="http://schemas.openxmlformats.org/officeDocument/2006/relationships/image" Target="../media/image81.png"/><Relationship Id="rId10" Type="http://schemas.openxmlformats.org/officeDocument/2006/relationships/image" Target="../media/image79.png"/><Relationship Id="rId4" Type="http://schemas.openxmlformats.org/officeDocument/2006/relationships/tags" Target="../tags/tag391.xml"/><Relationship Id="rId9" Type="http://schemas.openxmlformats.org/officeDocument/2006/relationships/tags" Target="../tags/tag457.xml"/><Relationship Id="rId14" Type="http://schemas.openxmlformats.org/officeDocument/2006/relationships/tags" Target="../tags/tag46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tags" Target="../tags/tag398.xml"/><Relationship Id="rId7" Type="http://schemas.openxmlformats.org/officeDocument/2006/relationships/tags" Target="../tags/tag470.xml"/><Relationship Id="rId2" Type="http://schemas.openxmlformats.org/officeDocument/2006/relationships/tags" Target="../tags/tag397.xml"/><Relationship Id="rId1" Type="http://schemas.openxmlformats.org/officeDocument/2006/relationships/tags" Target="../tags/tag396.xml"/><Relationship Id="rId6" Type="http://schemas.openxmlformats.org/officeDocument/2006/relationships/image" Target="../media/image62.jpeg"/><Relationship Id="rId11" Type="http://schemas.openxmlformats.org/officeDocument/2006/relationships/image" Target="../media/image83.png"/><Relationship Id="rId5" Type="http://schemas.openxmlformats.org/officeDocument/2006/relationships/notesSlide" Target="../notesSlides/notesSlide18.xml"/><Relationship Id="rId10" Type="http://schemas.openxmlformats.org/officeDocument/2006/relationships/tags" Target="../tags/tag472.xml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tags" Target="../tags/tag405.xml"/><Relationship Id="rId7" Type="http://schemas.openxmlformats.org/officeDocument/2006/relationships/image" Target="../media/image62.jpeg"/><Relationship Id="rId2" Type="http://schemas.openxmlformats.org/officeDocument/2006/relationships/tags" Target="../tags/tag404.xml"/><Relationship Id="rId1" Type="http://schemas.openxmlformats.org/officeDocument/2006/relationships/tags" Target="../tags/tag402.xml"/><Relationship Id="rId6" Type="http://schemas.openxmlformats.org/officeDocument/2006/relationships/image" Target="../media/image84.png"/><Relationship Id="rId5" Type="http://schemas.openxmlformats.org/officeDocument/2006/relationships/tags" Target="../tags/tag475.xml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3.jpeg"/><Relationship Id="rId2" Type="http://schemas.openxmlformats.org/officeDocument/2006/relationships/tags" Target="../tags/tag408.xml"/><Relationship Id="rId1" Type="http://schemas.openxmlformats.org/officeDocument/2006/relationships/tags" Target="../tags/tag406.xml"/><Relationship Id="rId6" Type="http://schemas.openxmlformats.org/officeDocument/2006/relationships/image" Target="../media/image85.png"/><Relationship Id="rId5" Type="http://schemas.openxmlformats.org/officeDocument/2006/relationships/tags" Target="../tags/tag484.xml"/><Relationship Id="rId4" Type="http://schemas.openxmlformats.org/officeDocument/2006/relationships/notesSlide" Target="../notesSlides/notesSlide19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tags" Target="../tags/tag414.xml"/><Relationship Id="rId7" Type="http://schemas.openxmlformats.org/officeDocument/2006/relationships/tags" Target="../tags/tag492.xml"/><Relationship Id="rId2" Type="http://schemas.openxmlformats.org/officeDocument/2006/relationships/tags" Target="../tags/tag413.xml"/><Relationship Id="rId1" Type="http://schemas.openxmlformats.org/officeDocument/2006/relationships/tags" Target="../tags/tag412.xml"/><Relationship Id="rId6" Type="http://schemas.openxmlformats.org/officeDocument/2006/relationships/notesSlide" Target="../notesSlides/notesSlide20.xml"/><Relationship Id="rId11" Type="http://schemas.openxmlformats.org/officeDocument/2006/relationships/image" Target="../media/image63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8.png"/><Relationship Id="rId4" Type="http://schemas.openxmlformats.org/officeDocument/2006/relationships/tags" Target="../tags/tag416.xml"/><Relationship Id="rId9" Type="http://schemas.openxmlformats.org/officeDocument/2006/relationships/tags" Target="../tags/tag49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tags" Target="../tags/tag423.xml"/><Relationship Id="rId7" Type="http://schemas.openxmlformats.org/officeDocument/2006/relationships/tags" Target="../tags/tag503.xml"/><Relationship Id="rId2" Type="http://schemas.openxmlformats.org/officeDocument/2006/relationships/tags" Target="../tags/tag422.xml"/><Relationship Id="rId1" Type="http://schemas.openxmlformats.org/officeDocument/2006/relationships/tags" Target="../tags/tag421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10" Type="http://schemas.openxmlformats.org/officeDocument/2006/relationships/slide" Target="slide2.xml"/><Relationship Id="rId4" Type="http://schemas.openxmlformats.org/officeDocument/2006/relationships/tags" Target="../tags/tag424.xml"/><Relationship Id="rId9" Type="http://schemas.openxmlformats.org/officeDocument/2006/relationships/image" Target="../media/image6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31.xml"/><Relationship Id="rId1" Type="http://schemas.openxmlformats.org/officeDocument/2006/relationships/tags" Target="../tags/tag429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441.xml"/><Relationship Id="rId13" Type="http://schemas.openxmlformats.org/officeDocument/2006/relationships/tags" Target="../tags/tag448.xml"/><Relationship Id="rId3" Type="http://schemas.openxmlformats.org/officeDocument/2006/relationships/tags" Target="../tags/tag434.xml"/><Relationship Id="rId7" Type="http://schemas.openxmlformats.org/officeDocument/2006/relationships/tags" Target="../tags/tag439.xml"/><Relationship Id="rId12" Type="http://schemas.openxmlformats.org/officeDocument/2006/relationships/tags" Target="../tags/tag446.xml"/><Relationship Id="rId2" Type="http://schemas.openxmlformats.org/officeDocument/2006/relationships/tags" Target="../tags/tag433.xml"/><Relationship Id="rId1" Type="http://schemas.openxmlformats.org/officeDocument/2006/relationships/tags" Target="../tags/tag432.xml"/><Relationship Id="rId6" Type="http://schemas.openxmlformats.org/officeDocument/2006/relationships/tags" Target="../tags/tag437.xml"/><Relationship Id="rId11" Type="http://schemas.openxmlformats.org/officeDocument/2006/relationships/tags" Target="../tags/tag445.xml"/><Relationship Id="rId5" Type="http://schemas.openxmlformats.org/officeDocument/2006/relationships/tags" Target="../tags/tag436.xml"/><Relationship Id="rId10" Type="http://schemas.openxmlformats.org/officeDocument/2006/relationships/tags" Target="../tags/tag444.xml"/><Relationship Id="rId4" Type="http://schemas.openxmlformats.org/officeDocument/2006/relationships/tags" Target="../tags/tag435.xml"/><Relationship Id="rId9" Type="http://schemas.openxmlformats.org/officeDocument/2006/relationships/tags" Target="../tags/tag442.xml"/><Relationship Id="rId1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tags" Target="../tags/tag464.xml"/><Relationship Id="rId18" Type="http://schemas.openxmlformats.org/officeDocument/2006/relationships/tags" Target="../tags/tag469.xml"/><Relationship Id="rId26" Type="http://schemas.openxmlformats.org/officeDocument/2006/relationships/image" Target="../media/image65.png"/><Relationship Id="rId39" Type="http://schemas.openxmlformats.org/officeDocument/2006/relationships/image" Target="../media/image98.png"/><Relationship Id="rId21" Type="http://schemas.openxmlformats.org/officeDocument/2006/relationships/tags" Target="../tags/tag474.xml"/><Relationship Id="rId34" Type="http://schemas.openxmlformats.org/officeDocument/2006/relationships/image" Target="../media/image93.png"/><Relationship Id="rId7" Type="http://schemas.openxmlformats.org/officeDocument/2006/relationships/tags" Target="../tags/tag455.xml"/><Relationship Id="rId2" Type="http://schemas.openxmlformats.org/officeDocument/2006/relationships/tags" Target="../tags/tag450.xml"/><Relationship Id="rId16" Type="http://schemas.openxmlformats.org/officeDocument/2006/relationships/tags" Target="../tags/tag467.xml"/><Relationship Id="rId20" Type="http://schemas.openxmlformats.org/officeDocument/2006/relationships/tags" Target="../tags/tag473.xml"/><Relationship Id="rId29" Type="http://schemas.openxmlformats.org/officeDocument/2006/relationships/image" Target="../media/image78.png"/><Relationship Id="rId41" Type="http://schemas.openxmlformats.org/officeDocument/2006/relationships/image" Target="../media/image100.png"/><Relationship Id="rId1" Type="http://schemas.openxmlformats.org/officeDocument/2006/relationships/tags" Target="../tags/tag449.xml"/><Relationship Id="rId6" Type="http://schemas.openxmlformats.org/officeDocument/2006/relationships/tags" Target="../tags/tag454.xml"/><Relationship Id="rId11" Type="http://schemas.openxmlformats.org/officeDocument/2006/relationships/tags" Target="../tags/tag461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91.png"/><Relationship Id="rId37" Type="http://schemas.openxmlformats.org/officeDocument/2006/relationships/image" Target="../media/image96.png"/><Relationship Id="rId40" Type="http://schemas.openxmlformats.org/officeDocument/2006/relationships/image" Target="../media/image99.png"/><Relationship Id="rId5" Type="http://schemas.openxmlformats.org/officeDocument/2006/relationships/tags" Target="../tags/tag453.xml"/><Relationship Id="rId15" Type="http://schemas.openxmlformats.org/officeDocument/2006/relationships/tags" Target="../tags/tag466.xml"/><Relationship Id="rId23" Type="http://schemas.openxmlformats.org/officeDocument/2006/relationships/tags" Target="../tags/tag477.xml"/><Relationship Id="rId28" Type="http://schemas.openxmlformats.org/officeDocument/2006/relationships/image" Target="../media/image72.png"/><Relationship Id="rId36" Type="http://schemas.openxmlformats.org/officeDocument/2006/relationships/image" Target="../media/image95.png"/><Relationship Id="rId10" Type="http://schemas.openxmlformats.org/officeDocument/2006/relationships/tags" Target="../tags/tag459.xml"/><Relationship Id="rId19" Type="http://schemas.openxmlformats.org/officeDocument/2006/relationships/tags" Target="../tags/tag471.xml"/><Relationship Id="rId31" Type="http://schemas.openxmlformats.org/officeDocument/2006/relationships/image" Target="../media/image90.png"/><Relationship Id="rId4" Type="http://schemas.openxmlformats.org/officeDocument/2006/relationships/tags" Target="../tags/tag452.xml"/><Relationship Id="rId9" Type="http://schemas.openxmlformats.org/officeDocument/2006/relationships/tags" Target="../tags/tag458.xml"/><Relationship Id="rId14" Type="http://schemas.openxmlformats.org/officeDocument/2006/relationships/tags" Target="../tags/tag465.xml"/><Relationship Id="rId22" Type="http://schemas.openxmlformats.org/officeDocument/2006/relationships/tags" Target="../tags/tag476.xml"/><Relationship Id="rId27" Type="http://schemas.openxmlformats.org/officeDocument/2006/relationships/image" Target="../media/image71.png"/><Relationship Id="rId30" Type="http://schemas.openxmlformats.org/officeDocument/2006/relationships/image" Target="../media/image86.png"/><Relationship Id="rId35" Type="http://schemas.openxmlformats.org/officeDocument/2006/relationships/image" Target="../media/image94.png"/><Relationship Id="rId8" Type="http://schemas.openxmlformats.org/officeDocument/2006/relationships/tags" Target="../tags/tag456.xml"/><Relationship Id="rId3" Type="http://schemas.openxmlformats.org/officeDocument/2006/relationships/tags" Target="../tags/tag451.xml"/><Relationship Id="rId12" Type="http://schemas.openxmlformats.org/officeDocument/2006/relationships/tags" Target="../tags/tag463.xml"/><Relationship Id="rId17" Type="http://schemas.openxmlformats.org/officeDocument/2006/relationships/tags" Target="../tags/tag468.xml"/><Relationship Id="rId25" Type="http://schemas.openxmlformats.org/officeDocument/2006/relationships/audio" Target="../media/audio1.wav"/><Relationship Id="rId33" Type="http://schemas.openxmlformats.org/officeDocument/2006/relationships/image" Target="../media/image92.png"/><Relationship Id="rId38" Type="http://schemas.openxmlformats.org/officeDocument/2006/relationships/image" Target="../media/image9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tags" Target="../tags/tag8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image" Target="../media/image18.png"/><Relationship Id="rId5" Type="http://schemas.openxmlformats.org/officeDocument/2006/relationships/tags" Target="../tags/tag84.xml"/><Relationship Id="rId10" Type="http://schemas.openxmlformats.org/officeDocument/2006/relationships/image" Target="../media/image17.jpeg"/><Relationship Id="rId4" Type="http://schemas.openxmlformats.org/officeDocument/2006/relationships/tags" Target="../tags/tag83.xml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111.xml"/><Relationship Id="rId21" Type="http://schemas.openxmlformats.org/officeDocument/2006/relationships/tags" Target="../tags/tag106.xml"/><Relationship Id="rId42" Type="http://schemas.openxmlformats.org/officeDocument/2006/relationships/tags" Target="../tags/tag127.xml"/><Relationship Id="rId47" Type="http://schemas.openxmlformats.org/officeDocument/2006/relationships/tags" Target="../tags/tag132.xml"/><Relationship Id="rId63" Type="http://schemas.openxmlformats.org/officeDocument/2006/relationships/tags" Target="../tags/tag148.xml"/><Relationship Id="rId68" Type="http://schemas.openxmlformats.org/officeDocument/2006/relationships/image" Target="../media/image16.jpeg"/><Relationship Id="rId7" Type="http://schemas.openxmlformats.org/officeDocument/2006/relationships/tags" Target="../tags/tag92.xml"/><Relationship Id="rId71" Type="http://schemas.openxmlformats.org/officeDocument/2006/relationships/image" Target="../media/image20.png"/><Relationship Id="rId2" Type="http://schemas.openxmlformats.org/officeDocument/2006/relationships/tags" Target="../tags/tag87.xml"/><Relationship Id="rId16" Type="http://schemas.openxmlformats.org/officeDocument/2006/relationships/tags" Target="../tags/tag101.xml"/><Relationship Id="rId29" Type="http://schemas.openxmlformats.org/officeDocument/2006/relationships/tags" Target="../tags/tag114.xml"/><Relationship Id="rId11" Type="http://schemas.openxmlformats.org/officeDocument/2006/relationships/tags" Target="../tags/tag96.xml"/><Relationship Id="rId24" Type="http://schemas.openxmlformats.org/officeDocument/2006/relationships/tags" Target="../tags/tag109.xml"/><Relationship Id="rId32" Type="http://schemas.openxmlformats.org/officeDocument/2006/relationships/tags" Target="../tags/tag117.xml"/><Relationship Id="rId37" Type="http://schemas.openxmlformats.org/officeDocument/2006/relationships/tags" Target="../tags/tag122.xml"/><Relationship Id="rId40" Type="http://schemas.openxmlformats.org/officeDocument/2006/relationships/tags" Target="../tags/tag125.xml"/><Relationship Id="rId45" Type="http://schemas.openxmlformats.org/officeDocument/2006/relationships/tags" Target="../tags/tag130.xml"/><Relationship Id="rId53" Type="http://schemas.openxmlformats.org/officeDocument/2006/relationships/tags" Target="../tags/tag138.xml"/><Relationship Id="rId58" Type="http://schemas.openxmlformats.org/officeDocument/2006/relationships/tags" Target="../tags/tag143.xml"/><Relationship Id="rId66" Type="http://schemas.openxmlformats.org/officeDocument/2006/relationships/image" Target="../media/image19.jpeg"/><Relationship Id="rId5" Type="http://schemas.openxmlformats.org/officeDocument/2006/relationships/tags" Target="../tags/tag90.xml"/><Relationship Id="rId61" Type="http://schemas.openxmlformats.org/officeDocument/2006/relationships/tags" Target="../tags/tag146.xml"/><Relationship Id="rId19" Type="http://schemas.openxmlformats.org/officeDocument/2006/relationships/tags" Target="../tags/tag104.xml"/><Relationship Id="rId14" Type="http://schemas.openxmlformats.org/officeDocument/2006/relationships/tags" Target="../tags/tag99.xml"/><Relationship Id="rId22" Type="http://schemas.openxmlformats.org/officeDocument/2006/relationships/tags" Target="../tags/tag107.xml"/><Relationship Id="rId27" Type="http://schemas.openxmlformats.org/officeDocument/2006/relationships/tags" Target="../tags/tag112.xml"/><Relationship Id="rId30" Type="http://schemas.openxmlformats.org/officeDocument/2006/relationships/tags" Target="../tags/tag115.xml"/><Relationship Id="rId35" Type="http://schemas.openxmlformats.org/officeDocument/2006/relationships/tags" Target="../tags/tag120.xml"/><Relationship Id="rId43" Type="http://schemas.openxmlformats.org/officeDocument/2006/relationships/tags" Target="../tags/tag128.xml"/><Relationship Id="rId48" Type="http://schemas.openxmlformats.org/officeDocument/2006/relationships/tags" Target="../tags/tag133.xml"/><Relationship Id="rId56" Type="http://schemas.openxmlformats.org/officeDocument/2006/relationships/tags" Target="../tags/tag141.xml"/><Relationship Id="rId64" Type="http://schemas.openxmlformats.org/officeDocument/2006/relationships/tags" Target="../tags/tag149.xml"/><Relationship Id="rId69" Type="http://schemas.openxmlformats.org/officeDocument/2006/relationships/image" Target="../media/image17.jpeg"/><Relationship Id="rId8" Type="http://schemas.openxmlformats.org/officeDocument/2006/relationships/tags" Target="../tags/tag93.xml"/><Relationship Id="rId51" Type="http://schemas.openxmlformats.org/officeDocument/2006/relationships/tags" Target="../tags/tag136.xml"/><Relationship Id="rId3" Type="http://schemas.openxmlformats.org/officeDocument/2006/relationships/tags" Target="../tags/tag88.xml"/><Relationship Id="rId12" Type="http://schemas.openxmlformats.org/officeDocument/2006/relationships/tags" Target="../tags/tag97.xml"/><Relationship Id="rId17" Type="http://schemas.openxmlformats.org/officeDocument/2006/relationships/tags" Target="../tags/tag102.xml"/><Relationship Id="rId25" Type="http://schemas.openxmlformats.org/officeDocument/2006/relationships/tags" Target="../tags/tag110.xml"/><Relationship Id="rId33" Type="http://schemas.openxmlformats.org/officeDocument/2006/relationships/tags" Target="../tags/tag118.xml"/><Relationship Id="rId38" Type="http://schemas.openxmlformats.org/officeDocument/2006/relationships/tags" Target="../tags/tag123.xml"/><Relationship Id="rId46" Type="http://schemas.openxmlformats.org/officeDocument/2006/relationships/tags" Target="../tags/tag131.xml"/><Relationship Id="rId59" Type="http://schemas.openxmlformats.org/officeDocument/2006/relationships/tags" Target="../tags/tag144.xml"/><Relationship Id="rId67" Type="http://schemas.openxmlformats.org/officeDocument/2006/relationships/image" Target="../media/image15.jpeg"/><Relationship Id="rId20" Type="http://schemas.openxmlformats.org/officeDocument/2006/relationships/tags" Target="../tags/tag105.xml"/><Relationship Id="rId41" Type="http://schemas.openxmlformats.org/officeDocument/2006/relationships/tags" Target="../tags/tag126.xml"/><Relationship Id="rId54" Type="http://schemas.openxmlformats.org/officeDocument/2006/relationships/tags" Target="../tags/tag139.xml"/><Relationship Id="rId62" Type="http://schemas.openxmlformats.org/officeDocument/2006/relationships/tags" Target="../tags/tag147.xml"/><Relationship Id="rId70" Type="http://schemas.openxmlformats.org/officeDocument/2006/relationships/image" Target="../media/image13.jpeg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5" Type="http://schemas.openxmlformats.org/officeDocument/2006/relationships/tags" Target="../tags/tag100.xml"/><Relationship Id="rId23" Type="http://schemas.openxmlformats.org/officeDocument/2006/relationships/tags" Target="../tags/tag108.xml"/><Relationship Id="rId28" Type="http://schemas.openxmlformats.org/officeDocument/2006/relationships/tags" Target="../tags/tag113.xml"/><Relationship Id="rId36" Type="http://schemas.openxmlformats.org/officeDocument/2006/relationships/tags" Target="../tags/tag121.xml"/><Relationship Id="rId49" Type="http://schemas.openxmlformats.org/officeDocument/2006/relationships/tags" Target="../tags/tag134.xml"/><Relationship Id="rId57" Type="http://schemas.openxmlformats.org/officeDocument/2006/relationships/tags" Target="../tags/tag142.xml"/><Relationship Id="rId10" Type="http://schemas.openxmlformats.org/officeDocument/2006/relationships/tags" Target="../tags/tag95.xml"/><Relationship Id="rId31" Type="http://schemas.openxmlformats.org/officeDocument/2006/relationships/tags" Target="../tags/tag116.xml"/><Relationship Id="rId44" Type="http://schemas.openxmlformats.org/officeDocument/2006/relationships/tags" Target="../tags/tag129.xml"/><Relationship Id="rId52" Type="http://schemas.openxmlformats.org/officeDocument/2006/relationships/tags" Target="../tags/tag137.xml"/><Relationship Id="rId60" Type="http://schemas.openxmlformats.org/officeDocument/2006/relationships/tags" Target="../tags/tag145.xml"/><Relationship Id="rId65" Type="http://schemas.openxmlformats.org/officeDocument/2006/relationships/slideLayout" Target="../slideLayouts/slideLayout2.xml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3" Type="http://schemas.openxmlformats.org/officeDocument/2006/relationships/tags" Target="../tags/tag98.xml"/><Relationship Id="rId18" Type="http://schemas.openxmlformats.org/officeDocument/2006/relationships/tags" Target="../tags/tag103.xml"/><Relationship Id="rId39" Type="http://schemas.openxmlformats.org/officeDocument/2006/relationships/tags" Target="../tags/tag124.xml"/><Relationship Id="rId34" Type="http://schemas.openxmlformats.org/officeDocument/2006/relationships/tags" Target="../tags/tag119.xml"/><Relationship Id="rId50" Type="http://schemas.openxmlformats.org/officeDocument/2006/relationships/tags" Target="../tags/tag135.xml"/><Relationship Id="rId55" Type="http://schemas.openxmlformats.org/officeDocument/2006/relationships/tags" Target="../tags/tag140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62.xml"/><Relationship Id="rId18" Type="http://schemas.openxmlformats.org/officeDocument/2006/relationships/tags" Target="../tags/tag167.xml"/><Relationship Id="rId26" Type="http://schemas.openxmlformats.org/officeDocument/2006/relationships/tags" Target="../tags/tag175.xml"/><Relationship Id="rId3" Type="http://schemas.openxmlformats.org/officeDocument/2006/relationships/tags" Target="../tags/tag152.xml"/><Relationship Id="rId21" Type="http://schemas.openxmlformats.org/officeDocument/2006/relationships/tags" Target="../tags/tag170.xml"/><Relationship Id="rId7" Type="http://schemas.openxmlformats.org/officeDocument/2006/relationships/tags" Target="../tags/tag156.xml"/><Relationship Id="rId12" Type="http://schemas.openxmlformats.org/officeDocument/2006/relationships/tags" Target="../tags/tag161.xml"/><Relationship Id="rId17" Type="http://schemas.openxmlformats.org/officeDocument/2006/relationships/tags" Target="../tags/tag166.xml"/><Relationship Id="rId25" Type="http://schemas.openxmlformats.org/officeDocument/2006/relationships/tags" Target="../tags/tag174.xml"/><Relationship Id="rId33" Type="http://schemas.openxmlformats.org/officeDocument/2006/relationships/image" Target="../media/image22.png"/><Relationship Id="rId2" Type="http://schemas.openxmlformats.org/officeDocument/2006/relationships/tags" Target="../tags/tag151.xml"/><Relationship Id="rId16" Type="http://schemas.openxmlformats.org/officeDocument/2006/relationships/tags" Target="../tags/tag165.xml"/><Relationship Id="rId20" Type="http://schemas.openxmlformats.org/officeDocument/2006/relationships/tags" Target="../tags/tag169.xml"/><Relationship Id="rId29" Type="http://schemas.openxmlformats.org/officeDocument/2006/relationships/tags" Target="../tags/tag178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tags" Target="../tags/tag160.xml"/><Relationship Id="rId24" Type="http://schemas.openxmlformats.org/officeDocument/2006/relationships/tags" Target="../tags/tag173.xml"/><Relationship Id="rId32" Type="http://schemas.openxmlformats.org/officeDocument/2006/relationships/image" Target="../media/image21.png"/><Relationship Id="rId5" Type="http://schemas.openxmlformats.org/officeDocument/2006/relationships/tags" Target="../tags/tag154.xml"/><Relationship Id="rId15" Type="http://schemas.openxmlformats.org/officeDocument/2006/relationships/tags" Target="../tags/tag164.xml"/><Relationship Id="rId23" Type="http://schemas.openxmlformats.org/officeDocument/2006/relationships/tags" Target="../tags/tag172.xml"/><Relationship Id="rId28" Type="http://schemas.openxmlformats.org/officeDocument/2006/relationships/tags" Target="../tags/tag177.xml"/><Relationship Id="rId10" Type="http://schemas.openxmlformats.org/officeDocument/2006/relationships/tags" Target="../tags/tag159.xml"/><Relationship Id="rId19" Type="http://schemas.openxmlformats.org/officeDocument/2006/relationships/tags" Target="../tags/tag168.xml"/><Relationship Id="rId31" Type="http://schemas.openxmlformats.org/officeDocument/2006/relationships/audio" Target="../media/audio2.wav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tags" Target="../tags/tag163.xml"/><Relationship Id="rId22" Type="http://schemas.openxmlformats.org/officeDocument/2006/relationships/tags" Target="../tags/tag171.xml"/><Relationship Id="rId27" Type="http://schemas.openxmlformats.org/officeDocument/2006/relationships/tags" Target="../tags/tag176.xml"/><Relationship Id="rId30" Type="http://schemas.openxmlformats.org/officeDocument/2006/relationships/slideLayout" Target="../slideLayouts/slideLayout3.xml"/><Relationship Id="rId8" Type="http://schemas.openxmlformats.org/officeDocument/2006/relationships/tags" Target="../tags/tag15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86.xml"/><Relationship Id="rId3" Type="http://schemas.openxmlformats.org/officeDocument/2006/relationships/tags" Target="../tags/tag181.xml"/><Relationship Id="rId7" Type="http://schemas.openxmlformats.org/officeDocument/2006/relationships/tags" Target="../tags/tag185.xml"/><Relationship Id="rId12" Type="http://schemas.openxmlformats.org/officeDocument/2006/relationships/image" Target="../media/image25.png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11" Type="http://schemas.openxmlformats.org/officeDocument/2006/relationships/image" Target="../media/image24.jpeg"/><Relationship Id="rId5" Type="http://schemas.openxmlformats.org/officeDocument/2006/relationships/tags" Target="../tags/tag183.xml"/><Relationship Id="rId10" Type="http://schemas.openxmlformats.org/officeDocument/2006/relationships/image" Target="../media/image23.jpeg"/><Relationship Id="rId4" Type="http://schemas.openxmlformats.org/officeDocument/2006/relationships/tags" Target="../tags/tag182.xml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tags" Target="../tags/tag18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5" Type="http://schemas.openxmlformats.org/officeDocument/2006/relationships/tags" Target="../tags/tag191.xml"/><Relationship Id="rId4" Type="http://schemas.openxmlformats.org/officeDocument/2006/relationships/tags" Target="../tags/tag190.xml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-465378" y="104939"/>
            <a:ext cx="12990536" cy="6244490"/>
            <a:chOff x="-465378" y="104939"/>
            <a:chExt cx="12990536" cy="6244490"/>
          </a:xfrm>
        </p:grpSpPr>
        <p:sp>
          <p:nvSpPr>
            <p:cNvPr id="5" name="AutoShape 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5496912" y="1793226"/>
              <a:ext cx="5133948" cy="1134501"/>
            </a:xfrm>
            <a:prstGeom prst="roundRect">
              <a:avLst>
                <a:gd name="adj" fmla="val 16667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lIns="98745" tIns="49372" rIns="98745" bIns="49372" anchor="ctr"/>
            <a:lstStyle>
              <a:lvl1pPr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803275" indent="-30988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35075" indent="-24765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729105" indent="-24765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222500" indent="-24765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6797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31369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5941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40513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3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6.5.2</a:t>
              </a:r>
              <a:r>
                <a:rPr lang="zh-CN" altLang="en-US" sz="3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杠杆的应用</a:t>
              </a:r>
            </a:p>
          </p:txBody>
        </p:sp>
        <p:sp>
          <p:nvSpPr>
            <p:cNvPr id="6" name="圆角矩形​​ 1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736250" y="1269811"/>
              <a:ext cx="4536000" cy="648000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3200" kern="0">
                  <a:solidFill>
                    <a:srgbClr val="FFFF00"/>
                  </a:solidFill>
                  <a:cs typeface="Arial" panose="020B0604020202020204" pitchFamily="34" charset="0"/>
                  <a:sym typeface="Arial"/>
                </a:rPr>
                <a:t>第六章 力和机械</a:t>
              </a:r>
            </a:p>
          </p:txBody>
        </p:sp>
        <p:sp>
          <p:nvSpPr>
            <p:cNvPr id="8" name="文本框 7"/>
            <p:cNvSpPr txBox="1"/>
            <p:nvPr>
              <p:custDataLst>
                <p:tags r:id="rId4"/>
              </p:custDataLst>
            </p:nvPr>
          </p:nvSpPr>
          <p:spPr>
            <a:xfrm>
              <a:off x="-465378" y="104939"/>
              <a:ext cx="6096000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2025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物理八年级下册</a:t>
              </a:r>
            </a:p>
          </p:txBody>
        </p:sp>
        <p:grpSp>
          <p:nvGrpSpPr>
            <p:cNvPr id="9" name="组合 8"/>
            <p:cNvGrpSpPr/>
            <p:nvPr>
              <p:custDataLst>
                <p:tags r:id="rId5"/>
              </p:custDataLst>
            </p:nvPr>
          </p:nvGrpSpPr>
          <p:grpSpPr>
            <a:xfrm>
              <a:off x="-88308" y="421271"/>
              <a:ext cx="10325384" cy="5394009"/>
              <a:chOff x="-88308" y="421271"/>
              <a:chExt cx="10325384" cy="5394009"/>
            </a:xfrm>
          </p:grpSpPr>
          <p:sp>
            <p:nvSpPr>
              <p:cNvPr id="19" name="TextBox 8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6021553" y="3357228"/>
                <a:ext cx="4215523" cy="1384970"/>
              </a:xfrm>
              <a:prstGeom prst="rect">
                <a:avLst/>
              </a:prstGeom>
              <a:noFill/>
            </p:spPr>
            <p:txBody>
              <a:bodyPr wrap="square" lIns="91416" tIns="45708" rIns="91416" bIns="45708" rtlCol="0">
                <a:spAutoFit/>
              </a:bodyPr>
              <a:lstStyle>
                <a:defPPr>
                  <a:defRPr lang="zh-CN"/>
                </a:defPPr>
                <a:lvl1pPr>
                  <a:defRPr sz="2000">
                    <a:solidFill>
                      <a:schemeClr val="accent2"/>
                    </a:solidFill>
                    <a:latin typeface="+mn-ea"/>
                    <a:ea typeface="+mn-ea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授课教师：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80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 班      级</a:t>
                </a:r>
                <a:r>
                  <a:rPr lang="zh-CN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 时      间：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pic>
            <p:nvPicPr>
              <p:cNvPr id="20" name="图片 19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4">
                <a:alphaModFix amt="35000"/>
              </a:blip>
              <a:stretch>
                <a:fillRect/>
              </a:stretch>
            </p:blipFill>
            <p:spPr>
              <a:xfrm rot="21011104">
                <a:off x="2931774" y="3640664"/>
                <a:ext cx="1535614" cy="2174616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21" name="图片 20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5"/>
              <a:stretch>
                <a:fillRect/>
              </a:stretch>
            </p:blipFill>
            <p:spPr>
              <a:xfrm>
                <a:off x="-88308" y="421271"/>
                <a:ext cx="2174616" cy="2174616"/>
              </a:xfrm>
              <a:prstGeom prst="rect">
                <a:avLst/>
              </a:prstGeom>
            </p:spPr>
          </p:pic>
        </p:grpSp>
        <p:pic>
          <p:nvPicPr>
            <p:cNvPr id="18" name="图片 17" descr="图片包含 人, 女人, 站, 对着  描述已自动生成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9095644" y="1796453"/>
              <a:ext cx="3429514" cy="45529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 spd="slow">
    <p:push dir="u"/>
    <p:sndAc>
      <p:stSnd>
        <p:snd r:embed="rId1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:a16="http://schemas.microsoft.com/office/drawing/2014/main" id="{CDD1746A-C2BA-9220-A2BB-19644995A32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1163" y="1233488"/>
            <a:ext cx="5924550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Line 3">
            <a:extLst>
              <a:ext uri="{FF2B5EF4-FFF2-40B4-BE49-F238E27FC236}">
                <a16:creationId xmlns:a16="http://schemas.microsoft.com/office/drawing/2014/main" id="{1EDF1009-69D3-D66C-C5F6-24C958E24033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rot="19805124" flipV="1">
            <a:off x="7015163" y="2147888"/>
            <a:ext cx="1587" cy="914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36" name="Line 4">
            <a:extLst>
              <a:ext uri="{FF2B5EF4-FFF2-40B4-BE49-F238E27FC236}">
                <a16:creationId xmlns:a16="http://schemas.microsoft.com/office/drawing/2014/main" id="{C6EEC7BA-9766-970B-DFC5-946C5EBDC01F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rot="-1469804" flipH="1">
            <a:off x="5872163" y="3748088"/>
            <a:ext cx="0" cy="1371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37" name="Text Box 5">
            <a:extLst>
              <a:ext uri="{FF2B5EF4-FFF2-40B4-BE49-F238E27FC236}">
                <a16:creationId xmlns:a16="http://schemas.microsoft.com/office/drawing/2014/main" id="{6767614F-F2D5-BDC9-FE3E-9131CDCA3BD6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24563" y="1981200"/>
            <a:ext cx="685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lang="en-US" altLang="zh-CN" sz="2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23C24BB4-51AD-A1AB-D818-8C18959B0034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567363" y="4814888"/>
            <a:ext cx="990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lang="en-US" altLang="zh-CN" sz="2800" b="1" baseline="-25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44039" name="Text Box 7">
            <a:extLst>
              <a:ext uri="{FF2B5EF4-FFF2-40B4-BE49-F238E27FC236}">
                <a16:creationId xmlns:a16="http://schemas.microsoft.com/office/drawing/2014/main" id="{677DFEC3-589A-1A71-20CB-29A0DF6839E1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-1258762">
            <a:off x="4424363" y="4433888"/>
            <a:ext cx="1752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6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动力臂</a:t>
            </a:r>
            <a:r>
              <a:rPr lang="zh-CN" altLang="en-US" sz="2600" b="1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l</a:t>
            </a:r>
            <a:r>
              <a:rPr lang="en-US" altLang="zh-CN" sz="2600" b="1" baseline="-25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44040" name="Text Box 8">
            <a:extLst>
              <a:ext uri="{FF2B5EF4-FFF2-40B4-BE49-F238E27FC236}">
                <a16:creationId xmlns:a16="http://schemas.microsoft.com/office/drawing/2014/main" id="{1167CE13-F96D-6670-408F-181473FD08AA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-1307607">
            <a:off x="6024563" y="3733800"/>
            <a:ext cx="167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阻力臂</a:t>
            </a:r>
            <a:r>
              <a:rPr lang="zh-CN" altLang="en-US" sz="26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l</a:t>
            </a:r>
            <a:r>
              <a:rPr lang="en-US" altLang="zh-CN" sz="2600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44041" name="AutoShape 9">
            <a:extLst>
              <a:ext uri="{FF2B5EF4-FFF2-40B4-BE49-F238E27FC236}">
                <a16:creationId xmlns:a16="http://schemas.microsoft.com/office/drawing/2014/main" id="{7CAB0FFB-268F-C701-DBBC-C48757EFC58B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 rot="4132186">
            <a:off x="5872163" y="2452688"/>
            <a:ext cx="381000" cy="2819400"/>
          </a:xfrm>
          <a:prstGeom prst="rightBrace">
            <a:avLst>
              <a:gd name="adj1" fmla="val 98084"/>
              <a:gd name="adj2" fmla="val 50000"/>
            </a:avLst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en-US" sz="3200" b="1">
              <a:solidFill>
                <a:schemeClr val="hlin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4042" name="Oval 10">
            <a:extLst>
              <a:ext uri="{FF2B5EF4-FFF2-40B4-BE49-F238E27FC236}">
                <a16:creationId xmlns:a16="http://schemas.microsoft.com/office/drawing/2014/main" id="{0BEF2C7A-9A3F-C516-48DB-63FA7667D04E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243763" y="2986088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44043" name="Group 11">
            <a:extLst>
              <a:ext uri="{FF2B5EF4-FFF2-40B4-BE49-F238E27FC236}">
                <a16:creationId xmlns:a16="http://schemas.microsoft.com/office/drawing/2014/main" id="{C7236D59-78DB-D7A2-6DFE-9D62AA2198CA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4500563" y="3519488"/>
            <a:ext cx="533400" cy="685800"/>
            <a:chOff x="0" y="0"/>
            <a:chExt cx="336" cy="432"/>
          </a:xfrm>
        </p:grpSpPr>
        <p:sp>
          <p:nvSpPr>
            <p:cNvPr id="44053" name="Oval 12">
              <a:extLst>
                <a:ext uri="{FF2B5EF4-FFF2-40B4-BE49-F238E27FC236}">
                  <a16:creationId xmlns:a16="http://schemas.microsoft.com/office/drawing/2014/main" id="{B90A5FF9-C493-6132-EC93-F086D2EC0AD8}"/>
                </a:ext>
              </a:extLst>
            </p:cNvPr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8" y="336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4054" name="Text Box 13">
              <a:extLst>
                <a:ext uri="{FF2B5EF4-FFF2-40B4-BE49-F238E27FC236}">
                  <a16:creationId xmlns:a16="http://schemas.microsoft.com/office/drawing/2014/main" id="{B4E02D98-66D4-0072-F6B4-05302FD02F22}"/>
                </a:ext>
              </a:extLst>
            </p:cNvPr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0" y="0"/>
              <a:ext cx="336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O</a:t>
              </a:r>
            </a:p>
          </p:txBody>
        </p:sp>
      </p:grpSp>
      <p:sp>
        <p:nvSpPr>
          <p:cNvPr id="44044" name="Oval 14">
            <a:extLst>
              <a:ext uri="{FF2B5EF4-FFF2-40B4-BE49-F238E27FC236}">
                <a16:creationId xmlns:a16="http://schemas.microsoft.com/office/drawing/2014/main" id="{71EA8FEC-BB4E-5190-B8AA-BFE69C68576E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491163" y="3671888"/>
            <a:ext cx="152400" cy="152400"/>
          </a:xfrm>
          <a:prstGeom prst="ellipse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4045" name="AutoShape 15">
            <a:extLst>
              <a:ext uri="{FF2B5EF4-FFF2-40B4-BE49-F238E27FC236}">
                <a16:creationId xmlns:a16="http://schemas.microsoft.com/office/drawing/2014/main" id="{A1480478-2B51-70AB-1EB7-315133668011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 rot="15152475" flipV="1">
            <a:off x="4960938" y="3700463"/>
            <a:ext cx="381000" cy="914400"/>
          </a:xfrm>
          <a:prstGeom prst="leftBrace">
            <a:avLst>
              <a:gd name="adj1" fmla="val 41000"/>
              <a:gd name="adj2" fmla="val 39000"/>
            </a:avLst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0192" name="AutoShape 16">
            <a:extLst>
              <a:ext uri="{FF2B5EF4-FFF2-40B4-BE49-F238E27FC236}">
                <a16:creationId xmlns:a16="http://schemas.microsoft.com/office/drawing/2014/main" id="{511E7432-954A-1DA9-A593-39401CC41CEF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7583488" y="2195513"/>
            <a:ext cx="2590800" cy="31242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  <a:effectLst>
            <a:outerShdw dist="107763" dir="2699999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800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由</a:t>
            </a:r>
            <a:r>
              <a:rPr lang="zh-CN" altLang="en-US" sz="2800" b="1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</a:t>
            </a:r>
            <a:r>
              <a:rPr lang="zh-CN" altLang="en-US" sz="2800" b="1" i="1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F</a:t>
            </a:r>
            <a:r>
              <a:rPr lang="zh-CN" altLang="en-US" sz="2800" b="1" baseline="-25000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1</a:t>
            </a:r>
            <a:r>
              <a:rPr lang="zh-CN" altLang="en-US" sz="2800" b="1" i="1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l</a:t>
            </a:r>
            <a:r>
              <a:rPr lang="zh-CN" altLang="en-US" sz="2800" b="1" baseline="-25000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1</a:t>
            </a:r>
            <a:r>
              <a:rPr lang="zh-CN" altLang="en-US" sz="2800" b="1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=</a:t>
            </a:r>
            <a:r>
              <a:rPr lang="zh-CN" altLang="en-US" sz="2800" b="1" i="1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F</a:t>
            </a:r>
            <a:r>
              <a:rPr lang="zh-CN" altLang="en-US" sz="2800" b="1" baseline="-25000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2</a:t>
            </a:r>
            <a:r>
              <a:rPr lang="zh-CN" altLang="en-US" sz="2800" b="1" i="1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l</a:t>
            </a:r>
            <a:r>
              <a:rPr lang="zh-CN" altLang="en-US" sz="2800" b="1" baseline="-25000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2</a:t>
            </a:r>
            <a:endParaRPr lang="zh-CN" altLang="en-US" sz="2800" b="1" noProof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  <a:p>
            <a:pPr algn="ctr">
              <a:spcBef>
                <a:spcPct val="50000"/>
              </a:spcBef>
              <a:defRPr/>
            </a:pPr>
            <a:r>
              <a:rPr lang="zh-CN" altLang="en-US" sz="2800" b="1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∵</a:t>
            </a:r>
            <a:r>
              <a:rPr lang="zh-CN" altLang="en-US" sz="2800" b="1" i="1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l</a:t>
            </a:r>
            <a:r>
              <a:rPr lang="zh-CN" altLang="en-US" sz="2800" b="1" baseline="-25000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1</a:t>
            </a:r>
            <a:r>
              <a:rPr lang="zh-CN" altLang="en-US" sz="2800" b="1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〈 </a:t>
            </a:r>
            <a:r>
              <a:rPr lang="zh-CN" altLang="en-US" sz="2800" b="1" i="1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l</a:t>
            </a:r>
            <a:r>
              <a:rPr lang="zh-CN" altLang="en-US" sz="2800" b="1" baseline="-25000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2</a:t>
            </a:r>
            <a:endParaRPr lang="zh-CN" altLang="en-US" sz="2800" b="1" noProof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  <a:p>
            <a:pPr algn="ctr">
              <a:spcBef>
                <a:spcPct val="50000"/>
              </a:spcBef>
              <a:defRPr/>
            </a:pPr>
            <a:r>
              <a:rPr lang="zh-CN" altLang="en-US" sz="2800" b="1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∴</a:t>
            </a:r>
            <a:r>
              <a:rPr lang="zh-CN" altLang="en-US" sz="2800" b="1" i="1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F</a:t>
            </a:r>
            <a:r>
              <a:rPr lang="zh-CN" altLang="en-US" sz="2800" b="1" baseline="-25000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1</a:t>
            </a:r>
            <a:r>
              <a:rPr lang="zh-CN" altLang="en-US" sz="2800" b="1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〉 </a:t>
            </a:r>
            <a:r>
              <a:rPr lang="zh-CN" altLang="en-US" sz="2800" b="1" i="1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F</a:t>
            </a:r>
            <a:r>
              <a:rPr lang="zh-CN" altLang="en-US" sz="2800" b="1" baseline="-25000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2</a:t>
            </a:r>
            <a:endParaRPr lang="zh-CN" altLang="en-US" sz="2800" b="1" noProof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  <a:p>
            <a:pPr algn="ctr">
              <a:spcBef>
                <a:spcPct val="50000"/>
              </a:spcBef>
              <a:defRPr/>
            </a:pPr>
            <a:r>
              <a:rPr lang="zh-CN" altLang="en-US" sz="2800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这是费力杠杆</a:t>
            </a:r>
          </a:p>
        </p:txBody>
      </p:sp>
      <p:grpSp>
        <p:nvGrpSpPr>
          <p:cNvPr id="3" name="Group 17">
            <a:extLst>
              <a:ext uri="{FF2B5EF4-FFF2-40B4-BE49-F238E27FC236}">
                <a16:creationId xmlns:a16="http://schemas.microsoft.com/office/drawing/2014/main" id="{64C9F2D3-99D8-9274-FF9A-B4319E66CEB7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>
            <a:off x="6708775" y="466725"/>
            <a:ext cx="3657600" cy="1498600"/>
            <a:chOff x="0" y="0"/>
            <a:chExt cx="2304" cy="944"/>
          </a:xfrm>
        </p:grpSpPr>
        <p:pic>
          <p:nvPicPr>
            <p:cNvPr id="44051" name="Picture 18">
              <a:extLst>
                <a:ext uri="{FF2B5EF4-FFF2-40B4-BE49-F238E27FC236}">
                  <a16:creationId xmlns:a16="http://schemas.microsoft.com/office/drawing/2014/main" id="{EA8CA9F2-51D2-3E33-8DFA-A1330434A20E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2304" cy="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52" name="Rectangle 19">
              <a:extLst>
                <a:ext uri="{FF2B5EF4-FFF2-40B4-BE49-F238E27FC236}">
                  <a16:creationId xmlns:a16="http://schemas.microsoft.com/office/drawing/2014/main" id="{511E98A5-317E-F892-0D83-979C6AAF76CB}"/>
                </a:ext>
              </a:extLst>
            </p:cNvPr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807" y="214"/>
              <a:ext cx="1011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费力杠杆</a:t>
              </a:r>
            </a:p>
          </p:txBody>
        </p:sp>
      </p:grpSp>
      <p:sp>
        <p:nvSpPr>
          <p:cNvPr id="44048" name="Line 20">
            <a:extLst>
              <a:ext uri="{FF2B5EF4-FFF2-40B4-BE49-F238E27FC236}">
                <a16:creationId xmlns:a16="http://schemas.microsoft.com/office/drawing/2014/main" id="{FDF19859-4D49-608E-31D5-DF07F3299839}"/>
              </a:ext>
            </a:extLst>
          </p:cNvPr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652963" y="3810000"/>
            <a:ext cx="914400" cy="304800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49" name="Line 21">
            <a:extLst>
              <a:ext uri="{FF2B5EF4-FFF2-40B4-BE49-F238E27FC236}">
                <a16:creationId xmlns:a16="http://schemas.microsoft.com/office/drawing/2014/main" id="{496D0F31-734C-7D5C-4FF7-1EB2458E0C44}"/>
              </a:ext>
            </a:extLst>
          </p:cNvPr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4652963" y="3048000"/>
            <a:ext cx="2590800" cy="10668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50" name="文本框 4103">
            <a:extLst>
              <a:ext uri="{FF2B5EF4-FFF2-40B4-BE49-F238E27FC236}">
                <a16:creationId xmlns:a16="http://schemas.microsoft.com/office/drawing/2014/main" id="{E6DE2056-EFAA-59EC-E309-81F8D78895DB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19063" y="188913"/>
            <a:ext cx="1295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DF745CE3-EB9F-3276-3668-CC2D1E228468}"/>
              </a:ext>
            </a:extLst>
          </p:cNvPr>
          <p:cNvSpPr txBox="1">
            <a:spLocks noRot="1" noChangeArrowheads="1"/>
          </p:cNvSpPr>
          <p:nvPr>
            <p:custDataLst>
              <p:tags r:id="rId1"/>
            </p:custDataLst>
          </p:nvPr>
        </p:nvSpPr>
        <p:spPr bwMode="auto">
          <a:xfrm>
            <a:off x="1927225" y="673100"/>
            <a:ext cx="8208963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费力杠杆：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zh-CN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	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动力臂小于阻力臂，动力大于阻力。</a:t>
            </a: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D0475724-D6D8-1673-E033-9880B6B0DB03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79650" y="2138363"/>
            <a:ext cx="7524750" cy="720725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25400">
            <a:solidFill>
              <a:srgbClr val="3D8F95"/>
            </a:solidFill>
            <a:rou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在生活中，你还发现了哪些工具是费力杠杆？</a:t>
            </a:r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A29622B7-CDDB-124B-22E9-3C6B30150A9B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22513" y="5151438"/>
            <a:ext cx="7704137" cy="1263650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25400">
            <a:solidFill>
              <a:srgbClr val="3D8F95"/>
            </a:solidFill>
            <a:rou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使用费力杠杆，虽然费了力，但却省了动力作用点移动的距离。</a:t>
            </a:r>
          </a:p>
        </p:txBody>
      </p:sp>
      <p:grpSp>
        <p:nvGrpSpPr>
          <p:cNvPr id="2" name="组合 25605">
            <a:extLst>
              <a:ext uri="{FF2B5EF4-FFF2-40B4-BE49-F238E27FC236}">
                <a16:creationId xmlns:a16="http://schemas.microsoft.com/office/drawing/2014/main" id="{1487B8D5-52F7-558F-CD22-4BBEF285AF34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2279650" y="3213100"/>
            <a:ext cx="7561263" cy="1714500"/>
            <a:chOff x="476" y="2160"/>
            <a:chExt cx="4763" cy="1080"/>
          </a:xfrm>
        </p:grpSpPr>
        <p:pic>
          <p:nvPicPr>
            <p:cNvPr id="25607" name="Picture 3">
              <a:extLst>
                <a:ext uri="{FF2B5EF4-FFF2-40B4-BE49-F238E27FC236}">
                  <a16:creationId xmlns:a16="http://schemas.microsoft.com/office/drawing/2014/main" id="{47C19ADD-2D74-BA39-5D01-39BC3D975CEB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/>
            <a:srcRect l="9166" t="23882" b="22653"/>
            <a:stretch>
              <a:fillRect/>
            </a:stretch>
          </p:blipFill>
          <p:spPr>
            <a:xfrm>
              <a:off x="476" y="2251"/>
              <a:ext cx="1624" cy="928"/>
            </a:xfrm>
            <a:prstGeom prst="rect">
              <a:avLst/>
            </a:prstGeom>
            <a:noFill/>
            <a:ln w="57150" cap="flat" cmpd="sng">
              <a:solidFill>
                <a:schemeClr val="accent5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pic>
          <p:nvPicPr>
            <p:cNvPr id="45064" name="Picture 4" descr="http://home.lnfisher.com/attachment/200911/2/48650_125717525062T4.jpg">
              <a:extLst>
                <a:ext uri="{FF2B5EF4-FFF2-40B4-BE49-F238E27FC236}">
                  <a16:creationId xmlns:a16="http://schemas.microsoft.com/office/drawing/2014/main" id="{22EFBCF0-3B7A-64A7-479F-10A290D8AC79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53" t="33846" r="28697" b="25000"/>
            <a:stretch>
              <a:fillRect/>
            </a:stretch>
          </p:blipFill>
          <p:spPr bwMode="auto">
            <a:xfrm>
              <a:off x="2200" y="2224"/>
              <a:ext cx="1588" cy="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5" name="Picture 3">
              <a:extLst>
                <a:ext uri="{FF2B5EF4-FFF2-40B4-BE49-F238E27FC236}">
                  <a16:creationId xmlns:a16="http://schemas.microsoft.com/office/drawing/2014/main" id="{30408897-F2B5-8C19-351C-84FA96ED1969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82" y="2160"/>
              <a:ext cx="1357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062" name="文本框 4103">
            <a:extLst>
              <a:ext uri="{FF2B5EF4-FFF2-40B4-BE49-F238E27FC236}">
                <a16:creationId xmlns:a16="http://schemas.microsoft.com/office/drawing/2014/main" id="{FEFEA7FA-C74A-D10C-9348-1E1258FF0E87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9063" y="188913"/>
            <a:ext cx="1295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D554AED4-A227-19C3-99DD-7369427572F4}"/>
              </a:ext>
            </a:extLst>
          </p:cNvPr>
          <p:cNvSpPr txBox="1">
            <a:spLocks noRot="1" noChangeArrowheads="1"/>
          </p:cNvSpPr>
          <p:nvPr>
            <p:custDataLst>
              <p:tags r:id="rId1"/>
            </p:custDataLst>
          </p:nvPr>
        </p:nvSpPr>
        <p:spPr bwMode="auto">
          <a:xfrm>
            <a:off x="1903413" y="663575"/>
            <a:ext cx="8208962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等臂杠杆：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zh-CN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	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动力臂等于阻力臂，动力等于阻力。</a:t>
            </a: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8B73AB87-8DF3-0693-C8A6-004E27C4AB88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19388" y="2009775"/>
            <a:ext cx="6992937" cy="576263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25400">
            <a:solidFill>
              <a:srgbClr val="3D8F95"/>
            </a:solidFill>
            <a:rou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物理实验室中，我们使用的天平就是等臂杠杆。</a:t>
            </a:r>
          </a:p>
        </p:txBody>
      </p:sp>
      <p:grpSp>
        <p:nvGrpSpPr>
          <p:cNvPr id="2" name="组合 26628">
            <a:extLst>
              <a:ext uri="{FF2B5EF4-FFF2-40B4-BE49-F238E27FC236}">
                <a16:creationId xmlns:a16="http://schemas.microsoft.com/office/drawing/2014/main" id="{F1A6B60B-6674-9B42-42F7-83DAC296B138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2701925" y="3163888"/>
            <a:ext cx="2879725" cy="2951162"/>
            <a:chOff x="885" y="1954"/>
            <a:chExt cx="1814" cy="1859"/>
          </a:xfrm>
        </p:grpSpPr>
        <p:pic>
          <p:nvPicPr>
            <p:cNvPr id="46089" name="图片 26629" descr="634353589942343750">
              <a:extLst>
                <a:ext uri="{FF2B5EF4-FFF2-40B4-BE49-F238E27FC236}">
                  <a16:creationId xmlns:a16="http://schemas.microsoft.com/office/drawing/2014/main" id="{04E3A5D9-F160-D23D-8A65-F3917CFA4A98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91" t="12138" r="20668" b="17363"/>
            <a:stretch>
              <a:fillRect/>
            </a:stretch>
          </p:blipFill>
          <p:spPr bwMode="auto">
            <a:xfrm>
              <a:off x="885" y="1954"/>
              <a:ext cx="1814" cy="1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90" name="TextBox 7">
              <a:extLst>
                <a:ext uri="{FF2B5EF4-FFF2-40B4-BE49-F238E27FC236}">
                  <a16:creationId xmlns:a16="http://schemas.microsoft.com/office/drawing/2014/main" id="{161E2E5A-D02A-4CE5-2DE1-E1AB217F93F5}"/>
                </a:ext>
              </a:extLst>
            </p:cNvPr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343" y="3503"/>
              <a:ext cx="947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600">
                  <a:latin typeface="黑体" panose="02010609060101010101" pitchFamily="49" charset="-122"/>
                  <a:ea typeface="黑体" panose="02010609060101010101" pitchFamily="49" charset="-122"/>
                </a:rPr>
                <a:t>托盘天平</a:t>
              </a:r>
            </a:p>
          </p:txBody>
        </p:sp>
      </p:grpSp>
      <p:grpSp>
        <p:nvGrpSpPr>
          <p:cNvPr id="3" name="组合 26631">
            <a:extLst>
              <a:ext uri="{FF2B5EF4-FFF2-40B4-BE49-F238E27FC236}">
                <a16:creationId xmlns:a16="http://schemas.microsoft.com/office/drawing/2014/main" id="{600914BA-5D83-872F-E16E-3B84E9FA848A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6743700" y="2836863"/>
            <a:ext cx="2797175" cy="3355975"/>
            <a:chOff x="3522" y="1707"/>
            <a:chExt cx="1626" cy="2114"/>
          </a:xfrm>
        </p:grpSpPr>
        <p:pic>
          <p:nvPicPr>
            <p:cNvPr id="46087" name="图片 26632" descr="1300682370795289056">
              <a:extLst>
                <a:ext uri="{FF2B5EF4-FFF2-40B4-BE49-F238E27FC236}">
                  <a16:creationId xmlns:a16="http://schemas.microsoft.com/office/drawing/2014/main" id="{8736249F-11B3-047C-3547-4EAC4F10779B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91" t="5331" r="12549" b="8649"/>
            <a:stretch>
              <a:fillRect/>
            </a:stretch>
          </p:blipFill>
          <p:spPr bwMode="auto">
            <a:xfrm>
              <a:off x="3522" y="1707"/>
              <a:ext cx="1626" cy="1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88" name="TextBox 7">
              <a:extLst>
                <a:ext uri="{FF2B5EF4-FFF2-40B4-BE49-F238E27FC236}">
                  <a16:creationId xmlns:a16="http://schemas.microsoft.com/office/drawing/2014/main" id="{E5DF8A33-211D-AD85-9F5C-4AB84E98D2E9}"/>
                </a:ext>
              </a:extLst>
            </p:cNvPr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682" y="3511"/>
              <a:ext cx="87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600">
                  <a:latin typeface="黑体" panose="02010609060101010101" pitchFamily="49" charset="-122"/>
                  <a:ea typeface="黑体" panose="02010609060101010101" pitchFamily="49" charset="-122"/>
                </a:rPr>
                <a:t>物理天平</a:t>
              </a:r>
            </a:p>
          </p:txBody>
        </p:sp>
      </p:grpSp>
      <p:sp>
        <p:nvSpPr>
          <p:cNvPr id="46086" name="文本框 4103">
            <a:extLst>
              <a:ext uri="{FF2B5EF4-FFF2-40B4-BE49-F238E27FC236}">
                <a16:creationId xmlns:a16="http://schemas.microsoft.com/office/drawing/2014/main" id="{A837E509-4150-7937-0490-EE4FB29AE83B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9063" y="188913"/>
            <a:ext cx="1295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6">
            <a:extLst>
              <a:ext uri="{FF2B5EF4-FFF2-40B4-BE49-F238E27FC236}">
                <a16:creationId xmlns:a16="http://schemas.microsoft.com/office/drawing/2014/main" id="{310C4B61-E6AB-53CB-2EED-D1D12C94C874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119688" y="966788"/>
            <a:ext cx="21097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>
                <a:latin typeface="黑体" panose="02010609060101010101" pitchFamily="49" charset="-122"/>
                <a:ea typeface="黑体" panose="02010609060101010101" pitchFamily="49" charset="-122"/>
              </a:rPr>
              <a:t>人体的杠杆</a:t>
            </a:r>
          </a:p>
        </p:txBody>
      </p:sp>
      <p:pic>
        <p:nvPicPr>
          <p:cNvPr id="47107" name="图片 1">
            <a:extLst>
              <a:ext uri="{FF2B5EF4-FFF2-40B4-BE49-F238E27FC236}">
                <a16:creationId xmlns:a16="http://schemas.microsoft.com/office/drawing/2014/main" id="{5CA8B3FB-F68A-4306-7ACA-0B23A5F3E24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3338" y="1854200"/>
            <a:ext cx="266382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图片 2">
            <a:extLst>
              <a:ext uri="{FF2B5EF4-FFF2-40B4-BE49-F238E27FC236}">
                <a16:creationId xmlns:a16="http://schemas.microsoft.com/office/drawing/2014/main" id="{9A137D69-E05E-FA8E-040C-6740E52B3649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0550" y="2100263"/>
            <a:ext cx="2879725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图片 5">
            <a:extLst>
              <a:ext uri="{FF2B5EF4-FFF2-40B4-BE49-F238E27FC236}">
                <a16:creationId xmlns:a16="http://schemas.microsoft.com/office/drawing/2014/main" id="{CC530F5B-6ED3-23E2-10CB-1ED2192C7791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1863" y="4217988"/>
            <a:ext cx="865187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图片 6">
            <a:extLst>
              <a:ext uri="{FF2B5EF4-FFF2-40B4-BE49-F238E27FC236}">
                <a16:creationId xmlns:a16="http://schemas.microsoft.com/office/drawing/2014/main" id="{B6A220C9-6301-8870-0DCE-5908599B4C8F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9688" y="4157663"/>
            <a:ext cx="158115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图片 7">
            <a:extLst>
              <a:ext uri="{FF2B5EF4-FFF2-40B4-BE49-F238E27FC236}">
                <a16:creationId xmlns:a16="http://schemas.microsoft.com/office/drawing/2014/main" id="{EE80CEF9-5998-B4D2-A137-445299BDB748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4413" y="4149725"/>
            <a:ext cx="1584325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12" name="组合 19487">
            <a:extLst>
              <a:ext uri="{FF2B5EF4-FFF2-40B4-BE49-F238E27FC236}">
                <a16:creationId xmlns:a16="http://schemas.microsoft.com/office/drawing/2014/main" id="{34C815F3-7558-63CF-6D80-10DB7B949E44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3173413" y="717550"/>
            <a:ext cx="1905000" cy="914400"/>
            <a:chOff x="0" y="0"/>
            <a:chExt cx="1200" cy="576"/>
          </a:xfrm>
        </p:grpSpPr>
        <p:sp>
          <p:nvSpPr>
            <p:cNvPr id="47114" name="流程图: 合并 19488">
              <a:extLst>
                <a:ext uri="{FF2B5EF4-FFF2-40B4-BE49-F238E27FC236}">
                  <a16:creationId xmlns:a16="http://schemas.microsoft.com/office/drawing/2014/main" id="{32136067-E6F0-1972-3458-C231E9FDE5DB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0" y="48"/>
              <a:ext cx="1200" cy="528"/>
            </a:xfrm>
            <a:prstGeom prst="flowChartMerge">
              <a:avLst/>
            </a:prstGeom>
            <a:gradFill rotWithShape="0">
              <a:gsLst>
                <a:gs pos="0">
                  <a:srgbClr val="99CCFF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7115" name="文本框 19489">
              <a:extLst>
                <a:ext uri="{FF2B5EF4-FFF2-40B4-BE49-F238E27FC236}">
                  <a16:creationId xmlns:a16="http://schemas.microsoft.com/office/drawing/2014/main" id="{8129D494-850D-8351-A342-EFAC7565DC12}"/>
                </a:ext>
              </a:extLst>
            </p:cNvPr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44" y="0"/>
              <a:ext cx="88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3200" b="1">
                  <a:latin typeface="Times New Roman" panose="02020603050405020304" pitchFamily="18" charset="0"/>
                </a:rPr>
                <a:t>信息窗</a:t>
              </a:r>
            </a:p>
          </p:txBody>
        </p:sp>
      </p:grpSp>
      <p:sp>
        <p:nvSpPr>
          <p:cNvPr id="47113" name="文本框 4103">
            <a:extLst>
              <a:ext uri="{FF2B5EF4-FFF2-40B4-BE49-F238E27FC236}">
                <a16:creationId xmlns:a16="http://schemas.microsoft.com/office/drawing/2014/main" id="{29FB3042-CEF0-0DFF-0949-2CF6D98F85BD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9063" y="188913"/>
            <a:ext cx="1295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7227C30E-7BEF-3459-AAD8-376A286DB17F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12975" y="1368425"/>
            <a:ext cx="73437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下列工具在正常使用中，属于费力杠杆的是（    ） </a:t>
            </a:r>
          </a:p>
        </p:txBody>
      </p:sp>
      <p:sp>
        <p:nvSpPr>
          <p:cNvPr id="48131" name="TextBox 7">
            <a:extLst>
              <a:ext uri="{FF2B5EF4-FFF2-40B4-BE49-F238E27FC236}">
                <a16:creationId xmlns:a16="http://schemas.microsoft.com/office/drawing/2014/main" id="{B7616251-A8D0-2702-1857-8D7D6D747E2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73275" y="4797425"/>
            <a:ext cx="1622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1254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tabLst>
                <a:tab pos="1254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1254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1254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1254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254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254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254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254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．启瓶器</a:t>
            </a:r>
          </a:p>
        </p:txBody>
      </p:sp>
      <p:pic>
        <p:nvPicPr>
          <p:cNvPr id="48132" name="图片 27653">
            <a:extLst>
              <a:ext uri="{FF2B5EF4-FFF2-40B4-BE49-F238E27FC236}">
                <a16:creationId xmlns:a16="http://schemas.microsoft.com/office/drawing/2014/main" id="{10CFEC8D-5591-1D87-674B-EDE529F9B947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2900" y="2565400"/>
            <a:ext cx="2159000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图片 27654">
            <a:extLst>
              <a:ext uri="{FF2B5EF4-FFF2-40B4-BE49-F238E27FC236}">
                <a16:creationId xmlns:a16="http://schemas.microsoft.com/office/drawing/2014/main" id="{9BCAE688-134C-C240-4FA8-1416EA595487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6950" y="2420938"/>
            <a:ext cx="165735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图片 27655">
            <a:extLst>
              <a:ext uri="{FF2B5EF4-FFF2-40B4-BE49-F238E27FC236}">
                <a16:creationId xmlns:a16="http://schemas.microsoft.com/office/drawing/2014/main" id="{FDB63419-DEBF-9A2D-B287-D00F7445F1A4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r="14958" b="20866"/>
          <a:stretch>
            <a:fillRect/>
          </a:stretch>
        </p:blipFill>
        <p:spPr bwMode="auto">
          <a:xfrm>
            <a:off x="1847850" y="2565400"/>
            <a:ext cx="2232025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图片 27656">
            <a:extLst>
              <a:ext uri="{FF2B5EF4-FFF2-40B4-BE49-F238E27FC236}">
                <a16:creationId xmlns:a16="http://schemas.microsoft.com/office/drawing/2014/main" id="{AA67E926-8E21-DD32-9CED-851F869BCEB1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4925" y="2709863"/>
            <a:ext cx="19907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TextBox 7">
            <a:extLst>
              <a:ext uri="{FF2B5EF4-FFF2-40B4-BE49-F238E27FC236}">
                <a16:creationId xmlns:a16="http://schemas.microsoft.com/office/drawing/2014/main" id="{B8750A78-500F-C173-3CFC-8AE1BF606FF4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52900" y="4783138"/>
            <a:ext cx="19097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．切纸铡刀</a:t>
            </a:r>
          </a:p>
        </p:txBody>
      </p:sp>
      <p:sp>
        <p:nvSpPr>
          <p:cNvPr id="48137" name="TextBox 7">
            <a:extLst>
              <a:ext uri="{FF2B5EF4-FFF2-40B4-BE49-F238E27FC236}">
                <a16:creationId xmlns:a16="http://schemas.microsoft.com/office/drawing/2014/main" id="{CCAB2E0E-799C-7295-A1DE-620DA9CFD590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384925" y="4783138"/>
            <a:ext cx="16049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．食品夹</a:t>
            </a:r>
          </a:p>
        </p:txBody>
      </p:sp>
      <p:sp>
        <p:nvSpPr>
          <p:cNvPr id="48138" name="TextBox 7">
            <a:extLst>
              <a:ext uri="{FF2B5EF4-FFF2-40B4-BE49-F238E27FC236}">
                <a16:creationId xmlns:a16="http://schemas.microsoft.com/office/drawing/2014/main" id="{7DB3E90D-4E09-8A55-7E0F-C1E9E50BF62C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545513" y="4797425"/>
            <a:ext cx="1622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D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．羊角锤</a:t>
            </a:r>
          </a:p>
        </p:txBody>
      </p:sp>
      <p:sp>
        <p:nvSpPr>
          <p:cNvPr id="27669" name="文本框 27668">
            <a:extLst>
              <a:ext uri="{FF2B5EF4-FFF2-40B4-BE49-F238E27FC236}">
                <a16:creationId xmlns:a16="http://schemas.microsoft.com/office/drawing/2014/main" id="{0DB175A1-17A5-BD0E-D0E6-C12395197BCD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885238" y="1446213"/>
            <a:ext cx="403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8081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</a:p>
        </p:txBody>
      </p:sp>
      <p:sp>
        <p:nvSpPr>
          <p:cNvPr id="5" name="文本框 7">
            <a:extLst>
              <a:ext uri="{FF2B5EF4-FFF2-40B4-BE49-F238E27FC236}">
                <a16:creationId xmlns:a16="http://schemas.microsoft.com/office/drawing/2014/main" id="{3E8663E0-40B6-E4D1-9A7B-500FDE2ED719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798638" y="639763"/>
            <a:ext cx="1184275" cy="5127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noProof="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练一练</a:t>
            </a:r>
          </a:p>
        </p:txBody>
      </p:sp>
      <p:sp>
        <p:nvSpPr>
          <p:cNvPr id="48141" name="文本框 4103">
            <a:extLst>
              <a:ext uri="{FF2B5EF4-FFF2-40B4-BE49-F238E27FC236}">
                <a16:creationId xmlns:a16="http://schemas.microsoft.com/office/drawing/2014/main" id="{72E63899-8BA9-F226-7058-36E5A83FA2E0}"/>
              </a:ext>
            </a:extLst>
          </p:cNvPr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19063" y="238125"/>
            <a:ext cx="12954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11">
            <a:extLst>
              <a:ext uri="{FF2B5EF4-FFF2-40B4-BE49-F238E27FC236}">
                <a16:creationId xmlns:a16="http://schemas.microsoft.com/office/drawing/2014/main" id="{CDD54ED0-0FBB-1956-83C0-E6DE1032D8DB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01800" y="1219200"/>
            <a:ext cx="8883650" cy="2581275"/>
          </a:xfrm>
          <a:prstGeom prst="roundRect">
            <a:avLst>
              <a:gd name="adj" fmla="val 7315"/>
            </a:avLst>
          </a:prstGeom>
          <a:noFill/>
          <a:ln w="31750" cap="rnd">
            <a:solidFill>
              <a:srgbClr val="0000FF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Cambria" panose="02040503050406030204" pitchFamily="18" charset="0"/>
            </a:endParaRPr>
          </a:p>
        </p:txBody>
      </p:sp>
      <p:sp>
        <p:nvSpPr>
          <p:cNvPr id="49155" name="Text Box 13">
            <a:extLst>
              <a:ext uri="{FF2B5EF4-FFF2-40B4-BE49-F238E27FC236}">
                <a16:creationId xmlns:a16="http://schemas.microsoft.com/office/drawing/2014/main" id="{1044519B-2908-8FB7-5475-E314625435AE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97100" y="4119563"/>
            <a:ext cx="18240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思考</a:t>
            </a:r>
            <a:r>
              <a:rPr lang="en-US" altLang="zh-CN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</a:p>
        </p:txBody>
      </p:sp>
      <p:pic>
        <p:nvPicPr>
          <p:cNvPr id="49156" name="Picture 45">
            <a:extLst>
              <a:ext uri="{FF2B5EF4-FFF2-40B4-BE49-F238E27FC236}">
                <a16:creationId xmlns:a16="http://schemas.microsoft.com/office/drawing/2014/main" id="{D20F3780-A952-B9B5-6B81-70EF8C07DD2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0725" y="1341438"/>
            <a:ext cx="23526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矩形 82">
            <a:extLst>
              <a:ext uri="{FF2B5EF4-FFF2-40B4-BE49-F238E27FC236}">
                <a16:creationId xmlns:a16="http://schemas.microsoft.com/office/drawing/2014/main" id="{35BDA615-445F-468A-F93D-F0DECE5DB0EC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24400" y="1571625"/>
            <a:ext cx="586105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给我一个支点和一根足够长的硬棒，我就能撬动地球。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——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阿基米德</a:t>
            </a:r>
          </a:p>
        </p:txBody>
      </p:sp>
      <p:sp>
        <p:nvSpPr>
          <p:cNvPr id="49158" name="Text Box 48">
            <a:extLst>
              <a:ext uri="{FF2B5EF4-FFF2-40B4-BE49-F238E27FC236}">
                <a16:creationId xmlns:a16="http://schemas.microsoft.com/office/drawing/2014/main" id="{D976E2B4-4C78-F989-1B2D-30FFCA792B0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111500" y="4787900"/>
            <a:ext cx="54308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你认为阿基米德的愿望能实现吗？</a:t>
            </a:r>
          </a:p>
        </p:txBody>
      </p:sp>
      <p:sp>
        <p:nvSpPr>
          <p:cNvPr id="49159" name="文本框 4103">
            <a:extLst>
              <a:ext uri="{FF2B5EF4-FFF2-40B4-BE49-F238E27FC236}">
                <a16:creationId xmlns:a16="http://schemas.microsoft.com/office/drawing/2014/main" id="{7A622171-2B0E-4392-C434-430E81C08634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9063" y="188913"/>
            <a:ext cx="1295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 spd="slow">
    <p:checke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5_BD#f5b376fba?vcp=1&amp;pid=16c9bb341&amp;color=147,205,221&amp;vtp=1&amp;bt=1&amp;bbb=1"/>
          <p:cNvSpPr/>
          <p:nvPr>
            <p:custDataLst>
              <p:tags r:id="rId1"/>
            </p:custDataLst>
          </p:nvPr>
        </p:nvSpPr>
        <p:spPr>
          <a:xfrm>
            <a:off x="719328" y="536448"/>
            <a:ext cx="10753344" cy="7924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latinLnBrk="1">
              <a:lnSpc>
                <a:spcPts val="6133"/>
              </a:lnSpc>
            </a:pP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知识点1</a:t>
            </a:r>
            <a:r>
              <a:rPr lang="en-US" altLang="zh-CN" sz="3467" b="1">
                <a:solidFill>
                  <a:srgbClr val="93CDDD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杠杆平衡条件的应用</a:t>
            </a:r>
            <a:endParaRPr lang="en-US" altLang="zh-CN" sz="3467"/>
          </a:p>
        </p:txBody>
      </p:sp>
      <p:sp>
        <p:nvSpPr>
          <p:cNvPr id="3" name="QC_6_BD.1_1#ad9c2a0a7?vcp=1&amp;vis=1&amp;pid=f5b376fba&amp;color=0,0,0&amp;vtp=1&amp;bbb=1&amp;hb=1"/>
          <p:cNvSpPr/>
          <p:nvPr>
            <p:custDataLst>
              <p:tags r:id="rId2"/>
            </p:custDataLst>
          </p:nvPr>
        </p:nvSpPr>
        <p:spPr>
          <a:xfrm>
            <a:off x="719328" y="1411648"/>
            <a:ext cx="10753344" cy="13778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1.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爸爸领着小明玩跷跷板。图中最有可能让跷跷板在水平方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向上保持平衡的是(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endParaRPr lang="en-US" altLang="zh-CN" sz="3200"/>
          </a:p>
        </p:txBody>
      </p:sp>
      <p:sp>
        <p:nvSpPr>
          <p:cNvPr id="4" name="QC_6_AN.2_1#ad9c2a0a7.bracket?vcp=1&amp;vis=1&amp;pid=f5b376fba&amp;color=0,0,0&amp;vpa=1&amp;vtp=1"/>
          <p:cNvSpPr/>
          <p:nvPr>
            <p:custDataLst>
              <p:tags r:id="rId3"/>
            </p:custDataLst>
          </p:nvPr>
        </p:nvSpPr>
        <p:spPr>
          <a:xfrm>
            <a:off x="4297554" y="2141474"/>
            <a:ext cx="565151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</a:t>
            </a:r>
            <a:endParaRPr lang="en-US" altLang="zh-CN" sz="3200"/>
          </a:p>
        </p:txBody>
      </p:sp>
      <p:sp>
        <p:nvSpPr>
          <p:cNvPr id="5" name="QC_6_BD.1_2#ad9c2a0a7.choices?vcp=1&amp;vis=1&amp;pid=f5b376fba&amp;color=0,0,0&amp;vtp=1&amp;bbb=1"/>
          <p:cNvSpPr/>
          <p:nvPr>
            <p:custDataLst>
              <p:tags r:id="rId4"/>
            </p:custDataLst>
          </p:nvPr>
        </p:nvSpPr>
        <p:spPr>
          <a:xfrm>
            <a:off x="719328" y="2791630"/>
            <a:ext cx="10752672" cy="97239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8666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667" kern="0" spc="-100000">
                <a:solidFill>
                  <a:srgbClr val="FFFFFF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 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    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667" kern="0" spc="-100000">
                <a:solidFill>
                  <a:srgbClr val="FFFFFF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 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     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4333" kern="0" spc="-100000">
                <a:solidFill>
                  <a:srgbClr val="FFFFFF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 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    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4933" kern="0" spc="-100000">
                <a:solidFill>
                  <a:srgbClr val="FFFFFF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 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          </a:t>
            </a:r>
            <a:endParaRPr lang="en-US" altLang="zh-CN" sz="1200">
              <a:latin typeface="SimSun" panose="02010600030101010101" pitchFamily="2" charset="-122"/>
            </a:endParaRPr>
          </a:p>
        </p:txBody>
      </p:sp>
      <p:pic>
        <p:nvPicPr>
          <p:cNvPr id="6" name="QC_6_BD.1_2#ad9c2a0a7.choice_image?vcp=1&amp;vis=1&amp;pid=f5b376fba&amp;color=0,0,0&amp;tib=255,255,255&amp;iip=1&amp;vtp=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2104" y="3052827"/>
            <a:ext cx="1877568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7" name="QC_6_BD.1_2#ad9c2a0a7.choice_image?vcp=1&amp;vis=1&amp;pid=f5b376fba&amp;color=0,0,0&amp;tib=255,255,255&amp;iip=2&amp;vtp=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20457" y="3052827"/>
            <a:ext cx="1938528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8" name="QC_6_BD.1_2#ad9c2a0a7.choice_image?vcp=1&amp;vis=1&amp;pid=f5b376fba&amp;color=0,0,0&amp;tib=255,255,255&amp;iip=3&amp;vtp=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5867" y="2796795"/>
            <a:ext cx="1865376" cy="98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9" name="QC_6_BD.1_2#ad9c2a0a7.choice_image?vcp=1&amp;vis=1&amp;pid=f5b376fba&amp;color=0,0,0&amp;tib=255,255,255&amp;iip=4&amp;vtp=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69215" y="2796795"/>
            <a:ext cx="1962912" cy="98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11" name="object 54">
            <a:hlinkClick r:id="rId16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B_6_BD.3_1#2e1604e9f?vcp=1&amp;vis=1&amp;pid=f5b376fba&amp;color=0,0,0&amp;vtp=1&amp;bt=1&amp;bbb=1&amp;hb=1"/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8" y="627011"/>
                <a:ext cx="10752672" cy="2867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2.</a:t>
                </a:r>
                <a:r>
                  <a:rPr lang="en-US" altLang="zh-CN" sz="3400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1200" kern="0">
                    <a:solidFill>
                      <a:srgbClr val="FFFFFF"/>
                    </a:solidFill>
                    <a:latin typeface="SimSun" panose="02010600030101010101" pitchFamily="2" charset="-122"/>
                    <a:ea typeface="微软雅黑" panose="020B0503020204020204" pitchFamily="34" charset="-122"/>
                    <a:cs typeface="Times New Roman" pitchFamily="34" charset="-120"/>
                  </a:rPr>
                  <a:t>                                     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如图甲所示，用核桃钳夹核桃时，用力握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紧手柄即可夹碎核桃。将上部的手柄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ABC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简化为如图乙所示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的杠杆，若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=20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L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=10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cm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L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=4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cm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，忽略杠杆自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身的重力，则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的大小为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B_6_BD.3_1#2e1604e9f?vcp=1&amp;vis=1&amp;pid=f5b376fba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719328" y="627011"/>
                <a:ext cx="10752672" cy="2867999"/>
              </a:xfrm>
              <a:prstGeom prst="rect">
                <a:avLst/>
              </a:prstGeom>
              <a:blipFill>
                <a:blip r:embed="rId8"/>
                <a:stretch>
                  <a:fillRect l="-2268" r="-2494" b="-89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B_6_BD.3_1#2e1604e9f?vcp=1&amp;vis=1&amp;pid=f5b376fba&amp;color=0,0,0&amp;tib=255,255,255&amp;iip=5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7699" y="623963"/>
            <a:ext cx="2828544" cy="78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4" name="QB_6_BD.3_2#2e1604e9f?vcp=1&amp;vis=1&amp;pid=f5b376fba&amp;color=0,0,0&amp;tib=255,255,255&amp;vtp=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5664" y="3676365"/>
            <a:ext cx="6888480" cy="24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6_AN.4_1#2e1604e9f.blank?vcp=1&amp;vis=1&amp;pid=f5b376fba&amp;color=0,0,0&amp;vpa=2&amp;vtp=1&amp;bbb=1"/>
          <p:cNvSpPr/>
          <p:nvPr>
            <p:custDataLst>
              <p:tags r:id="rId4"/>
            </p:custDataLst>
          </p:nvPr>
        </p:nvSpPr>
        <p:spPr>
          <a:xfrm>
            <a:off x="5197053" y="2796171"/>
            <a:ext cx="700617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50</a:t>
            </a:r>
            <a:endParaRPr lang="en-US" altLang="zh-CN" sz="32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B_6_AS.5_1#2e1604e9f?vcp=1&amp;vis=1&amp;pid=f5b376fba&amp;color=0,0,0&amp;vtp=1&amp;bt=1&amp;bbb=1&amp;hb=1"/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8" y="1470122"/>
                <a:ext cx="10753344" cy="148115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 b="1">
                    <a:solidFill>
                      <a:srgbClr val="93CDDD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【点拨】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根据杠杆平衡的条件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L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L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的大小</a:t>
                </a:r>
              </a:p>
              <a:p>
                <a:pPr latinLnBrk="1">
                  <a:lnSpc>
                    <a:spcPts val="5733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  <m:t>F</m:t>
                            </m:r>
                          </m:e>
                          <m:sub>
                            <m: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  <m:t>L</m:t>
                            </m:r>
                          </m:e>
                          <m:sub>
                            <m: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  <m:t>L</m:t>
                            </m:r>
                          </m:e>
                          <m:sub>
                            <m: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20 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N</m:t>
                        </m:r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×10 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cm</m:t>
                        </m:r>
                      </m:num>
                      <m:den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4 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cm</m:t>
                        </m:r>
                      </m:den>
                    </m:f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=50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B_6_AS.5_1#2e1604e9f?vcp=1&amp;vis=1&amp;pid=f5b376fba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719328" y="1470122"/>
                <a:ext cx="10753344" cy="1481159"/>
              </a:xfrm>
              <a:prstGeom prst="rect">
                <a:avLst/>
              </a:prstGeom>
              <a:blipFill>
                <a:blip r:embed="rId7"/>
                <a:stretch>
                  <a:fillRect l="-2268" b="-57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B_6_AS.5_2#2e1604e9f?vcp=1&amp;vis=1&amp;pid=f5b376fba&amp;color=0,0,0&amp;tib=255,255,255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3760" y="3127809"/>
            <a:ext cx="537667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object 54">
            <a:hlinkClick r:id="rId9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B_6_BD.6_1#dc1ad09cc?sp=1&amp;vcp=1&amp;vis=1&amp;pid=f5b376fba&amp;color=0,0,0&amp;vtp=1&amp;bt=1&amp;bbb=1&amp;hb=1"/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8" y="1265906"/>
                <a:ext cx="10753344" cy="2867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3.如图所示，一长为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3 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的粗细不均匀的水泥电线杆，用竖直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向上的力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=1 200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可将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A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端抬起（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B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端在地面上），用竖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直向上的力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=600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可将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B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端抬起（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A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端在地面上），则该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水泥杆重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G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_______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，重心与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A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端距离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x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B_6_BD.6_1#dc1ad09cc?sp=1&amp;vcp=1&amp;vis=1&amp;pid=f5b376fba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719328" y="1265906"/>
                <a:ext cx="10753344" cy="2867999"/>
              </a:xfrm>
              <a:prstGeom prst="rect">
                <a:avLst/>
              </a:prstGeom>
              <a:blipFill>
                <a:blip r:embed="rId8"/>
                <a:stretch>
                  <a:fillRect l="-2268" r="-2041" b="-89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6_AN.7_1#dc1ad09cc.blank?vcp=1&amp;vis=1&amp;pid=f5b376fba&amp;color=0,0,0&amp;vpa=3&amp;vtp=1&amp;bbb=1"/>
          <p:cNvSpPr/>
          <p:nvPr>
            <p:custDataLst>
              <p:tags r:id="rId2"/>
            </p:custDataLst>
          </p:nvPr>
        </p:nvSpPr>
        <p:spPr>
          <a:xfrm>
            <a:off x="3056680" y="3435066"/>
            <a:ext cx="1310217" cy="6327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1</a:t>
            </a:r>
            <a:r>
              <a:rPr lang="en-US" altLang="zh-CN" sz="3200">
                <a:solidFill>
                  <a:srgbClr val="C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800</a:t>
            </a:r>
            <a:endParaRPr lang="en-US" altLang="zh-CN" sz="3200"/>
          </a:p>
        </p:txBody>
      </p:sp>
      <p:sp>
        <p:nvSpPr>
          <p:cNvPr id="4" name="QB_6_AN.9_1#dc1ad09cc.blank?vcp=1&amp;vis=1&amp;pid=f5b376fba&amp;color=0,0,0&amp;vpa=4&amp;vtp=1"/>
          <p:cNvSpPr/>
          <p:nvPr>
            <p:custDataLst>
              <p:tags r:id="rId3"/>
            </p:custDataLst>
          </p:nvPr>
        </p:nvSpPr>
        <p:spPr>
          <a:xfrm>
            <a:off x="8507096" y="3435066"/>
            <a:ext cx="497417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1</a:t>
            </a:r>
            <a:endParaRPr lang="en-US" altLang="zh-CN" sz="3200"/>
          </a:p>
        </p:txBody>
      </p:sp>
      <p:pic>
        <p:nvPicPr>
          <p:cNvPr id="5" name="QB_6_BD.8_1#dc1ad09cc?vcp=1&amp;vis=1&amp;pid=f5b376fba&amp;color=0,0,0&amp;tib=255,255,255&amp;vtp=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35424" y="4286133"/>
            <a:ext cx="3133344" cy="117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3773526" y="677856"/>
            <a:ext cx="73450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>
                <a:solidFill>
                  <a:schemeClr val="bg1"/>
                </a:solidFill>
              </a:rPr>
              <a:t>字母 </a:t>
            </a:r>
            <a:r>
              <a:rPr lang="en-US" altLang="zh-CN" sz="400">
                <a:solidFill>
                  <a:schemeClr val="bg1"/>
                </a:solidFill>
              </a:rPr>
              <a:t>O </a:t>
            </a:r>
            <a:r>
              <a:rPr lang="zh-CN" altLang="en-US" sz="400">
                <a:solidFill>
                  <a:schemeClr val="bg1"/>
                </a:solidFill>
              </a:rPr>
              <a:t>，得出杠杆的平衡条件：动力 </a:t>
            </a:r>
            <a:r>
              <a:rPr lang="en-US" altLang="zh-CN" sz="400">
                <a:solidFill>
                  <a:schemeClr val="bg1"/>
                </a:solidFill>
              </a:rPr>
              <a:t>× </a:t>
            </a:r>
            <a:r>
              <a:rPr lang="zh-CN" altLang="en-US" sz="400">
                <a:solidFill>
                  <a:schemeClr val="bg1"/>
                </a:solidFill>
              </a:rPr>
              <a:t>动力臂 </a:t>
            </a:r>
            <a:r>
              <a:rPr lang="en-US" altLang="zh-CN" sz="400">
                <a:solidFill>
                  <a:schemeClr val="bg1"/>
                </a:solidFill>
              </a:rPr>
              <a:t>= </a:t>
            </a:r>
            <a:r>
              <a:rPr lang="zh-CN" altLang="en-US" sz="400">
                <a:solidFill>
                  <a:schemeClr val="bg1"/>
                </a:solidFill>
              </a:rPr>
              <a:t>阻力 </a:t>
            </a:r>
            <a:r>
              <a:rPr lang="en-US" altLang="zh-CN" sz="400">
                <a:solidFill>
                  <a:schemeClr val="bg1"/>
                </a:solidFill>
              </a:rPr>
              <a:t>× </a:t>
            </a:r>
            <a:r>
              <a:rPr lang="zh-CN" altLang="en-US" sz="400">
                <a:solidFill>
                  <a:schemeClr val="bg1"/>
                </a:solidFill>
              </a:rPr>
              <a:t>阻力臂，用公式表示为</a:t>
            </a:r>
            <a:r>
              <a:rPr lang="en-US" altLang="zh-CN" sz="400">
                <a:solidFill>
                  <a:schemeClr val="bg1"/>
                </a:solidFill>
              </a:rPr>
              <a:t>\(F₁L₁ = F₂L₂\)</a:t>
            </a:r>
            <a:r>
              <a:rPr lang="zh-CN" altLang="en-US" sz="400">
                <a:solidFill>
                  <a:schemeClr val="bg1"/>
                </a:solidFill>
              </a:rPr>
              <a:t>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应用杠杆的平衡条件解决实际问题，通过例题让学生学会运用杠杆平衡条件进行计算，判断杠杆的类型（省力杠杆、费力杠杆、等臂杠杆）。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滑轮（</a:t>
            </a:r>
            <a:r>
              <a:rPr lang="en-US" altLang="zh-CN" sz="400">
                <a:solidFill>
                  <a:schemeClr val="bg1"/>
                </a:solidFill>
              </a:rPr>
              <a:t>15 </a:t>
            </a:r>
            <a:r>
              <a:rPr lang="zh-CN" altLang="en-US" sz="400">
                <a:solidFill>
                  <a:schemeClr val="bg1"/>
                </a:solidFill>
              </a:rPr>
              <a:t>分钟）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展示定滑轮和动滑轮的实物，介绍它们的结构和特点。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讲解定滑轮的实质是等臂杠杆，通过实验演示，让学生观察使用定滑轮时力的大小和方向的变化，得出使用定滑轮不能省力，但可以改变力的方向的结论。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讲解动滑轮的实质是动力臂为阻力臂 </a:t>
            </a:r>
            <a:r>
              <a:rPr lang="en-US" altLang="zh-CN" sz="400">
                <a:solidFill>
                  <a:schemeClr val="bg1"/>
                </a:solidFill>
              </a:rPr>
              <a:t>2 </a:t>
            </a:r>
            <a:r>
              <a:rPr lang="zh-CN" altLang="en-US" sz="400">
                <a:solidFill>
                  <a:schemeClr val="bg1"/>
                </a:solidFill>
              </a:rPr>
              <a:t>倍的省力杠杆，通过实验演示，让学生观察使用动滑轮时力的大小变化，得出使用动滑轮能省一半力，但不能改变力的方向的结论。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介绍滑轮组的组成和特点，通过实例让学生了解滑轮组既能省力又能改变力的方向。讲解滑轮组绳子绕法的设计原则，让学生学会根据要求组装简单的滑轮组。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（三）课堂小结（</a:t>
            </a:r>
            <a:r>
              <a:rPr lang="en-US" altLang="zh-CN" sz="400">
                <a:solidFill>
                  <a:schemeClr val="bg1"/>
                </a:solidFill>
              </a:rPr>
              <a:t>5 </a:t>
            </a:r>
            <a:r>
              <a:rPr lang="zh-CN" altLang="en-US" sz="400">
                <a:solidFill>
                  <a:schemeClr val="bg1"/>
                </a:solidFill>
              </a:rPr>
              <a:t>分钟）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引导学生回顾本节课所学的主要内容，包括弹力、重力、摩擦力、杠杆、滑轮的相关知识。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强调重点知识和易错点，帮助学生梳理知识体系，加深对知识的理解和记忆。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（四）课堂练习（</a:t>
            </a:r>
            <a:r>
              <a:rPr lang="en-US" altLang="zh-CN" sz="400">
                <a:solidFill>
                  <a:schemeClr val="bg1"/>
                </a:solidFill>
              </a:rPr>
              <a:t>10 </a:t>
            </a:r>
            <a:r>
              <a:rPr lang="zh-CN" altLang="en-US" sz="400">
                <a:solidFill>
                  <a:schemeClr val="bg1"/>
                </a:solidFill>
              </a:rPr>
              <a:t>分钟）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展示一些与本节课知识点相关的练习题，包括选择题、填空题、计算题和作图题等。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让学生独立完成练习，教师巡视指导，及时发现学生存在的问题并进行解答。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对学生的练习情况进行点评，强调解题思路和方法，帮助学生提高解题能力。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（五）布置作业（</a:t>
            </a:r>
            <a:r>
              <a:rPr lang="en-US" altLang="zh-CN" sz="400">
                <a:solidFill>
                  <a:schemeClr val="bg1"/>
                </a:solidFill>
              </a:rPr>
              <a:t>5 </a:t>
            </a:r>
            <a:r>
              <a:rPr lang="zh-CN" altLang="en-US" sz="400">
                <a:solidFill>
                  <a:schemeClr val="bg1"/>
                </a:solidFill>
              </a:rPr>
              <a:t>分钟）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布置课后作业，包括课本上的练习题和一些拓展性的作业，如让学生观察生活中还有哪些地方应用了力和机械的知识，并写一篇小报告。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要求学生认真完成作业，下节课进行作业讲解和反馈。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五、教学反思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在本节课的教学过程中，通过多种教学方法的运用，学生对力和机械的知识有了较为深入的理解和掌握。在实验教学中，学生积极参与，动手能力和探究能力得到了锻炼。但在教学过程中也发现了一些问题，如部分学生对力臂的画法掌握不够熟练，在运用杠杆平衡条件解决实际问题时存在困难。在今后的教学中，应加强对这些重点和难点知识的讲解和练习，关注学生的个体差异，及时给予辅导和帮助，确保每个学生都能跟上教学进度，提高教学质量。</a:t>
            </a:r>
          </a:p>
        </p:txBody>
      </p:sp>
      <p:pic>
        <p:nvPicPr>
          <p:cNvPr id="116" name="图片 115">
            <a:extLst>
              <a:ext uri="{FF2B5EF4-FFF2-40B4-BE49-F238E27FC236}">
                <a16:creationId xmlns:a16="http://schemas.microsoft.com/office/drawing/2014/main" id="{99134967-9066-439D-2622-EA023A80849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4"/>
          <a:stretch>
            <a:fillRect/>
          </a:stretch>
        </p:blipFill>
        <p:spPr>
          <a:xfrm>
            <a:off x="0" y="-14472"/>
            <a:ext cx="12205064" cy="6858000"/>
          </a:xfrm>
          <a:prstGeom prst="rect">
            <a:avLst/>
          </a:prstGeom>
        </p:spPr>
      </p:pic>
      <p:pic>
        <p:nvPicPr>
          <p:cNvPr id="117" name="图片 116">
            <a:extLst>
              <a:ext uri="{FF2B5EF4-FFF2-40B4-BE49-F238E27FC236}">
                <a16:creationId xmlns:a16="http://schemas.microsoft.com/office/drawing/2014/main" id="{874B11B6-73AB-4572-A7C7-F5A0B490A11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5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backgroundRemoval t="5159" b="97421" l="1851" r="98561">
                        <a14:foregroundMark x1="33242" y1="21032" x2="33242" y2="21032"/>
                        <a14:foregroundMark x1="28855" y1="16071" x2="38999" y2="27381"/>
                      </a14:backgroundRemoval>
                    </a14:imgEffect>
                  </a14:imgLayer>
                </a14:imgProps>
              </a:ext>
            </a:extLst>
          </a:blip>
          <a:srcRect r="75482" b="34528"/>
          <a:stretch>
            <a:fillRect/>
          </a:stretch>
        </p:blipFill>
        <p:spPr>
          <a:xfrm>
            <a:off x="9072146" y="23305"/>
            <a:ext cx="2989169" cy="2757436"/>
          </a:xfrm>
          <a:prstGeom prst="rect">
            <a:avLst/>
          </a:prstGeom>
        </p:spPr>
      </p:pic>
      <p:pic>
        <p:nvPicPr>
          <p:cNvPr id="118" name="图片 117">
            <a:extLst>
              <a:ext uri="{FF2B5EF4-FFF2-40B4-BE49-F238E27FC236}">
                <a16:creationId xmlns:a16="http://schemas.microsoft.com/office/drawing/2014/main" id="{5DB54A56-B527-4782-8F1E-81F66267A21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7"/>
          <a:srcRect l="56750" t="20549" r="8471" b="5314"/>
          <a:stretch>
            <a:fillRect/>
          </a:stretch>
        </p:blipFill>
        <p:spPr>
          <a:xfrm>
            <a:off x="6510762" y="538860"/>
            <a:ext cx="3060186" cy="2205839"/>
          </a:xfrm>
          <a:prstGeom prst="rect">
            <a:avLst/>
          </a:prstGeom>
        </p:spPr>
      </p:pic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65B295A1-12D0-4E66-BF68-2A7220F6A057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6680337" y="4397266"/>
            <a:ext cx="669925" cy="2091055"/>
            <a:chOff x="554" y="3826"/>
            <a:chExt cx="1055" cy="3293"/>
          </a:xfrm>
        </p:grpSpPr>
        <p:sp>
          <p:nvSpPr>
            <p:cNvPr id="120" name="矩形: 圆角 7">
              <a:extLst>
                <a:ext uri="{FF2B5EF4-FFF2-40B4-BE49-F238E27FC236}">
                  <a16:creationId xmlns:a16="http://schemas.microsoft.com/office/drawing/2014/main" id="{082A8FB2-88B4-430C-964B-CEEE8D83A674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21" name="流程图: 可选过程 120">
              <a:extLst>
                <a:ext uri="{FF2B5EF4-FFF2-40B4-BE49-F238E27FC236}">
                  <a16:creationId xmlns:a16="http://schemas.microsoft.com/office/drawing/2014/main" id="{FEEB33C7-F66C-4495-AD82-2F2C51677E5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5</a:t>
              </a:r>
            </a:p>
          </p:txBody>
        </p:sp>
        <p:sp>
          <p:nvSpPr>
            <p:cNvPr id="122" name="文本框 121">
              <a:extLst>
                <a:ext uri="{FF2B5EF4-FFF2-40B4-BE49-F238E27FC236}">
                  <a16:creationId xmlns:a16="http://schemas.microsoft.com/office/drawing/2014/main" id="{4683D6F2-9D44-45F0-983C-E0740E62BC6B}"/>
                </a:ext>
              </a:extLst>
            </p:cNvPr>
            <p:cNvSpPr txBox="1"/>
            <p:nvPr>
              <p:custDataLst>
                <p:tags r:id="rId41"/>
              </p:custDataLst>
            </p:nvPr>
          </p:nvSpPr>
          <p:spPr>
            <a:xfrm>
              <a:off x="663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课堂检测</a:t>
              </a:r>
            </a:p>
          </p:txBody>
        </p:sp>
      </p:grpSp>
      <p:grpSp>
        <p:nvGrpSpPr>
          <p:cNvPr id="123" name="组合 122">
            <a:extLst>
              <a:ext uri="{FF2B5EF4-FFF2-40B4-BE49-F238E27FC236}">
                <a16:creationId xmlns:a16="http://schemas.microsoft.com/office/drawing/2014/main" id="{714EB4CC-2938-4646-8A17-C4427476B441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5600020" y="4397266"/>
            <a:ext cx="669925" cy="2091055"/>
            <a:chOff x="554" y="3826"/>
            <a:chExt cx="1055" cy="3293"/>
          </a:xfrm>
        </p:grpSpPr>
        <p:sp>
          <p:nvSpPr>
            <p:cNvPr id="124" name="矩形: 圆角 7">
              <a:extLst>
                <a:ext uri="{FF2B5EF4-FFF2-40B4-BE49-F238E27FC236}">
                  <a16:creationId xmlns:a16="http://schemas.microsoft.com/office/drawing/2014/main" id="{26E96C00-CF1E-4FD4-825B-E6CC1526A171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25" name="流程图: 可选过程 124">
              <a:extLst>
                <a:ext uri="{FF2B5EF4-FFF2-40B4-BE49-F238E27FC236}">
                  <a16:creationId xmlns:a16="http://schemas.microsoft.com/office/drawing/2014/main" id="{84099394-45F0-47BF-8FB4-79DD046D81A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4</a:t>
              </a:r>
            </a:p>
          </p:txBody>
        </p:sp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id="{2EE40274-0B51-4075-A7BA-203BE42B36AC}"/>
                </a:ext>
              </a:extLst>
            </p:cNvPr>
            <p:cNvSpPr txBox="1"/>
            <p:nvPr>
              <p:custDataLst>
                <p:tags r:id="rId38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新知讲解</a:t>
              </a:r>
            </a:p>
          </p:txBody>
        </p:sp>
      </p:grpSp>
      <p:grpSp>
        <p:nvGrpSpPr>
          <p:cNvPr id="127" name="组合 126">
            <a:extLst>
              <a:ext uri="{FF2B5EF4-FFF2-40B4-BE49-F238E27FC236}">
                <a16:creationId xmlns:a16="http://schemas.microsoft.com/office/drawing/2014/main" id="{501675E2-9312-45DB-A2B8-E5423D546A28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7702596" y="4397266"/>
            <a:ext cx="669925" cy="2091055"/>
            <a:chOff x="554" y="3826"/>
            <a:chExt cx="1055" cy="3293"/>
          </a:xfrm>
        </p:grpSpPr>
        <p:sp>
          <p:nvSpPr>
            <p:cNvPr id="128" name="矩形: 圆角 7">
              <a:extLst>
                <a:ext uri="{FF2B5EF4-FFF2-40B4-BE49-F238E27FC236}">
                  <a16:creationId xmlns:a16="http://schemas.microsoft.com/office/drawing/2014/main" id="{7EFFCC47-913B-48BD-BCC0-93C59C766CA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29" name="流程图: 可选过程 128">
              <a:extLst>
                <a:ext uri="{FF2B5EF4-FFF2-40B4-BE49-F238E27FC236}">
                  <a16:creationId xmlns:a16="http://schemas.microsoft.com/office/drawing/2014/main" id="{D2166145-074D-4520-A393-3F54899AABEB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6</a:t>
              </a:r>
            </a:p>
          </p:txBody>
        </p:sp>
        <p:sp>
          <p:nvSpPr>
            <p:cNvPr id="130" name="文本框 129">
              <a:extLst>
                <a:ext uri="{FF2B5EF4-FFF2-40B4-BE49-F238E27FC236}">
                  <a16:creationId xmlns:a16="http://schemas.microsoft.com/office/drawing/2014/main" id="{4F1CDDE8-0491-4193-AFAB-16EB7CC7133B}"/>
                </a:ext>
              </a:extLst>
            </p:cNvPr>
            <p:cNvSpPr txBox="1"/>
            <p:nvPr>
              <p:custDataLst>
                <p:tags r:id="rId35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变式训练</a:t>
              </a:r>
            </a:p>
          </p:txBody>
        </p:sp>
      </p:grpSp>
      <p:grpSp>
        <p:nvGrpSpPr>
          <p:cNvPr id="131" name="组合 130">
            <a:extLst>
              <a:ext uri="{FF2B5EF4-FFF2-40B4-BE49-F238E27FC236}">
                <a16:creationId xmlns:a16="http://schemas.microsoft.com/office/drawing/2014/main" id="{97D03634-B3F6-44EE-A73F-DEF93CDA75BB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8732104" y="4397266"/>
            <a:ext cx="669925" cy="2091055"/>
            <a:chOff x="554" y="3826"/>
            <a:chExt cx="1055" cy="3293"/>
          </a:xfrm>
        </p:grpSpPr>
        <p:sp>
          <p:nvSpPr>
            <p:cNvPr id="132" name="矩形: 圆角 7">
              <a:extLst>
                <a:ext uri="{FF2B5EF4-FFF2-40B4-BE49-F238E27FC236}">
                  <a16:creationId xmlns:a16="http://schemas.microsoft.com/office/drawing/2014/main" id="{944DB09C-56E3-4879-A012-98A48CAE878F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33" name="流程图: 可选过程 132">
              <a:extLst>
                <a:ext uri="{FF2B5EF4-FFF2-40B4-BE49-F238E27FC236}">
                  <a16:creationId xmlns:a16="http://schemas.microsoft.com/office/drawing/2014/main" id="{848CA787-1D6C-4F41-A613-0B72C882611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7</a:t>
              </a:r>
            </a:p>
          </p:txBody>
        </p:sp>
        <p:sp>
          <p:nvSpPr>
            <p:cNvPr id="134" name="文本框 133">
              <a:extLst>
                <a:ext uri="{FF2B5EF4-FFF2-40B4-BE49-F238E27FC236}">
                  <a16:creationId xmlns:a16="http://schemas.microsoft.com/office/drawing/2014/main" id="{1DDEDF09-C5F9-47A8-8B38-5FA1D8E3152F}"/>
                </a:ext>
              </a:extLst>
            </p:cNvPr>
            <p:cNvSpPr txBox="1"/>
            <p:nvPr>
              <p:custDataLst>
                <p:tags r:id="rId32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考试考法</a:t>
              </a:r>
            </a:p>
          </p:txBody>
        </p:sp>
      </p:grpSp>
      <p:grpSp>
        <p:nvGrpSpPr>
          <p:cNvPr id="135" name="组合 134">
            <a:extLst>
              <a:ext uri="{FF2B5EF4-FFF2-40B4-BE49-F238E27FC236}">
                <a16:creationId xmlns:a16="http://schemas.microsoft.com/office/drawing/2014/main" id="{6865E746-A0BB-4ED6-ACF4-45DDF5482995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9710833" y="4397266"/>
            <a:ext cx="669925" cy="2091055"/>
            <a:chOff x="554" y="3826"/>
            <a:chExt cx="1055" cy="3293"/>
          </a:xfrm>
        </p:grpSpPr>
        <p:sp>
          <p:nvSpPr>
            <p:cNvPr id="136" name="矩形: 圆角 7">
              <a:extLst>
                <a:ext uri="{FF2B5EF4-FFF2-40B4-BE49-F238E27FC236}">
                  <a16:creationId xmlns:a16="http://schemas.microsoft.com/office/drawing/2014/main" id="{8127FB7B-BBCD-46CD-9340-0E3258744A0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37" name="流程图: 可选过程 136">
              <a:extLst>
                <a:ext uri="{FF2B5EF4-FFF2-40B4-BE49-F238E27FC236}">
                  <a16:creationId xmlns:a16="http://schemas.microsoft.com/office/drawing/2014/main" id="{6B9A7D45-A0FD-4DED-9385-4BB1C0740957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8</a:t>
              </a:r>
            </a:p>
          </p:txBody>
        </p:sp>
        <p:sp>
          <p:nvSpPr>
            <p:cNvPr id="138" name="文本框 137">
              <a:extLst>
                <a:ext uri="{FF2B5EF4-FFF2-40B4-BE49-F238E27FC236}">
                  <a16:creationId xmlns:a16="http://schemas.microsoft.com/office/drawing/2014/main" id="{6700AD19-CB75-4A27-8D7E-C0D9A4B47669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小结梳理</a:t>
              </a:r>
            </a:p>
          </p:txBody>
        </p:sp>
      </p:grpSp>
      <p:grpSp>
        <p:nvGrpSpPr>
          <p:cNvPr id="139" name="组合 138">
            <a:extLst>
              <a:ext uri="{FF2B5EF4-FFF2-40B4-BE49-F238E27FC236}">
                <a16:creationId xmlns:a16="http://schemas.microsoft.com/office/drawing/2014/main" id="{3B547A86-E96C-44CB-956E-EC59494F7D5C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141162" y="1884512"/>
            <a:ext cx="3021496" cy="651622"/>
            <a:chOff x="6385560" y="2209799"/>
            <a:chExt cx="3501856" cy="502921"/>
          </a:xfr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600000" scaled="0"/>
          </a:gradFill>
        </p:grpSpPr>
        <p:sp>
          <p:nvSpPr>
            <p:cNvPr id="140" name="箭头: 五边形 16">
              <a:extLst>
                <a:ext uri="{FF2B5EF4-FFF2-40B4-BE49-F238E27FC236}">
                  <a16:creationId xmlns:a16="http://schemas.microsoft.com/office/drawing/2014/main" id="{65C4C796-42A9-4D15-974B-F30D6D757D97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385560" y="2209799"/>
              <a:ext cx="2529840" cy="502920"/>
            </a:xfrm>
            <a:prstGeom prst="homePlate">
              <a:avLst>
                <a:gd name="adj" fmla="val 58912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spc="225">
                  <a:solidFill>
                    <a:schemeClr val="bg1"/>
                  </a:solidFill>
                  <a:latin typeface="方正粗黑宋简体" panose="02000000000000000000" charset="-122"/>
                  <a:ea typeface="方正粗黑宋简体" panose="02000000000000000000" charset="-122"/>
                  <a:cs typeface="+mn-ea"/>
                  <a:sym typeface="思源宋体 CN" panose="02020400000000000000" pitchFamily="18" charset="-122"/>
                </a:rPr>
                <a:t>学习目录</a:t>
              </a:r>
            </a:p>
          </p:txBody>
        </p:sp>
        <p:sp>
          <p:nvSpPr>
            <p:cNvPr id="141" name="箭头: V 形 17">
              <a:extLst>
                <a:ext uri="{FF2B5EF4-FFF2-40B4-BE49-F238E27FC236}">
                  <a16:creationId xmlns:a16="http://schemas.microsoft.com/office/drawing/2014/main" id="{0C37DE8F-906A-4A45-A22C-978B49C63099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753397" y="2209800"/>
              <a:ext cx="648011" cy="502920"/>
            </a:xfrm>
            <a:prstGeom prst="chevron">
              <a:avLst>
                <a:gd name="adj" fmla="val 59407"/>
              </a:avLst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b="1">
                <a:solidFill>
                  <a:schemeClr val="tx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142" name="箭头: V 形 18">
              <a:extLst>
                <a:ext uri="{FF2B5EF4-FFF2-40B4-BE49-F238E27FC236}">
                  <a16:creationId xmlns:a16="http://schemas.microsoft.com/office/drawing/2014/main" id="{71865409-B0CA-48F9-8DA6-DB3EBC82924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239405" y="2209800"/>
              <a:ext cx="648011" cy="502920"/>
            </a:xfrm>
            <a:prstGeom prst="chevron">
              <a:avLst>
                <a:gd name="adj" fmla="val 5940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015" b="1">
                <a:solidFill>
                  <a:schemeClr val="tx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143" name="组合 142">
            <a:extLst>
              <a:ext uri="{FF2B5EF4-FFF2-40B4-BE49-F238E27FC236}">
                <a16:creationId xmlns:a16="http://schemas.microsoft.com/office/drawing/2014/main" id="{82B08F8E-E642-4D41-81C1-00B3C60BCB33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2492593" y="4386471"/>
            <a:ext cx="669925" cy="2091055"/>
            <a:chOff x="554" y="3826"/>
            <a:chExt cx="1055" cy="3293"/>
          </a:xfrm>
        </p:grpSpPr>
        <p:sp>
          <p:nvSpPr>
            <p:cNvPr id="144" name="矩形: 圆角 7">
              <a:extLst>
                <a:ext uri="{FF2B5EF4-FFF2-40B4-BE49-F238E27FC236}">
                  <a16:creationId xmlns:a16="http://schemas.microsoft.com/office/drawing/2014/main" id="{9427D0EA-841F-4A69-BF3B-00BE1C570B4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45" name="圆角矩形 8">
              <a:extLst>
                <a:ext uri="{FF2B5EF4-FFF2-40B4-BE49-F238E27FC236}">
                  <a16:creationId xmlns:a16="http://schemas.microsoft.com/office/drawing/2014/main" id="{FF231A83-8E9F-4B1F-98A3-876E910750E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93" y="4018"/>
              <a:ext cx="593" cy="593"/>
            </a:xfrm>
            <a:prstGeom prst="round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1</a:t>
              </a:r>
            </a:p>
          </p:txBody>
        </p:sp>
        <p:sp>
          <p:nvSpPr>
            <p:cNvPr id="146" name="文本框 145">
              <a:extLst>
                <a:ext uri="{FF2B5EF4-FFF2-40B4-BE49-F238E27FC236}">
                  <a16:creationId xmlns:a16="http://schemas.microsoft.com/office/drawing/2014/main" id="{AAB1147C-A67C-4B9F-AF22-013B2943380A}"/>
                </a:ext>
              </a:extLst>
            </p:cNvPr>
            <p:cNvSpPr txBox="1"/>
            <p:nvPr>
              <p:custDataLst>
                <p:tags r:id="rId23"/>
              </p:custDataLst>
            </p:nvPr>
          </p:nvSpPr>
          <p:spPr>
            <a:xfrm>
              <a:off x="641" y="4575"/>
              <a:ext cx="864" cy="2544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复习引入</a:t>
              </a:r>
            </a:p>
          </p:txBody>
        </p:sp>
      </p:grpSp>
      <p:grpSp>
        <p:nvGrpSpPr>
          <p:cNvPr id="147" name="组合 146">
            <a:extLst>
              <a:ext uri="{FF2B5EF4-FFF2-40B4-BE49-F238E27FC236}">
                <a16:creationId xmlns:a16="http://schemas.microsoft.com/office/drawing/2014/main" id="{9C8C0DC4-F796-4ED2-BAAF-9E595E8698E7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3511956" y="4397266"/>
            <a:ext cx="669925" cy="2091055"/>
            <a:chOff x="554" y="3826"/>
            <a:chExt cx="1055" cy="3293"/>
          </a:xfrm>
        </p:grpSpPr>
        <p:sp>
          <p:nvSpPr>
            <p:cNvPr id="148" name="矩形: 圆角 7">
              <a:extLst>
                <a:ext uri="{FF2B5EF4-FFF2-40B4-BE49-F238E27FC236}">
                  <a16:creationId xmlns:a16="http://schemas.microsoft.com/office/drawing/2014/main" id="{E9A841D9-47C1-4E5F-B70D-673B2CB1F6E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49" name="流程图: 可选过程 148">
              <a:extLst>
                <a:ext uri="{FF2B5EF4-FFF2-40B4-BE49-F238E27FC236}">
                  <a16:creationId xmlns:a16="http://schemas.microsoft.com/office/drawing/2014/main" id="{08BCACEC-85DD-467D-BBFE-944C6EF7996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2</a:t>
              </a:r>
            </a:p>
          </p:txBody>
        </p:sp>
        <p:sp>
          <p:nvSpPr>
            <p:cNvPr id="150" name="文本框 149">
              <a:extLst>
                <a:ext uri="{FF2B5EF4-FFF2-40B4-BE49-F238E27FC236}">
                  <a16:creationId xmlns:a16="http://schemas.microsoft.com/office/drawing/2014/main" id="{279D78B0-5DEC-42F8-B6F2-4F481DE4F139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新知讲解</a:t>
              </a:r>
            </a:p>
          </p:txBody>
        </p:sp>
      </p:grpSp>
      <p:grpSp>
        <p:nvGrpSpPr>
          <p:cNvPr id="151" name="组合 150">
            <a:extLst>
              <a:ext uri="{FF2B5EF4-FFF2-40B4-BE49-F238E27FC236}">
                <a16:creationId xmlns:a16="http://schemas.microsoft.com/office/drawing/2014/main" id="{5897EF15-CC42-45D6-92EB-F2360872ED5A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4555988" y="4397266"/>
            <a:ext cx="669925" cy="2091055"/>
            <a:chOff x="554" y="3826"/>
            <a:chExt cx="1055" cy="3293"/>
          </a:xfrm>
        </p:grpSpPr>
        <p:sp>
          <p:nvSpPr>
            <p:cNvPr id="152" name="矩形: 圆角 7">
              <a:extLst>
                <a:ext uri="{FF2B5EF4-FFF2-40B4-BE49-F238E27FC236}">
                  <a16:creationId xmlns:a16="http://schemas.microsoft.com/office/drawing/2014/main" id="{16B566C4-246E-4B7B-A82F-5E6EFF3A05F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53" name="流程图: 可选过程 152">
              <a:extLst>
                <a:ext uri="{FF2B5EF4-FFF2-40B4-BE49-F238E27FC236}">
                  <a16:creationId xmlns:a16="http://schemas.microsoft.com/office/drawing/2014/main" id="{BC327D9E-984D-46AD-8EAA-8C6B6797AC4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3</a:t>
              </a:r>
            </a:p>
          </p:txBody>
        </p:sp>
        <p:sp>
          <p:nvSpPr>
            <p:cNvPr id="154" name="文本框 153">
              <a:extLst>
                <a:ext uri="{FF2B5EF4-FFF2-40B4-BE49-F238E27FC236}">
                  <a16:creationId xmlns:a16="http://schemas.microsoft.com/office/drawing/2014/main" id="{39E54908-39A7-4E2F-8CF5-8FB19BA7A684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典例讲解</a:t>
              </a:r>
            </a:p>
          </p:txBody>
        </p:sp>
      </p:grpSp>
      <p:pic>
        <p:nvPicPr>
          <p:cNvPr id="155" name="Picture 3">
            <a:extLst>
              <a:ext uri="{FF2B5EF4-FFF2-40B4-BE49-F238E27FC236}">
                <a16:creationId xmlns:a16="http://schemas.microsoft.com/office/drawing/2014/main" id="{ACE5214E-136A-48FB-B173-D06E3A3D3D5F}"/>
              </a:ext>
            </a:extLst>
          </p:cNvPr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/>
          <a:stretch>
            <a:fillRect/>
          </a:stretch>
        </p:blipFill>
        <p:spPr bwMode="auto">
          <a:xfrm>
            <a:off x="-814167" y="3463234"/>
            <a:ext cx="3628755" cy="3874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  <p:sndAc>
      <p:stSnd>
        <p:snd r:embed="rId43" name="chimes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B_6_AS.10_1#dc1ad09cc?htil=1&amp;vcp=1&amp;vis=1&amp;pid=f5b376fba&amp;color=0,0,0&amp;tib=255,255,255&amp;vtp=1&amp;hs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6509" y="597408"/>
            <a:ext cx="3714849" cy="89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QB_6_AS.10_2#dc1ad09cc?htil=1&amp;vcp=1&amp;vis=1&amp;pid=f5b376fba&amp;color=0,0,0&amp;vtp=1&amp;bt=1&amp;bbb=1&amp;hb=1&amp;hs=1"/>
              <p:cNvSpPr/>
              <p:nvPr>
                <p:custDataLst>
                  <p:tags r:id="rId2"/>
                </p:custDataLst>
              </p:nvPr>
            </p:nvSpPr>
            <p:spPr>
              <a:xfrm>
                <a:off x="719328" y="536449"/>
                <a:ext cx="5888736" cy="117602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933"/>
                  </a:lnSpc>
                </a:pPr>
                <a:r>
                  <a:rPr lang="en-US" altLang="zh-CN" sz="3200" b="1">
                    <a:solidFill>
                      <a:srgbClr val="93CDDD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【点拨】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电线杆的长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L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=3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，设</a:t>
                </a:r>
              </a:p>
              <a:p>
                <a:pPr latinLnBrk="1">
                  <a:lnSpc>
                    <a:spcPts val="46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电线杆的重心与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A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端的距离为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x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" name="QB_6_AS.10_2#dc1ad09cc?htil=1&amp;vcp=1&amp;vis=1&amp;pid=f5b376fba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719328" y="536449"/>
                <a:ext cx="5888736" cy="1176020"/>
              </a:xfrm>
              <a:prstGeom prst="rect">
                <a:avLst/>
              </a:prstGeom>
              <a:blipFill>
                <a:blip r:embed="rId9"/>
                <a:stretch>
                  <a:fillRect l="-4141" t="-3627" r="-4244" b="-202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QB_6_AS.10_2#dc1ad09cc?htil=1&amp;vcp=1&amp;vis=1&amp;pid=f5b376fba&amp;color=0,0,0&amp;vtp=1&amp;bt=1&amp;bbb=1&amp;hb=1&amp;hs=1">
                <a:extLst>
                  <a:ext uri="{FF2B5EF4-FFF2-40B4-BE49-F238E27FC236}">
                    <a16:creationId xmlns:a16="http://schemas.microsoft.com/office/drawing/2014/main" id="{DC5DE03C-43A5-286F-A44A-1E9AB52801D3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720000" y="1715009"/>
                <a:ext cx="10752000" cy="430868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933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结合图示可知，重心到细端的距离为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L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=3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x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，离粗端</a:t>
                </a:r>
              </a:p>
              <a:p>
                <a:pPr latinLnBrk="1">
                  <a:lnSpc>
                    <a:spcPts val="4933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的距离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L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x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，将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A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端抬起（图甲），由杠杆平衡的条件可</a:t>
                </a:r>
              </a:p>
              <a:p>
                <a:pPr latinLnBrk="1">
                  <a:lnSpc>
                    <a:spcPts val="4933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得：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L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G</m:t>
                    </m:r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L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，代入数据得：</a:t>
                </a:r>
              </a:p>
              <a:p>
                <a:pPr latinLnBrk="1">
                  <a:lnSpc>
                    <a:spcPts val="4933"/>
                  </a:lnSpc>
                </a:pP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1 200 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×3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G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×(3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x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)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①；将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B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端抬起（图乙），</a:t>
                </a:r>
              </a:p>
              <a:p>
                <a:pPr latinLnBrk="1">
                  <a:lnSpc>
                    <a:spcPts val="4933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由杠杆平衡的条件可得：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L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G</m:t>
                    </m:r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L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，代入数据得：</a:t>
                </a:r>
              </a:p>
              <a:p>
                <a:pPr latinLnBrk="1">
                  <a:lnSpc>
                    <a:spcPts val="4933"/>
                  </a:lnSpc>
                </a:pP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600 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×3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Gx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②；联立①②解得：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G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=1 800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</a:t>
                </a:r>
              </a:p>
              <a:p>
                <a:pPr latinLnBrk="1">
                  <a:lnSpc>
                    <a:spcPts val="4667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x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=1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4" name="QB_6_AS.10_2#dc1ad09cc?htil=1&amp;vcp=1&amp;vis=1&amp;pid=f5b376fba&amp;color=0,0,0&amp;vtp=1&amp;bt=1&amp;bbb=1&amp;hb=1&amp;hs=1">
                <a:extLst>
                  <a:ext uri="{FF2B5EF4-FFF2-40B4-BE49-F238E27FC236}">
                    <a16:creationId xmlns:a16="http://schemas.microsoft.com/office/drawing/2014/main" id="{DC5DE03C-43A5-286F-A44A-1E9AB52801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720000" y="1715009"/>
                <a:ext cx="10752000" cy="4308687"/>
              </a:xfrm>
              <a:prstGeom prst="rect">
                <a:avLst/>
              </a:prstGeom>
              <a:blipFill>
                <a:blip r:embed="rId11"/>
                <a:stretch>
                  <a:fillRect l="-2268" t="-990" b="-50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bject 54">
            <a:hlinkClick r:id="rId12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5_BD#062bc08fe?vcp=1&amp;pid=16c9bb341&amp;color=147,205,221&amp;vtp=1&amp;bt=1&amp;bbb=1"/>
          <p:cNvSpPr/>
          <p:nvPr>
            <p:custDataLst>
              <p:tags r:id="rId1"/>
            </p:custDataLst>
          </p:nvPr>
        </p:nvSpPr>
        <p:spPr>
          <a:xfrm>
            <a:off x="719328" y="536448"/>
            <a:ext cx="10753344" cy="7924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latinLnBrk="1">
              <a:lnSpc>
                <a:spcPts val="6133"/>
              </a:lnSpc>
            </a:pP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知识点2</a:t>
            </a:r>
            <a:r>
              <a:rPr lang="en-US" altLang="zh-CN" sz="3467" b="1">
                <a:solidFill>
                  <a:srgbClr val="93CDDD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杠杆的分类</a:t>
            </a:r>
            <a:endParaRPr lang="en-US" altLang="zh-CN" sz="3467"/>
          </a:p>
        </p:txBody>
      </p:sp>
      <p:sp>
        <p:nvSpPr>
          <p:cNvPr id="3" name="QC_6_BD.11_1#cf24884f1?vcp=1&amp;vis=1&amp;pid=062bc08fe&amp;color=0,0,0&amp;vtp=1&amp;bbb=1&amp;hb=1"/>
          <p:cNvSpPr/>
          <p:nvPr>
            <p:custDataLst>
              <p:tags r:id="rId2"/>
            </p:custDataLst>
          </p:nvPr>
        </p:nvSpPr>
        <p:spPr>
          <a:xfrm>
            <a:off x="719328" y="1411648"/>
            <a:ext cx="10753344" cy="13778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4.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[2024·连云港]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如图所示是生活中几种常见的杠杆，其中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属于费力杠杆的是(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endParaRPr lang="en-US" altLang="zh-CN" sz="3200"/>
          </a:p>
        </p:txBody>
      </p:sp>
      <p:sp>
        <p:nvSpPr>
          <p:cNvPr id="4" name="QC_6_AN.12_1#cf24884f1.bracket?vcp=1&amp;vis=1&amp;pid=062bc08fe&amp;color=0,0,0&amp;vpa=5&amp;vtp=1"/>
          <p:cNvSpPr/>
          <p:nvPr>
            <p:custDataLst>
              <p:tags r:id="rId3"/>
            </p:custDataLst>
          </p:nvPr>
        </p:nvSpPr>
        <p:spPr>
          <a:xfrm>
            <a:off x="4297554" y="2141474"/>
            <a:ext cx="565151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</a:t>
            </a:r>
            <a:endParaRPr lang="en-US" altLang="zh-CN" sz="3200"/>
          </a:p>
        </p:txBody>
      </p:sp>
      <p:pic>
        <p:nvPicPr>
          <p:cNvPr id="5" name="QC_6_BD.11_2#cf24884f1.choice_image?htil=1&amp;vcp=1&amp;vis=1&amp;pid=062bc08fe&amp;color=0,0,0&amp;tib=255,255,255&amp;vtp=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328" y="2960963"/>
            <a:ext cx="2633472" cy="203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C_6_BD.11_3#cf24884f1?htil=1&amp;vcp=1&amp;vis=1&amp;pid=062bc08fe&amp;color=0,0,0&amp;vtp=1&amp;bbb=1"/>
          <p:cNvSpPr/>
          <p:nvPr>
            <p:custDataLst>
              <p:tags r:id="rId5"/>
            </p:custDataLst>
          </p:nvPr>
        </p:nvSpPr>
        <p:spPr>
          <a:xfrm>
            <a:off x="719328" y="5118947"/>
            <a:ext cx="2682240" cy="6327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托盘天平</a:t>
            </a:r>
            <a:endParaRPr lang="en-US" altLang="zh-CN" sz="3200"/>
          </a:p>
        </p:txBody>
      </p:sp>
      <p:pic>
        <p:nvPicPr>
          <p:cNvPr id="7" name="QC_6_BD.11_4#cf24884f1.choice_image?htil=1&amp;vcp=1&amp;vis=1&amp;pid=062bc08fe&amp;color=0,0,0&amp;tib=255,255,255&amp;vtp=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3760" y="3814403"/>
            <a:ext cx="1914144" cy="118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8" name="QC_6_BD.11_5#cf24884f1?htil=1&amp;vcp=1&amp;vis=1&amp;pid=062bc08fe&amp;color=0,0,0&amp;vtp=1&amp;bbb=1"/>
          <p:cNvSpPr/>
          <p:nvPr>
            <p:custDataLst>
              <p:tags r:id="rId7"/>
            </p:custDataLst>
          </p:nvPr>
        </p:nvSpPr>
        <p:spPr>
          <a:xfrm>
            <a:off x="3413760" y="5118947"/>
            <a:ext cx="2682240" cy="6327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钢丝钳</a:t>
            </a:r>
            <a:endParaRPr lang="en-US" altLang="zh-CN" sz="3200"/>
          </a:p>
        </p:txBody>
      </p:sp>
      <p:pic>
        <p:nvPicPr>
          <p:cNvPr id="9" name="QC_6_BD.11_6#cf24884f1.choice_image?htil=1&amp;vcp=1&amp;vis=1&amp;pid=062bc08fe&amp;color=0,0,0&amp;tib=255,255,255&amp;vtp=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0" y="3911939"/>
            <a:ext cx="2072640" cy="107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10" name="QC_6_BD.11_7#cf24884f1?htil=1&amp;vcp=1&amp;vis=1&amp;pid=062bc08fe&amp;color=0,0,0&amp;vtp=1&amp;bbb=1"/>
          <p:cNvSpPr/>
          <p:nvPr>
            <p:custDataLst>
              <p:tags r:id="rId9"/>
            </p:custDataLst>
          </p:nvPr>
        </p:nvSpPr>
        <p:spPr>
          <a:xfrm>
            <a:off x="6096000" y="5118947"/>
            <a:ext cx="2682240" cy="6327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筷子</a:t>
            </a:r>
            <a:endParaRPr lang="en-US" altLang="zh-CN" sz="3200"/>
          </a:p>
        </p:txBody>
      </p:sp>
      <p:pic>
        <p:nvPicPr>
          <p:cNvPr id="11" name="QC_6_BD.11_8#cf24884f1.choice_image?htil=1&amp;vcp=1&amp;vis=1&amp;pid=062bc08fe&amp;color=0,0,0&amp;tib=255,255,255&amp;vtp=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78240" y="3863171"/>
            <a:ext cx="1609344" cy="113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12" name="QC_6_BD.11_9#cf24884f1?htil=1&amp;vcp=1&amp;vis=1&amp;pid=062bc08fe&amp;color=0,0,0&amp;vtp=1&amp;bbb=1"/>
          <p:cNvSpPr/>
          <p:nvPr>
            <p:custDataLst>
              <p:tags r:id="rId11"/>
            </p:custDataLst>
          </p:nvPr>
        </p:nvSpPr>
        <p:spPr>
          <a:xfrm>
            <a:off x="8778240" y="5118947"/>
            <a:ext cx="2682240" cy="6327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开瓶扳手</a:t>
            </a:r>
            <a:endParaRPr lang="en-US" altLang="zh-CN" sz="32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6_AS.13_1#cf24884f1?vcp=1&amp;vis=1&amp;pid=062bc08fe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1205623"/>
            <a:ext cx="10753344" cy="436372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 b="1">
                <a:solidFill>
                  <a:srgbClr val="93CDDD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【点拨】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托盘天平在使用过程中，动力臂等于阻力臂，是等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臂杠杆，故A不符合题意；钢丝钳在使用过程中，动力臂大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于阻力臂，是省力杠杆，故B不符合题意；筷子在使用过程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中，动力臂小于阻力臂，是费力杠杆，故C符合题意；开瓶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扳手在使用过程中，动力臂大于阻力臂，是省力杠杆，故D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不符合题意。</a:t>
            </a:r>
            <a:endParaRPr lang="en-US" altLang="zh-CN" sz="3200"/>
          </a:p>
        </p:txBody>
      </p:sp>
      <p:sp>
        <p:nvSpPr>
          <p:cNvPr id="3" name="object 54">
            <a:hlinkClick r:id="rId5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6_BD.14_1#f1257dcc8?vcp=1&amp;vis=1&amp;pid=062bc08fe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536448"/>
            <a:ext cx="10752672" cy="22964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46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5.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               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2024年9月21日至22日，中国皮划艇巡回</a:t>
            </a:r>
          </a:p>
          <a:p>
            <a:pPr latinLnBrk="1">
              <a:lnSpc>
                <a:spcPts val="46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赛在河北省迁安市举办。如图所示，比赛中运动员一手撑住</a:t>
            </a:r>
          </a:p>
          <a:p>
            <a:pPr latinLnBrk="1">
              <a:lnSpc>
                <a:spcPts val="46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桨柄的末端（视为支点），另一手用力划桨。下列说法正确</a:t>
            </a:r>
          </a:p>
          <a:p>
            <a:pPr latinLnBrk="1">
              <a:lnSpc>
                <a:spcPts val="44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的是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</a:t>
            </a:r>
            <a:endParaRPr lang="en-US" altLang="zh-CN" sz="3200"/>
          </a:p>
        </p:txBody>
      </p:sp>
      <p:pic>
        <p:nvPicPr>
          <p:cNvPr id="3" name="QC_6_BD.14_1#f1257dcc8?vcp=1&amp;vis=1&amp;pid=062bc08fe&amp;color=0,0,0&amp;tib=255,255,255&amp;iip=6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1755" y="609600"/>
            <a:ext cx="2694432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C_6_AN.15_1#f1257dcc8.bracket?vcp=1&amp;vis=1&amp;pid=062bc08fe&amp;color=0,0,0&amp;vpa=6&amp;vtp=1"/>
          <p:cNvSpPr/>
          <p:nvPr>
            <p:custDataLst>
              <p:tags r:id="rId3"/>
            </p:custDataLst>
          </p:nvPr>
        </p:nvSpPr>
        <p:spPr>
          <a:xfrm>
            <a:off x="2248620" y="2294636"/>
            <a:ext cx="588433" cy="5365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533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</a:t>
            </a:r>
            <a:endParaRPr lang="en-US" altLang="zh-CN" sz="3200"/>
          </a:p>
        </p:txBody>
      </p:sp>
      <p:pic>
        <p:nvPicPr>
          <p:cNvPr id="5" name="QC_6_BD.14_2#f1257dcc8?iti=1&amp;htil=2&amp;vcp=1&amp;vis=1&amp;pid=062bc08fe&amp;color=0,0,0&amp;tib=255,255,255&amp;vtp=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50251" y="3008037"/>
            <a:ext cx="188976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C_6_BD.14_3#f1257dcc8?iti=1&amp;htil=2&amp;vcp=1&amp;vis=1&amp;pid=062bc08fe&amp;color=0,0,0&amp;vtp=1&amp;bbb=1"/>
          <p:cNvSpPr/>
          <p:nvPr>
            <p:custDataLst>
              <p:tags r:id="rId5"/>
            </p:custDataLst>
          </p:nvPr>
        </p:nvSpPr>
        <p:spPr>
          <a:xfrm>
            <a:off x="9335224" y="5737691"/>
            <a:ext cx="1919816" cy="119346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（第5题）</a:t>
            </a:r>
            <a:endParaRPr lang="en-US" altLang="zh-CN" sz="3200"/>
          </a:p>
        </p:txBody>
      </p:sp>
      <p:sp>
        <p:nvSpPr>
          <p:cNvPr id="7" name="QC_6_BD.14_4#f1257dcc8.choices?htil=2&amp;vcp=1&amp;vis=1&amp;pid=062bc08fe&amp;color=0,0,0&amp;vtp=1&amp;bbb=1&amp;hb=1"/>
          <p:cNvSpPr/>
          <p:nvPr>
            <p:custDataLst>
              <p:tags r:id="rId6"/>
            </p:custDataLst>
          </p:nvPr>
        </p:nvSpPr>
        <p:spPr>
          <a:xfrm>
            <a:off x="719328" y="2885610"/>
            <a:ext cx="8595360" cy="28891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46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此运动中的桨是一个省力杠杆</a:t>
            </a:r>
            <a:endParaRPr lang="en-US" altLang="zh-CN" sz="3200"/>
          </a:p>
          <a:p>
            <a:pPr latinLnBrk="1">
              <a:lnSpc>
                <a:spcPts val="46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将用力划桨的手靠近支点，既能省力又能省</a:t>
            </a:r>
          </a:p>
          <a:p>
            <a:pPr latinLnBrk="1">
              <a:lnSpc>
                <a:spcPts val="46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距离</a:t>
            </a:r>
            <a:endParaRPr lang="en-US" altLang="zh-CN" sz="3200"/>
          </a:p>
          <a:p>
            <a:pPr latinLnBrk="1">
              <a:lnSpc>
                <a:spcPts val="46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将用力划桨的手远离支点，则人用的力变大</a:t>
            </a:r>
            <a:endParaRPr lang="en-US" altLang="zh-CN" sz="3200"/>
          </a:p>
          <a:p>
            <a:pPr latinLnBrk="1">
              <a:lnSpc>
                <a:spcPts val="44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将用力划桨的手远离支点，则人用的力变小</a:t>
            </a:r>
            <a:endParaRPr lang="en-US" altLang="zh-CN" sz="32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6_AS.16_1#f1257dcc8?iti=2&amp;htil=3&amp;vcp=1&amp;vis=1&amp;pid=062bc08fe&amp;color=0,0,0&amp;tib=255,255,255&amp;vtp=1&amp;hs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15873" y="597407"/>
            <a:ext cx="1795585" cy="243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6_AS.16_2#f1257dcc8?iti=2&amp;htil=3&amp;vcp=1&amp;vis=1&amp;pid=062bc08fe&amp;color=0,0,0&amp;vtp=1&amp;bbb=1"/>
          <p:cNvSpPr/>
          <p:nvPr>
            <p:custDataLst>
              <p:tags r:id="rId2"/>
            </p:custDataLst>
          </p:nvPr>
        </p:nvSpPr>
        <p:spPr>
          <a:xfrm>
            <a:off x="9453757" y="3199468"/>
            <a:ext cx="1919816" cy="62416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（第5题）</a:t>
            </a:r>
            <a:endParaRPr lang="en-US" altLang="zh-CN" sz="3200"/>
          </a:p>
        </p:txBody>
      </p:sp>
      <p:sp>
        <p:nvSpPr>
          <p:cNvPr id="4" name="QC_6_AS.16_3#f1257dcc8?htil=3&amp;vcp=1&amp;vis=1&amp;pid=062bc08fe&amp;color=0,0,0&amp;vtp=1&amp;bt=1&amp;bbb=1&amp;hb=1&amp;hs=1"/>
          <p:cNvSpPr/>
          <p:nvPr>
            <p:custDataLst>
              <p:tags r:id="rId3"/>
            </p:custDataLst>
          </p:nvPr>
        </p:nvSpPr>
        <p:spPr>
          <a:xfrm>
            <a:off x="719328" y="536449"/>
            <a:ext cx="8595360" cy="337735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467"/>
              </a:lnSpc>
            </a:pPr>
            <a:r>
              <a:rPr lang="en-US" altLang="zh-CN" sz="3200" b="1">
                <a:solidFill>
                  <a:srgbClr val="93CDDD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【点拨】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由题可知，支点为桨柄的末端，动力为</a:t>
            </a:r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作用在桨中部划桨的手用的力，而阻力为水给桨</a:t>
            </a:r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的力，则动力臂小于阻力臂，动力大于阻力，所</a:t>
            </a:r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以此运动中的桨是一个费力杠杆，故A错误；将</a:t>
            </a:r>
          </a:p>
          <a:p>
            <a:pPr latinLnBrk="1">
              <a:lnSpc>
                <a:spcPts val="52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用力划桨的手靠近支点，动力臂变小，同等情况</a:t>
            </a:r>
            <a:endParaRPr lang="en-US" altLang="zh-CN" sz="3200"/>
          </a:p>
        </p:txBody>
      </p:sp>
      <p:sp>
        <p:nvSpPr>
          <p:cNvPr id="5" name="QC_6_AS.16_3#f1257dcc8?htil=3&amp;vcp=1&amp;vis=1&amp;pid=062bc08fe&amp;color=0,0,0&amp;vtp=1&amp;bt=1&amp;bbb=1&amp;hb=1&amp;hs=1">
            <a:extLst>
              <a:ext uri="{FF2B5EF4-FFF2-40B4-BE49-F238E27FC236}">
                <a16:creationId xmlns:a16="http://schemas.microsoft.com/office/drawing/2014/main" id="{628688BB-D562-2C15-7C81-8C6765947E5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19328" y="3997197"/>
            <a:ext cx="10752000" cy="19885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下，需要的动力变大，费力但省距离，故B错误；将用力划</a:t>
            </a:r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桨的手远离支点，动力臂变大，同等情况下，需要的动力变</a:t>
            </a:r>
          </a:p>
          <a:p>
            <a:pPr latinLnBrk="1">
              <a:lnSpc>
                <a:spcPts val="52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小，故C错误，D正确。</a:t>
            </a:r>
            <a:endParaRPr lang="en-US" altLang="zh-CN" sz="3200"/>
          </a:p>
        </p:txBody>
      </p:sp>
      <p:sp>
        <p:nvSpPr>
          <p:cNvPr id="6" name="object 54">
            <a:hlinkClick r:id="rId9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B_6_BD.17_1#d8e3efea3?iti=3&amp;htil=4&amp;vcp=1&amp;vis=1&amp;pid=062bc08fe&amp;color=0,0,0&amp;tib=255,255,255&amp;vtp=1&amp;bt=1&amp;hs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7376" y="1589543"/>
            <a:ext cx="2779776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6_BD.17_2#d8e3efea3?iti=3&amp;htil=4&amp;vcp=1&amp;vis=1&amp;pid=062bc08fe&amp;color=0,0,0&amp;vtp=1&amp;bbb=1"/>
          <p:cNvSpPr/>
          <p:nvPr>
            <p:custDataLst>
              <p:tags r:id="rId2"/>
            </p:custDataLst>
          </p:nvPr>
        </p:nvSpPr>
        <p:spPr>
          <a:xfrm>
            <a:off x="9047356" y="3770556"/>
            <a:ext cx="1919816" cy="119346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（第6题）</a:t>
            </a:r>
            <a:endParaRPr lang="en-US" altLang="zh-CN" sz="3200"/>
          </a:p>
        </p:txBody>
      </p:sp>
      <p:sp>
        <p:nvSpPr>
          <p:cNvPr id="4" name="QB_6_BD.17_3#d8e3efea3?htil=4&amp;vcp=1&amp;vis=1&amp;pid=062bc08fe&amp;color=0,0,0&amp;vtp=1&amp;bbb=1&amp;hb=1&amp;hs=1"/>
          <p:cNvSpPr/>
          <p:nvPr>
            <p:custDataLst>
              <p:tags r:id="rId3"/>
            </p:custDataLst>
          </p:nvPr>
        </p:nvSpPr>
        <p:spPr>
          <a:xfrm>
            <a:off x="719328" y="1572611"/>
            <a:ext cx="7790688" cy="28679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6.</a:t>
            </a:r>
            <a:r>
              <a:rPr lang="en-US" altLang="zh-CN" sz="3400" kern="0" spc="-100000">
                <a:solidFill>
                  <a:srgbClr val="FFFFFF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 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                     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人体中有很多结构可简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化为杠杆。如图，手提起物体时，桡骨在肱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二头肌的收缩牵引下绕肘关节转动，这是一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种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杠杆，此过程中肱二头肌收缩的距</a:t>
            </a:r>
            <a:endParaRPr lang="en-US" altLang="zh-CN" sz="3200"/>
          </a:p>
        </p:txBody>
      </p:sp>
      <p:pic>
        <p:nvPicPr>
          <p:cNvPr id="5" name="QB_6_BD.17_3#d8e3efea3?htil=4&amp;vcp=1&amp;vis=1&amp;pid=062bc08fe&amp;color=0,0,0&amp;tib=255,255,255&amp;iip=7&amp;vtp=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3315" y="1569563"/>
            <a:ext cx="3182112" cy="78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B_6_AN.18_1#d8e3efea3.blank?vcp=1&amp;vis=1&amp;pid=062bc08fe&amp;color=0,0,0&amp;vpa=7&amp;vtp=1&amp;bbb=1"/>
          <p:cNvSpPr/>
          <p:nvPr>
            <p:custDataLst>
              <p:tags r:id="rId5"/>
            </p:custDataLst>
          </p:nvPr>
        </p:nvSpPr>
        <p:spPr>
          <a:xfrm>
            <a:off x="1147954" y="3741771"/>
            <a:ext cx="11070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费力</a:t>
            </a:r>
            <a:endParaRPr lang="en-US" altLang="zh-CN" sz="3200"/>
          </a:p>
        </p:txBody>
      </p:sp>
      <p:sp>
        <p:nvSpPr>
          <p:cNvPr id="7" name="QB_6_AN.19_1#d8e3efea3.blank?vcp=1&amp;vis=1&amp;pid=062bc08fe&amp;color=0,0,0&amp;vpa=8&amp;vtp=1&amp;bbb=1"/>
          <p:cNvSpPr/>
          <p:nvPr>
            <p:custDataLst>
              <p:tags r:id="rId6"/>
            </p:custDataLst>
          </p:nvPr>
        </p:nvSpPr>
        <p:spPr>
          <a:xfrm>
            <a:off x="1148625" y="4418509"/>
            <a:ext cx="11070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小于</a:t>
            </a:r>
            <a:endParaRPr lang="en-US" altLang="zh-CN" sz="3200"/>
          </a:p>
        </p:txBody>
      </p:sp>
      <p:sp>
        <p:nvSpPr>
          <p:cNvPr id="8" name="QB_6_BD.17_3#d8e3efea3?htil=4&amp;vcp=1&amp;vis=1&amp;pid=062bc08fe&amp;color=0,0,0&amp;vtp=1&amp;bbb=1&amp;hb=1&amp;hs=1">
            <a:extLst>
              <a:ext uri="{FF2B5EF4-FFF2-40B4-BE49-F238E27FC236}">
                <a16:creationId xmlns:a16="http://schemas.microsoft.com/office/drawing/2014/main" id="{F0405A8D-6A51-6909-84EB-FD4F165F23D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20000" y="4484550"/>
            <a:ext cx="10752000" cy="6327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离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（填“大于”“等于”或“小于”）手移动的距离。</a:t>
            </a:r>
            <a:endParaRPr lang="en-US" altLang="zh-CN" sz="3200"/>
          </a:p>
        </p:txBody>
      </p:sp>
      <p:sp>
        <p:nvSpPr>
          <p:cNvPr id="9" name="object 54">
            <a:hlinkClick r:id="rId13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B_6_BD.20_1#9efe224eb?htil=5&amp;vcp=1&amp;vis=1&amp;pid=062bc08fe&amp;color=0,0,0&amp;tib=255,255,255&amp;vtp=1&amp;hs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05213" y="597409"/>
            <a:ext cx="2476019" cy="105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6_BD.20_2#9efe224eb?htil=5&amp;sp=1&amp;vcp=1&amp;vis=1&amp;pid=062bc08fe&amp;color=0,0,0&amp;vtp=1&amp;bt=1&amp;bbb=1&amp;hb=1&amp;hs=1"/>
          <p:cNvSpPr/>
          <p:nvPr>
            <p:custDataLst>
              <p:tags r:id="rId2"/>
            </p:custDataLst>
          </p:nvPr>
        </p:nvSpPr>
        <p:spPr>
          <a:xfrm>
            <a:off x="719328" y="536449"/>
            <a:ext cx="7437120" cy="13366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7.陈大叔用餐车在美食节上销售“横山鸭扎</a:t>
            </a:r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包”。如图甲所示，当餐车的前轮遇到障</a:t>
            </a:r>
            <a:endParaRPr lang="en-US" altLang="zh-CN" sz="320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QB_6_AN.21_1#9efe224eb.blank?vcp=1&amp;vis=1&amp;pid=062bc08fe&amp;color=0,0,0&amp;vpa=9&amp;vtp=1&amp;bbb=1"/>
              <p:cNvSpPr/>
              <p:nvPr>
                <p:custDataLst>
                  <p:tags r:id="rId3"/>
                </p:custDataLst>
              </p:nvPr>
            </p:nvSpPr>
            <p:spPr>
              <a:xfrm>
                <a:off x="707687" y="2636519"/>
                <a:ext cx="961899" cy="47328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867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C</m:t>
                    </m:r>
                  </m:oMath>
                </a14:m>
                <a:r>
                  <a:rPr lang="en-US" altLang="zh-CN" sz="3200">
                    <a:solidFill>
                      <a:srgbClr val="C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点</a:t>
                </a:r>
                <a:endParaRPr lang="en-US" altLang="zh-CN" sz="133">
                  <a:solidFill>
                    <a:srgbClr val="C00000"/>
                  </a:solidFill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4" name="QB_6_AN.21_1#9efe224eb.blank?vcp=1&amp;vis=1&amp;pid=062bc08fe&amp;color=0,0,0&amp;vpa=9&amp;vtp=1&amp;bb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707687" y="2636519"/>
                <a:ext cx="961899" cy="473287"/>
              </a:xfrm>
              <a:prstGeom prst="rect">
                <a:avLst/>
              </a:prstGeom>
              <a:blipFill>
                <a:blip r:embed="rId11"/>
                <a:stretch>
                  <a:fillRect t="-29487" r="-10759" b="-512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B_6_AN.22_1#9efe224eb.blank?vcp=1&amp;vis=1&amp;pid=062bc08fe&amp;color=0,0,0&amp;vpa=10&amp;vtp=1&amp;bbb=1"/>
          <p:cNvSpPr/>
          <p:nvPr>
            <p:custDataLst>
              <p:tags r:id="rId4"/>
            </p:custDataLst>
          </p:nvPr>
        </p:nvSpPr>
        <p:spPr>
          <a:xfrm>
            <a:off x="7751954" y="3248743"/>
            <a:ext cx="1107017" cy="6256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467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省力</a:t>
            </a:r>
            <a:endParaRPr lang="en-US" altLang="zh-CN" sz="3200">
              <a:solidFill>
                <a:srgbClr val="C00000"/>
              </a:solidFill>
            </a:endParaRPr>
          </a:p>
        </p:txBody>
      </p:sp>
      <p:sp>
        <p:nvSpPr>
          <p:cNvPr id="6" name="QB_6_AN.23_1#9efe224eb.blank?vcp=1&amp;vis=1&amp;pid=062bc08fe&amp;color=0,0,0&amp;vpa=11&amp;vtp=1&amp;bbb=1"/>
          <p:cNvSpPr/>
          <p:nvPr>
            <p:custDataLst>
              <p:tags r:id="rId5"/>
            </p:custDataLst>
          </p:nvPr>
        </p:nvSpPr>
        <p:spPr>
          <a:xfrm>
            <a:off x="3179953" y="5353473"/>
            <a:ext cx="903817" cy="6254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467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200</a:t>
            </a:r>
            <a:endParaRPr lang="en-US" altLang="zh-CN" sz="320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QB_6_BD.20_2#9efe224eb?htil=5&amp;sp=1&amp;vcp=1&amp;vis=1&amp;pid=062bc08fe&amp;color=0,0,0&amp;vtp=1&amp;bt=1&amp;bbb=1&amp;hb=1&amp;hs=1">
                <a:extLst>
                  <a:ext uri="{FF2B5EF4-FFF2-40B4-BE49-F238E27FC236}">
                    <a16:creationId xmlns:a16="http://schemas.microsoft.com/office/drawing/2014/main" id="{3841A6ED-EFB4-4DBE-C694-CCF2183BE94F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719328" y="1863343"/>
                <a:ext cx="10752000" cy="41633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碍物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A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时，他向下按扶把，这时餐车可以视为杠杆，支点是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（填“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B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点”或“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C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点”）；如图乙所示，当后轮遇到障碍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物时，他向上提扶把，这时餐车可视为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_______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（填“省力”“费力”或“等臂”）杠杆，若餐车和美食总重力为</a:t>
                </a:r>
              </a:p>
              <a:p>
                <a:pPr latinLnBrk="1">
                  <a:lnSpc>
                    <a:spcPts val="5600"/>
                  </a:lnSpc>
                </a:pP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600 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，后轮遇到障碍物时，动力臂为阻力臂的3倍，陈大叔</a:t>
                </a:r>
              </a:p>
              <a:p>
                <a:pPr latinLnBrk="1">
                  <a:lnSpc>
                    <a:spcPts val="5333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提餐车的力为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</a:t>
                </a:r>
                <a:endParaRPr lang="en-US" altLang="zh-CN" sz="3200">
                  <a:solidFill>
                    <a:srgbClr val="000000"/>
                  </a:solidFill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7" name="QB_6_BD.20_2#9efe224eb?htil=5&amp;sp=1&amp;vcp=1&amp;vis=1&amp;pid=062bc08fe&amp;color=0,0,0&amp;vtp=1&amp;bt=1&amp;bbb=1&amp;hb=1&amp;hs=1">
                <a:extLst>
                  <a:ext uri="{FF2B5EF4-FFF2-40B4-BE49-F238E27FC236}">
                    <a16:creationId xmlns:a16="http://schemas.microsoft.com/office/drawing/2014/main" id="{3841A6ED-EFB4-4DBE-C694-CCF2183BE9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719328" y="1863343"/>
                <a:ext cx="10752000" cy="4163399"/>
              </a:xfrm>
              <a:prstGeom prst="rect">
                <a:avLst/>
              </a:prstGeom>
              <a:blipFill>
                <a:blip r:embed="rId14"/>
                <a:stretch>
                  <a:fillRect l="-2268" r="-964" b="-57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  <p:bldP spid="6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B_6_AS.24_1#9efe224eb?htil=6&amp;vcp=1&amp;vis=1&amp;pid=062bc08fe&amp;color=0,0,0&amp;tib=255,255,255&amp;vtp=1&amp;hs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65161" y="809637"/>
            <a:ext cx="2533619" cy="105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QB_6_AS.24_2#9efe224eb?htil=6&amp;vcp=1&amp;vis=1&amp;pid=062bc08fe&amp;color=0,0,0&amp;vtp=1&amp;bt=1&amp;bbb=1&amp;hb=1&amp;hs=1"/>
              <p:cNvSpPr/>
              <p:nvPr>
                <p:custDataLst>
                  <p:tags r:id="rId2"/>
                </p:custDataLst>
              </p:nvPr>
            </p:nvSpPr>
            <p:spPr>
              <a:xfrm>
                <a:off x="719328" y="748676"/>
                <a:ext cx="7242048" cy="138345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93CDDD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【点拨】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当餐车前轮遇到障碍物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A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时，陈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大叔向下按扶把，这时餐车可以视为杠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" name="QB_6_AS.24_2#9efe224eb?htil=6&amp;vcp=1&amp;vis=1&amp;pid=062bc08fe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719328" y="748676"/>
                <a:ext cx="7242048" cy="1383453"/>
              </a:xfrm>
              <a:prstGeom prst="rect">
                <a:avLst/>
              </a:prstGeom>
              <a:blipFill>
                <a:blip r:embed="rId9"/>
                <a:stretch>
                  <a:fillRect l="-3367" r="-2609" b="-171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QB_6_AS.24_2#9efe224eb?htil=6&amp;vcp=1&amp;vis=1&amp;pid=062bc08fe&amp;color=0,0,0&amp;vtp=1&amp;bt=1&amp;bbb=1&amp;hb=1&amp;hs=1">
                <a:extLst>
                  <a:ext uri="{FF2B5EF4-FFF2-40B4-BE49-F238E27FC236}">
                    <a16:creationId xmlns:a16="http://schemas.microsoft.com/office/drawing/2014/main" id="{750E7603-9DAA-AEB1-3346-C0E0DBBA832C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719328" y="2141614"/>
                <a:ext cx="10752000" cy="384581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杆</a:t>
                </a:r>
                <a:r>
                  <a:rPr lang="en-US" altLang="zh-CN" sz="3200" spc="-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，车体是绕后轮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spc="-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C</m:t>
                    </m:r>
                  </m:oMath>
                </a14:m>
                <a:r>
                  <a:rPr lang="en-US" altLang="zh-CN" sz="3200" spc="-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点转动的，故此时支点是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spc="-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C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 spc="-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点；当后轮遇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 spc="-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到障碍物时，陈大叔向上提扶把，这时车体是绕前轮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spc="-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B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 spc="-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点转动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 spc="-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的，故支点是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spc="-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B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 spc="-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点，这时动力臂大于阻力臂，是省力杠杆。由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 spc="-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杠杆平衡条件可知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spc="-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F</m:t>
                    </m:r>
                    <m:sSub>
                      <m:sSubPr>
                        <m:ctrlPr>
                          <a:rPr lang="en-US" altLang="zh-CN" sz="3200" i="1" spc="-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 spc="-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L</m:t>
                        </m:r>
                      </m:e>
                      <m:sub>
                        <m:r>
                          <a:rPr lang="en-US" altLang="zh-CN" sz="3200" spc="-67" baseline="-1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动</m:t>
                        </m:r>
                      </m:sub>
                    </m:sSub>
                    <m:r>
                      <a:rPr lang="en-US" altLang="zh-CN" sz="3200" spc="-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3200" spc="-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G</m:t>
                    </m:r>
                    <m:sSub>
                      <m:sSubPr>
                        <m:ctrlPr>
                          <a:rPr lang="en-US" altLang="zh-CN" sz="3200" i="1" spc="-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 spc="-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L</m:t>
                        </m:r>
                      </m:e>
                      <m:sub>
                        <m:r>
                          <a:rPr lang="en-US" altLang="zh-CN" sz="3200" spc="-67" baseline="-1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阻</m:t>
                        </m:r>
                      </m:sub>
                    </m:sSub>
                  </m:oMath>
                </a14:m>
                <a:r>
                  <a:rPr lang="en-US" altLang="zh-CN" sz="3200" spc="-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spc="-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G</m:t>
                    </m:r>
                    <m:r>
                      <a:rPr lang="en-US" altLang="zh-CN" sz="3200" spc="-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=600 </m:t>
                    </m:r>
                    <m:r>
                      <m:rPr>
                        <m:sty m:val="p"/>
                      </m:rPr>
                      <a:rPr lang="en-US" altLang="zh-CN" sz="3200" spc="-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3200" spc="-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 spc="-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 spc="-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L</m:t>
                        </m:r>
                      </m:e>
                      <m:sub>
                        <m:r>
                          <a:rPr lang="en-US" altLang="zh-CN" sz="3200" spc="-67" baseline="-1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动</m:t>
                        </m:r>
                      </m:sub>
                    </m:sSub>
                    <m:r>
                      <a:rPr lang="en-US" altLang="zh-CN" sz="3200" spc="-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:</m:t>
                    </m:r>
                    <m:sSub>
                      <m:sSubPr>
                        <m:ctrlPr>
                          <a:rPr lang="en-US" altLang="zh-CN" sz="3200" i="1" spc="-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 spc="-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L</m:t>
                        </m:r>
                      </m:e>
                      <m:sub>
                        <m:r>
                          <a:rPr lang="en-US" altLang="zh-CN" sz="3200" spc="-67" baseline="-1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阻</m:t>
                        </m:r>
                      </m:sub>
                    </m:sSub>
                    <m:r>
                      <a:rPr lang="en-US" altLang="zh-CN" sz="3200" spc="-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=3:1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 spc="-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</a:t>
                </a:r>
              </a:p>
              <a:p>
                <a:pPr latinLnBrk="1">
                  <a:lnSpc>
                    <a:spcPts val="68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故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F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  <m:t>L</m:t>
                            </m:r>
                          </m:e>
                          <m:sub>
                            <m:r>
                              <a:rPr lang="en-US" altLang="zh-CN" sz="3200" baseline="-10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阻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  <m:t>L</m:t>
                            </m:r>
                          </m:e>
                          <m:sub>
                            <m:r>
                              <a:rPr lang="en-US" altLang="zh-CN" sz="3200" baseline="-10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动</m:t>
                            </m:r>
                          </m:sub>
                        </m:sSub>
                      </m:den>
                    </m:f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G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3</m:t>
                        </m:r>
                      </m:den>
                    </m:f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×600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=200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4" name="QB_6_AS.24_2#9efe224eb?htil=6&amp;vcp=1&amp;vis=1&amp;pid=062bc08fe&amp;color=0,0,0&amp;vtp=1&amp;bt=1&amp;bbb=1&amp;hb=1&amp;hs=1">
                <a:extLst>
                  <a:ext uri="{FF2B5EF4-FFF2-40B4-BE49-F238E27FC236}">
                    <a16:creationId xmlns:a16="http://schemas.microsoft.com/office/drawing/2014/main" id="{750E7603-9DAA-AEB1-3346-C0E0DBBA83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719328" y="2141614"/>
                <a:ext cx="10752000" cy="3845815"/>
              </a:xfrm>
              <a:prstGeom prst="rect">
                <a:avLst/>
              </a:prstGeom>
              <a:blipFill>
                <a:blip r:embed="rId11"/>
                <a:stretch>
                  <a:fillRect l="-2268" r="-1134" b="-17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bject 54">
            <a:hlinkClick r:id="rId12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C_5_BD.25_1#bef78beb2?vcp=1&amp;vis=1&amp;pid=83af161a1&amp;color=0,0,0&amp;vtp=1&amp;bt=1&amp;bbb=1&amp;hb=1"/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8" y="632429"/>
                <a:ext cx="10752672" cy="280856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733"/>
                  </a:lnSpc>
                </a:pPr>
                <a:r>
                  <a:rPr lang="en-US" altLang="zh-CN" sz="28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8.</a:t>
                </a:r>
                <a:r>
                  <a:rPr lang="en-US" altLang="zh-CN" sz="2867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9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1200" kern="0">
                    <a:solidFill>
                      <a:srgbClr val="FFFFFF"/>
                    </a:solidFill>
                    <a:latin typeface="SimSun" panose="02010600030101010101" pitchFamily="2" charset="-122"/>
                    <a:ea typeface="微软雅黑" panose="020B0503020204020204" pitchFamily="34" charset="-122"/>
                    <a:cs typeface="Times New Roman" pitchFamily="34" charset="-120"/>
                  </a:rPr>
                  <a:t>                                          </a:t>
                </a:r>
                <a:r>
                  <a:rPr lang="en-US" altLang="zh-CN" sz="28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桔槔是《天工开物》中记载的一种原始的汲</a:t>
                </a:r>
              </a:p>
              <a:p>
                <a:pPr latinLnBrk="1">
                  <a:lnSpc>
                    <a:spcPts val="4133"/>
                  </a:lnSpc>
                </a:pPr>
                <a:r>
                  <a:rPr lang="en-US" altLang="zh-CN" sz="28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水工具，在拗石辅助下，人几乎可以不用力就能将一桶水从井中提</a:t>
                </a:r>
              </a:p>
              <a:p>
                <a:pPr latinLnBrk="1">
                  <a:lnSpc>
                    <a:spcPts val="4133"/>
                  </a:lnSpc>
                </a:pPr>
                <a:r>
                  <a:rPr lang="en-US" altLang="zh-CN" sz="28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起。如图所示，已知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A</m:t>
                    </m:r>
                  </m:oMath>
                </a14:m>
                <a:r>
                  <a:rPr lang="en-US" altLang="zh-CN" sz="28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点所挂拗石重力为</a:t>
                </a:r>
                <a14:m>
                  <m:oMath xmlns:m="http://schemas.openxmlformats.org/officeDocument/2006/math">
                    <m:r>
                      <a:rPr lang="en-US" altLang="zh-CN" sz="28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100 </m:t>
                    </m:r>
                    <m:r>
                      <m:rPr>
                        <m:sty m:val="p"/>
                      </m:rPr>
                      <a:rPr lang="en-US" altLang="zh-CN" sz="28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28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OA</m:t>
                    </m:r>
                    <m:r>
                      <a:rPr lang="en-US" altLang="zh-CN" sz="28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:</m:t>
                    </m:r>
                    <m:r>
                      <m:rPr>
                        <m:sty m:val="p"/>
                      </m:rPr>
                      <a:rPr lang="en-US" altLang="zh-CN" sz="28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OB</m:t>
                    </m:r>
                    <m:r>
                      <a:rPr lang="en-US" altLang="zh-CN" sz="28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=2:1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8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，两</a:t>
                </a:r>
              </a:p>
              <a:p>
                <a:pPr latinLnBrk="1">
                  <a:lnSpc>
                    <a:spcPts val="4133"/>
                  </a:lnSpc>
                </a:pPr>
                <a:r>
                  <a:rPr lang="en-US" altLang="zh-CN" sz="28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侧悬挂的绳子始终保持在竖直方向，忽略横杆和绳的重力</a:t>
                </a:r>
              </a:p>
              <a:p>
                <a:pPr latinLnBrk="1">
                  <a:lnSpc>
                    <a:spcPts val="4267"/>
                  </a:lnSpc>
                </a:pPr>
                <a14:m>
                  <m:oMath xmlns:m="http://schemas.openxmlformats.org/officeDocument/2006/math">
                    <m:r>
                      <a:rPr lang="en-US" altLang="zh-CN" sz="28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(</m:t>
                    </m:r>
                    <m:sSub>
                      <m:sSubPr>
                        <m:ctrlPr>
                          <a:rPr lang="en-US" altLang="zh-CN" sz="28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ρ</m:t>
                        </m:r>
                      </m:e>
                      <m:sub>
                        <m:r>
                          <a:rPr lang="en-US" altLang="zh-CN" sz="2867" baseline="-1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水</m:t>
                        </m:r>
                      </m:sub>
                    </m:sSub>
                    <m:r>
                      <a:rPr lang="en-US" altLang="zh-CN" sz="28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=1.0×</m:t>
                    </m:r>
                    <m:sSup>
                      <m:sSupPr>
                        <m:ctrlPr>
                          <a:rPr lang="en-US" altLang="zh-CN" sz="28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8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10</m:t>
                        </m:r>
                      </m:e>
                      <m:sup>
                        <m:r>
                          <a:rPr lang="en-US" altLang="zh-CN" sz="28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3</m:t>
                        </m:r>
                      </m:sup>
                    </m:sSup>
                    <m:r>
                      <a:rPr lang="en-US" altLang="zh-CN" sz="28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kg</m:t>
                    </m:r>
                    <m:r>
                      <a:rPr lang="en-US" altLang="zh-CN" sz="28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8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8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m</m:t>
                        </m:r>
                      </m:e>
                      <m:sup>
                        <m:r>
                          <a:rPr lang="en-US" altLang="zh-CN" sz="28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CN" sz="28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g</m:t>
                    </m:r>
                  </m:oMath>
                </a14:m>
                <a:r>
                  <a:rPr lang="en-US" altLang="zh-CN" sz="28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取</a:t>
                </a:r>
                <a14:m>
                  <m:oMath xmlns:m="http://schemas.openxmlformats.org/officeDocument/2006/math">
                    <m:r>
                      <a:rPr lang="en-US" altLang="zh-CN" sz="28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10 </m:t>
                    </m:r>
                    <m:r>
                      <m:rPr>
                        <m:sty m:val="p"/>
                      </m:rPr>
                      <a:rPr lang="en-US" altLang="zh-CN" sz="28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  <m:r>
                      <a:rPr lang="en-US" altLang="zh-CN" sz="28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8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kg</m:t>
                    </m:r>
                    <m:r>
                      <a:rPr lang="en-US" altLang="zh-CN" sz="28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)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8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。下列说法错误的是</a:t>
                </a:r>
                <a:r>
                  <a:rPr lang="en-US" altLang="zh-CN" sz="2867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8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(</a:t>
                </a:r>
                <a:r>
                  <a:rPr lang="en-US" altLang="zh-CN" sz="2867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</a:t>
                </a:r>
                <a:r>
                  <a:rPr lang="en-US" altLang="zh-CN" sz="28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)</a:t>
                </a:r>
                <a:r>
                  <a:rPr lang="en-US" altLang="zh-CN" sz="2867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endParaRPr lang="en-US" altLang="zh-CN" sz="2867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C_5_BD.25_1#bef78beb2?vcp=1&amp;vis=1&amp;pid=83af161a1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719328" y="632429"/>
                <a:ext cx="10752672" cy="2808563"/>
              </a:xfrm>
              <a:prstGeom prst="rect">
                <a:avLst/>
              </a:prstGeom>
              <a:blipFill>
                <a:blip r:embed="rId9"/>
                <a:stretch>
                  <a:fillRect l="-2041" r="-1077" b="-71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C_5_BD.25_1#bef78beb2?vcp=1&amp;vis=1&amp;pid=83af161a1&amp;color=0,0,0&amp;tib=255,255,255&amp;iip=8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2085" y="564696"/>
            <a:ext cx="3185139" cy="78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C_5_AN.26_1#bef78beb2.bracket?vcp=1&amp;vis=1&amp;pid=83af161a1&amp;color=0,0,0&amp;vpa=12&amp;vtp=1"/>
          <p:cNvSpPr/>
          <p:nvPr>
            <p:custDataLst>
              <p:tags r:id="rId3"/>
            </p:custDataLst>
          </p:nvPr>
        </p:nvSpPr>
        <p:spPr>
          <a:xfrm>
            <a:off x="10484231" y="2929098"/>
            <a:ext cx="527051" cy="46211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867"/>
              </a:lnSpc>
            </a:pPr>
            <a:r>
              <a:rPr lang="en-US" altLang="zh-CN" sz="2867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</a:t>
            </a:r>
            <a:endParaRPr lang="en-US" altLang="zh-CN" sz="2867"/>
          </a:p>
        </p:txBody>
      </p:sp>
      <p:pic>
        <p:nvPicPr>
          <p:cNvPr id="5" name="QC_5_BD.25_2#bef78beb2?htil=7&amp;vcp=1&amp;vis=1&amp;pid=83af161a1&amp;color=0,0,0&amp;tib=255,255,255&amp;vtp=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99644" y="3617436"/>
            <a:ext cx="1316736" cy="180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QC_5_BD.25_3#bef78beb2.choices?htil=7&amp;vcp=1&amp;vis=1&amp;pid=83af161a1&amp;color=0,0,0&amp;vtp=1&amp;bbb=1&amp;hb=1"/>
              <p:cNvSpPr/>
              <p:nvPr>
                <p:custDataLst>
                  <p:tags r:id="rId5"/>
                </p:custDataLst>
              </p:nvPr>
            </p:nvSpPr>
            <p:spPr>
              <a:xfrm>
                <a:off x="719328" y="3522693"/>
                <a:ext cx="9253728" cy="25620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133"/>
                  </a:lnSpc>
                </a:pPr>
                <a:r>
                  <a:rPr lang="en-US" altLang="zh-CN" sz="28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2867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8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桔槔平衡时，桶内水的体积为</a:t>
                </a:r>
                <a14:m>
                  <m:oMath xmlns:m="http://schemas.openxmlformats.org/officeDocument/2006/math">
                    <m:r>
                      <a:rPr lang="en-US" altLang="zh-CN" sz="28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2×</m:t>
                    </m:r>
                    <m:sSup>
                      <m:sSupPr>
                        <m:ctrlPr>
                          <a:rPr lang="en-US" altLang="zh-CN" sz="28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8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10</m:t>
                        </m:r>
                      </m:e>
                      <m:sup>
                        <m:r>
                          <a:rPr lang="en-US" altLang="zh-CN" sz="28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−2</m:t>
                        </m:r>
                      </m:sup>
                    </m:sSup>
                    <m:r>
                      <a:rPr lang="en-US" altLang="zh-CN" sz="28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 </m:t>
                    </m:r>
                    <m:sSup>
                      <m:sSupPr>
                        <m:ctrlPr>
                          <a:rPr lang="en-US" altLang="zh-CN" sz="28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8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m</m:t>
                        </m:r>
                      </m:e>
                      <m:sup>
                        <m:r>
                          <a:rPr lang="en-US" altLang="zh-CN" sz="28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endParaRPr lang="en-US" altLang="zh-CN" sz="2867"/>
              </a:p>
              <a:p>
                <a:pPr latinLnBrk="1">
                  <a:lnSpc>
                    <a:spcPts val="4133"/>
                  </a:lnSpc>
                </a:pPr>
                <a:r>
                  <a:rPr lang="en-US" altLang="zh-CN" sz="28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B.</a:t>
                </a:r>
                <a:r>
                  <a:rPr lang="en-US" altLang="zh-CN" sz="2867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8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桔槔是杠杆装置</a:t>
                </a:r>
                <a:endParaRPr lang="en-US" altLang="zh-CN" sz="2867"/>
              </a:p>
              <a:p>
                <a:pPr latinLnBrk="1">
                  <a:lnSpc>
                    <a:spcPts val="4133"/>
                  </a:lnSpc>
                </a:pPr>
                <a:r>
                  <a:rPr lang="en-US" altLang="zh-CN" sz="28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C.</a:t>
                </a:r>
                <a:r>
                  <a:rPr lang="en-US" altLang="zh-CN" sz="2867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8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桔槔平衡时，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A</m:t>
                    </m:r>
                  </m:oMath>
                </a14:m>
                <a:r>
                  <a:rPr lang="en-US" altLang="zh-CN" sz="28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B</m:t>
                    </m:r>
                  </m:oMath>
                </a14:m>
                <a:r>
                  <a:rPr lang="en-US" altLang="zh-CN" sz="28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两点所受的拉力之比为</a:t>
                </a:r>
                <a14:m>
                  <m:oMath xmlns:m="http://schemas.openxmlformats.org/officeDocument/2006/math">
                    <m:r>
                      <a:rPr lang="en-US" altLang="zh-CN" sz="28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1:2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endParaRPr lang="en-US" altLang="zh-CN" sz="2867"/>
              </a:p>
              <a:p>
                <a:pPr latinLnBrk="1">
                  <a:lnSpc>
                    <a:spcPts val="4133"/>
                  </a:lnSpc>
                </a:pPr>
                <a:r>
                  <a:rPr lang="en-US" altLang="zh-CN" sz="28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D.</a:t>
                </a:r>
                <a:r>
                  <a:rPr lang="en-US" altLang="zh-CN" sz="2867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8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要想一次提取更多的水，可以将悬挂点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A</m:t>
                    </m:r>
                  </m:oMath>
                </a14:m>
                <a:r>
                  <a:rPr lang="en-US" altLang="zh-CN" sz="28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向远离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O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8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点方</a:t>
                </a:r>
              </a:p>
              <a:p>
                <a:pPr latinLnBrk="1">
                  <a:lnSpc>
                    <a:spcPts val="3867"/>
                  </a:lnSpc>
                </a:pPr>
                <a:r>
                  <a:rPr lang="en-US" altLang="zh-CN" sz="28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向移动</a:t>
                </a:r>
                <a:endParaRPr lang="en-US" altLang="zh-CN" sz="2867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6" name="QC_5_BD.25_3#bef78beb2.choices?htil=7&amp;vcp=1&amp;vis=1&amp;pid=83af161a1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719328" y="3522693"/>
                <a:ext cx="9253728" cy="2562099"/>
              </a:xfrm>
              <a:prstGeom prst="rect">
                <a:avLst/>
              </a:prstGeom>
              <a:blipFill>
                <a:blip r:embed="rId14"/>
                <a:stretch>
                  <a:fillRect l="-2372" t="-3095" r="-66" b="-80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5_AS.27_1#bef78beb2?htil=8&amp;vcp=1&amp;vis=1&amp;pid=83af161a1&amp;color=0,0,0&amp;tib=255,255,255&amp;vtp=1&amp;hs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8264" y="892695"/>
            <a:ext cx="2279904" cy="293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QC_5_AS.27_2#bef78beb2?htil=8&amp;vcp=1&amp;vis=1&amp;pid=83af161a1&amp;color=0,0,0&amp;vtp=1&amp;bt=1&amp;bbb=1&amp;hb=1&amp;hs=1"/>
              <p:cNvSpPr/>
              <p:nvPr>
                <p:custDataLst>
                  <p:tags r:id="rId2"/>
                </p:custDataLst>
              </p:nvPr>
            </p:nvSpPr>
            <p:spPr>
              <a:xfrm>
                <a:off x="719328" y="831735"/>
                <a:ext cx="8290560" cy="361865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 b="1">
                    <a:solidFill>
                      <a:srgbClr val="93CDDD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【点拨】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已知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A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点所挂拗石重力为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100 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</a:t>
                </a:r>
              </a:p>
              <a:p>
                <a:pPr latinLnBrk="1">
                  <a:lnSpc>
                    <a:spcPts val="5867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OA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: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OB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=2:1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，两侧悬挂的绳子始终保持在竖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直方向，则桔槔平衡时，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L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:</m:t>
                    </m:r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L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=2:1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，由杠杆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平衡条件可得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A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×</m:t>
                    </m:r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L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B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×</m:t>
                    </m:r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L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，即</a:t>
                </a:r>
              </a:p>
              <a:p>
                <a:pPr latinLnBrk="1">
                  <a:lnSpc>
                    <a:spcPts val="5600"/>
                  </a:lnSpc>
                </a:pP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100 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×2=</m:t>
                    </m:r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B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×1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，解得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B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=200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，由于水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" name="QC_5_AS.27_2#bef78beb2?htil=8&amp;vcp=1&amp;vis=1&amp;pid=83af161a1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719328" y="831735"/>
                <a:ext cx="8290560" cy="3618653"/>
              </a:xfrm>
              <a:prstGeom prst="rect">
                <a:avLst/>
              </a:prstGeom>
              <a:blipFill>
                <a:blip r:embed="rId8"/>
                <a:stretch>
                  <a:fillRect l="-2941" r="-2500" b="-70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QC_5_AS.27_2#bef78beb2?htil=8&amp;vcp=1&amp;vis=1&amp;pid=83af161a1&amp;color=0,0,0&amp;vtp=1&amp;bt=1&amp;bbb=1&amp;hb=1&amp;hs=1">
                <a:extLst>
                  <a:ext uri="{FF2B5EF4-FFF2-40B4-BE49-F238E27FC236}">
                    <a16:creationId xmlns:a16="http://schemas.microsoft.com/office/drawing/2014/main" id="{E63E7EEE-9C86-7C53-AAF7-3D7597F99901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720000" y="4427698"/>
                <a:ext cx="10752000" cy="149013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桶有重力，所以桶中水的重力小于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200 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，则桶内水的体积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小于</a:t>
                </a:r>
              </a:p>
              <a:p>
                <a:pPr latinLnBrk="1">
                  <a:lnSpc>
                    <a:spcPct val="150000"/>
                  </a:lnSpc>
                </a:pP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4" name="QC_5_AS.27_2#bef78beb2?htil=8&amp;vcp=1&amp;vis=1&amp;pid=83af161a1&amp;color=0,0,0&amp;vtp=1&amp;bt=1&amp;bbb=1&amp;hb=1&amp;hs=1">
                <a:extLst>
                  <a:ext uri="{FF2B5EF4-FFF2-40B4-BE49-F238E27FC236}">
                    <a16:creationId xmlns:a16="http://schemas.microsoft.com/office/drawing/2014/main" id="{E63E7EEE-9C86-7C53-AAF7-3D7597F999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720000" y="4427698"/>
                <a:ext cx="10752000" cy="1490133"/>
              </a:xfrm>
              <a:prstGeom prst="rect">
                <a:avLst/>
              </a:prstGeom>
              <a:blipFill>
                <a:blip r:embed="rId11"/>
                <a:stretch>
                  <a:fillRect l="-2268" b="-110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图片 21507">
            <a:extLst>
              <a:ext uri="{FF2B5EF4-FFF2-40B4-BE49-F238E27FC236}">
                <a16:creationId xmlns:a16="http://schemas.microsoft.com/office/drawing/2014/main" id="{1D3C7D41-2445-4A93-68CC-C9C0C0CE8B0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1900" y="3594100"/>
            <a:ext cx="3367088" cy="2933700"/>
          </a:xfrm>
          <a:prstGeom prst="rect">
            <a:avLst/>
          </a:prstGeom>
          <a:noFill/>
          <a:ln w="28575">
            <a:solidFill>
              <a:srgbClr val="3D8F9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图片 21508">
            <a:extLst>
              <a:ext uri="{FF2B5EF4-FFF2-40B4-BE49-F238E27FC236}">
                <a16:creationId xmlns:a16="http://schemas.microsoft.com/office/drawing/2014/main" id="{017610B6-9FAE-0BBD-60F2-901D577B184D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1900" y="765175"/>
            <a:ext cx="3540125" cy="2654300"/>
          </a:xfrm>
          <a:prstGeom prst="rect">
            <a:avLst/>
          </a:prstGeom>
          <a:noFill/>
          <a:ln w="28575">
            <a:solidFill>
              <a:srgbClr val="3D8F9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8" name="文本框 4103">
            <a:extLst>
              <a:ext uri="{FF2B5EF4-FFF2-40B4-BE49-F238E27FC236}">
                <a16:creationId xmlns:a16="http://schemas.microsoft.com/office/drawing/2014/main" id="{71B7C4B3-FB2A-AB1A-BD42-813C08A51A03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9063" y="188913"/>
            <a:ext cx="1295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导入新课</a:t>
            </a:r>
          </a:p>
        </p:txBody>
      </p:sp>
      <p:grpSp>
        <p:nvGrpSpPr>
          <p:cNvPr id="36869" name="组合 3">
            <a:extLst>
              <a:ext uri="{FF2B5EF4-FFF2-40B4-BE49-F238E27FC236}">
                <a16:creationId xmlns:a16="http://schemas.microsoft.com/office/drawing/2014/main" id="{3F55F438-1572-B7A9-4A75-67F1D1737523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900238" y="1089025"/>
            <a:ext cx="4129087" cy="1292225"/>
            <a:chOff x="591" y="1716"/>
            <a:chExt cx="6505" cy="2033"/>
          </a:xfrm>
        </p:grpSpPr>
        <p:sp>
          <p:nvSpPr>
            <p:cNvPr id="36871" name="文本框 21516">
              <a:extLst>
                <a:ext uri="{FF2B5EF4-FFF2-40B4-BE49-F238E27FC236}">
                  <a16:creationId xmlns:a16="http://schemas.microsoft.com/office/drawing/2014/main" id="{4959D46E-52A7-FF38-B902-3D050916A70D}"/>
                </a:ext>
              </a:extLst>
            </p:cNvPr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607" y="1716"/>
              <a:ext cx="5489" cy="2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600">
                  <a:latin typeface="黑体" panose="02010609060101010101" pitchFamily="49" charset="-122"/>
                  <a:ea typeface="黑体" panose="02010609060101010101" pitchFamily="49" charset="-122"/>
                </a:rPr>
                <a:t>观察下面几幅图，你有什么发现？</a:t>
              </a:r>
            </a:p>
          </p:txBody>
        </p:sp>
        <p:pic>
          <p:nvPicPr>
            <p:cNvPr id="36872" name="Picture 6" descr="？">
              <a:extLst>
                <a:ext uri="{FF2B5EF4-FFF2-40B4-BE49-F238E27FC236}">
                  <a16:creationId xmlns:a16="http://schemas.microsoft.com/office/drawing/2014/main" id="{4D15220F-947C-6435-4725-58142EEDFAE9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1" y="2018"/>
              <a:ext cx="1066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870" name="图片 1">
            <a:extLst>
              <a:ext uri="{FF2B5EF4-FFF2-40B4-BE49-F238E27FC236}">
                <a16:creationId xmlns:a16="http://schemas.microsoft.com/office/drawing/2014/main" id="{25977374-B632-ADF0-7E91-AE34110FFC3A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5550" y="2381250"/>
            <a:ext cx="312102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C_5_AS.27_2#bef78beb2?htil=8&amp;vcp=1&amp;vis=1&amp;pid=83af161a1&amp;color=0,0,0&amp;vtp=1&amp;bt=1&amp;bbb=1&amp;hb=1&amp;hs=1&amp;htil=1">
                <a:extLst>
                  <a:ext uri="{FF2B5EF4-FFF2-40B4-BE49-F238E27FC236}">
                    <a16:creationId xmlns:a16="http://schemas.microsoft.com/office/drawing/2014/main" id="{F2BA7625-5A8D-6C6C-DC3F-F89156FD8AA6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8" y="542852"/>
                <a:ext cx="8279723" cy="572346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/>
              <a:lstStyle/>
              <a:p>
                <a:pPr latinLnBrk="1">
                  <a:lnSpc>
                    <a:spcPts val="7866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V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m</m:t>
                        </m:r>
                      </m:num>
                      <m:den>
                        <m:sSub>
                          <m:sSubPr>
                            <m:ctrlPr>
                              <a:rPr lang="en-US" altLang="zh-C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  <m:t>ρ</m:t>
                            </m:r>
                          </m:e>
                          <m:sub>
                            <m:r>
                              <a:rPr lang="en-US" altLang="zh-CN" sz="3200" baseline="-10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水</m:t>
                            </m:r>
                          </m:sub>
                        </m:sSub>
                      </m:den>
                    </m:f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G</m:t>
                        </m:r>
                      </m:num>
                      <m:den>
                        <m:sSub>
                          <m:sSubPr>
                            <m:ctrlPr>
                              <a:rPr lang="en-US" altLang="zh-C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  <m:t>ρ</m:t>
                            </m:r>
                          </m:e>
                          <m:sub>
                            <m:r>
                              <a:rPr lang="en-US" altLang="zh-CN" sz="3200" baseline="-10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水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g</m:t>
                        </m:r>
                      </m:den>
                    </m:f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  <m:t>B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  <m:t>ρ</m:t>
                            </m:r>
                          </m:e>
                          <m:sub>
                            <m:r>
                              <a:rPr lang="en-US" altLang="zh-CN" sz="3200" baseline="-10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水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g</m:t>
                        </m:r>
                      </m:den>
                    </m:f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200 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N</m:t>
                        </m:r>
                      </m:num>
                      <m:den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1.0×</m:t>
                        </m:r>
                        <m:sSup>
                          <m:sSupPr>
                            <m:ctrlPr>
                              <a:rPr lang="en-US" altLang="zh-C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  <m:t>3</m:t>
                            </m:r>
                          </m:sup>
                        </m:sSup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kg</m:t>
                        </m:r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/</m:t>
                        </m:r>
                        <m:sSup>
                          <m:sSupPr>
                            <m:ctrlPr>
                              <a:rPr lang="en-US" altLang="zh-C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  <m:t>m</m:t>
                            </m:r>
                          </m:e>
                          <m:sup>
                            <m: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  <m:t>3</m:t>
                            </m:r>
                          </m:sup>
                        </m:sSup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×10 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N</m:t>
                        </m:r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kg</m:t>
                        </m:r>
                      </m:den>
                    </m:f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=2×</m:t>
                    </m:r>
                    <m:sSup>
                      <m:sSup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10</m:t>
                        </m:r>
                      </m:e>
                      <m:sup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−2</m:t>
                        </m:r>
                      </m:sup>
                    </m:sSup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 </m:t>
                    </m:r>
                    <m:sSup>
                      <m:sSup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m</m:t>
                        </m:r>
                      </m:e>
                      <m:sup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所以水的体积小于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2×</m:t>
                    </m:r>
                    <m:sSup>
                      <m:sSup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10</m:t>
                        </m:r>
                      </m:e>
                      <m:sup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−2</m:t>
                        </m:r>
                      </m:sup>
                    </m:sSup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 </m:t>
                    </m:r>
                    <m:sSup>
                      <m:sSup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m</m:t>
                        </m:r>
                      </m:e>
                      <m:sup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，故A错误，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符合题意；桔槔是绕着固定的点转动的硬棒，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所以桔槔是杠杆装置，故B正确，不符合题意；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桔槔平衡时，由杠杆平衡条件可得</a:t>
                </a:r>
              </a:p>
              <a:p>
                <a:pPr latinLnBrk="1">
                  <a:lnSpc>
                    <a:spcPts val="5867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A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×</m:t>
                    </m:r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L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B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×</m:t>
                    </m:r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L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，由于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L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:</m:t>
                    </m:r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L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=2:1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，所以</a:t>
                </a:r>
              </a:p>
              <a:p>
                <a:pPr latinLnBrk="1">
                  <a:lnSpc>
                    <a:spcPct val="110000"/>
                  </a:lnSpc>
                </a:pP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C_5_AS.27_2#bef78beb2?htil=8&amp;vcp=1&amp;vis=1&amp;pid=83af161a1&amp;color=0,0,0&amp;vtp=1&amp;bt=1&amp;bbb=1&amp;hb=1&amp;hs=1&amp;htil=1">
                <a:extLst>
                  <a:ext uri="{FF2B5EF4-FFF2-40B4-BE49-F238E27FC236}">
                    <a16:creationId xmlns:a16="http://schemas.microsoft.com/office/drawing/2014/main" id="{F2BA7625-5A8D-6C6C-DC3F-F89156FD8A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719328" y="542852"/>
                <a:ext cx="8279723" cy="5723467"/>
              </a:xfrm>
              <a:prstGeom prst="rect">
                <a:avLst/>
              </a:prstGeom>
              <a:blipFill>
                <a:blip r:embed="rId5"/>
                <a:stretch>
                  <a:fillRect l="-2946" r="-4418" b="-33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C_5_AS.27_1#bef78beb2?htil=8&amp;vcp=1&amp;vis=1&amp;pid=83af161a1&amp;color=0,0,0&amp;tib=255,255,255&amp;vtp=1&amp;hs=1&amp;hs=1">
            <a:extLst>
              <a:ext uri="{FF2B5EF4-FFF2-40B4-BE49-F238E27FC236}">
                <a16:creationId xmlns:a16="http://schemas.microsoft.com/office/drawing/2014/main" id="{7A538651-76B1-ADB3-440B-DA5D6E6CFD3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68384" y="879733"/>
            <a:ext cx="2279904" cy="293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821780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C_5_AS.27_2#bef78beb2?htil=8&amp;vcp=1&amp;vis=1&amp;pid=83af161a1&amp;color=0,0,0&amp;vtp=1&amp;bt=1&amp;bbb=1&amp;hb=1&amp;hs=1&amp;htil=1">
                <a:extLst>
                  <a:ext uri="{FF2B5EF4-FFF2-40B4-BE49-F238E27FC236}">
                    <a16:creationId xmlns:a16="http://schemas.microsoft.com/office/drawing/2014/main" id="{0A999B97-FADE-54D8-862A-65119689C9C4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8" y="1158802"/>
                <a:ext cx="8279723" cy="444813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/>
              <a:lstStyle/>
              <a:p>
                <a:pPr latinLnBrk="1">
                  <a:lnSpc>
                    <a:spcPts val="6533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A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B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两点所受的拉力之比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  <m:t>A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  <m:t>B</m:t>
                            </m:r>
                          </m:sub>
                        </m:sSub>
                      </m:den>
                    </m:f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  <m:t>L</m:t>
                            </m:r>
                          </m:e>
                          <m:sub>
                            <m: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  <m:t>L</m:t>
                            </m:r>
                          </m:e>
                          <m:sub>
                            <m: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，故C正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确，不符合题意；桔槔平衡时，由杠杆平衡条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件可得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A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×</m:t>
                    </m:r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L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B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×</m:t>
                    </m:r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L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，要想一次提取更多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的水，即增大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B</m:t>
                        </m:r>
                      </m:sub>
                    </m:sSub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，由于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A</m:t>
                        </m:r>
                      </m:sub>
                    </m:sSub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L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保持不变，所以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需要增大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L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，故可以将悬挂点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A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向远离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O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点方向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移动，故D正确，不符合题意。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C_5_AS.27_2#bef78beb2?htil=8&amp;vcp=1&amp;vis=1&amp;pid=83af161a1&amp;color=0,0,0&amp;vtp=1&amp;bt=1&amp;bbb=1&amp;hb=1&amp;hs=1&amp;htil=1">
                <a:extLst>
                  <a:ext uri="{FF2B5EF4-FFF2-40B4-BE49-F238E27FC236}">
                    <a16:creationId xmlns:a16="http://schemas.microsoft.com/office/drawing/2014/main" id="{0A999B97-FADE-54D8-862A-65119689C9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719328" y="1158802"/>
                <a:ext cx="8279723" cy="4448133"/>
              </a:xfrm>
              <a:prstGeom prst="rect">
                <a:avLst/>
              </a:prstGeom>
              <a:blipFill>
                <a:blip r:embed="rId6"/>
                <a:stretch>
                  <a:fillRect l="-2946" r="-2946" b="-57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C_5_AS.27_1#bef78beb2?htil=8&amp;vcp=1&amp;vis=1&amp;pid=83af161a1&amp;color=0,0,0&amp;tib=255,255,255&amp;vtp=1&amp;hs=1&amp;hs=1">
            <a:extLst>
              <a:ext uri="{FF2B5EF4-FFF2-40B4-BE49-F238E27FC236}">
                <a16:creationId xmlns:a16="http://schemas.microsoft.com/office/drawing/2014/main" id="{0BE574B0-2E69-BF46-13E7-6B5017DB9B8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35155" y="1495683"/>
            <a:ext cx="2279904" cy="293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object 54">
            <a:hlinkClick r:id="rId8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9010557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5_BD.28_1#64d2baf02?htil=9&amp;vcp=1&amp;vis=1&amp;pid=83af161a1&amp;color=0,0,0&amp;tib=255,255,255&amp;vtp=1&amp;hs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95411" y="895742"/>
            <a:ext cx="2572859" cy="121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QC_5_BD.28_2#64d2baf02?htil=9&amp;sp=1&amp;vcp=1&amp;vis=1&amp;pid=83af161a1&amp;color=0,0,0&amp;vtp=1&amp;bt=1&amp;bbb=1&amp;hb=1&amp;hs=1"/>
              <p:cNvSpPr/>
              <p:nvPr>
                <p:custDataLst>
                  <p:tags r:id="rId2"/>
                </p:custDataLst>
              </p:nvPr>
            </p:nvSpPr>
            <p:spPr>
              <a:xfrm>
                <a:off x="719328" y="761633"/>
                <a:ext cx="7510272" cy="15122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133"/>
                  </a:lnSpc>
                </a:pPr>
                <a:r>
                  <a:rPr lang="en-US" altLang="zh-CN" sz="28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9.</a:t>
                </a:r>
                <a:r>
                  <a:rPr lang="en-US" altLang="zh-CN" sz="2867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8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[2024·重庆]</a:t>
                </a:r>
                <a:r>
                  <a:rPr lang="en-US" altLang="zh-CN" sz="2867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8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同学们模仿中药房的戥秤制作</a:t>
                </a:r>
              </a:p>
              <a:p>
                <a:pPr latinLnBrk="1">
                  <a:lnSpc>
                    <a:spcPts val="4133"/>
                  </a:lnSpc>
                </a:pPr>
                <a:r>
                  <a:rPr lang="en-US" altLang="zh-CN" sz="28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杆秤，用筷子做秤杆，用钩码做秤砣，用细线</a:t>
                </a:r>
              </a:p>
              <a:p>
                <a:pPr latinLnBrk="1">
                  <a:lnSpc>
                    <a:spcPts val="3867"/>
                  </a:lnSpc>
                </a:pPr>
                <a:r>
                  <a:rPr lang="en-US" altLang="zh-CN" sz="28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将秤盘系在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A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8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点。当不挂秤砣且秤</a:t>
                </a:r>
                <a:endParaRPr lang="en-US" altLang="zh-CN" sz="2867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" name="QC_5_BD.28_2#64d2baf02?htil=9&amp;sp=1&amp;vcp=1&amp;vis=1&amp;pid=83af161a1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719328" y="761633"/>
                <a:ext cx="7510272" cy="1512232"/>
              </a:xfrm>
              <a:prstGeom prst="rect">
                <a:avLst/>
              </a:prstGeom>
              <a:blipFill>
                <a:blip r:embed="rId10"/>
                <a:stretch>
                  <a:fillRect l="-2922" t="-5242" b="-141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C_5_AN.29_1#64d2baf02.bracket?vcp=1&amp;vis=1&amp;pid=83af161a1&amp;color=0,0,0&amp;vpa=13&amp;vtp=1"/>
          <p:cNvSpPr/>
          <p:nvPr>
            <p:custDataLst>
              <p:tags r:id="rId3"/>
            </p:custDataLst>
          </p:nvPr>
        </p:nvSpPr>
        <p:spPr>
          <a:xfrm>
            <a:off x="9930000" y="3328214"/>
            <a:ext cx="508000" cy="46211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867"/>
              </a:lnSpc>
            </a:pPr>
            <a:r>
              <a:rPr lang="en-US" altLang="zh-CN" sz="2867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</a:t>
            </a:r>
            <a:endParaRPr lang="en-US" altLang="zh-CN" sz="286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QC_5_BD.28_3#64d2baf02.choices?vcp=1&amp;vis=1&amp;pid=83af161a1&amp;color=0,0,0&amp;vtp=1&amp;bbb=1&amp;hs=1"/>
              <p:cNvSpPr/>
              <p:nvPr>
                <p:custDataLst>
                  <p:tags r:id="rId4"/>
                </p:custDataLst>
              </p:nvPr>
            </p:nvSpPr>
            <p:spPr>
              <a:xfrm>
                <a:off x="719328" y="3820635"/>
                <a:ext cx="10753344" cy="20448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133"/>
                  </a:lnSpc>
                </a:pPr>
                <a:r>
                  <a:rPr lang="en-US" altLang="zh-CN" sz="28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2867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8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自制杆秤的每一格约表示</a:t>
                </a:r>
                <a14:m>
                  <m:oMath xmlns:m="http://schemas.openxmlformats.org/officeDocument/2006/math">
                    <m:r>
                      <a:rPr lang="en-US" altLang="zh-CN" sz="28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2.08 </m:t>
                    </m:r>
                    <m:r>
                      <m:rPr>
                        <m:sty m:val="p"/>
                      </m:rPr>
                      <a:rPr lang="en-US" altLang="zh-CN" sz="28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g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endParaRPr lang="en-US" altLang="zh-CN" sz="2867"/>
              </a:p>
              <a:p>
                <a:pPr latinLnBrk="1">
                  <a:lnSpc>
                    <a:spcPts val="4133"/>
                  </a:lnSpc>
                </a:pPr>
                <a:r>
                  <a:rPr lang="en-US" altLang="zh-CN" sz="28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B.</a:t>
                </a:r>
                <a:r>
                  <a:rPr lang="en-US" altLang="zh-CN" sz="2867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8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称中药时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B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8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端翘起应减少中药恢复水平平衡</a:t>
                </a:r>
                <a:endParaRPr lang="en-US" altLang="zh-CN" sz="2867"/>
              </a:p>
              <a:p>
                <a:pPr latinLnBrk="1">
                  <a:lnSpc>
                    <a:spcPts val="4133"/>
                  </a:lnSpc>
                </a:pPr>
                <a:r>
                  <a:rPr lang="en-US" altLang="zh-CN" sz="28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C.</a:t>
                </a:r>
                <a:r>
                  <a:rPr lang="en-US" altLang="zh-CN" sz="2867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8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如果秤砣磨损则测量结果会比真实质量偏小</a:t>
                </a:r>
                <a:endParaRPr lang="en-US" altLang="zh-CN" sz="2867"/>
              </a:p>
              <a:p>
                <a:pPr latinLnBrk="1">
                  <a:lnSpc>
                    <a:spcPts val="4000"/>
                  </a:lnSpc>
                </a:pPr>
                <a:r>
                  <a:rPr lang="en-US" altLang="zh-CN" sz="28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D.</a:t>
                </a:r>
                <a:r>
                  <a:rPr lang="en-US" altLang="zh-CN" sz="2867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8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若将提纽移到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O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8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点右侧可以增大杆秤的量程</a:t>
                </a:r>
                <a:endParaRPr lang="en-US" altLang="zh-CN" sz="2867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5" name="QC_5_BD.28_3#64d2baf02.choices?vcp=1&amp;vis=1&amp;pid=83af161a1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719328" y="3820635"/>
                <a:ext cx="10753344" cy="2044869"/>
              </a:xfrm>
              <a:prstGeom prst="rect">
                <a:avLst/>
              </a:prstGeom>
              <a:blipFill>
                <a:blip r:embed="rId12"/>
                <a:stretch>
                  <a:fillRect l="-2041" t="-3881" r="0" b="-104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QC_5_BD.28_2#64d2baf02?htil=9&amp;sp=1&amp;vcp=1&amp;vis=1&amp;pid=83af161a1&amp;color=0,0,0&amp;vtp=1&amp;bt=1&amp;bbb=1&amp;hb=1&amp;hs=1">
                <a:extLst>
                  <a:ext uri="{FF2B5EF4-FFF2-40B4-BE49-F238E27FC236}">
                    <a16:creationId xmlns:a16="http://schemas.microsoft.com/office/drawing/2014/main" id="{C782CFB8-60E1-4B0D-24FC-50736266EAD8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719328" y="2290539"/>
                <a:ext cx="10752000" cy="151993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133"/>
                  </a:lnSpc>
                </a:pPr>
                <a:r>
                  <a:rPr lang="en-US" altLang="zh-CN" sz="28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盘不放物体时，在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O</m:t>
                    </m:r>
                  </m:oMath>
                </a14:m>
                <a:r>
                  <a:rPr lang="en-US" altLang="zh-CN" sz="28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点提起提纽，秤杆水平平衡；当秤盘放</a:t>
                </a:r>
                <a14:m>
                  <m:oMath xmlns:m="http://schemas.openxmlformats.org/officeDocument/2006/math">
                    <m:r>
                      <a:rPr lang="en-US" altLang="zh-CN" sz="28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100 </m:t>
                    </m:r>
                    <m:r>
                      <m:rPr>
                        <m:sty m:val="p"/>
                      </m:rPr>
                      <a:rPr lang="en-US" altLang="zh-CN" sz="28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g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8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物</a:t>
                </a:r>
              </a:p>
              <a:p>
                <a:pPr latinLnBrk="1">
                  <a:lnSpc>
                    <a:spcPts val="4133"/>
                  </a:lnSpc>
                </a:pPr>
                <a:r>
                  <a:rPr lang="en-US" altLang="zh-CN" sz="28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体、秤砣移到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B</m:t>
                    </m:r>
                  </m:oMath>
                </a14:m>
                <a:r>
                  <a:rPr lang="en-US" altLang="zh-CN" sz="28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点时，秤杆再次水平平衡，如图所示。在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O</m:t>
                    </m:r>
                  </m:oMath>
                </a14:m>
                <a:r>
                  <a:rPr lang="en-US" altLang="zh-CN" sz="28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到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B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8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两条</a:t>
                </a:r>
              </a:p>
              <a:p>
                <a:pPr latinLnBrk="1">
                  <a:lnSpc>
                    <a:spcPts val="4000"/>
                  </a:lnSpc>
                </a:pPr>
                <a:r>
                  <a:rPr lang="en-US" altLang="zh-CN" sz="28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刻度线之间均匀地画上49条刻度线。下列说法正确的是</a:t>
                </a:r>
                <a:r>
                  <a:rPr lang="en-US" altLang="zh-CN" sz="2867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8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(</a:t>
                </a:r>
                <a:r>
                  <a:rPr lang="en-US" altLang="zh-CN" sz="2867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</a:t>
                </a:r>
                <a:r>
                  <a:rPr lang="en-US" altLang="zh-CN" sz="28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)</a:t>
                </a:r>
                <a:r>
                  <a:rPr lang="en-US" altLang="zh-CN" sz="2867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endParaRPr lang="en-US" altLang="zh-CN" sz="2867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6" name="QC_5_BD.28_2#64d2baf02?htil=9&amp;sp=1&amp;vcp=1&amp;vis=1&amp;pid=83af161a1&amp;color=0,0,0&amp;vtp=1&amp;bt=1&amp;bbb=1&amp;hb=1&amp;hs=1">
                <a:extLst>
                  <a:ext uri="{FF2B5EF4-FFF2-40B4-BE49-F238E27FC236}">
                    <a16:creationId xmlns:a16="http://schemas.microsoft.com/office/drawing/2014/main" id="{C782CFB8-60E1-4B0D-24FC-50736266EA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719328" y="2290539"/>
                <a:ext cx="10752000" cy="1519936"/>
              </a:xfrm>
              <a:prstGeom prst="rect">
                <a:avLst/>
              </a:prstGeom>
              <a:blipFill>
                <a:blip r:embed="rId15"/>
                <a:stretch>
                  <a:fillRect l="-2041" t="-4819" r="-567" b="-140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5_AS.30_1#64d2baf02?htil=10&amp;vcp=1&amp;vis=1&amp;pid=83af161a1&amp;color=0,0,0&amp;tib=255,255,255&amp;vtp=1&amp;hs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08120" y="745375"/>
            <a:ext cx="2341784" cy="110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QC_5_AS.30_2#64d2baf02?htil=10&amp;vcp=1&amp;vis=1&amp;pid=83af161a1&amp;color=0,0,0&amp;vtp=1&amp;bt=1&amp;bbb=1&amp;hb=1&amp;hs=1"/>
              <p:cNvSpPr/>
              <p:nvPr>
                <p:custDataLst>
                  <p:tags r:id="rId2"/>
                </p:custDataLst>
              </p:nvPr>
            </p:nvSpPr>
            <p:spPr>
              <a:xfrm>
                <a:off x="719328" y="684415"/>
                <a:ext cx="7071360" cy="22352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 b="1">
                    <a:solidFill>
                      <a:srgbClr val="93CDDD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【点拨】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O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到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B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两条刻度线之间均匀地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画上49条刻度线，则共计50格，则每一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格代表的质量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100 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g</m:t>
                        </m:r>
                      </m:num>
                      <m:den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50</m:t>
                        </m:r>
                      </m:den>
                    </m:f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=2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g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，即自制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" name="QC_5_AS.30_2#64d2baf02?htil=10&amp;vcp=1&amp;vis=1&amp;pid=83af161a1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719328" y="684415"/>
                <a:ext cx="7071360" cy="2235200"/>
              </a:xfrm>
              <a:prstGeom prst="rect">
                <a:avLst/>
              </a:prstGeom>
              <a:blipFill>
                <a:blip r:embed="rId8"/>
                <a:stretch>
                  <a:fillRect l="-3448" r="-3707" b="-68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QC_5_AS.30_2#64d2baf02?htil=10&amp;vcp=1&amp;vis=1&amp;pid=83af161a1&amp;color=0,0,0&amp;vtp=1&amp;bt=1&amp;bbb=1&amp;hb=1&amp;hs=1">
                <a:extLst>
                  <a:ext uri="{FF2B5EF4-FFF2-40B4-BE49-F238E27FC236}">
                    <a16:creationId xmlns:a16="http://schemas.microsoft.com/office/drawing/2014/main" id="{75FBC98E-94C4-A0CB-CB31-CF56E85FDF20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719328" y="2931552"/>
                <a:ext cx="10752000" cy="298026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杆</a:t>
                </a:r>
                <a:r>
                  <a:rPr lang="en-US" altLang="zh-CN" sz="3200" spc="-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秤的每一格约表示</a:t>
                </a:r>
                <a14:m>
                  <m:oMath xmlns:m="http://schemas.openxmlformats.org/officeDocument/2006/math">
                    <m:r>
                      <a:rPr lang="en-US" altLang="zh-CN" sz="3200" spc="-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2 </m:t>
                    </m:r>
                    <m:r>
                      <m:rPr>
                        <m:sty m:val="p"/>
                      </m:rPr>
                      <a:rPr lang="en-US" altLang="zh-CN" sz="3200" spc="-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g</m:t>
                    </m:r>
                  </m:oMath>
                </a14:m>
                <a:r>
                  <a:rPr lang="en-US" altLang="zh-CN" sz="3200" spc="-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，故A错误；称中药时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spc="-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B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 spc="-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端翘起说明</a:t>
                </a:r>
              </a:p>
              <a:p>
                <a:pPr latinLnBrk="1">
                  <a:lnSpc>
                    <a:spcPts val="5867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 spc="-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 spc="-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3200" spc="-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A</m:t>
                        </m:r>
                      </m:sub>
                    </m:sSub>
                    <m:r>
                      <a:rPr lang="en-US" altLang="zh-CN" sz="3200" spc="-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×</m:t>
                    </m:r>
                    <m:r>
                      <m:rPr>
                        <m:sty m:val="p"/>
                      </m:rPr>
                      <a:rPr lang="en-US" altLang="zh-CN" sz="3200" spc="-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OA</m:t>
                    </m:r>
                    <m:r>
                      <a:rPr lang="en-US" altLang="zh-CN" sz="3200" spc="-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&gt;</m:t>
                    </m:r>
                    <m:sSub>
                      <m:sSubPr>
                        <m:ctrlPr>
                          <a:rPr lang="en-US" altLang="zh-CN" sz="3200" i="1" spc="-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 spc="-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3200" spc="-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B</m:t>
                        </m:r>
                      </m:sub>
                    </m:sSub>
                    <m:r>
                      <a:rPr lang="en-US" altLang="zh-CN" sz="3200" spc="-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×</m:t>
                    </m:r>
                    <m:r>
                      <m:rPr>
                        <m:sty m:val="p"/>
                      </m:rPr>
                      <a:rPr lang="en-US" altLang="zh-CN" sz="3200" spc="-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OB</m:t>
                    </m:r>
                  </m:oMath>
                </a14:m>
                <a:r>
                  <a:rPr lang="en-US" altLang="zh-CN" sz="3200" spc="-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，此时可以减少中药即减小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 spc="-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 spc="-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3200" spc="-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A</m:t>
                        </m:r>
                      </m:sub>
                    </m:sSub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 spc="-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恢复水平平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 spc="-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衡，故B正确；如果秤砣磨损，根据杠杆平衡条件</a:t>
                </a:r>
              </a:p>
              <a:p>
                <a:pPr latinLnBrk="1">
                  <a:lnSpc>
                    <a:spcPts val="5867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 spc="-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 spc="-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3200" spc="-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A</m:t>
                        </m:r>
                      </m:sub>
                    </m:sSub>
                    <m:r>
                      <a:rPr lang="en-US" altLang="zh-CN" sz="3200" spc="-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×</m:t>
                    </m:r>
                    <m:r>
                      <m:rPr>
                        <m:sty m:val="p"/>
                      </m:rPr>
                      <a:rPr lang="en-US" altLang="zh-CN" sz="3200" spc="-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OA</m:t>
                    </m:r>
                    <m:r>
                      <a:rPr lang="en-US" altLang="zh-CN" sz="3200" spc="-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3200" i="1" spc="-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 spc="-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3200" spc="-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B</m:t>
                        </m:r>
                      </m:sub>
                    </m:sSub>
                    <m:r>
                      <a:rPr lang="en-US" altLang="zh-CN" sz="3200" spc="-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×</m:t>
                    </m:r>
                    <m:r>
                      <m:rPr>
                        <m:sty m:val="p"/>
                      </m:rPr>
                      <a:rPr lang="en-US" altLang="zh-CN" sz="3200" spc="-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OB</m:t>
                    </m:r>
                  </m:oMath>
                </a14:m>
                <a:r>
                  <a:rPr lang="en-US" altLang="zh-CN" sz="3200" spc="-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 spc="-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 spc="-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3200" spc="-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B</m:t>
                        </m:r>
                      </m:sub>
                    </m:sSub>
                  </m:oMath>
                </a14:m>
                <a:r>
                  <a:rPr lang="en-US" altLang="zh-CN" sz="3200" spc="-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实际偏小，则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spc="-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OB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 spc="-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长度偏大，则测量结</a:t>
                </a:r>
              </a:p>
              <a:p>
                <a:pPr latinLnBrk="1">
                  <a:lnSpc>
                    <a:spcPct val="150000"/>
                  </a:lnSpc>
                </a:pPr>
                <a:endParaRPr lang="en-US" altLang="zh-CN" sz="3200" spc="-67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4" name="QC_5_AS.30_2#64d2baf02?htil=10&amp;vcp=1&amp;vis=1&amp;pid=83af161a1&amp;color=0,0,0&amp;vtp=1&amp;bt=1&amp;bbb=1&amp;hb=1&amp;hs=1">
                <a:extLst>
                  <a:ext uri="{FF2B5EF4-FFF2-40B4-BE49-F238E27FC236}">
                    <a16:creationId xmlns:a16="http://schemas.microsoft.com/office/drawing/2014/main" id="{75FBC98E-94C4-A0CB-CB31-CF56E85FDF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719328" y="2931552"/>
                <a:ext cx="10752000" cy="2980267"/>
              </a:xfrm>
              <a:prstGeom prst="rect">
                <a:avLst/>
              </a:prstGeom>
              <a:blipFill>
                <a:blip r:embed="rId11"/>
                <a:stretch>
                  <a:fillRect l="-2268" r="-1134" b="-57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C_5_AS.30_2#64d2baf02?htil=10&amp;vcp=1&amp;vis=1&amp;pid=83af161a1&amp;color=0,0,0&amp;vtp=1&amp;bt=1&amp;bbb=1&amp;hb=1&amp;hs=1">
                <a:extLst>
                  <a:ext uri="{FF2B5EF4-FFF2-40B4-BE49-F238E27FC236}">
                    <a16:creationId xmlns:a16="http://schemas.microsoft.com/office/drawing/2014/main" id="{E7288D61-3C91-50BF-980B-3612FE56FB84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>
                <a:off x="719330" y="1937143"/>
                <a:ext cx="7626991" cy="287358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 spc="-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果会比真实质量偏大，故C错误；若将提纽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 spc="-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移到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spc="-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O</m:t>
                    </m:r>
                  </m:oMath>
                </a14:m>
                <a:r>
                  <a:rPr lang="en-US" altLang="zh-CN" sz="3200" spc="-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点右侧，则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spc="-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OA</m:t>
                    </m:r>
                  </m:oMath>
                </a14:m>
                <a:r>
                  <a:rPr lang="en-US" altLang="zh-CN" sz="3200" spc="-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增大，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spc="-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OB</m:t>
                    </m:r>
                  </m:oMath>
                </a14:m>
                <a:r>
                  <a:rPr lang="en-US" altLang="zh-CN" sz="3200" spc="-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减小，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 spc="-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 spc="-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3200" spc="-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B</m:t>
                        </m:r>
                      </m:sub>
                    </m:sSub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 spc="-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不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 spc="-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变，则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 spc="-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 spc="-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3200" spc="-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A</m:t>
                        </m:r>
                      </m:sub>
                    </m:sSub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 spc="-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变小，则杆秤的量程减小，故D错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 spc="-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误。</a:t>
                </a:r>
                <a:endParaRPr lang="en-US" altLang="zh-CN" sz="3200" spc="-67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C_5_AS.30_2#64d2baf02?htil=10&amp;vcp=1&amp;vis=1&amp;pid=83af161a1&amp;color=0,0,0&amp;vtp=1&amp;bt=1&amp;bbb=1&amp;hb=1&amp;hs=1">
                <a:extLst>
                  <a:ext uri="{FF2B5EF4-FFF2-40B4-BE49-F238E27FC236}">
                    <a16:creationId xmlns:a16="http://schemas.microsoft.com/office/drawing/2014/main" id="{E7288D61-3C91-50BF-980B-3612FE56FB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719330" y="1937143"/>
                <a:ext cx="7626991" cy="2873587"/>
              </a:xfrm>
              <a:prstGeom prst="rect">
                <a:avLst/>
              </a:prstGeom>
              <a:blipFill>
                <a:blip r:embed="rId6"/>
                <a:stretch>
                  <a:fillRect l="-3197" r="-879" b="-87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C_5_AS.30_1#64d2baf02?htil=10&amp;vcp=1&amp;vis=1&amp;pid=83af161a1&amp;color=0,0,0&amp;tib=255,255,255&amp;vtp=1&amp;hs=1&amp;hs=1">
            <a:extLst>
              <a:ext uri="{FF2B5EF4-FFF2-40B4-BE49-F238E27FC236}">
                <a16:creationId xmlns:a16="http://schemas.microsoft.com/office/drawing/2014/main" id="{2794E723-1376-D410-54D5-2531D28BCAB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15652" y="2274024"/>
            <a:ext cx="2341784" cy="110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object 54">
            <a:hlinkClick r:id="rId8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971255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O_5_BD.31_1#0e9cc3905?sp=1&amp;vcp=1&amp;vis=1&amp;pid=83af161a1&amp;color=0,0,0&amp;vtp=1&amp;bt=1&amp;bbb=1&amp;hb=1"/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8" y="1044756"/>
                <a:ext cx="10753344" cy="212852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10.[2024·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广州]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如图甲，质量不计的晾晒架钩在支撑物上，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挂上衣服后，晾晒架可看成以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O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为支点的杠杆，图乙是其简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化图，晾晒架上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A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B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C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D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四点在同一水平线上。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O_5_BD.31_1#0e9cc3905?sp=1&amp;vcp=1&amp;vis=1&amp;pid=83af161a1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719328" y="1044756"/>
                <a:ext cx="10753344" cy="2128520"/>
              </a:xfrm>
              <a:prstGeom prst="rect">
                <a:avLst/>
              </a:prstGeom>
              <a:blipFill>
                <a:blip r:embed="rId6"/>
                <a:stretch>
                  <a:fillRect l="-2268" r="-1644" b="-1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5_BD.31_2#0e9cc3905?vcp=1&amp;vis=1&amp;pid=83af161a1&amp;color=0,0,0&amp;tib=255,255,255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0064" y="3336852"/>
            <a:ext cx="5071872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B_6_BD.32_1#b3beb1e55?vcp=1&amp;vis=1&amp;pid=0e9cc3905&amp;color=0,0,0&amp;vtp=1&amp;bt=1&amp;bbb=1&amp;hb=1"/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8" y="839186"/>
                <a:ext cx="10753344" cy="2867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（1）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B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C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D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是挂衣处，同一件衣服挂在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B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点时，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A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点受到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的支持力最小，请说明理由：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__________________________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___________________________________________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。若衣服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重为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3.6 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，则此支持力最小值为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B_6_BD.32_1#b3beb1e55?vcp=1&amp;vis=1&amp;pid=0e9cc3905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719328" y="839186"/>
                <a:ext cx="10753344" cy="2867999"/>
              </a:xfrm>
              <a:prstGeom prst="rect">
                <a:avLst/>
              </a:prstGeom>
              <a:blipFill>
                <a:blip r:embed="rId8"/>
                <a:stretch>
                  <a:fillRect l="-2268" r="-680" b="-89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QB_6_AN.33_1#b3beb1e55.blank?vcp=1&amp;vis=1&amp;pid=0e9cc3905&amp;color=0,0,0&amp;vpa=14&amp;vtp=1&amp;bbb=1&amp;hb=1"/>
              <p:cNvSpPr/>
              <p:nvPr>
                <p:custDataLst>
                  <p:tags r:id="rId2"/>
                </p:custDataLst>
              </p:nvPr>
            </p:nvSpPr>
            <p:spPr>
              <a:xfrm>
                <a:off x="719328" y="1546999"/>
                <a:ext cx="10752672" cy="138514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/>
              <a:lstStyle/>
              <a:p>
                <a:pPr latinLnBrk="1">
                  <a:lnSpc>
                    <a:spcPct val="150000"/>
                  </a:lnSpc>
                </a:pPr>
                <a:r>
                  <a:rPr lang="en-US" altLang="zh-CN" sz="3200">
                    <a:solidFill>
                      <a:srgbClr val="C00000"/>
                    </a:solidFill>
                    <a:latin typeface="SimSun" panose="02010600030101010101" pitchFamily="2" charset="-122"/>
                    <a:ea typeface="微软雅黑" panose="020B0503020204020204" pitchFamily="34" charset="-122"/>
                    <a:cs typeface="Times New Roman" pitchFamily="34" charset="-120"/>
                  </a:rPr>
                  <a:t>                           </a:t>
                </a:r>
                <a:r>
                  <a:rPr lang="en-US" altLang="zh-CN" sz="3200">
                    <a:solidFill>
                      <a:srgbClr val="C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同一件衣服挂在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B</m:t>
                    </m:r>
                  </m:oMath>
                </a14:m>
                <a:r>
                  <a:rPr lang="en-US" altLang="zh-CN" sz="3200">
                    <a:solidFill>
                      <a:srgbClr val="C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点时，阻力不变，阻力臂最小，动力臂不变，因此动力最小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" name="QB_6_AN.33_1#b3beb1e55.blank?vcp=1&amp;vis=1&amp;pid=0e9cc3905&amp;color=0,0,0&amp;vpa=14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719328" y="1546999"/>
                <a:ext cx="10752672" cy="1385147"/>
              </a:xfrm>
              <a:prstGeom prst="rect">
                <a:avLst/>
              </a:prstGeom>
              <a:blipFill>
                <a:blip r:embed="rId10"/>
                <a:stretch>
                  <a:fillRect l="-2268" r="-1417" b="-171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B_6_AN.35_1#b3beb1e55.blank?vcp=1&amp;vis=1&amp;pid=0e9cc3905&amp;color=0,0,0&amp;vpa=15&amp;vtp=1"/>
          <p:cNvSpPr/>
          <p:nvPr>
            <p:custDataLst>
              <p:tags r:id="rId3"/>
            </p:custDataLst>
          </p:nvPr>
        </p:nvSpPr>
        <p:spPr>
          <a:xfrm>
            <a:off x="6515821" y="3008346"/>
            <a:ext cx="497417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4</a:t>
            </a:r>
            <a:endParaRPr lang="en-US" altLang="zh-CN" sz="3200"/>
          </a:p>
        </p:txBody>
      </p:sp>
      <p:pic>
        <p:nvPicPr>
          <p:cNvPr id="5" name="QO_5_BD.34_1#b3beb1e55?vcp=1&amp;vis=1&amp;pid=0e9cc3905&amp;color=0,0,0&amp;tib=255,255,255&amp;vtp=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1440" y="3859415"/>
            <a:ext cx="4376928" cy="202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O_6_BD.36_1#31b120126?vcp=1&amp;vis=1&amp;pid=0e9cc3905&amp;color=0,0,0&amp;vtp=1&amp;bt=1&amp;bbb=1&amp;hb=1"/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8" y="1029855"/>
                <a:ext cx="10753344" cy="138345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（2）请在图乙中：①画出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B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点受到衣服的拉力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F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；②画出拉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力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F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的力臂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L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O_6_BD.36_1#31b120126?vcp=1&amp;vis=1&amp;pid=0e9cc3905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719328" y="1029855"/>
                <a:ext cx="10753344" cy="1383453"/>
              </a:xfrm>
              <a:prstGeom prst="rect">
                <a:avLst/>
              </a:prstGeom>
              <a:blipFill>
                <a:blip r:embed="rId8"/>
                <a:stretch>
                  <a:fillRect l="-2268" r="-57" b="-171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O_6_AN.37_1#31b120126?vcp=1&amp;vis=1&amp;pid=0e9cc3905&amp;color=0,0,0&amp;vtp=1&amp;bbb=1"/>
          <p:cNvSpPr/>
          <p:nvPr>
            <p:custDataLst>
              <p:tags r:id="rId2"/>
            </p:custDataLst>
          </p:nvPr>
        </p:nvSpPr>
        <p:spPr>
          <a:xfrm>
            <a:off x="719328" y="2422791"/>
            <a:ext cx="10753344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600"/>
              </a:lnSpc>
            </a:pPr>
            <a:r>
              <a:rPr lang="en-US" altLang="zh-CN" sz="3200" b="1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【解】</a:t>
            </a: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如图所示。</a:t>
            </a:r>
            <a:endParaRPr lang="en-US" altLang="zh-CN" sz="3200"/>
          </a:p>
        </p:txBody>
      </p:sp>
      <p:pic>
        <p:nvPicPr>
          <p:cNvPr id="4" name="QO_6_AN.37_2#31b120126?vcp=1&amp;vis=1&amp;pid=0e9cc3905&amp;color=0,0,0&amp;tib=255,255,255&amp;vtp=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3712" y="3237284"/>
            <a:ext cx="215798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object 54">
            <a:hlinkClick r:id="rId10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文本框 32778">
            <a:extLst>
              <a:ext uri="{FF2B5EF4-FFF2-40B4-BE49-F238E27FC236}">
                <a16:creationId xmlns:a16="http://schemas.microsoft.com/office/drawing/2014/main" id="{6FFCD171-CD1A-6099-DEE9-8BF4AD436FF2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19450" y="2292350"/>
            <a:ext cx="627856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000">
                <a:latin typeface="黑体" panose="02010609060101010101" pitchFamily="49" charset="-122"/>
                <a:ea typeface="黑体" panose="02010609060101010101" pitchFamily="49" charset="-122"/>
              </a:rPr>
              <a:t>通过这节课的学习，你有哪些收获？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000">
                <a:latin typeface="黑体" panose="02010609060101010101" pitchFamily="49" charset="-122"/>
                <a:ea typeface="黑体" panose="02010609060101010101" pitchFamily="49" charset="-122"/>
              </a:rPr>
              <a:t>你还存在哪些疑问？与同伴交流。</a:t>
            </a:r>
          </a:p>
        </p:txBody>
      </p:sp>
      <p:sp>
        <p:nvSpPr>
          <p:cNvPr id="50179" name="文本框 4103">
            <a:extLst>
              <a:ext uri="{FF2B5EF4-FFF2-40B4-BE49-F238E27FC236}">
                <a16:creationId xmlns:a16="http://schemas.microsoft.com/office/drawing/2014/main" id="{A4E0E544-CF43-F263-4130-D7A4BA3E90F4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9063" y="260350"/>
            <a:ext cx="12954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文本框 1">
            <a:extLst>
              <a:ext uri="{FF2B5EF4-FFF2-40B4-BE49-F238E27FC236}">
                <a16:creationId xmlns:a16="http://schemas.microsoft.com/office/drawing/2014/main" id="{28DD70FE-EC1A-A731-3EE3-48809A60FB8A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16250" y="2301875"/>
            <a:ext cx="5175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杠杆的应用</a:t>
            </a:r>
          </a:p>
        </p:txBody>
      </p:sp>
      <p:sp>
        <p:nvSpPr>
          <p:cNvPr id="51203" name="文本框 2">
            <a:extLst>
              <a:ext uri="{FF2B5EF4-FFF2-40B4-BE49-F238E27FC236}">
                <a16:creationId xmlns:a16="http://schemas.microsoft.com/office/drawing/2014/main" id="{021F2B8D-7F3F-2877-694B-DF79964272FF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46575" y="1885950"/>
            <a:ext cx="1530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省力杠杆</a:t>
            </a:r>
          </a:p>
        </p:txBody>
      </p:sp>
      <p:sp>
        <p:nvSpPr>
          <p:cNvPr id="51204" name="文本框 3">
            <a:extLst>
              <a:ext uri="{FF2B5EF4-FFF2-40B4-BE49-F238E27FC236}">
                <a16:creationId xmlns:a16="http://schemas.microsoft.com/office/drawing/2014/main" id="{E29379BE-3AC1-DED1-F965-187FFA73105D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291263" y="1897063"/>
            <a:ext cx="2540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l</a:t>
            </a:r>
            <a:r>
              <a:rPr lang="zh-CN" altLang="en-US" sz="2400" b="1" baseline="-250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＞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l</a:t>
            </a:r>
            <a:r>
              <a:rPr lang="zh-CN" altLang="en-US" sz="2400" b="1" baseline="-250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2 ，</a:t>
            </a:r>
            <a:r>
              <a:rPr lang="zh-CN" altLang="en-US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lang="zh-CN" altLang="en-US" sz="24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＜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lang="zh-CN" altLang="en-US" sz="24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51205" name="文本框 4">
            <a:extLst>
              <a:ext uri="{FF2B5EF4-FFF2-40B4-BE49-F238E27FC236}">
                <a16:creationId xmlns:a16="http://schemas.microsoft.com/office/drawing/2014/main" id="{7812D828-5436-B42A-1E5F-EF4457729716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6575" y="3016250"/>
            <a:ext cx="1530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费力杠杆</a:t>
            </a:r>
          </a:p>
        </p:txBody>
      </p:sp>
      <p:sp>
        <p:nvSpPr>
          <p:cNvPr id="51206" name="文本框 5">
            <a:extLst>
              <a:ext uri="{FF2B5EF4-FFF2-40B4-BE49-F238E27FC236}">
                <a16:creationId xmlns:a16="http://schemas.microsoft.com/office/drawing/2014/main" id="{B6A172BB-16A5-FA6B-80C1-0222735450BF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91263" y="3009900"/>
            <a:ext cx="2540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l</a:t>
            </a:r>
            <a:r>
              <a:rPr lang="zh-CN" altLang="en-US" sz="2400" b="1" baseline="-250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＜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l</a:t>
            </a:r>
            <a:r>
              <a:rPr lang="zh-CN" altLang="en-US" sz="2400" b="1" baseline="-250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2 ，</a:t>
            </a:r>
            <a:r>
              <a:rPr lang="zh-CN" altLang="en-US" sz="2400" b="1" i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F</a:t>
            </a:r>
            <a:r>
              <a:rPr lang="zh-CN" altLang="en-US" sz="2400" b="1" baseline="-250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＞ </a:t>
            </a:r>
            <a:r>
              <a:rPr lang="zh-CN" altLang="en-US" sz="2400" b="1" i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F</a:t>
            </a:r>
            <a:r>
              <a:rPr lang="zh-CN" altLang="en-US" sz="2400" b="1" baseline="-250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2</a:t>
            </a:r>
          </a:p>
        </p:txBody>
      </p:sp>
      <p:sp>
        <p:nvSpPr>
          <p:cNvPr id="51207" name="文本框 6">
            <a:extLst>
              <a:ext uri="{FF2B5EF4-FFF2-40B4-BE49-F238E27FC236}">
                <a16:creationId xmlns:a16="http://schemas.microsoft.com/office/drawing/2014/main" id="{553AD5C4-20BE-F812-58F5-63AC6BFEB964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346575" y="4148138"/>
            <a:ext cx="1530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等臂杠杆</a:t>
            </a:r>
          </a:p>
        </p:txBody>
      </p:sp>
      <p:sp>
        <p:nvSpPr>
          <p:cNvPr id="51208" name="文本框 7">
            <a:extLst>
              <a:ext uri="{FF2B5EF4-FFF2-40B4-BE49-F238E27FC236}">
                <a16:creationId xmlns:a16="http://schemas.microsoft.com/office/drawing/2014/main" id="{9E4DE48C-679F-7AC1-DF92-6B3B1E72E4A9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56338" y="4191000"/>
            <a:ext cx="2540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l</a:t>
            </a:r>
            <a:r>
              <a:rPr lang="zh-CN" altLang="en-US" sz="2400" b="1" baseline="-250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=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l</a:t>
            </a:r>
            <a:r>
              <a:rPr lang="zh-CN" altLang="en-US" sz="2400" b="1" baseline="-250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2 ，    </a:t>
            </a:r>
            <a:r>
              <a:rPr lang="zh-CN" altLang="en-US" sz="2400" b="1" i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F</a:t>
            </a:r>
            <a:r>
              <a:rPr lang="zh-CN" altLang="en-US" sz="2400" b="1" baseline="-250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=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zh-CN" altLang="en-US" sz="2400" b="1" i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F</a:t>
            </a:r>
            <a:r>
              <a:rPr lang="zh-CN" altLang="en-US" sz="2400" b="1" baseline="-250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2</a:t>
            </a:r>
          </a:p>
        </p:txBody>
      </p:sp>
      <p:sp>
        <p:nvSpPr>
          <p:cNvPr id="51209" name="AutoShape 14">
            <a:extLst>
              <a:ext uri="{FF2B5EF4-FFF2-40B4-BE49-F238E27FC236}">
                <a16:creationId xmlns:a16="http://schemas.microsoft.com/office/drawing/2014/main" id="{AE7E9BE5-4B08-282F-EE45-26EFA22A849D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4149725" y="2130425"/>
            <a:ext cx="161925" cy="2281238"/>
          </a:xfrm>
          <a:prstGeom prst="leftBrace">
            <a:avLst>
              <a:gd name="adj1" fmla="val 68615"/>
              <a:gd name="adj2" fmla="val 50000"/>
            </a:avLst>
          </a:prstGeom>
          <a:noFill/>
          <a:ln w="19050">
            <a:solidFill>
              <a:srgbClr val="0D0D0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左箭头 9">
            <a:extLst>
              <a:ext uri="{FF2B5EF4-FFF2-40B4-BE49-F238E27FC236}">
                <a16:creationId xmlns:a16="http://schemas.microsoft.com/office/drawing/2014/main" id="{AA0F1BDE-42BB-C1FD-4C42-2DBE0B118123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 flipH="1">
            <a:off x="3640138" y="3133725"/>
            <a:ext cx="360362" cy="287338"/>
          </a:xfrm>
          <a:prstGeom prst="leftArrow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9" name="左箭头 8">
            <a:extLst>
              <a:ext uri="{FF2B5EF4-FFF2-40B4-BE49-F238E27FC236}">
                <a16:creationId xmlns:a16="http://schemas.microsoft.com/office/drawing/2014/main" id="{6171835D-640E-A76C-4950-8F3CD342DDAF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flipH="1">
            <a:off x="5886450" y="2003425"/>
            <a:ext cx="360363" cy="287338"/>
          </a:xfrm>
          <a:prstGeom prst="leftArrow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11" name="左箭头 10">
            <a:extLst>
              <a:ext uri="{FF2B5EF4-FFF2-40B4-BE49-F238E27FC236}">
                <a16:creationId xmlns:a16="http://schemas.microsoft.com/office/drawing/2014/main" id="{19FE7934-9216-4EFA-7767-C560B06D4222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 flipH="1">
            <a:off x="5886450" y="3100388"/>
            <a:ext cx="360363" cy="287337"/>
          </a:xfrm>
          <a:prstGeom prst="leftArrow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12" name="左箭头 11">
            <a:extLst>
              <a:ext uri="{FF2B5EF4-FFF2-40B4-BE49-F238E27FC236}">
                <a16:creationId xmlns:a16="http://schemas.microsoft.com/office/drawing/2014/main" id="{E79D3FEB-E4EE-8BFD-C10E-4D4E7360AE2F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 flipH="1">
            <a:off x="5886450" y="4197350"/>
            <a:ext cx="360363" cy="287338"/>
          </a:xfrm>
          <a:prstGeom prst="leftArrow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51214" name="文本框 4103">
            <a:extLst>
              <a:ext uri="{FF2B5EF4-FFF2-40B4-BE49-F238E27FC236}">
                <a16:creationId xmlns:a16="http://schemas.microsoft.com/office/drawing/2014/main" id="{5C7167BC-D8BC-93D3-DDF3-89B894AC0973}"/>
              </a:ext>
            </a:extLst>
          </p:cNvPr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19063" y="188913"/>
            <a:ext cx="1295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课堂小结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文本框 1">
            <a:extLst>
              <a:ext uri="{FF2B5EF4-FFF2-40B4-BE49-F238E27FC236}">
                <a16:creationId xmlns:a16="http://schemas.microsoft.com/office/drawing/2014/main" id="{D2C7290A-287E-0ED6-6E52-C4743956268A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14613" y="2557463"/>
            <a:ext cx="6807200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1.</a:t>
            </a:r>
            <a:r>
              <a:rPr lang="zh-CN" altLang="zh-CN" sz="2800" b="1">
                <a:latin typeface="Times New Roman" panose="02020603050405020304" pitchFamily="18" charset="0"/>
              </a:rPr>
              <a:t>知道省力杠杆、费力杠杆和等臂杠杆的特点；（重点）</a:t>
            </a:r>
            <a:endParaRPr lang="en-US" altLang="zh-CN" sz="2800" b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2.</a:t>
            </a:r>
            <a:r>
              <a:rPr lang="zh-CN" altLang="en-US" sz="2800" b="1">
                <a:latin typeface="Times New Roman" panose="02020603050405020304" pitchFamily="18" charset="0"/>
              </a:rPr>
              <a:t>知道杠杆在生活中的应用。</a:t>
            </a:r>
          </a:p>
        </p:txBody>
      </p:sp>
      <p:sp>
        <p:nvSpPr>
          <p:cNvPr id="37891" name="文本框 2">
            <a:extLst>
              <a:ext uri="{FF2B5EF4-FFF2-40B4-BE49-F238E27FC236}">
                <a16:creationId xmlns:a16="http://schemas.microsoft.com/office/drawing/2014/main" id="{068E975D-5471-0541-76AB-953A28F4090D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10150" y="1584325"/>
            <a:ext cx="2673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>
                <a:latin typeface="黑体" panose="02010609060101010101" pitchFamily="49" charset="-122"/>
                <a:ea typeface="黑体" panose="02010609060101010101" pitchFamily="49" charset="-122"/>
              </a:rPr>
              <a:t>学习目标</a:t>
            </a:r>
          </a:p>
        </p:txBody>
      </p:sp>
      <p:sp>
        <p:nvSpPr>
          <p:cNvPr id="37892" name="文本框 4103">
            <a:extLst>
              <a:ext uri="{FF2B5EF4-FFF2-40B4-BE49-F238E27FC236}">
                <a16:creationId xmlns:a16="http://schemas.microsoft.com/office/drawing/2014/main" id="{1C974F96-D827-1BEF-031E-99BD9301055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9063" y="188913"/>
            <a:ext cx="1295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导入新课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>
            <p:custDataLst>
              <p:tags r:id="rId1"/>
            </p:custDataLst>
          </p:nvPr>
        </p:nvGrpSpPr>
        <p:grpSpPr>
          <a:xfrm>
            <a:off x="-30953" y="68211"/>
            <a:ext cx="12253906" cy="6721577"/>
            <a:chOff x="-30953" y="68211"/>
            <a:chExt cx="12253906" cy="6721577"/>
          </a:xfrm>
        </p:grpSpPr>
        <p:sp>
          <p:nvSpPr>
            <p:cNvPr id="2" name="椭圆 1"/>
            <p:cNvSpPr/>
            <p:nvPr>
              <p:custDataLst>
                <p:tags r:id="rId2"/>
              </p:custDataLst>
            </p:nvPr>
          </p:nvSpPr>
          <p:spPr>
            <a:xfrm>
              <a:off x="2431948" y="737295"/>
              <a:ext cx="7467359" cy="557415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1000">
                  <a:srgbClr val="FFFFFF">
                    <a:alpha val="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" name="椭圆 2"/>
            <p:cNvSpPr/>
            <p:nvPr>
              <p:custDataLst>
                <p:tags r:id="rId3"/>
              </p:custDataLst>
            </p:nvPr>
          </p:nvSpPr>
          <p:spPr>
            <a:xfrm>
              <a:off x="3821798" y="1854709"/>
              <a:ext cx="4582011" cy="3420333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12700">
              <a:solidFill>
                <a:srgbClr val="93885B"/>
              </a:solidFill>
            </a:ln>
            <a:effectLst>
              <a:outerShdw blurRad="279400" dist="38100" dir="8100000" algn="tr" rotWithShape="0">
                <a:srgbClr val="93885B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6">
              <a:biLevel thresh="50000"/>
            </a:blip>
            <a:stretch>
              <a:fillRect/>
            </a:stretch>
          </p:blipFill>
          <p:spPr>
            <a:xfrm flipH="1">
              <a:off x="5183699" y="1854708"/>
              <a:ext cx="1862510" cy="921894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>
              <p:custDataLst>
                <p:tags r:id="rId5"/>
              </p:custDataLst>
            </p:nvPr>
          </p:nvGrpSpPr>
          <p:grpSpPr>
            <a:xfrm>
              <a:off x="3036135" y="1275844"/>
              <a:ext cx="6157642" cy="4596494"/>
              <a:chOff x="3017080" y="416684"/>
              <a:chExt cx="6157841" cy="6157841"/>
            </a:xfrm>
          </p:grpSpPr>
          <p:sp>
            <p:nvSpPr>
              <p:cNvPr id="22" name="椭圆 21"/>
              <p:cNvSpPr/>
              <p:nvPr>
                <p:custDataLst>
                  <p:tags r:id="rId22"/>
                </p:custDataLst>
              </p:nvPr>
            </p:nvSpPr>
            <p:spPr>
              <a:xfrm flipV="1">
                <a:off x="3017080" y="416684"/>
                <a:ext cx="6157841" cy="6157841"/>
              </a:xfrm>
              <a:prstGeom prst="ellipse">
                <a:avLst/>
              </a:prstGeom>
              <a:noFill/>
              <a:ln w="12700">
                <a:gradFill>
                  <a:gsLst>
                    <a:gs pos="55616">
                      <a:srgbClr val="93885B">
                        <a:alpha val="0"/>
                      </a:srgbClr>
                    </a:gs>
                    <a:gs pos="46525">
                      <a:srgbClr val="93885B">
                        <a:alpha val="0"/>
                      </a:srgbClr>
                    </a:gs>
                    <a:gs pos="100000">
                      <a:srgbClr val="93885B">
                        <a:alpha val="0"/>
                      </a:srgbClr>
                    </a:gs>
                    <a:gs pos="40118">
                      <a:srgbClr val="93885B"/>
                    </a:gs>
                    <a:gs pos="35000">
                      <a:srgbClr val="93885B">
                        <a:alpha val="0"/>
                      </a:srgbClr>
                    </a:gs>
                    <a:gs pos="24568">
                      <a:srgbClr val="93885B">
                        <a:alpha val="0"/>
                      </a:srgbClr>
                    </a:gs>
                    <a:gs pos="16000">
                      <a:srgbClr val="93885B"/>
                    </a:gs>
                    <a:gs pos="10000">
                      <a:srgbClr val="93885B">
                        <a:alpha val="0"/>
                      </a:srgbClr>
                    </a:gs>
                    <a:gs pos="3000">
                      <a:srgbClr val="93885B">
                        <a:alpha val="0"/>
                      </a:srgbClr>
                    </a:gs>
                    <a:gs pos="0">
                      <a:srgbClr val="93885B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椭圆 22"/>
              <p:cNvSpPr/>
              <p:nvPr>
                <p:custDataLst>
                  <p:tags r:id="rId23"/>
                </p:custDataLst>
              </p:nvPr>
            </p:nvSpPr>
            <p:spPr>
              <a:xfrm rot="10800000" flipV="1">
                <a:off x="3017080" y="416684"/>
                <a:ext cx="6157841" cy="6157841"/>
              </a:xfrm>
              <a:prstGeom prst="ellipse">
                <a:avLst/>
              </a:prstGeom>
              <a:noFill/>
              <a:ln w="12700">
                <a:gradFill>
                  <a:gsLst>
                    <a:gs pos="55616">
                      <a:srgbClr val="93885B">
                        <a:alpha val="0"/>
                      </a:srgbClr>
                    </a:gs>
                    <a:gs pos="46525">
                      <a:srgbClr val="93885B">
                        <a:alpha val="0"/>
                      </a:srgbClr>
                    </a:gs>
                    <a:gs pos="100000">
                      <a:srgbClr val="93885B">
                        <a:alpha val="0"/>
                      </a:srgbClr>
                    </a:gs>
                    <a:gs pos="40118">
                      <a:srgbClr val="93885B"/>
                    </a:gs>
                    <a:gs pos="35000">
                      <a:srgbClr val="93885B">
                        <a:alpha val="0"/>
                      </a:srgbClr>
                    </a:gs>
                    <a:gs pos="24568">
                      <a:srgbClr val="93885B">
                        <a:alpha val="0"/>
                      </a:srgbClr>
                    </a:gs>
                    <a:gs pos="16000">
                      <a:srgbClr val="93885B"/>
                    </a:gs>
                    <a:gs pos="10000">
                      <a:srgbClr val="93885B">
                        <a:alpha val="0"/>
                      </a:srgbClr>
                    </a:gs>
                    <a:gs pos="3000">
                      <a:srgbClr val="93885B">
                        <a:alpha val="0"/>
                      </a:srgbClr>
                    </a:gs>
                    <a:gs pos="0">
                      <a:srgbClr val="93885B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7"/>
            <a:stretch>
              <a:fillRect/>
            </a:stretch>
          </p:blipFill>
          <p:spPr>
            <a:xfrm>
              <a:off x="7704881" y="4663979"/>
              <a:ext cx="4518072" cy="211317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8"/>
            <a:stretch>
              <a:fillRect/>
            </a:stretch>
          </p:blipFill>
          <p:spPr>
            <a:xfrm>
              <a:off x="-30953" y="4067438"/>
              <a:ext cx="3589399" cy="2722350"/>
            </a:xfrm>
            <a:custGeom>
              <a:avLst/>
              <a:gdLst>
                <a:gd name="connsiteX0" fmla="*/ 0 w 5741080"/>
                <a:gd name="connsiteY0" fmla="*/ 0 h 5833155"/>
                <a:gd name="connsiteX1" fmla="*/ 3254688 w 5741080"/>
                <a:gd name="connsiteY1" fmla="*/ 0 h 5833155"/>
                <a:gd name="connsiteX2" fmla="*/ 3254688 w 5741080"/>
                <a:gd name="connsiteY2" fmla="*/ 1173889 h 5833155"/>
                <a:gd name="connsiteX3" fmla="*/ 5633605 w 5741080"/>
                <a:gd name="connsiteY3" fmla="*/ 1173889 h 5833155"/>
                <a:gd name="connsiteX4" fmla="*/ 5633605 w 5741080"/>
                <a:gd name="connsiteY4" fmla="*/ 0 h 5833155"/>
                <a:gd name="connsiteX5" fmla="*/ 5741080 w 5741080"/>
                <a:gd name="connsiteY5" fmla="*/ 0 h 5833155"/>
                <a:gd name="connsiteX6" fmla="*/ 5741080 w 5741080"/>
                <a:gd name="connsiteY6" fmla="*/ 5833155 h 5833155"/>
                <a:gd name="connsiteX7" fmla="*/ 0 w 5741080"/>
                <a:gd name="connsiteY7" fmla="*/ 5833155 h 583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1080" h="5833155">
                  <a:moveTo>
                    <a:pt x="0" y="0"/>
                  </a:moveTo>
                  <a:lnTo>
                    <a:pt x="3254688" y="0"/>
                  </a:lnTo>
                  <a:lnTo>
                    <a:pt x="3254688" y="1173889"/>
                  </a:lnTo>
                  <a:lnTo>
                    <a:pt x="5633605" y="1173889"/>
                  </a:lnTo>
                  <a:lnTo>
                    <a:pt x="5633605" y="0"/>
                  </a:lnTo>
                  <a:lnTo>
                    <a:pt x="5741080" y="0"/>
                  </a:lnTo>
                  <a:lnTo>
                    <a:pt x="5741080" y="5833155"/>
                  </a:lnTo>
                  <a:lnTo>
                    <a:pt x="0" y="5833155"/>
                  </a:lnTo>
                  <a:close/>
                </a:path>
              </a:pathLst>
            </a:custGeom>
          </p:spPr>
        </p:pic>
        <p:pic>
          <p:nvPicPr>
            <p:cNvPr id="8" name="PA-图片 6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96294" y="1092727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9" name="PA-图片 6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0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1595" y="1390527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0" name="PA-图片 61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702901" y="727981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1" name="PA-图片 60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996493" y="68211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2" name="PA-图片 59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799315" y="755934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3" name="PA-图片 58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30443" y="934948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4" name="PA-图片 5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281188" y="767331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5" name="PA-图片 56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867882" y="1608431"/>
              <a:ext cx="924530" cy="740133"/>
            </a:xfrm>
            <a:custGeom>
              <a:avLst/>
              <a:gdLst>
                <a:gd name="connsiteX0" fmla="*/ 462280 w 924560"/>
                <a:gd name="connsiteY0" fmla="*/ 0 h 991543"/>
                <a:gd name="connsiteX1" fmla="*/ 924560 w 924560"/>
                <a:gd name="connsiteY1" fmla="*/ 563404 h 991543"/>
                <a:gd name="connsiteX2" fmla="*/ 789161 w 924560"/>
                <a:gd name="connsiteY2" fmla="*/ 961791 h 991543"/>
                <a:gd name="connsiteX3" fmla="*/ 759574 w 924560"/>
                <a:gd name="connsiteY3" fmla="*/ 991543 h 991543"/>
                <a:gd name="connsiteX4" fmla="*/ 164987 w 924560"/>
                <a:gd name="connsiteY4" fmla="*/ 991543 h 991543"/>
                <a:gd name="connsiteX5" fmla="*/ 135399 w 924560"/>
                <a:gd name="connsiteY5" fmla="*/ 961791 h 991543"/>
                <a:gd name="connsiteX6" fmla="*/ 0 w 924560"/>
                <a:gd name="connsiteY6" fmla="*/ 563404 h 991543"/>
                <a:gd name="connsiteX7" fmla="*/ 462280 w 924560"/>
                <a:gd name="connsiteY7" fmla="*/ 0 h 99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4560" h="991543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718984"/>
                    <a:pt x="872818" y="859835"/>
                    <a:pt x="789161" y="961791"/>
                  </a:cubicBezTo>
                  <a:lnTo>
                    <a:pt x="759574" y="991543"/>
                  </a:lnTo>
                  <a:lnTo>
                    <a:pt x="164987" y="991543"/>
                  </a:lnTo>
                  <a:lnTo>
                    <a:pt x="135399" y="961791"/>
                  </a:lnTo>
                  <a:cubicBezTo>
                    <a:pt x="51743" y="859835"/>
                    <a:pt x="0" y="718984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6" name="图片 15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7"/>
            <a:stretch>
              <a:fillRect/>
            </a:stretch>
          </p:blipFill>
          <p:spPr>
            <a:xfrm>
              <a:off x="4032863" y="2348565"/>
              <a:ext cx="594568" cy="100968"/>
            </a:xfrm>
            <a:custGeom>
              <a:avLst/>
              <a:gdLst>
                <a:gd name="connsiteX0" fmla="*/ 0 w 594587"/>
                <a:gd name="connsiteY0" fmla="*/ 0 h 135265"/>
                <a:gd name="connsiteX1" fmla="*/ 594587 w 594587"/>
                <a:gd name="connsiteY1" fmla="*/ 0 h 135265"/>
                <a:gd name="connsiteX2" fmla="*/ 555758 w 594587"/>
                <a:gd name="connsiteY2" fmla="*/ 39044 h 135265"/>
                <a:gd name="connsiteX3" fmla="*/ 297293 w 594587"/>
                <a:gd name="connsiteY3" fmla="*/ 135265 h 135265"/>
                <a:gd name="connsiteX4" fmla="*/ 38828 w 594587"/>
                <a:gd name="connsiteY4" fmla="*/ 39044 h 135265"/>
                <a:gd name="connsiteX5" fmla="*/ 0 w 594587"/>
                <a:gd name="connsiteY5" fmla="*/ 0 h 135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4587" h="135265">
                  <a:moveTo>
                    <a:pt x="0" y="0"/>
                  </a:moveTo>
                  <a:lnTo>
                    <a:pt x="594587" y="0"/>
                  </a:lnTo>
                  <a:lnTo>
                    <a:pt x="555758" y="39044"/>
                  </a:lnTo>
                  <a:cubicBezTo>
                    <a:pt x="481978" y="99793"/>
                    <a:pt x="393034" y="135265"/>
                    <a:pt x="297293" y="135265"/>
                  </a:cubicBezTo>
                  <a:cubicBezTo>
                    <a:pt x="201552" y="135265"/>
                    <a:pt x="112608" y="99793"/>
                    <a:pt x="38828" y="39044"/>
                  </a:cubicBez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PA-图片 56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538909">
              <a:off x="9473152" y="1726233"/>
              <a:ext cx="659806" cy="528208"/>
            </a:xfrm>
            <a:custGeom>
              <a:avLst/>
              <a:gdLst>
                <a:gd name="connsiteX0" fmla="*/ 462280 w 924560"/>
                <a:gd name="connsiteY0" fmla="*/ 0 h 991543"/>
                <a:gd name="connsiteX1" fmla="*/ 924560 w 924560"/>
                <a:gd name="connsiteY1" fmla="*/ 563404 h 991543"/>
                <a:gd name="connsiteX2" fmla="*/ 789161 w 924560"/>
                <a:gd name="connsiteY2" fmla="*/ 961791 h 991543"/>
                <a:gd name="connsiteX3" fmla="*/ 759574 w 924560"/>
                <a:gd name="connsiteY3" fmla="*/ 991543 h 991543"/>
                <a:gd name="connsiteX4" fmla="*/ 164987 w 924560"/>
                <a:gd name="connsiteY4" fmla="*/ 991543 h 991543"/>
                <a:gd name="connsiteX5" fmla="*/ 135399 w 924560"/>
                <a:gd name="connsiteY5" fmla="*/ 961791 h 991543"/>
                <a:gd name="connsiteX6" fmla="*/ 0 w 924560"/>
                <a:gd name="connsiteY6" fmla="*/ 563404 h 991543"/>
                <a:gd name="connsiteX7" fmla="*/ 462280 w 924560"/>
                <a:gd name="connsiteY7" fmla="*/ 0 h 99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4560" h="991543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718984"/>
                    <a:pt x="872818" y="859835"/>
                    <a:pt x="789161" y="961791"/>
                  </a:cubicBezTo>
                  <a:lnTo>
                    <a:pt x="759574" y="991543"/>
                  </a:lnTo>
                  <a:lnTo>
                    <a:pt x="164987" y="991543"/>
                  </a:lnTo>
                  <a:lnTo>
                    <a:pt x="135399" y="961791"/>
                  </a:lnTo>
                  <a:cubicBezTo>
                    <a:pt x="51743" y="859835"/>
                    <a:pt x="0" y="718984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8" name="图片 17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9">
              <a:grayscl/>
            </a:blip>
            <a:stretch>
              <a:fillRect/>
            </a:stretch>
          </p:blipFill>
          <p:spPr>
            <a:xfrm>
              <a:off x="4629216" y="3893875"/>
              <a:ext cx="3072825" cy="1247625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0"/>
            <a:stretch>
              <a:fillRect/>
            </a:stretch>
          </p:blipFill>
          <p:spPr>
            <a:xfrm>
              <a:off x="5503535" y="3509207"/>
              <a:ext cx="1324182" cy="910066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1"/>
            <a:stretch>
              <a:fillRect/>
            </a:stretch>
          </p:blipFill>
          <p:spPr>
            <a:xfrm>
              <a:off x="4046222" y="4464928"/>
              <a:ext cx="3673641" cy="2097382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>
              <p:custDataLst>
                <p:tags r:id="rId21"/>
              </p:custDataLst>
            </p:nvPr>
          </p:nvSpPr>
          <p:spPr>
            <a:xfrm>
              <a:off x="4070405" y="2453061"/>
              <a:ext cx="46996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600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方正粗黑宋简体" panose="02000000000000000000" charset="-122"/>
                  <a:ea typeface="方正粗黑宋简体" panose="02000000000000000000" charset="-122"/>
                  <a:cs typeface="+mn-ea"/>
                  <a:sym typeface="思源宋体 CN" panose="02020400000000000000" pitchFamily="18" charset="-122"/>
                </a:rPr>
                <a:t>谢谢观看！</a:t>
              </a:r>
            </a:p>
          </p:txBody>
        </p:sp>
      </p:grpSp>
    </p:spTree>
  </p:cSld>
  <p:clrMapOvr>
    <a:masterClrMapping/>
  </p:clrMapOvr>
  <p:transition spd="slow">
    <p:push dir="u"/>
    <p:sndAc>
      <p:stSnd>
        <p:snd r:embed="rId2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>
            <a:extLst>
              <a:ext uri="{FF2B5EF4-FFF2-40B4-BE49-F238E27FC236}">
                <a16:creationId xmlns:a16="http://schemas.microsoft.com/office/drawing/2014/main" id="{0126E600-6EBB-810E-A9A8-D47530E1E07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3"/>
          <a:stretch>
            <a:fillRect/>
          </a:stretch>
        </p:blipFill>
        <p:spPr bwMode="auto">
          <a:xfrm>
            <a:off x="2209800" y="2209800"/>
            <a:ext cx="3624263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6">
            <a:extLst>
              <a:ext uri="{FF2B5EF4-FFF2-40B4-BE49-F238E27FC236}">
                <a16:creationId xmlns:a16="http://schemas.microsoft.com/office/drawing/2014/main" id="{B265A7F5-9DD6-FD4A-FD35-42536562584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" t="2893" r="1802" b="2734"/>
          <a:stretch>
            <a:fillRect/>
          </a:stretch>
        </p:blipFill>
        <p:spPr bwMode="auto">
          <a:xfrm>
            <a:off x="2806700" y="4324350"/>
            <a:ext cx="2430463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7">
            <a:extLst>
              <a:ext uri="{FF2B5EF4-FFF2-40B4-BE49-F238E27FC236}">
                <a16:creationId xmlns:a16="http://schemas.microsoft.com/office/drawing/2014/main" id="{9DB752ED-592D-2985-828E-0844A579E36A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000" y="4419600"/>
            <a:ext cx="3286125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41">
            <a:extLst>
              <a:ext uri="{FF2B5EF4-FFF2-40B4-BE49-F238E27FC236}">
                <a16:creationId xmlns:a16="http://schemas.microsoft.com/office/drawing/2014/main" id="{21183E5B-155B-4ABC-5B11-EC907108ECE6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200" y="2514600"/>
            <a:ext cx="2895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Box 25">
            <a:extLst>
              <a:ext uri="{FF2B5EF4-FFF2-40B4-BE49-F238E27FC236}">
                <a16:creationId xmlns:a16="http://schemas.microsoft.com/office/drawing/2014/main" id="{3F567B45-D7DC-F7C4-F3CA-823F248BE2C4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16050" y="719138"/>
            <a:ext cx="91074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活动：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请</a:t>
            </a:r>
            <a:r>
              <a:rPr lang="zh-CN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每个小组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名同学每人画一个图，标出图中杠杆的支点、动力、阻力、动力臂和阻力臂。</a:t>
            </a:r>
          </a:p>
        </p:txBody>
      </p:sp>
      <p:sp>
        <p:nvSpPr>
          <p:cNvPr id="38919" name="文本框 4103">
            <a:extLst>
              <a:ext uri="{FF2B5EF4-FFF2-40B4-BE49-F238E27FC236}">
                <a16:creationId xmlns:a16="http://schemas.microsoft.com/office/drawing/2014/main" id="{E5209EC9-FA78-1FFB-006A-3AA8D4235269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9063" y="188913"/>
            <a:ext cx="1295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4">
            <a:extLst>
              <a:ext uri="{FF2B5EF4-FFF2-40B4-BE49-F238E27FC236}">
                <a16:creationId xmlns:a16="http://schemas.microsoft.com/office/drawing/2014/main" id="{257EBB25-CCFD-BF64-385C-044883854CE2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6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3"/>
          <a:stretch>
            <a:fillRect/>
          </a:stretch>
        </p:blipFill>
        <p:spPr bwMode="auto">
          <a:xfrm>
            <a:off x="6248400" y="1438275"/>
            <a:ext cx="35052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5">
            <a:extLst>
              <a:ext uri="{FF2B5EF4-FFF2-40B4-BE49-F238E27FC236}">
                <a16:creationId xmlns:a16="http://schemas.microsoft.com/office/drawing/2014/main" id="{BC477608-2AA7-18D0-2E22-DBC923BBD0D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7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3"/>
          <a:stretch>
            <a:fillRect/>
          </a:stretch>
        </p:blipFill>
        <p:spPr bwMode="auto">
          <a:xfrm>
            <a:off x="2209800" y="1590675"/>
            <a:ext cx="362426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6">
            <a:extLst>
              <a:ext uri="{FF2B5EF4-FFF2-40B4-BE49-F238E27FC236}">
                <a16:creationId xmlns:a16="http://schemas.microsoft.com/office/drawing/2014/main" id="{A06E4E17-4812-79A6-10BF-9F3A1649E470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8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" t="854" r="2107" b="4971"/>
          <a:stretch>
            <a:fillRect/>
          </a:stretch>
        </p:blipFill>
        <p:spPr bwMode="auto">
          <a:xfrm>
            <a:off x="2601913" y="4178300"/>
            <a:ext cx="2938462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7">
            <a:extLst>
              <a:ext uri="{FF2B5EF4-FFF2-40B4-BE49-F238E27FC236}">
                <a16:creationId xmlns:a16="http://schemas.microsoft.com/office/drawing/2014/main" id="{202A2AF7-5D22-5B8F-5689-7A4AC885AF24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9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000" y="4410075"/>
            <a:ext cx="3286125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Oval 70">
            <a:extLst>
              <a:ext uri="{FF2B5EF4-FFF2-40B4-BE49-F238E27FC236}">
                <a16:creationId xmlns:a16="http://schemas.microsoft.com/office/drawing/2014/main" id="{E308137A-D876-81D9-0715-648BE0D9C6C0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958102">
            <a:off x="4919663" y="5354638"/>
            <a:ext cx="180975" cy="15081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b="1">
              <a:latin typeface="Times New Roman" panose="02020603050405020304" pitchFamily="18" charset="0"/>
            </a:endParaRPr>
          </a:p>
        </p:txBody>
      </p:sp>
      <p:sp>
        <p:nvSpPr>
          <p:cNvPr id="39943" name="Text Box 71">
            <a:extLst>
              <a:ext uri="{FF2B5EF4-FFF2-40B4-BE49-F238E27FC236}">
                <a16:creationId xmlns:a16="http://schemas.microsoft.com/office/drawing/2014/main" id="{533CB0D4-F24F-79F9-5527-9145E76712D2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958102">
            <a:off x="4918075" y="5486400"/>
            <a:ext cx="420688" cy="4603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39944" name="Line 42">
            <a:extLst>
              <a:ext uri="{FF2B5EF4-FFF2-40B4-BE49-F238E27FC236}">
                <a16:creationId xmlns:a16="http://schemas.microsoft.com/office/drawing/2014/main" id="{0174291D-DD91-CA2E-2DBC-BE794FB35FD1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rot="-9068305" flipH="1" flipV="1">
            <a:off x="2646363" y="2622550"/>
            <a:ext cx="481012" cy="8763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45" name="Line 42">
            <a:extLst>
              <a:ext uri="{FF2B5EF4-FFF2-40B4-BE49-F238E27FC236}">
                <a16:creationId xmlns:a16="http://schemas.microsoft.com/office/drawing/2014/main" id="{A6D725EA-2982-F68B-2692-E7A404458D18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rot="12531695" flipH="1">
            <a:off x="3048000" y="2962275"/>
            <a:ext cx="1354138" cy="7874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46" name="Line 42">
            <a:extLst>
              <a:ext uri="{FF2B5EF4-FFF2-40B4-BE49-F238E27FC236}">
                <a16:creationId xmlns:a16="http://schemas.microsoft.com/office/drawing/2014/main" id="{1CB48100-9660-D0E9-4854-AF86511032A0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rot="-8640000" flipH="1" flipV="1">
            <a:off x="4602163" y="3576638"/>
            <a:ext cx="368300" cy="4778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47" name="Line 42">
            <a:extLst>
              <a:ext uri="{FF2B5EF4-FFF2-40B4-BE49-F238E27FC236}">
                <a16:creationId xmlns:a16="http://schemas.microsoft.com/office/drawing/2014/main" id="{2C12B0A6-9C50-2F5E-395A-10F5710D5589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rot="-9068305">
            <a:off x="4572000" y="2733675"/>
            <a:ext cx="396875" cy="69215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48" name="Line 42">
            <a:extLst>
              <a:ext uri="{FF2B5EF4-FFF2-40B4-BE49-F238E27FC236}">
                <a16:creationId xmlns:a16="http://schemas.microsoft.com/office/drawing/2014/main" id="{E4D646F4-DDF4-B320-2C9D-6B3612ED49C9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rot="12531695" flipH="1">
            <a:off x="4419600" y="3235325"/>
            <a:ext cx="369888" cy="180975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9949" name="Group 15">
            <a:extLst>
              <a:ext uri="{FF2B5EF4-FFF2-40B4-BE49-F238E27FC236}">
                <a16:creationId xmlns:a16="http://schemas.microsoft.com/office/drawing/2014/main" id="{6D48ADFC-A5E9-435A-2089-088AE3075CC0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2895600" y="3114675"/>
            <a:ext cx="228600" cy="228600"/>
            <a:chOff x="2736" y="1200"/>
            <a:chExt cx="144" cy="144"/>
          </a:xfrm>
        </p:grpSpPr>
        <p:sp>
          <p:nvSpPr>
            <p:cNvPr id="39999" name="Line 16">
              <a:extLst>
                <a:ext uri="{FF2B5EF4-FFF2-40B4-BE49-F238E27FC236}">
                  <a16:creationId xmlns:a16="http://schemas.microsoft.com/office/drawing/2014/main" id="{B2BBF2CC-887E-F0E8-CCCE-43F65A3AD636}"/>
                </a:ext>
              </a:extLst>
            </p:cNvPr>
            <p:cNvSpPr>
              <a:spLocks noChangeShapeType="1"/>
            </p:cNvSpPr>
            <p:nvPr>
              <p:custDataLst>
                <p:tags r:id="rId63"/>
              </p:custDataLst>
            </p:nvPr>
          </p:nvSpPr>
          <p:spPr bwMode="auto">
            <a:xfrm>
              <a:off x="2736" y="1200"/>
              <a:ext cx="144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</a:ln>
            <a:effectLst>
              <a:prstShdw prst="shdw17" dist="17961" dir="2700000">
                <a:srgbClr val="990099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00" name="Line 17">
              <a:extLst>
                <a:ext uri="{FF2B5EF4-FFF2-40B4-BE49-F238E27FC236}">
                  <a16:creationId xmlns:a16="http://schemas.microsoft.com/office/drawing/2014/main" id="{02A7B105-E6DD-81E7-A47F-4EA7E02F714A}"/>
                </a:ext>
              </a:extLst>
            </p:cNvPr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 flipH="1">
              <a:off x="2880" y="1200"/>
              <a:ext cx="0" cy="14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</a:ln>
            <a:effectLst>
              <a:prstShdw prst="shdw17" dist="17961" dir="2700000">
                <a:srgbClr val="990099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9950" name="AutoShape 18">
            <a:extLst>
              <a:ext uri="{FF2B5EF4-FFF2-40B4-BE49-F238E27FC236}">
                <a16:creationId xmlns:a16="http://schemas.microsoft.com/office/drawing/2014/main" id="{347458FF-E70C-E171-EF7D-3B2220FCACCE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 rot="-5400000">
            <a:off x="3505200" y="2809875"/>
            <a:ext cx="228600" cy="1447800"/>
          </a:xfrm>
          <a:prstGeom prst="leftBrace">
            <a:avLst>
              <a:gd name="adj1" fmla="val 52279"/>
              <a:gd name="adj2" fmla="val 50000"/>
            </a:avLst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b="1">
              <a:latin typeface="Times New Roman" panose="02020603050405020304" pitchFamily="18" charset="0"/>
            </a:endParaRPr>
          </a:p>
        </p:txBody>
      </p:sp>
      <p:sp>
        <p:nvSpPr>
          <p:cNvPr id="39951" name="Text Box 19">
            <a:extLst>
              <a:ext uri="{FF2B5EF4-FFF2-40B4-BE49-F238E27FC236}">
                <a16:creationId xmlns:a16="http://schemas.microsoft.com/office/drawing/2014/main" id="{56C6CCA3-07BC-1CDC-1C97-9E0E08CAE7AB}"/>
              </a:ext>
            </a:extLst>
          </p:cNvPr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09800" y="3343275"/>
            <a:ext cx="762000" cy="4603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CN" sz="24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9952" name="Text Box 20">
            <a:extLst>
              <a:ext uri="{FF2B5EF4-FFF2-40B4-BE49-F238E27FC236}">
                <a16:creationId xmlns:a16="http://schemas.microsoft.com/office/drawing/2014/main" id="{FDEFDEEE-B6D9-A407-B9A9-257B25736744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811713" y="3800475"/>
            <a:ext cx="762000" cy="4603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CN" sz="24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9953" name="Text Box 21">
            <a:extLst>
              <a:ext uri="{FF2B5EF4-FFF2-40B4-BE49-F238E27FC236}">
                <a16:creationId xmlns:a16="http://schemas.microsoft.com/office/drawing/2014/main" id="{18F35D84-6B10-BA62-EF82-08B405106820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276600" y="3571875"/>
            <a:ext cx="762000" cy="4603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9954" name="Text Box 22">
            <a:extLst>
              <a:ext uri="{FF2B5EF4-FFF2-40B4-BE49-F238E27FC236}">
                <a16:creationId xmlns:a16="http://schemas.microsoft.com/office/drawing/2014/main" id="{9DE108F7-259B-7A0B-7979-84894CFE6A37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91000" y="3571875"/>
            <a:ext cx="762000" cy="4603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9955" name="AutoShape 23">
            <a:extLst>
              <a:ext uri="{FF2B5EF4-FFF2-40B4-BE49-F238E27FC236}">
                <a16:creationId xmlns:a16="http://schemas.microsoft.com/office/drawing/2014/main" id="{FCC5FDD0-3DBF-F87B-3CD8-73AA4843C951}"/>
              </a:ext>
            </a:extLst>
          </p:cNvPr>
          <p:cNvSpPr/>
          <p:nvPr>
            <p:custDataLst>
              <p:tags r:id="rId18"/>
            </p:custDataLst>
          </p:nvPr>
        </p:nvSpPr>
        <p:spPr bwMode="auto">
          <a:xfrm rot="-5400000">
            <a:off x="4419600" y="3267075"/>
            <a:ext cx="304800" cy="457200"/>
          </a:xfrm>
          <a:prstGeom prst="leftBrace">
            <a:avLst>
              <a:gd name="adj1" fmla="val 12500"/>
              <a:gd name="adj2" fmla="val 49995"/>
            </a:avLst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b="1">
              <a:latin typeface="Times New Roman" panose="02020603050405020304" pitchFamily="18" charset="0"/>
            </a:endParaRPr>
          </a:p>
        </p:txBody>
      </p:sp>
      <p:sp>
        <p:nvSpPr>
          <p:cNvPr id="39956" name="Line 42">
            <a:extLst>
              <a:ext uri="{FF2B5EF4-FFF2-40B4-BE49-F238E27FC236}">
                <a16:creationId xmlns:a16="http://schemas.microsoft.com/office/drawing/2014/main" id="{BDD1811F-8B80-40D5-21DC-F9B84540261F}"/>
              </a:ext>
            </a:extLst>
          </p:cNvPr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rot="7131694">
            <a:off x="7573963" y="1519237"/>
            <a:ext cx="522288" cy="91281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57" name="Line 42">
            <a:extLst>
              <a:ext uri="{FF2B5EF4-FFF2-40B4-BE49-F238E27FC236}">
                <a16:creationId xmlns:a16="http://schemas.microsoft.com/office/drawing/2014/main" id="{22F44B37-1CB3-9558-0D1F-619D7A8ED045}"/>
              </a:ext>
            </a:extLst>
          </p:cNvPr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rot="2040000">
            <a:off x="7956550" y="3321050"/>
            <a:ext cx="277813" cy="406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58" name="Oval 70">
            <a:extLst>
              <a:ext uri="{FF2B5EF4-FFF2-40B4-BE49-F238E27FC236}">
                <a16:creationId xmlns:a16="http://schemas.microsoft.com/office/drawing/2014/main" id="{B707A6C8-FC5C-4924-6CA6-1A2EA40B7DAA}"/>
              </a:ext>
            </a:extLst>
          </p:cNvPr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696200" y="3267075"/>
            <a:ext cx="152400" cy="1524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900" b="1">
              <a:latin typeface="Times New Roman" panose="02020603050405020304" pitchFamily="18" charset="0"/>
            </a:endParaRPr>
          </a:p>
        </p:txBody>
      </p:sp>
      <p:sp>
        <p:nvSpPr>
          <p:cNvPr id="39959" name="Text Box 71">
            <a:extLst>
              <a:ext uri="{FF2B5EF4-FFF2-40B4-BE49-F238E27FC236}">
                <a16:creationId xmlns:a16="http://schemas.microsoft.com/office/drawing/2014/main" id="{716C4D39-45E4-4B38-7B5F-5C88C884CCA2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315200" y="3267075"/>
            <a:ext cx="460375" cy="4603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i="1">
                <a:solidFill>
                  <a:srgbClr val="FF3300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39960" name="Text Box 28">
            <a:extLst>
              <a:ext uri="{FF2B5EF4-FFF2-40B4-BE49-F238E27FC236}">
                <a16:creationId xmlns:a16="http://schemas.microsoft.com/office/drawing/2014/main" id="{F7339F85-6B88-A9D3-6B76-C2602AC299E1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010400" y="1530350"/>
            <a:ext cx="762000" cy="4603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CN" sz="24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9961" name="Text Box 29">
            <a:extLst>
              <a:ext uri="{FF2B5EF4-FFF2-40B4-BE49-F238E27FC236}">
                <a16:creationId xmlns:a16="http://schemas.microsoft.com/office/drawing/2014/main" id="{F9E67A32-0AB0-62B6-0F20-17ED922103E0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8097838" y="3632200"/>
            <a:ext cx="762000" cy="4603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CN" sz="24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9962" name="Line 42">
            <a:extLst>
              <a:ext uri="{FF2B5EF4-FFF2-40B4-BE49-F238E27FC236}">
                <a16:creationId xmlns:a16="http://schemas.microsoft.com/office/drawing/2014/main" id="{BF07A4EE-835F-0785-13AC-049E715D5BBA}"/>
              </a:ext>
            </a:extLst>
          </p:cNvPr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rot="-9068305" flipH="1" flipV="1">
            <a:off x="7358063" y="2066925"/>
            <a:ext cx="725487" cy="11938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63" name="AutoShape 31">
            <a:extLst>
              <a:ext uri="{FF2B5EF4-FFF2-40B4-BE49-F238E27FC236}">
                <a16:creationId xmlns:a16="http://schemas.microsoft.com/office/drawing/2014/main" id="{89FBAF0E-B0F7-3E5E-74F3-0D022AB4DA80}"/>
              </a:ext>
            </a:extLst>
          </p:cNvPr>
          <p:cNvSpPr/>
          <p:nvPr>
            <p:custDataLst>
              <p:tags r:id="rId26"/>
            </p:custDataLst>
          </p:nvPr>
        </p:nvSpPr>
        <p:spPr bwMode="auto">
          <a:xfrm rot="-149364">
            <a:off x="7467600" y="1971675"/>
            <a:ext cx="230188" cy="1376363"/>
          </a:xfrm>
          <a:prstGeom prst="leftBrace">
            <a:avLst>
              <a:gd name="adj1" fmla="val 49357"/>
              <a:gd name="adj2" fmla="val 50000"/>
            </a:avLst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b="1">
              <a:latin typeface="Times New Roman" panose="02020603050405020304" pitchFamily="18" charset="0"/>
            </a:endParaRPr>
          </a:p>
        </p:txBody>
      </p:sp>
      <p:sp>
        <p:nvSpPr>
          <p:cNvPr id="39964" name="Text Box 32">
            <a:extLst>
              <a:ext uri="{FF2B5EF4-FFF2-40B4-BE49-F238E27FC236}">
                <a16:creationId xmlns:a16="http://schemas.microsoft.com/office/drawing/2014/main" id="{C940D0A1-74F0-905C-94F3-0A2DB802CEC5}"/>
              </a:ext>
            </a:extLst>
          </p:cNvPr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140575" y="2430463"/>
            <a:ext cx="762000" cy="4603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9965" name="Line 42">
            <a:extLst>
              <a:ext uri="{FF2B5EF4-FFF2-40B4-BE49-F238E27FC236}">
                <a16:creationId xmlns:a16="http://schemas.microsoft.com/office/drawing/2014/main" id="{18CC4FCE-E45D-B9F2-8269-000334D12E6E}"/>
              </a:ext>
            </a:extLst>
          </p:cNvPr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rot="12531695" flipH="1">
            <a:off x="7773988" y="3248025"/>
            <a:ext cx="307975" cy="169863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66" name="AutoShape 34">
            <a:extLst>
              <a:ext uri="{FF2B5EF4-FFF2-40B4-BE49-F238E27FC236}">
                <a16:creationId xmlns:a16="http://schemas.microsoft.com/office/drawing/2014/main" id="{4BD39DD1-08DC-B281-B028-CB8663AE45DD}"/>
              </a:ext>
            </a:extLst>
          </p:cNvPr>
          <p:cNvSpPr/>
          <p:nvPr>
            <p:custDataLst>
              <p:tags r:id="rId29"/>
            </p:custDataLst>
          </p:nvPr>
        </p:nvSpPr>
        <p:spPr bwMode="auto">
          <a:xfrm rot="5280000" flipH="1" flipV="1">
            <a:off x="7810500" y="3379788"/>
            <a:ext cx="228600" cy="304800"/>
          </a:xfrm>
          <a:prstGeom prst="leftBrace">
            <a:avLst>
              <a:gd name="adj1" fmla="val 11006"/>
              <a:gd name="adj2" fmla="val 46875"/>
            </a:avLst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b="1">
              <a:latin typeface="Times New Roman" panose="02020603050405020304" pitchFamily="18" charset="0"/>
            </a:endParaRPr>
          </a:p>
        </p:txBody>
      </p:sp>
      <p:sp>
        <p:nvSpPr>
          <p:cNvPr id="39967" name="Text Box 35">
            <a:extLst>
              <a:ext uri="{FF2B5EF4-FFF2-40B4-BE49-F238E27FC236}">
                <a16:creationId xmlns:a16="http://schemas.microsoft.com/office/drawing/2014/main" id="{7A3BDC47-912A-25B9-5E39-42C9B669189C}"/>
              </a:ext>
            </a:extLst>
          </p:cNvPr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561263" y="3587750"/>
            <a:ext cx="487362" cy="4603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grpSp>
        <p:nvGrpSpPr>
          <p:cNvPr id="39968" name="Group 69">
            <a:extLst>
              <a:ext uri="{FF2B5EF4-FFF2-40B4-BE49-F238E27FC236}">
                <a16:creationId xmlns:a16="http://schemas.microsoft.com/office/drawing/2014/main" id="{EFF770D3-426E-25F0-E8C9-2D8527620745}"/>
              </a:ext>
            </a:extLst>
          </p:cNvPr>
          <p:cNvGrpSpPr/>
          <p:nvPr>
            <p:custDataLst>
              <p:tags r:id="rId31"/>
            </p:custDataLst>
          </p:nvPr>
        </p:nvGrpSpPr>
        <p:grpSpPr>
          <a:xfrm>
            <a:off x="4191000" y="2809875"/>
            <a:ext cx="403225" cy="609600"/>
            <a:chOff x="3792" y="3216"/>
            <a:chExt cx="176" cy="369"/>
          </a:xfrm>
        </p:grpSpPr>
        <p:sp>
          <p:nvSpPr>
            <p:cNvPr id="39997" name="Oval 70">
              <a:extLst>
                <a:ext uri="{FF2B5EF4-FFF2-40B4-BE49-F238E27FC236}">
                  <a16:creationId xmlns:a16="http://schemas.microsoft.com/office/drawing/2014/main" id="{E9C6A538-F823-3671-CDE0-4C02CB086467}"/>
                </a:ext>
              </a:extLst>
            </p:cNvPr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840" y="3504"/>
              <a:ext cx="79" cy="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00" b="1">
                <a:latin typeface="Times New Roman" panose="02020603050405020304" pitchFamily="18" charset="0"/>
              </a:endParaRPr>
            </a:p>
          </p:txBody>
        </p:sp>
        <p:sp>
          <p:nvSpPr>
            <p:cNvPr id="39998" name="Text Box 71">
              <a:extLst>
                <a:ext uri="{FF2B5EF4-FFF2-40B4-BE49-F238E27FC236}">
                  <a16:creationId xmlns:a16="http://schemas.microsoft.com/office/drawing/2014/main" id="{F067DFF7-A07D-DAA5-EF9D-688B0FA76B06}"/>
                </a:ext>
              </a:extLst>
            </p:cNvPr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3792" y="3216"/>
              <a:ext cx="176" cy="27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i="1">
                  <a:solidFill>
                    <a:srgbClr val="FF3300"/>
                  </a:solidFill>
                  <a:latin typeface="Times New Roman" panose="02020603050405020304" pitchFamily="18" charset="0"/>
                </a:rPr>
                <a:t>O</a:t>
              </a:r>
            </a:p>
          </p:txBody>
        </p:sp>
      </p:grpSp>
      <p:sp>
        <p:nvSpPr>
          <p:cNvPr id="39969" name="Line 42">
            <a:extLst>
              <a:ext uri="{FF2B5EF4-FFF2-40B4-BE49-F238E27FC236}">
                <a16:creationId xmlns:a16="http://schemas.microsoft.com/office/drawing/2014/main" id="{7B7DFF38-03CB-2C99-E895-A590F3EE9912}"/>
              </a:ext>
            </a:extLst>
          </p:cNvPr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rot="-8820000">
            <a:off x="4510088" y="4295775"/>
            <a:ext cx="84137" cy="76041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70" name="Line 42">
            <a:extLst>
              <a:ext uri="{FF2B5EF4-FFF2-40B4-BE49-F238E27FC236}">
                <a16:creationId xmlns:a16="http://schemas.microsoft.com/office/drawing/2014/main" id="{7C7B3ACE-BC80-F38D-6935-D3E2B80C32E3}"/>
              </a:ext>
            </a:extLst>
          </p:cNvPr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rot="-9068305">
            <a:off x="4283075" y="5013325"/>
            <a:ext cx="46038" cy="420688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71" name="Line 42">
            <a:extLst>
              <a:ext uri="{FF2B5EF4-FFF2-40B4-BE49-F238E27FC236}">
                <a16:creationId xmlns:a16="http://schemas.microsoft.com/office/drawing/2014/main" id="{19FA173F-AFDD-2721-A813-2B2794A0B196}"/>
              </a:ext>
            </a:extLst>
          </p:cNvPr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rot="-8520000" flipH="1" flipV="1">
            <a:off x="2641600" y="4349750"/>
            <a:ext cx="469900" cy="6111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72" name="Line 42">
            <a:extLst>
              <a:ext uri="{FF2B5EF4-FFF2-40B4-BE49-F238E27FC236}">
                <a16:creationId xmlns:a16="http://schemas.microsoft.com/office/drawing/2014/main" id="{C3DC37E8-C8AB-F11B-BBA7-BF42179780F6}"/>
              </a:ext>
            </a:extLst>
          </p:cNvPr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rot="-9068305">
            <a:off x="2660650" y="4981575"/>
            <a:ext cx="461963" cy="744538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73" name="Line 42">
            <a:extLst>
              <a:ext uri="{FF2B5EF4-FFF2-40B4-BE49-F238E27FC236}">
                <a16:creationId xmlns:a16="http://schemas.microsoft.com/office/drawing/2014/main" id="{7FE75630-5C39-B1B2-0033-F976495D4F91}"/>
              </a:ext>
            </a:extLst>
          </p:cNvPr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rot="12531695" flipH="1">
            <a:off x="3043238" y="4879975"/>
            <a:ext cx="1852612" cy="1071563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74" name="AutoShape 44">
            <a:extLst>
              <a:ext uri="{FF2B5EF4-FFF2-40B4-BE49-F238E27FC236}">
                <a16:creationId xmlns:a16="http://schemas.microsoft.com/office/drawing/2014/main" id="{C623AB6A-3BF7-B118-F012-1E355649D0DF}"/>
              </a:ext>
            </a:extLst>
          </p:cNvPr>
          <p:cNvSpPr/>
          <p:nvPr>
            <p:custDataLst>
              <p:tags r:id="rId37"/>
            </p:custDataLst>
          </p:nvPr>
        </p:nvSpPr>
        <p:spPr bwMode="auto">
          <a:xfrm rot="-5400000">
            <a:off x="3848100" y="4448175"/>
            <a:ext cx="228600" cy="2133600"/>
          </a:xfrm>
          <a:prstGeom prst="leftBrace">
            <a:avLst>
              <a:gd name="adj1" fmla="val 77043"/>
              <a:gd name="adj2" fmla="val 50000"/>
            </a:avLst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b="1">
              <a:latin typeface="Times New Roman" panose="02020603050405020304" pitchFamily="18" charset="0"/>
            </a:endParaRPr>
          </a:p>
        </p:txBody>
      </p:sp>
      <p:sp>
        <p:nvSpPr>
          <p:cNvPr id="39975" name="Text Box 45">
            <a:extLst>
              <a:ext uri="{FF2B5EF4-FFF2-40B4-BE49-F238E27FC236}">
                <a16:creationId xmlns:a16="http://schemas.microsoft.com/office/drawing/2014/main" id="{1CE5E7F8-30A9-72E8-3B9F-BC14956BEB15}"/>
              </a:ext>
            </a:extLst>
          </p:cNvPr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581400" y="5629275"/>
            <a:ext cx="762000" cy="4603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9976" name="AutoShape 46">
            <a:extLst>
              <a:ext uri="{FF2B5EF4-FFF2-40B4-BE49-F238E27FC236}">
                <a16:creationId xmlns:a16="http://schemas.microsoft.com/office/drawing/2014/main" id="{94495E14-3512-03C3-1DD0-4E39505BD01C}"/>
              </a:ext>
            </a:extLst>
          </p:cNvPr>
          <p:cNvSpPr/>
          <p:nvPr>
            <p:custDataLst>
              <p:tags r:id="rId39"/>
            </p:custDataLst>
          </p:nvPr>
        </p:nvSpPr>
        <p:spPr bwMode="auto">
          <a:xfrm rot="6702664">
            <a:off x="4610100" y="4835525"/>
            <a:ext cx="227013" cy="677863"/>
          </a:xfrm>
          <a:prstGeom prst="leftBrace">
            <a:avLst>
              <a:gd name="adj1" fmla="val 19340"/>
              <a:gd name="adj2" fmla="val 48384"/>
            </a:avLst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b="1">
              <a:latin typeface="Times New Roman" panose="02020603050405020304" pitchFamily="18" charset="0"/>
            </a:endParaRPr>
          </a:p>
        </p:txBody>
      </p:sp>
      <p:sp>
        <p:nvSpPr>
          <p:cNvPr id="39977" name="Text Box 47">
            <a:extLst>
              <a:ext uri="{FF2B5EF4-FFF2-40B4-BE49-F238E27FC236}">
                <a16:creationId xmlns:a16="http://schemas.microsoft.com/office/drawing/2014/main" id="{42AEB9D7-4BB8-6E9E-C381-2C4933979179}"/>
              </a:ext>
            </a:extLst>
          </p:cNvPr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800600" y="4776788"/>
            <a:ext cx="838200" cy="3984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</a:t>
            </a:r>
            <a:r>
              <a:rPr lang="en-US" altLang="zh-CN" sz="20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9978" name="Text Box 48">
            <a:extLst>
              <a:ext uri="{FF2B5EF4-FFF2-40B4-BE49-F238E27FC236}">
                <a16:creationId xmlns:a16="http://schemas.microsoft.com/office/drawing/2014/main" id="{C5B6A482-6EA9-C9F7-88DB-CD1001001AD7}"/>
              </a:ext>
            </a:extLst>
          </p:cNvPr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954463" y="4217988"/>
            <a:ext cx="762000" cy="4603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CN" sz="24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9979" name="Text Box 49">
            <a:extLst>
              <a:ext uri="{FF2B5EF4-FFF2-40B4-BE49-F238E27FC236}">
                <a16:creationId xmlns:a16="http://schemas.microsoft.com/office/drawing/2014/main" id="{96A8F13F-F1F0-8D0D-E593-B74FF535DE6A}"/>
              </a:ext>
            </a:extLst>
          </p:cNvPr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286000" y="4714875"/>
            <a:ext cx="762000" cy="4603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CN" sz="24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grpSp>
        <p:nvGrpSpPr>
          <p:cNvPr id="39980" name="Group 69">
            <a:extLst>
              <a:ext uri="{FF2B5EF4-FFF2-40B4-BE49-F238E27FC236}">
                <a16:creationId xmlns:a16="http://schemas.microsoft.com/office/drawing/2014/main" id="{9E75A1CC-4791-520E-F169-6900567AE50E}"/>
              </a:ext>
            </a:extLst>
          </p:cNvPr>
          <p:cNvGrpSpPr/>
          <p:nvPr>
            <p:custDataLst>
              <p:tags r:id="rId43"/>
            </p:custDataLst>
          </p:nvPr>
        </p:nvGrpSpPr>
        <p:grpSpPr>
          <a:xfrm>
            <a:off x="7924800" y="4714875"/>
            <a:ext cx="420688" cy="685800"/>
            <a:chOff x="3792" y="3216"/>
            <a:chExt cx="183" cy="369"/>
          </a:xfrm>
        </p:grpSpPr>
        <p:sp>
          <p:nvSpPr>
            <p:cNvPr id="39995" name="Oval 70">
              <a:extLst>
                <a:ext uri="{FF2B5EF4-FFF2-40B4-BE49-F238E27FC236}">
                  <a16:creationId xmlns:a16="http://schemas.microsoft.com/office/drawing/2014/main" id="{9275B84F-9268-6875-189A-3FD87F45C844}"/>
                </a:ext>
              </a:extLst>
            </p:cNvPr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3840" y="3504"/>
              <a:ext cx="79" cy="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b="1">
                <a:latin typeface="Times New Roman" panose="02020603050405020304" pitchFamily="18" charset="0"/>
              </a:endParaRPr>
            </a:p>
          </p:txBody>
        </p:sp>
        <p:sp>
          <p:nvSpPr>
            <p:cNvPr id="39996" name="Text Box 71">
              <a:extLst>
                <a:ext uri="{FF2B5EF4-FFF2-40B4-BE49-F238E27FC236}">
                  <a16:creationId xmlns:a16="http://schemas.microsoft.com/office/drawing/2014/main" id="{BAA55CA5-BBCE-B805-E5B4-AFE1C50631C1}"/>
                </a:ext>
              </a:extLst>
            </p:cNvPr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3792" y="3216"/>
              <a:ext cx="183" cy="24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i="1">
                  <a:solidFill>
                    <a:srgbClr val="FF3300"/>
                  </a:solidFill>
                  <a:latin typeface="Times New Roman" panose="02020603050405020304" pitchFamily="18" charset="0"/>
                </a:rPr>
                <a:t>O</a:t>
              </a:r>
            </a:p>
          </p:txBody>
        </p:sp>
      </p:grpSp>
      <p:sp>
        <p:nvSpPr>
          <p:cNvPr id="39981" name="Line 42">
            <a:extLst>
              <a:ext uri="{FF2B5EF4-FFF2-40B4-BE49-F238E27FC236}">
                <a16:creationId xmlns:a16="http://schemas.microsoft.com/office/drawing/2014/main" id="{E681786D-CBFA-81C0-9256-66AD00AB8020}"/>
              </a:ext>
            </a:extLst>
          </p:cNvPr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rot="-9068305" flipH="1" flipV="1">
            <a:off x="7023100" y="5362575"/>
            <a:ext cx="374650" cy="6159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82" name="Line 42">
            <a:extLst>
              <a:ext uri="{FF2B5EF4-FFF2-40B4-BE49-F238E27FC236}">
                <a16:creationId xmlns:a16="http://schemas.microsoft.com/office/drawing/2014/main" id="{432B607B-972F-FE7E-6144-A9B1B86D9331}"/>
              </a:ext>
            </a:extLst>
          </p:cNvPr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rot="-9068305" flipH="1" flipV="1">
            <a:off x="8839200" y="5324475"/>
            <a:ext cx="374650" cy="6159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83" name="Text Box 55">
            <a:extLst>
              <a:ext uri="{FF2B5EF4-FFF2-40B4-BE49-F238E27FC236}">
                <a16:creationId xmlns:a16="http://schemas.microsoft.com/office/drawing/2014/main" id="{03CF9079-D9CE-DD8F-56D3-D7D8BE1ABC49}"/>
              </a:ext>
            </a:extLst>
          </p:cNvPr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792913" y="5862638"/>
            <a:ext cx="762000" cy="4603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CN" sz="24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9984" name="Text Box 56">
            <a:extLst>
              <a:ext uri="{FF2B5EF4-FFF2-40B4-BE49-F238E27FC236}">
                <a16:creationId xmlns:a16="http://schemas.microsoft.com/office/drawing/2014/main" id="{CA0B0C61-902A-CD57-C356-BE570206F2C9}"/>
              </a:ext>
            </a:extLst>
          </p:cNvPr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9001125" y="5810250"/>
            <a:ext cx="762000" cy="4603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CN" sz="24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9985" name="Line 42">
            <a:extLst>
              <a:ext uri="{FF2B5EF4-FFF2-40B4-BE49-F238E27FC236}">
                <a16:creationId xmlns:a16="http://schemas.microsoft.com/office/drawing/2014/main" id="{A0C0B6BF-BEF7-F7CE-964A-50C9E70B6128}"/>
              </a:ext>
            </a:extLst>
          </p:cNvPr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rot="12531695" flipH="1">
            <a:off x="7370763" y="4889500"/>
            <a:ext cx="1557337" cy="885825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86" name="AutoShape 58">
            <a:extLst>
              <a:ext uri="{FF2B5EF4-FFF2-40B4-BE49-F238E27FC236}">
                <a16:creationId xmlns:a16="http://schemas.microsoft.com/office/drawing/2014/main" id="{A270ACC7-98BA-E8D5-AC38-9A478398DEAC}"/>
              </a:ext>
            </a:extLst>
          </p:cNvPr>
          <p:cNvSpPr/>
          <p:nvPr>
            <p:custDataLst>
              <p:tags r:id="rId49"/>
            </p:custDataLst>
          </p:nvPr>
        </p:nvSpPr>
        <p:spPr bwMode="auto">
          <a:xfrm rot="-5400000">
            <a:off x="7543800" y="5095875"/>
            <a:ext cx="304800" cy="914400"/>
          </a:xfrm>
          <a:prstGeom prst="leftBrace">
            <a:avLst>
              <a:gd name="adj1" fmla="val 25000"/>
              <a:gd name="adj2" fmla="val 50000"/>
            </a:avLst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b="1">
              <a:latin typeface="Times New Roman" panose="02020603050405020304" pitchFamily="18" charset="0"/>
            </a:endParaRPr>
          </a:p>
        </p:txBody>
      </p:sp>
      <p:sp>
        <p:nvSpPr>
          <p:cNvPr id="39987" name="AutoShape 59">
            <a:extLst>
              <a:ext uri="{FF2B5EF4-FFF2-40B4-BE49-F238E27FC236}">
                <a16:creationId xmlns:a16="http://schemas.microsoft.com/office/drawing/2014/main" id="{CDF527F2-10FF-1BA0-5E8F-D13929E90B7E}"/>
              </a:ext>
            </a:extLst>
          </p:cNvPr>
          <p:cNvSpPr/>
          <p:nvPr>
            <p:custDataLst>
              <p:tags r:id="rId50"/>
            </p:custDataLst>
          </p:nvPr>
        </p:nvSpPr>
        <p:spPr bwMode="auto">
          <a:xfrm rot="-5400000">
            <a:off x="8382000" y="5095875"/>
            <a:ext cx="381000" cy="838200"/>
          </a:xfrm>
          <a:prstGeom prst="leftBrace">
            <a:avLst>
              <a:gd name="adj1" fmla="val 18160"/>
              <a:gd name="adj2" fmla="val 50000"/>
            </a:avLst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b="1">
              <a:latin typeface="Times New Roman" panose="02020603050405020304" pitchFamily="18" charset="0"/>
            </a:endParaRPr>
          </a:p>
        </p:txBody>
      </p:sp>
      <p:sp>
        <p:nvSpPr>
          <p:cNvPr id="39988" name="Text Box 60">
            <a:extLst>
              <a:ext uri="{FF2B5EF4-FFF2-40B4-BE49-F238E27FC236}">
                <a16:creationId xmlns:a16="http://schemas.microsoft.com/office/drawing/2014/main" id="{8D14D81A-2F6F-B580-7AB1-0D4D1488E791}"/>
              </a:ext>
            </a:extLst>
          </p:cNvPr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7315200" y="5629275"/>
            <a:ext cx="762000" cy="4603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9989" name="Text Box 61">
            <a:extLst>
              <a:ext uri="{FF2B5EF4-FFF2-40B4-BE49-F238E27FC236}">
                <a16:creationId xmlns:a16="http://schemas.microsoft.com/office/drawing/2014/main" id="{0F261809-6887-A250-A58F-6B2434D4F440}"/>
              </a:ext>
            </a:extLst>
          </p:cNvPr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8305800" y="5629275"/>
            <a:ext cx="762000" cy="4603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grpSp>
        <p:nvGrpSpPr>
          <p:cNvPr id="5" name="组合 2">
            <a:extLst>
              <a:ext uri="{FF2B5EF4-FFF2-40B4-BE49-F238E27FC236}">
                <a16:creationId xmlns:a16="http://schemas.microsoft.com/office/drawing/2014/main" id="{1735546C-5A61-262B-0CA5-64DC36663F9D}"/>
              </a:ext>
            </a:extLst>
          </p:cNvPr>
          <p:cNvGrpSpPr/>
          <p:nvPr>
            <p:custDataLst>
              <p:tags r:id="rId53"/>
            </p:custDataLst>
          </p:nvPr>
        </p:nvGrpSpPr>
        <p:grpSpPr>
          <a:xfrm>
            <a:off x="1887538" y="515938"/>
            <a:ext cx="8231187" cy="1168400"/>
            <a:chOff x="572" y="811"/>
            <a:chExt cx="12963" cy="1842"/>
          </a:xfrm>
        </p:grpSpPr>
        <p:sp>
          <p:nvSpPr>
            <p:cNvPr id="39993" name="Rectangle 8">
              <a:extLst>
                <a:ext uri="{FF2B5EF4-FFF2-40B4-BE49-F238E27FC236}">
                  <a16:creationId xmlns:a16="http://schemas.microsoft.com/office/drawing/2014/main" id="{E23B3348-D0EE-52FB-0173-F916E0552CD0}"/>
                </a:ext>
              </a:extLst>
            </p:cNvPr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572" y="811"/>
              <a:ext cx="12963" cy="1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marL="654050" indent="-6540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altLang="zh-CN" sz="260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80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zh-CN" altLang="zh-CN" sz="2800">
                  <a:latin typeface="黑体" panose="02010609060101010101" pitchFamily="49" charset="-122"/>
                  <a:ea typeface="黑体" panose="02010609060101010101" pitchFamily="49" charset="-122"/>
                </a:rPr>
                <a:t>你认为图中的杠杆可以分成几类？每一类杠杆分别有什么特点？</a:t>
              </a:r>
            </a:p>
          </p:txBody>
        </p:sp>
        <p:pic>
          <p:nvPicPr>
            <p:cNvPr id="39994" name="Picture 6" descr="？">
              <a:extLst>
                <a:ext uri="{FF2B5EF4-FFF2-40B4-BE49-F238E27FC236}">
                  <a16:creationId xmlns:a16="http://schemas.microsoft.com/office/drawing/2014/main" id="{6F9A71BF-8955-777E-EB4E-B282A97B659A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58"/>
              </p:custDataLst>
            </p:nvPr>
          </p:nvPicPr>
          <p:blipFill>
            <a:blip r:embed="rId7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0" y="1094"/>
              <a:ext cx="1066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991" name="文本框 4103">
            <a:extLst>
              <a:ext uri="{FF2B5EF4-FFF2-40B4-BE49-F238E27FC236}">
                <a16:creationId xmlns:a16="http://schemas.microsoft.com/office/drawing/2014/main" id="{5F2C7B47-0E48-8F85-01FE-CDCD379A23FC}"/>
              </a:ext>
            </a:extLst>
          </p:cNvPr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119063" y="260350"/>
            <a:ext cx="12954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  <p:sp>
        <p:nvSpPr>
          <p:cNvPr id="39992" name="Line 42">
            <a:extLst>
              <a:ext uri="{FF2B5EF4-FFF2-40B4-BE49-F238E27FC236}">
                <a16:creationId xmlns:a16="http://schemas.microsoft.com/office/drawing/2014/main" id="{E0638AC9-0FB0-1C5F-5AD0-E5AFC7AEDB76}"/>
              </a:ext>
            </a:extLst>
          </p:cNvPr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rot="14151695" flipH="1">
            <a:off x="4321970" y="5063331"/>
            <a:ext cx="652462" cy="403225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" name="Picture 2"/>
          <p:cNvPicPr>
            <a:picLocks noChangeAspect="1"/>
          </p:cNvPicPr>
          <p:nvPr>
            <p:custDataLst>
              <p:tags r:id="rId56"/>
            </p:custDataLst>
          </p:nvPr>
        </p:nvPicPr>
        <p:blipFill>
          <a:blip r:embed="rId71"/>
          <a:stretch>
            <a:fillRect/>
          </a:stretch>
        </p:blipFill>
        <p:spPr>
          <a:xfrm flipH="1">
            <a:off x="11747500" y="123571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2C58F3A8-D50A-4318-8EBC-A6C59B61EB8D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0" t="7333" r="25999" b="56667"/>
          <a:stretch>
            <a:fillRect/>
          </a:stretch>
        </p:blipFill>
        <p:spPr bwMode="auto">
          <a:xfrm>
            <a:off x="1603375" y="1231900"/>
            <a:ext cx="586740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Line 3">
            <a:extLst>
              <a:ext uri="{FF2B5EF4-FFF2-40B4-BE49-F238E27FC236}">
                <a16:creationId xmlns:a16="http://schemas.microsoft.com/office/drawing/2014/main" id="{DD05FF4A-D96C-BC2A-8D41-078295D19ED5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3124200" y="4146550"/>
            <a:ext cx="0" cy="1371600"/>
          </a:xfrm>
          <a:prstGeom prst="line">
            <a:avLst/>
          </a:prstGeom>
          <a:noFill/>
          <a:ln w="28575">
            <a:solidFill>
              <a:srgbClr val="2F2F00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64" name="Line 5">
            <a:extLst>
              <a:ext uri="{FF2B5EF4-FFF2-40B4-BE49-F238E27FC236}">
                <a16:creationId xmlns:a16="http://schemas.microsoft.com/office/drawing/2014/main" id="{59EB3C72-E408-2873-76D8-2DBE5E005C16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3124200" y="3384550"/>
            <a:ext cx="0" cy="7620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65" name="Text Box 7">
            <a:extLst>
              <a:ext uri="{FF2B5EF4-FFF2-40B4-BE49-F238E27FC236}">
                <a16:creationId xmlns:a16="http://schemas.microsoft.com/office/drawing/2014/main" id="{E9AA4E02-52CA-65CB-AEEC-14F52050984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90800" y="3917950"/>
            <a:ext cx="99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i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r>
              <a:rPr lang="en-US" altLang="zh-CN" sz="2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40966" name="Text Box 8">
            <a:extLst>
              <a:ext uri="{FF2B5EF4-FFF2-40B4-BE49-F238E27FC236}">
                <a16:creationId xmlns:a16="http://schemas.microsoft.com/office/drawing/2014/main" id="{C90F7DEA-EF91-1F0A-EB28-2CB6E4BAA551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19800" y="5746750"/>
            <a:ext cx="68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i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r>
              <a:rPr lang="en-US" altLang="zh-CN" sz="2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40967" name="Text Box 9">
            <a:extLst>
              <a:ext uri="{FF2B5EF4-FFF2-40B4-BE49-F238E27FC236}">
                <a16:creationId xmlns:a16="http://schemas.microsoft.com/office/drawing/2014/main" id="{94B9D9CF-9F5B-150C-F96E-11675889FD29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29025" y="5076825"/>
            <a:ext cx="1752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动力臂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l</a:t>
            </a:r>
            <a:r>
              <a:rPr lang="zh-CN" altLang="en-US" sz="2800" b="1" baseline="-25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1</a:t>
            </a:r>
          </a:p>
        </p:txBody>
      </p:sp>
      <p:sp>
        <p:nvSpPr>
          <p:cNvPr id="40968" name="Text Box 10">
            <a:extLst>
              <a:ext uri="{FF2B5EF4-FFF2-40B4-BE49-F238E27FC236}">
                <a16:creationId xmlns:a16="http://schemas.microsoft.com/office/drawing/2014/main" id="{E599FED9-EF1E-41AD-B463-A9F315356CB4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83188" y="4906963"/>
            <a:ext cx="1676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阻力臂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l</a:t>
            </a:r>
            <a:r>
              <a:rPr lang="en-US" altLang="zh-CN" sz="2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2</a:t>
            </a:r>
          </a:p>
        </p:txBody>
      </p:sp>
      <p:sp>
        <p:nvSpPr>
          <p:cNvPr id="40969" name="AutoShape 11">
            <a:extLst>
              <a:ext uri="{FF2B5EF4-FFF2-40B4-BE49-F238E27FC236}">
                <a16:creationId xmlns:a16="http://schemas.microsoft.com/office/drawing/2014/main" id="{35AC411E-6D2B-D63B-6706-9DED08F90475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 rot="16200000" flipV="1">
            <a:off x="5638800" y="4527550"/>
            <a:ext cx="76200" cy="533400"/>
          </a:xfrm>
          <a:prstGeom prst="leftBrace">
            <a:avLst>
              <a:gd name="adj1" fmla="val 57782"/>
              <a:gd name="adj2" fmla="val 49074"/>
            </a:avLst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0970" name="AutoShape 12">
            <a:extLst>
              <a:ext uri="{FF2B5EF4-FFF2-40B4-BE49-F238E27FC236}">
                <a16:creationId xmlns:a16="http://schemas.microsoft.com/office/drawing/2014/main" id="{FDECECE5-992A-12B4-3562-66EAB1369433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 rot="5400000">
            <a:off x="4114800" y="3765550"/>
            <a:ext cx="381000" cy="2209800"/>
          </a:xfrm>
          <a:prstGeom prst="rightBrace">
            <a:avLst>
              <a:gd name="adj1" fmla="val 76877"/>
              <a:gd name="adj2" fmla="val 50000"/>
            </a:avLst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40971" name="Group 13">
            <a:extLst>
              <a:ext uri="{FF2B5EF4-FFF2-40B4-BE49-F238E27FC236}">
                <a16:creationId xmlns:a16="http://schemas.microsoft.com/office/drawing/2014/main" id="{99D61ADD-6597-1AEB-FDC6-279980296F73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5165725" y="4079875"/>
            <a:ext cx="533400" cy="685800"/>
            <a:chOff x="0" y="0"/>
            <a:chExt cx="336" cy="432"/>
          </a:xfrm>
        </p:grpSpPr>
        <p:sp>
          <p:nvSpPr>
            <p:cNvPr id="40989" name="Oval 14">
              <a:extLst>
                <a:ext uri="{FF2B5EF4-FFF2-40B4-BE49-F238E27FC236}">
                  <a16:creationId xmlns:a16="http://schemas.microsoft.com/office/drawing/2014/main" id="{1B087B45-DDF2-A82E-D30E-42E87298AB7E}"/>
                </a:ext>
              </a:extLst>
            </p:cNvPr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8" y="336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990" name="Text Box 15">
              <a:extLst>
                <a:ext uri="{FF2B5EF4-FFF2-40B4-BE49-F238E27FC236}">
                  <a16:creationId xmlns:a16="http://schemas.microsoft.com/office/drawing/2014/main" id="{30D0D480-8F84-D1E3-9C6E-1152070EF46A}"/>
                </a:ext>
              </a:extLst>
            </p:cNvPr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0" y="0"/>
              <a:ext cx="336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O</a:t>
              </a:r>
            </a:p>
          </p:txBody>
        </p:sp>
      </p:grpSp>
      <p:sp>
        <p:nvSpPr>
          <p:cNvPr id="40972" name="Line 16">
            <a:extLst>
              <a:ext uri="{FF2B5EF4-FFF2-40B4-BE49-F238E27FC236}">
                <a16:creationId xmlns:a16="http://schemas.microsoft.com/office/drawing/2014/main" id="{FB358D6D-28CD-5D27-3AA2-570C96656A53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5943600" y="4298950"/>
            <a:ext cx="0" cy="762000"/>
          </a:xfrm>
          <a:prstGeom prst="line">
            <a:avLst/>
          </a:prstGeom>
          <a:noFill/>
          <a:ln w="28575">
            <a:solidFill>
              <a:srgbClr val="0D0D0D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73" name="Oval 17">
            <a:extLst>
              <a:ext uri="{FF2B5EF4-FFF2-40B4-BE49-F238E27FC236}">
                <a16:creationId xmlns:a16="http://schemas.microsoft.com/office/drawing/2014/main" id="{8FD30FF1-C04C-A14E-8090-71B9D4A4E019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048000" y="323215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7122" name="AutoShape 18">
            <a:extLst>
              <a:ext uri="{FF2B5EF4-FFF2-40B4-BE49-F238E27FC236}">
                <a16:creationId xmlns:a16="http://schemas.microsoft.com/office/drawing/2014/main" id="{15FCC55F-1380-9358-1ED2-0C5AA3AB607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7464425" y="2349500"/>
            <a:ext cx="2590800" cy="31242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  <a:effectLst>
            <a:outerShdw dist="107763" dir="2699999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800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由 </a:t>
            </a:r>
            <a:r>
              <a:rPr lang="zh-CN" altLang="en-US" sz="2800" b="1" i="1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lang="zh-CN" altLang="en-US" sz="2800" b="1" baseline="-25000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en-US" altLang="zh-CN" sz="2800" b="1" i="1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</a:t>
            </a:r>
            <a:r>
              <a:rPr lang="zh-CN" altLang="en-US" sz="2800" b="1" baseline="-25000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800" b="1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zh-CN" altLang="en-US" sz="2800" b="1" i="1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lang="zh-CN" altLang="en-US" sz="2800" b="1" baseline="-25000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800" b="1" i="1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</a:t>
            </a:r>
            <a:r>
              <a:rPr lang="zh-CN" altLang="en-US" sz="2800" b="1" baseline="-25000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</a:p>
          <a:p>
            <a:pPr algn="ctr">
              <a:spcBef>
                <a:spcPct val="50000"/>
              </a:spcBef>
              <a:defRPr/>
            </a:pPr>
            <a:r>
              <a:rPr lang="zh-CN" altLang="en-US" sz="2800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∵</a:t>
            </a:r>
            <a:r>
              <a:rPr lang="en-US" altLang="zh-CN" sz="2800" b="1" i="1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l</a:t>
            </a:r>
            <a:r>
              <a:rPr lang="zh-CN" altLang="en-US" sz="2800" b="1" baseline="-25000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1</a:t>
            </a:r>
            <a:r>
              <a:rPr lang="zh-CN" altLang="en-US" sz="2800" b="1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〉</a:t>
            </a:r>
            <a:r>
              <a:rPr lang="en-US" altLang="zh-CN" sz="2800" b="1" i="1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l</a:t>
            </a:r>
            <a:r>
              <a:rPr lang="zh-CN" altLang="en-US" sz="2800" b="1" baseline="-25000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2</a:t>
            </a:r>
            <a:r>
              <a:rPr lang="zh-CN" altLang="en-US" sz="2800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</a:p>
          <a:p>
            <a:pPr algn="ctr">
              <a:spcBef>
                <a:spcPct val="50000"/>
              </a:spcBef>
              <a:defRPr/>
            </a:pPr>
            <a:r>
              <a:rPr lang="zh-CN" altLang="en-US" sz="2800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∴</a:t>
            </a:r>
            <a:r>
              <a:rPr lang="zh-CN" altLang="en-US" sz="2800" b="1" i="1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lang="zh-CN" altLang="en-US" sz="2800" b="1" baseline="-25000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800" b="1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〈 </a:t>
            </a:r>
            <a:r>
              <a:rPr lang="zh-CN" altLang="en-US" sz="2800" b="1" i="1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lang="zh-CN" altLang="en-US" sz="2800" b="1" baseline="-25000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</a:p>
          <a:p>
            <a:pPr algn="ctr">
              <a:spcBef>
                <a:spcPct val="50000"/>
              </a:spcBef>
              <a:defRPr/>
            </a:pPr>
            <a:r>
              <a:rPr lang="zh-CN" altLang="en-US" sz="2800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这是省力杠杆</a:t>
            </a:r>
          </a:p>
        </p:txBody>
      </p:sp>
      <p:grpSp>
        <p:nvGrpSpPr>
          <p:cNvPr id="3" name="Group 19">
            <a:extLst>
              <a:ext uri="{FF2B5EF4-FFF2-40B4-BE49-F238E27FC236}">
                <a16:creationId xmlns:a16="http://schemas.microsoft.com/office/drawing/2014/main" id="{3D054871-F1C2-3234-80C6-AC3685A506E0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>
            <a:off x="6688138" y="466725"/>
            <a:ext cx="3657600" cy="1498600"/>
            <a:chOff x="0" y="0"/>
            <a:chExt cx="2304" cy="944"/>
          </a:xfrm>
        </p:grpSpPr>
        <p:pic>
          <p:nvPicPr>
            <p:cNvPr id="40987" name="Picture 20">
              <a:extLst>
                <a:ext uri="{FF2B5EF4-FFF2-40B4-BE49-F238E27FC236}">
                  <a16:creationId xmlns:a16="http://schemas.microsoft.com/office/drawing/2014/main" id="{A7E1893F-7A4E-403D-F9E7-61AF72B0D19B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2304" cy="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88" name="Rectangle 21">
              <a:extLst>
                <a:ext uri="{FF2B5EF4-FFF2-40B4-BE49-F238E27FC236}">
                  <a16:creationId xmlns:a16="http://schemas.microsoft.com/office/drawing/2014/main" id="{64CAC9B0-A616-516B-003A-1DB2FFB6561C}"/>
                </a:ext>
              </a:extLst>
            </p:cNvPr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04" y="242"/>
              <a:ext cx="1011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0000CC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省力杠杆</a:t>
              </a:r>
            </a:p>
          </p:txBody>
        </p:sp>
      </p:grpSp>
      <p:sp>
        <p:nvSpPr>
          <p:cNvPr id="40976" name="Line 22">
            <a:extLst>
              <a:ext uri="{FF2B5EF4-FFF2-40B4-BE49-F238E27FC236}">
                <a16:creationId xmlns:a16="http://schemas.microsoft.com/office/drawing/2014/main" id="{777932E9-F84A-A10D-F5CF-50159883EA13}"/>
              </a:ext>
            </a:extLst>
          </p:cNvPr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3124200" y="4679950"/>
            <a:ext cx="2209800" cy="0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77" name="Line 23">
            <a:extLst>
              <a:ext uri="{FF2B5EF4-FFF2-40B4-BE49-F238E27FC236}">
                <a16:creationId xmlns:a16="http://schemas.microsoft.com/office/drawing/2014/main" id="{D086C536-D0F6-1D4A-FE9E-13C1CD86B3F9}"/>
              </a:ext>
            </a:extLst>
          </p:cNvPr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334000" y="467995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0978" name="组合 6147">
            <a:extLst>
              <a:ext uri="{FF2B5EF4-FFF2-40B4-BE49-F238E27FC236}">
                <a16:creationId xmlns:a16="http://schemas.microsoft.com/office/drawing/2014/main" id="{A49BB173-7FA2-E4DB-8F08-0201091434F7}"/>
              </a:ext>
            </a:extLst>
          </p:cNvPr>
          <p:cNvGrpSpPr/>
          <p:nvPr>
            <p:custDataLst>
              <p:tags r:id="rId17"/>
            </p:custDataLst>
          </p:nvPr>
        </p:nvGrpSpPr>
        <p:grpSpPr>
          <a:xfrm>
            <a:off x="119063" y="466725"/>
            <a:ext cx="2517775" cy="809625"/>
            <a:chOff x="0" y="0"/>
            <a:chExt cx="3969" cy="1274"/>
          </a:xfrm>
        </p:grpSpPr>
        <p:sp>
          <p:nvSpPr>
            <p:cNvPr id="40982" name="矩形 7">
              <a:extLst>
                <a:ext uri="{FF2B5EF4-FFF2-40B4-BE49-F238E27FC236}">
                  <a16:creationId xmlns:a16="http://schemas.microsoft.com/office/drawing/2014/main" id="{B0EC74FB-642F-06BE-4642-164B327227C4}"/>
                </a:ext>
              </a:extLst>
            </p:cNvPr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82" y="0"/>
              <a:ext cx="2634" cy="1200"/>
            </a:xfrm>
            <a:custGeom>
              <a:avLst/>
              <a:gdLst>
                <a:gd name="T0" fmla="*/ 0 w 2520280"/>
                <a:gd name="T1" fmla="*/ 1200 h 1872208"/>
                <a:gd name="T2" fmla="*/ 2634 w 2520280"/>
                <a:gd name="T3" fmla="*/ 1200 h 1872208"/>
                <a:gd name="T4" fmla="*/ 0 w 2520280"/>
                <a:gd name="T5" fmla="*/ 1200 h 1872208"/>
                <a:gd name="T6" fmla="*/ 0 w 2520280"/>
                <a:gd name="T7" fmla="*/ 0 h 1872208"/>
                <a:gd name="T8" fmla="*/ 1 w 2520280"/>
                <a:gd name="T9" fmla="*/ 0 h 1872208"/>
                <a:gd name="T10" fmla="*/ 0 w 2520280"/>
                <a:gd name="T11" fmla="*/ 0 h 1872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>
              <a:solidFill>
                <a:srgbClr val="DDDDDD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83" name="任意多边形 16">
              <a:extLst>
                <a:ext uri="{FF2B5EF4-FFF2-40B4-BE49-F238E27FC236}">
                  <a16:creationId xmlns:a16="http://schemas.microsoft.com/office/drawing/2014/main" id="{102FA236-5C75-FA02-D7E7-C4AFF2B7BA39}"/>
                </a:ext>
              </a:extLst>
            </p:cNvPr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0" y="454"/>
              <a:ext cx="826" cy="760"/>
            </a:xfrm>
            <a:custGeom>
              <a:avLst/>
              <a:gdLst>
                <a:gd name="T0" fmla="*/ 0 w 696310"/>
                <a:gd name="T1" fmla="*/ 0 h 696310"/>
                <a:gd name="T2" fmla="*/ 545 w 696310"/>
                <a:gd name="T3" fmla="*/ 0 h 696310"/>
                <a:gd name="T4" fmla="*/ 545 w 696310"/>
                <a:gd name="T5" fmla="*/ 258 h 696310"/>
                <a:gd name="T6" fmla="*/ 826 w 696310"/>
                <a:gd name="T7" fmla="*/ 258 h 696310"/>
                <a:gd name="T8" fmla="*/ 826 w 696310"/>
                <a:gd name="T9" fmla="*/ 760 h 696310"/>
                <a:gd name="T10" fmla="*/ 0 w 696310"/>
                <a:gd name="T11" fmla="*/ 760 h 696310"/>
                <a:gd name="T12" fmla="*/ 0 w 696310"/>
                <a:gd name="T13" fmla="*/ 0 h 696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84" name="矩形 17">
              <a:extLst>
                <a:ext uri="{FF2B5EF4-FFF2-40B4-BE49-F238E27FC236}">
                  <a16:creationId xmlns:a16="http://schemas.microsoft.com/office/drawing/2014/main" id="{EA414E1B-C412-882E-C8C5-55BC3FF4E8E7}"/>
                </a:ext>
              </a:extLst>
            </p:cNvPr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215900" rIns="179705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400">
                <a:solidFill>
                  <a:srgbClr val="FFFFFF"/>
                </a:solidFill>
              </a:endParaRPr>
            </a:p>
          </p:txBody>
        </p:sp>
        <p:sp>
          <p:nvSpPr>
            <p:cNvPr id="40985" name="文本框 6151">
              <a:extLst>
                <a:ext uri="{FF2B5EF4-FFF2-40B4-BE49-F238E27FC236}">
                  <a16:creationId xmlns:a16="http://schemas.microsoft.com/office/drawing/2014/main" id="{41406F30-3C5B-C107-FA5B-C599D539EC0C}"/>
                </a:ext>
              </a:extLst>
            </p:cNvPr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878" y="432"/>
              <a:ext cx="3091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2800" b="1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杠杆的应用</a:t>
              </a:r>
              <a:endParaRPr lang="en-US" altLang="zh-CN" sz="2800" b="1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40986" name="文本框 6152">
              <a:extLst>
                <a:ext uri="{FF2B5EF4-FFF2-40B4-BE49-F238E27FC236}">
                  <a16:creationId xmlns:a16="http://schemas.microsoft.com/office/drawing/2014/main" id="{54AA7B66-B4BB-F418-8E23-A080CBC96F42}"/>
                </a:ext>
              </a:extLst>
            </p:cNvPr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0" y="452"/>
              <a:ext cx="873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</a:p>
          </p:txBody>
        </p:sp>
      </p:grpSp>
      <p:sp>
        <p:nvSpPr>
          <p:cNvPr id="40979" name="Oval 4">
            <a:extLst>
              <a:ext uri="{FF2B5EF4-FFF2-40B4-BE49-F238E27FC236}">
                <a16:creationId xmlns:a16="http://schemas.microsoft.com/office/drawing/2014/main" id="{2A2DB160-E8FC-5BB7-8579-58DC97EBBB9A}"/>
              </a:ext>
            </a:extLst>
          </p:cNvPr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867400" y="483235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0980" name="Line 6">
            <a:extLst>
              <a:ext uri="{FF2B5EF4-FFF2-40B4-BE49-F238E27FC236}">
                <a16:creationId xmlns:a16="http://schemas.microsoft.com/office/drawing/2014/main" id="{85A89221-18EC-E9F9-A716-BC319DFB765A}"/>
              </a:ext>
            </a:extLst>
          </p:cNvPr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5943600" y="4984750"/>
            <a:ext cx="0" cy="1143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81" name="文本框 4103">
            <a:extLst>
              <a:ext uri="{FF2B5EF4-FFF2-40B4-BE49-F238E27FC236}">
                <a16:creationId xmlns:a16="http://schemas.microsoft.com/office/drawing/2014/main" id="{C406B303-882D-7C45-6807-0EA8FE9988BE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19063" y="246063"/>
            <a:ext cx="1295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4221AB30-8907-E04B-E7CF-313756BCDC4E}"/>
              </a:ext>
            </a:extLst>
          </p:cNvPr>
          <p:cNvSpPr txBox="1">
            <a:spLocks noRot="1" noChangeArrowheads="1"/>
          </p:cNvSpPr>
          <p:nvPr>
            <p:custDataLst>
              <p:tags r:id="rId1"/>
            </p:custDataLst>
          </p:nvPr>
        </p:nvSpPr>
        <p:spPr bwMode="auto">
          <a:xfrm>
            <a:off x="1497013" y="655638"/>
            <a:ext cx="8553450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省力杠杆：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	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动力臂大于阻力臂，动力小于阻力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AE675F19-A3D8-B120-8945-41A9B34CD345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71713" y="1960563"/>
            <a:ext cx="7634287" cy="649287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25400">
            <a:solidFill>
              <a:srgbClr val="3D8F95"/>
            </a:solidFill>
            <a:rou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在生活中，你还发现了哪些工具是省力杠杆？</a:t>
            </a:r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B200087A-F20B-FA7A-6E94-85E0CD770509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08213" y="4940300"/>
            <a:ext cx="7740650" cy="1296988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25400">
            <a:solidFill>
              <a:srgbClr val="3D8F95"/>
            </a:solidFill>
            <a:rou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我们在使用省力杠杆时，得到了省力的利益，同时我们又付出了怎样的代价呢？</a:t>
            </a:r>
          </a:p>
        </p:txBody>
      </p:sp>
      <p:grpSp>
        <p:nvGrpSpPr>
          <p:cNvPr id="2" name="组合 23557">
            <a:extLst>
              <a:ext uri="{FF2B5EF4-FFF2-40B4-BE49-F238E27FC236}">
                <a16:creationId xmlns:a16="http://schemas.microsoft.com/office/drawing/2014/main" id="{6C1D5C30-A6D0-84AC-8CB2-6544566321BD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2265363" y="2962275"/>
            <a:ext cx="7756525" cy="1628775"/>
            <a:chOff x="425" y="2192"/>
            <a:chExt cx="4886" cy="1026"/>
          </a:xfrm>
        </p:grpSpPr>
        <p:pic>
          <p:nvPicPr>
            <p:cNvPr id="41991" name="Picture 3">
              <a:extLst>
                <a:ext uri="{FF2B5EF4-FFF2-40B4-BE49-F238E27FC236}">
                  <a16:creationId xmlns:a16="http://schemas.microsoft.com/office/drawing/2014/main" id="{EFBE74FC-E95F-344F-306B-A45B2BB9FE63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5" y="2192"/>
              <a:ext cx="2041" cy="1017"/>
            </a:xfrm>
            <a:prstGeom prst="rect">
              <a:avLst/>
            </a:prstGeom>
            <a:noFill/>
            <a:ln w="57150">
              <a:solidFill>
                <a:srgbClr val="FFFFFF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92" name="Picture 6" descr="http://www.bm2088.com/uploadFiles/info/201010/15/20101015025134349.jpg">
              <a:extLst>
                <a:ext uri="{FF2B5EF4-FFF2-40B4-BE49-F238E27FC236}">
                  <a16:creationId xmlns:a16="http://schemas.microsoft.com/office/drawing/2014/main" id="{94999614-9F9E-B1C4-C041-B63C81A779DA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0" r="3070" b="6349"/>
            <a:stretch>
              <a:fillRect/>
            </a:stretch>
          </p:blipFill>
          <p:spPr bwMode="auto">
            <a:xfrm>
              <a:off x="2472" y="2201"/>
              <a:ext cx="1542" cy="1017"/>
            </a:xfrm>
            <a:prstGeom prst="rect">
              <a:avLst/>
            </a:prstGeom>
            <a:noFill/>
            <a:ln w="57150">
              <a:solidFill>
                <a:srgbClr val="FFFFFF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93" name="Picture 2">
              <a:extLst>
                <a:ext uri="{FF2B5EF4-FFF2-40B4-BE49-F238E27FC236}">
                  <a16:creationId xmlns:a16="http://schemas.microsoft.com/office/drawing/2014/main" id="{DF9CB646-205E-3618-69C1-B8D2DAB98A77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19"/>
            <a:stretch>
              <a:fillRect/>
            </a:stretch>
          </p:blipFill>
          <p:spPr bwMode="auto">
            <a:xfrm>
              <a:off x="4046" y="2199"/>
              <a:ext cx="1265" cy="1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990" name="文本框 4103">
            <a:extLst>
              <a:ext uri="{FF2B5EF4-FFF2-40B4-BE49-F238E27FC236}">
                <a16:creationId xmlns:a16="http://schemas.microsoft.com/office/drawing/2014/main" id="{1B49BC60-1796-EAA1-823C-8AA8A92E728B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9063" y="254000"/>
            <a:ext cx="12954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图片 24582">
            <a:extLst>
              <a:ext uri="{FF2B5EF4-FFF2-40B4-BE49-F238E27FC236}">
                <a16:creationId xmlns:a16="http://schemas.microsoft.com/office/drawing/2014/main" id="{2BD8A853-932B-93A2-A6B9-E0B717F51EC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767070" y="1823719"/>
            <a:ext cx="4489450" cy="2778760"/>
          </a:xfrm>
          <a:prstGeom prst="ellipse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</p:pic>
      <p:sp>
        <p:nvSpPr>
          <p:cNvPr id="8" name="圆角矩形 7">
            <a:extLst>
              <a:ext uri="{FF2B5EF4-FFF2-40B4-BE49-F238E27FC236}">
                <a16:creationId xmlns:a16="http://schemas.microsoft.com/office/drawing/2014/main" id="{FA990A64-029E-3380-3DEF-8C0D64BD2B70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14525" y="1193800"/>
            <a:ext cx="3622675" cy="4291013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25400">
            <a:solidFill>
              <a:srgbClr val="3D8F95"/>
            </a:solidFill>
            <a:rou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请注意观察，赛艇的船浆在划水时，它的动力臂和阻力臂，哪个更长呢？我们在使用时，是省力了？还是费力了呢？</a:t>
            </a:r>
          </a:p>
        </p:txBody>
      </p:sp>
      <p:sp>
        <p:nvSpPr>
          <p:cNvPr id="43012" name="文本框 4103">
            <a:extLst>
              <a:ext uri="{FF2B5EF4-FFF2-40B4-BE49-F238E27FC236}">
                <a16:creationId xmlns:a16="http://schemas.microsoft.com/office/drawing/2014/main" id="{C518F945-56F3-51C6-2A55-730948B0A4C9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9063" y="188913"/>
            <a:ext cx="1295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  <p:grpSp>
        <p:nvGrpSpPr>
          <p:cNvPr id="2" name="组合 2">
            <a:extLst>
              <a:ext uri="{FF2B5EF4-FFF2-40B4-BE49-F238E27FC236}">
                <a16:creationId xmlns:a16="http://schemas.microsoft.com/office/drawing/2014/main" id="{A897AA7C-5E18-1101-9A4A-DC9977788223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3225800" y="5570538"/>
            <a:ext cx="5868988" cy="901700"/>
            <a:chOff x="2679" y="8773"/>
            <a:chExt cx="9242" cy="1421"/>
          </a:xfrm>
        </p:grpSpPr>
        <p:sp>
          <p:nvSpPr>
            <p:cNvPr id="43014" name="矩形 24585">
              <a:extLst>
                <a:ext uri="{FF2B5EF4-FFF2-40B4-BE49-F238E27FC236}">
                  <a16:creationId xmlns:a16="http://schemas.microsoft.com/office/drawing/2014/main" id="{8B4B2434-690F-7BE6-F6F0-736DCA38CC77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053" y="9092"/>
              <a:ext cx="8868" cy="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600">
                  <a:solidFill>
                    <a:srgbClr val="F8081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　 使用费力的杠杆，有什么好处呢？</a:t>
              </a:r>
            </a:p>
          </p:txBody>
        </p:sp>
        <p:pic>
          <p:nvPicPr>
            <p:cNvPr id="43015" name="Picture 6" descr="？">
              <a:extLst>
                <a:ext uri="{FF2B5EF4-FFF2-40B4-BE49-F238E27FC236}">
                  <a16:creationId xmlns:a16="http://schemas.microsoft.com/office/drawing/2014/main" id="{A8E43BE3-9657-BC87-3291-93A7872168E6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9" y="8773"/>
              <a:ext cx="1066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NzIwMWFkZjA2MzZjMzdlMjQ1ZjNiMWY2MTM0NWU4Yz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9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7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9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7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7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9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6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9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7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5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3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4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6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8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8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7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1"/>
  <p:tag name="KSO_WM_DIAGRAM_VIRTUALLY_FRAME" val="{&quot;height&quot;:377.45236220472447,&quot;left&quot;:394.9966929133858,&quot;top&quot;:138.0355118110236,&quot;width&quot;:404.24787401574815}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4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7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8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9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6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9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5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6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3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7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8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9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4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5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8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9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3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6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4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3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3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4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6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7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8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8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8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9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3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4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7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3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9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3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4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6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7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8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2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7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8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9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3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7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5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3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4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5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3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4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7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8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9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3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4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7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8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9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0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2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0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4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6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7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8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3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6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4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8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2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3"/>
</p:tagLst>
</file>

<file path=ppt/tags/tag304.xml><?xml version="1.0" encoding="utf-8"?>
<p:tagLst xmlns:p="http://schemas.openxmlformats.org/presentationml/2006/main">
  <p:tag name="AS_UNIQUEID" val="1572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4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5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6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7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5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9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0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7"/>
</p:tagLst>
</file>

<file path=ppt/tags/tag314.xml><?xml version="1.0" encoding="utf-8"?>
<p:tagLst xmlns:p="http://schemas.openxmlformats.org/presentationml/2006/main">
  <p:tag name="AS_UNIQUEID" val="1582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8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9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7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8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4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5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4"/>
</p:tagLst>
</file>

<file path=ppt/tags/tag323.xml><?xml version="1.0" encoding="utf-8"?>
<p:tagLst xmlns:p="http://schemas.openxmlformats.org/presentationml/2006/main">
  <p:tag name="AS_UNIQUEID" val="159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5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7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8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9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2"/>
  <p:tag name="KSO_WM_DIAGRAM_VIRTUALLY_FRAME" val="{&quot;height&quot;:281.5,&quot;left&quot;:27.7,&quot;top&quot;:189.5,&quot;width&quot;:664.2}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1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2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5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6"/>
</p:tagLst>
</file>

<file path=ppt/tags/tag334.xml><?xml version="1.0" encoding="utf-8"?>
<p:tagLst xmlns:p="http://schemas.openxmlformats.org/presentationml/2006/main">
  <p:tag name="AS_UNIQUEID" val="1602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7"/>
</p:tagLst>
</file>

<file path=ppt/tags/tag336.xml><?xml version="1.0" encoding="utf-8"?>
<p:tagLst xmlns:p="http://schemas.openxmlformats.org/presentationml/2006/main">
  <p:tag name="AS_UNIQUEID" val="1604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8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9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6"/>
  <p:tag name="KSO_WM_DIAGRAM_VIRTUALLY_FRAME" val="{&quot;height&quot;:281.5,&quot;left&quot;:27.7,&quot;top&quot;:189.5,&quot;width&quot;:664.2}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2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3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5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7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8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9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0"/>
  <p:tag name="KSO_WM_DIAGRAM_VIRTUALLY_FRAME" val="{&quot;height&quot;:281.5,&quot;left&quot;:27.7,&quot;top&quot;:189.5,&quot;width&quot;:664.2}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1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2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3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8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9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2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3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4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4"/>
  <p:tag name="KSO_WM_DIAGRAM_VIRTUALLY_FRAME" val="{&quot;height&quot;:281.5,&quot;left&quot;:27.7,&quot;top&quot;:189.5,&quot;width&quot;:664.2}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5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6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1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2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4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6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7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8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9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8"/>
  <p:tag name="KSO_WM_DIAGRAM_VIRTUALLY_FRAME" val="{&quot;height&quot;:281.5,&quot;left&quot;:27.7,&quot;top&quot;:189.5,&quot;width&quot;:664.2}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4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5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6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7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8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9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0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4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5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2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0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1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2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0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2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4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6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7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3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6"/>
  <p:tag name="KSO_WM_DIAGRAM_VIRTUALLY_FRAME" val="{&quot;height&quot;:281.5,&quot;left&quot;:27.7,&quot;top&quot;:189.5,&quot;width&quot;:664.2}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6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7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9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9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0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1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6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7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9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0"/>
  <p:tag name="KSO_WM_DIAGRAM_VIRTUALLY_FRAME" val="{&quot;height&quot;:281.5,&quot;left&quot;:27.7,&quot;top&quot;:189.5,&quot;width&quot;:664.2}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3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4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2"/>
</p:tagLst>
</file>

<file path=ppt/tags/tag403.xml><?xml version="1.0" encoding="utf-8"?>
<p:tagLst xmlns:p="http://schemas.openxmlformats.org/presentationml/2006/main">
  <p:tag name="AS_UNIQUEID" val="1671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4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5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1"/>
</p:tagLst>
</file>

<file path=ppt/tags/tag407.xml><?xml version="1.0" encoding="utf-8"?>
<p:tagLst xmlns:p="http://schemas.openxmlformats.org/presentationml/2006/main">
  <p:tag name="AS_UNIQUEID" val="1675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3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4"/>
  <p:tag name="KSO_WM_DIAGRAM_VIRTUALLY_FRAME" val="{&quot;height&quot;:281.5,&quot;left&quot;:27.7,&quot;top&quot;:189.5,&quot;width&quot;:664.2}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8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9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9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1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3"/>
</p:tagLst>
</file>

<file path=ppt/tags/tag415.xml><?xml version="1.0" encoding="utf-8"?>
<p:tagLst xmlns:p="http://schemas.openxmlformats.org/presentationml/2006/main">
  <p:tag name="AS_UNIQUEID" val="1683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4"/>
</p:tagLst>
</file>

<file path=ppt/tags/tag417.xml><?xml version="1.0" encoding="utf-8"?>
<p:tagLst xmlns:p="http://schemas.openxmlformats.org/presentationml/2006/main">
  <p:tag name="AS_UNIQUEID" val="1685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5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8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7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0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2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3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4"/>
</p:tagLst>
</file>

<file path=ppt/tags/tag425.xml><?xml version="1.0" encoding="utf-8"?>
<p:tagLst xmlns:p="http://schemas.openxmlformats.org/presentationml/2006/main">
  <p:tag name="AS_UNIQUEID" val="1693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6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7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8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5"/>
  <p:tag name="KSO_WM_DIAGRAM_VIRTUALLY_FRAME" val="{&quot;height&quot;:281.5,&quot;left&quot;:27.7,&quot;top&quot;:189.5,&quot;width&quot;:664.2}"/>
</p:tagLst>
</file>

<file path=ppt/tags/tag430.xml><?xml version="1.0" encoding="utf-8"?>
<p:tagLst xmlns:p="http://schemas.openxmlformats.org/presentationml/2006/main">
  <p:tag name="AS_UNIQUEID" val="1698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7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9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0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1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2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3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4"/>
</p:tagLst>
</file>

<file path=ppt/tags/tag438.xml><?xml version="1.0" encoding="utf-8"?>
<p:tagLst xmlns:p="http://schemas.openxmlformats.org/presentationml/2006/main">
  <p:tag name="AS_UNIQUEID" val="1706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6"/>
  <p:tag name="KSO_WM_DIAGRAM_VIRTUALLY_FRAME" val="{&quot;height&quot;:281.5,&quot;left&quot;:27.7,&quot;top&quot;:189.5,&quot;width&quot;:664.2}"/>
</p:tagLst>
</file>

<file path=ppt/tags/tag440.xml><?xml version="1.0" encoding="utf-8"?>
<p:tagLst xmlns:p="http://schemas.openxmlformats.org/presentationml/2006/main">
  <p:tag name="AS_UNIQUEID" val="1708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6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7"/>
</p:tagLst>
</file>

<file path=ppt/tags/tag443.xml><?xml version="1.0" encoding="utf-8"?>
<p:tagLst xmlns:p="http://schemas.openxmlformats.org/presentationml/2006/main">
  <p:tag name="AS_UNIQUEID" val="1711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8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9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0"/>
</p:tagLst>
</file>

<file path=ppt/tags/tag447.xml><?xml version="1.0" encoding="utf-8"?>
<p:tagLst xmlns:p="http://schemas.openxmlformats.org/presentationml/2006/main">
  <p:tag name="AS_UNIQUEID" val="1715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1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7"/>
  <p:tag name="KSO_WM_DIAGRAM_VIRTUALLY_FRAME" val="{&quot;height&quot;:281.5,&quot;left&quot;:27.7,&quot;top&quot;:189.5,&quot;width&quot;:664.2}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0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1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2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3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6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7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8"/>
</p:tagLst>
</file>

<file path=ppt/tags/tag457.xml><?xml version="1.0" encoding="utf-8"?>
<p:tagLst xmlns:p="http://schemas.openxmlformats.org/presentationml/2006/main">
  <p:tag name="AS_UNIQUEID" val="1725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9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1"/>
  <p:tag name="KSO_WM_DIAGRAM_VIRTUALLY_FRAME" val="{&quot;height&quot;:281.5,&quot;left&quot;:27.7,&quot;top&quot;:189.5,&quot;width&quot;:664.2}"/>
</p:tagLst>
</file>

<file path=ppt/tags/tag460.xml><?xml version="1.0" encoding="utf-8"?>
<p:tagLst xmlns:p="http://schemas.openxmlformats.org/presentationml/2006/main">
  <p:tag name="AS_UNIQUEID" val="1728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1"/>
</p:tagLst>
</file>

<file path=ppt/tags/tag462.xml><?xml version="1.0" encoding="utf-8"?>
<p:tagLst xmlns:p="http://schemas.openxmlformats.org/presentationml/2006/main">
  <p:tag name="AS_UNIQUEID" val="1730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2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3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4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5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6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7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2"/>
  <p:tag name="KSO_WM_DIAGRAM_VIRTUALLY_FRAME" val="{&quot;height&quot;:281.5,&quot;left&quot;:27.7,&quot;top&quot;:189.5,&quot;width&quot;:664.2}"/>
</p:tagLst>
</file>

<file path=ppt/tags/tag470.xml><?xml version="1.0" encoding="utf-8"?>
<p:tagLst xmlns:p="http://schemas.openxmlformats.org/presentationml/2006/main">
  <p:tag name="AS_UNIQUEID" val="1738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9"/>
</p:tagLst>
</file>

<file path=ppt/tags/tag472.xml><?xml version="1.0" encoding="utf-8"?>
<p:tagLst xmlns:p="http://schemas.openxmlformats.org/presentationml/2006/main">
  <p:tag name="AS_UNIQUEID" val="1740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4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5"/>
</p:tagLst>
</file>

<file path=ppt/tags/tag475.xml><?xml version="1.0" encoding="utf-8"?>
<p:tagLst xmlns:p="http://schemas.openxmlformats.org/presentationml/2006/main">
  <p:tag name="AS_UNIQUEID" val="1743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4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3"/>
  <p:tag name="KSO_WM_DIAGRAM_VIRTUALLY_FRAME" val="{&quot;height&quot;:281.5,&quot;left&quot;:27.7,&quot;top&quot;:189.5,&quot;width&quot;:664.2}"/>
</p:tagLst>
</file>

<file path=ppt/tags/tag484.xml><?xml version="1.0" encoding="utf-8"?>
<p:tagLst xmlns:p="http://schemas.openxmlformats.org/presentationml/2006/main">
  <p:tag name="AS_UNIQUEID" val="175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7"/>
  <p:tag name="KSO_WM_DIAGRAM_VIRTUALLY_FRAME" val="{&quot;height&quot;:281.5,&quot;left&quot;:27.7,&quot;top&quot;:189.5,&quot;width&quot;:664.2}"/>
</p:tagLst>
</file>

<file path=ppt/tags/tag492.xml><?xml version="1.0" encoding="utf-8"?>
<p:tagLst xmlns:p="http://schemas.openxmlformats.org/presentationml/2006/main">
  <p:tag name="AS_UNIQUEID" val="1760"/>
</p:tagLst>
</file>

<file path=ppt/tags/tag494.xml><?xml version="1.0" encoding="utf-8"?>
<p:tagLst xmlns:p="http://schemas.openxmlformats.org/presentationml/2006/main">
  <p:tag name="AS_UNIQUEID" val="17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8"/>
  <p:tag name="KSO_WM_DIAGRAM_VIRTUALLY_FRAME" val="{&quot;height&quot;:281.5,&quot;left&quot;:27.7,&quot;top&quot;:189.5,&quot;width&quot;:664.2}"/>
</p:tagLst>
</file>

<file path=ppt/tags/tag503.xml><?xml version="1.0" encoding="utf-8"?>
<p:tagLst xmlns:p="http://schemas.openxmlformats.org/presentationml/2006/main">
  <p:tag name="AS_UNIQUEID" val="177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9"/>
  <p:tag name="KSO_WM_DIAGRAM_VIRTUALLY_FRAME" val="{&quot;height&quot;:281.5,&quot;left&quot;:27.7,&quot;top&quot;:189.5,&quot;width&quot;:664.2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9"/>
  <p:tag name="KSO_WM_DIAGRAM_VIRTUALLY_FRAME" val="{&quot;height&quot;:281.5,&quot;left&quot;:27.7,&quot;top&quot;:189.5,&quot;width&quot;:664.2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0"/>
  <p:tag name="KSO_WM_DIAGRAM_VIRTUALLY_FRAME" val="{&quot;height&quot;:281.5,&quot;left&quot;:27.7,&quot;top&quot;:189.5,&quot;width&quot;:664.2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1"/>
  <p:tag name="KSO_WM_DIAGRAM_VIRTUALLY_FRAME" val="{&quot;height&quot;:281.5,&quot;left&quot;:27.7,&quot;top&quot;:189.5,&quot;width&quot;:664.2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5"/>
  <p:tag name="KSO_WM_DIAGRAM_VIRTUALLY_FRAME" val="{&quot;height&quot;:281.5,&quot;left&quot;:27.7,&quot;top&quot;:189.5,&quot;width&quot;:664.2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6"/>
  <p:tag name="KSO_WM_DIAGRAM_VIRTUALLY_FRAME" val="{&quot;height&quot;:281.5,&quot;left&quot;:27.7,&quot;top&quot;:189.5,&quot;width&quot;:664.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7"/>
  <p:tag name="KSO_WM_DIAGRAM_VIRTUALLY_FRAME" val="{&quot;height&quot;:281.5,&quot;left&quot;:27.7,&quot;top&quot;:189.5,&quot;width&quot;:664.2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1"/>
  <p:tag name="KSO_WM_DIAGRAM_VIRTUALLY_FRAME" val="{&quot;height&quot;:281.5,&quot;left&quot;:27.7,&quot;top&quot;:189.5,&quot;width&quot;:664.2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2"/>
  <p:tag name="KSO_WM_DIAGRAM_VIRTUALLY_FRAME" val="{&quot;height&quot;:281.5,&quot;left&quot;:27.7,&quot;top&quot;:189.5,&quot;width&quot;:664.2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3"/>
  <p:tag name="KSO_WM_DIAGRAM_VIRTUALLY_FRAME" val="{&quot;height&quot;:281.5,&quot;left&quot;:27.7,&quot;top&quot;:189.5,&quot;width&quot;:664.2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7"/>
  <p:tag name="KSO_WM_DIAGRAM_VIRTUALLY_FRAME" val="{&quot;height&quot;:281.5,&quot;left&quot;:27.7,&quot;top&quot;:189.5,&quot;width&quot;:664.2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8"/>
  <p:tag name="KSO_WM_DIAGRAM_VIRTUALLY_FRAME" val="{&quot;height&quot;:281.5,&quot;left&quot;:27.7,&quot;top&quot;:189.5,&quot;width&quot;:664.2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9"/>
  <p:tag name="KSO_WM_DIAGRAM_VIRTUALLY_FRAME" val="{&quot;height&quot;:281.5,&quot;left&quot;:27.7,&quot;top&quot;:189.5,&quot;width&quot;:664.2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3"/>
  <p:tag name="KSO_WM_DIAGRAM_VIRTUALLY_FRAME" val="{&quot;height&quot;:281.5,&quot;left&quot;:27.7,&quot;top&quot;:189.5,&quot;width&quot;:664.2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4"/>
  <p:tag name="KSO_WM_DIAGRAM_VIRTUALLY_FRAME" val="{&quot;height&quot;:281.5,&quot;left&quot;:27.7,&quot;top&quot;:189.5,&quot;width&quot;:664.2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5"/>
  <p:tag name="KSO_WM_DIAGRAM_VIRTUALLY_FRAME" val="{&quot;height&quot;:281.5,&quot;left&quot;:27.7,&quot;top&quot;:189.5,&quot;width&quot;:664.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2"/>
</p:tagLst>
</file>

<file path=ppt/theme/theme1.xml><?xml version="1.0" encoding="utf-8"?>
<a:theme xmlns:a="http://schemas.openxmlformats.org/drawingml/2006/main" name="2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2347</Words>
  <Application>Microsoft Office PowerPoint</Application>
  <PresentationFormat>宽屏</PresentationFormat>
  <Paragraphs>324</Paragraphs>
  <Slides>40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40</vt:i4>
      </vt:variant>
    </vt:vector>
  </HeadingPairs>
  <TitlesOfParts>
    <vt:vector size="55" baseType="lpstr">
      <vt:lpstr>方正粗黑宋简体</vt:lpstr>
      <vt:lpstr>方正姚体</vt:lpstr>
      <vt:lpstr>黑体</vt:lpstr>
      <vt:lpstr>楷体</vt:lpstr>
      <vt:lpstr>思源宋体 CN</vt:lpstr>
      <vt:lpstr>SimSun</vt:lpstr>
      <vt:lpstr>微软雅黑</vt:lpstr>
      <vt:lpstr>Arial</vt:lpstr>
      <vt:lpstr>Calibri</vt:lpstr>
      <vt:lpstr>Cambria</vt:lpstr>
      <vt:lpstr>Cambria Math</vt:lpstr>
      <vt:lpstr>Times New Roman</vt:lpstr>
      <vt:lpstr>Wingdings</vt:lpstr>
      <vt:lpstr>2_自定义设计方案</vt:lpstr>
      <vt:lpstr>6_自定义设计方案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1</cp:revision>
  <cp:lastPrinted>2025-04-06T21:35:41Z</cp:lastPrinted>
  <dcterms:created xsi:type="dcterms:W3CDTF">2025-04-06T21:35:41Z</dcterms:created>
  <dcterms:modified xsi:type="dcterms:W3CDTF">2025-04-22T14:08:19Z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