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sldIdLst>
    <p:sldId id="256" r:id="rId3"/>
    <p:sldId id="259" r:id="rId4"/>
    <p:sldId id="262" r:id="rId5"/>
    <p:sldId id="263" r:id="rId6"/>
    <p:sldId id="264" r:id="rId7"/>
    <p:sldId id="265" r:id="rId8"/>
    <p:sldId id="439" r:id="rId9"/>
    <p:sldId id="440" r:id="rId10"/>
    <p:sldId id="441" r:id="rId11"/>
    <p:sldId id="442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57" r:id="rId27"/>
    <p:sldId id="282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10" r:id="rId54"/>
    <p:sldId id="309" r:id="rId55"/>
    <p:sldId id="311" r:id="rId56"/>
    <p:sldId id="312" r:id="rId57"/>
    <p:sldId id="313" r:id="rId58"/>
    <p:sldId id="314" r:id="rId59"/>
    <p:sldId id="315" r:id="rId60"/>
    <p:sldId id="316" r:id="rId61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11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-420" y="-108"/>
      </p:cViewPr>
      <p:guideLst>
        <p:guide orient="horz" pos="223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8" name="TextBox 6"/>
          <p:cNvSpPr/>
          <p:nvPr userDrawn="1"/>
        </p:nvSpPr>
        <p:spPr>
          <a:xfrm>
            <a:off x="4957763" y="3789363"/>
            <a:ext cx="3925887" cy="431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ctr"/>
            <a:r>
              <a:rPr lang="en-US" altLang="zh-CN" sz="2200" dirty="0">
                <a:solidFill>
                  <a:srgbClr val="3F3F3F"/>
                </a:solidFill>
                <a:latin typeface="Gungsuh" panose="02030600000101010101" charset="-127"/>
                <a:ea typeface="Gungsuh" panose="02030600000101010101" charset="-127"/>
                <a:sym typeface="宋体" panose="02010600030101010101" pitchFamily="2" charset="-122"/>
              </a:rPr>
              <a:t>Thank you for watching!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7" name="TextBox 3"/>
          <p:cNvSpPr/>
          <p:nvPr userDrawn="1"/>
        </p:nvSpPr>
        <p:spPr>
          <a:xfrm>
            <a:off x="5359400" y="3095625"/>
            <a:ext cx="2949575" cy="8318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dist"/>
            <a:r>
              <a:rPr lang="zh-CN" altLang="en-US" sz="4800" b="1" dirty="0">
                <a:solidFill>
                  <a:srgbClr val="3F3F3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谢谢观看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0" name="矩形 1"/>
          <p:cNvSpPr/>
          <p:nvPr userDrawn="1"/>
        </p:nvSpPr>
        <p:spPr>
          <a:xfrm>
            <a:off x="1606550" y="2665413"/>
            <a:ext cx="8448675" cy="2044700"/>
          </a:xfrm>
          <a:prstGeom prst="rect">
            <a:avLst/>
          </a:prstGeom>
          <a:solidFill>
            <a:srgbClr val="7AC5D3"/>
          </a:solidFill>
          <a:ln w="25400">
            <a:noFill/>
          </a:ln>
        </p:spPr>
        <p:txBody>
          <a:bodyPr anchor="ctr"/>
          <a:lstStyle/>
          <a:p>
            <a:pPr lvl="0" indent="0" algn="ctr"/>
            <a:endParaRPr lang="zh-CN" altLang="zh-CN" sz="21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083" name="Picture 6" descr="K:\5-远成工作室\王斐\112121212122.png1121212121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5425" y="3041650"/>
            <a:ext cx="1331913" cy="1179513"/>
          </a:xfrm>
          <a:prstGeom prst="rect">
            <a:avLst/>
          </a:prstGeom>
          <a:noFill/>
          <a:ln w="2540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99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8" grpId="0" bldLvl="0"/>
      <p:bldP spid="27657" grpId="0" bldLvl="0"/>
      <p:bldP spid="27650" grpId="0" bldLvl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8" name="TextBox 6"/>
          <p:cNvSpPr/>
          <p:nvPr userDrawn="1"/>
        </p:nvSpPr>
        <p:spPr>
          <a:xfrm>
            <a:off x="4957763" y="3789363"/>
            <a:ext cx="3925887" cy="431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ctr"/>
            <a:r>
              <a:rPr lang="en-US" altLang="zh-CN" sz="2200" dirty="0">
                <a:solidFill>
                  <a:srgbClr val="3F3F3F"/>
                </a:solidFill>
                <a:latin typeface="Gungsuh" panose="02030600000101010101" charset="-127"/>
                <a:ea typeface="Gungsuh" panose="02030600000101010101" charset="-127"/>
                <a:sym typeface="宋体" panose="02010600030101010101" pitchFamily="2" charset="-122"/>
              </a:rPr>
              <a:t>Thank you for watching!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7" name="TextBox 3"/>
          <p:cNvSpPr/>
          <p:nvPr userDrawn="1"/>
        </p:nvSpPr>
        <p:spPr>
          <a:xfrm>
            <a:off x="5359400" y="3095625"/>
            <a:ext cx="2949575" cy="8318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dist"/>
            <a:r>
              <a:rPr lang="zh-CN" altLang="en-US" sz="4800" b="1" dirty="0">
                <a:solidFill>
                  <a:srgbClr val="3F3F3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谢谢观看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0" name="矩形 1"/>
          <p:cNvSpPr/>
          <p:nvPr userDrawn="1"/>
        </p:nvSpPr>
        <p:spPr>
          <a:xfrm>
            <a:off x="1606550" y="2665413"/>
            <a:ext cx="8448675" cy="2044700"/>
          </a:xfrm>
          <a:prstGeom prst="rect">
            <a:avLst/>
          </a:prstGeom>
          <a:solidFill>
            <a:srgbClr val="7AC5D3"/>
          </a:solidFill>
          <a:ln w="25400">
            <a:noFill/>
          </a:ln>
        </p:spPr>
        <p:txBody>
          <a:bodyPr anchor="ctr"/>
          <a:lstStyle/>
          <a:p>
            <a:pPr lvl="0" indent="0" algn="ctr"/>
            <a:endParaRPr lang="zh-CN" altLang="zh-CN" sz="21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4107" name="Picture 6" descr="K:\5-远成工作室\王斐\112121212122.png1121212121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5425" y="3041650"/>
            <a:ext cx="1331913" cy="1179513"/>
          </a:xfrm>
          <a:prstGeom prst="rect">
            <a:avLst/>
          </a:prstGeom>
          <a:noFill/>
          <a:ln w="2540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99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8" grpId="0" bldLvl="0"/>
      <p:bldP spid="27657" grpId="0" bldLvl="0"/>
      <p:bldP spid="27650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组合 17"/>
          <p:cNvGrpSpPr/>
          <p:nvPr userDrawn="1"/>
        </p:nvGrpSpPr>
        <p:grpSpPr>
          <a:xfrm>
            <a:off x="400050" y="82550"/>
            <a:ext cx="11256963" cy="6706235"/>
            <a:chOff x="631" y="131"/>
            <a:chExt cx="17726" cy="10560"/>
          </a:xfrm>
        </p:grpSpPr>
        <p:sp>
          <p:nvSpPr>
            <p:cNvPr id="1027" name="TextBox 3"/>
            <p:cNvSpPr/>
            <p:nvPr userDrawn="1"/>
          </p:nvSpPr>
          <p:spPr>
            <a:xfrm>
              <a:off x="7154" y="9966"/>
              <a:ext cx="5009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/>
              <a:r>
                <a:rPr lang="en-US" altLang="zh-CN" sz="2400" b="1" dirty="0">
                  <a:solidFill>
                    <a:srgbClr val="3F3F3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www.yuanchengwh.com</a:t>
              </a:r>
            </a:p>
          </p:txBody>
        </p:sp>
        <p:sp>
          <p:nvSpPr>
            <p:cNvPr id="220" name=" 220"/>
            <p:cNvSpPr/>
            <p:nvPr userDrawn="1"/>
          </p:nvSpPr>
          <p:spPr>
            <a:xfrm>
              <a:off x="939" y="446"/>
              <a:ext cx="1753" cy="432"/>
            </a:xfrm>
            <a:prstGeom prst="homePlat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srgbClr val="FFFFFF"/>
                </a:solidFill>
              </a:endParaRPr>
            </a:p>
          </p:txBody>
        </p:sp>
        <p:cxnSp>
          <p:nvCxnSpPr>
            <p:cNvPr id="12" name="直接连接符 11"/>
            <p:cNvCxnSpPr/>
            <p:nvPr userDrawn="1"/>
          </p:nvCxnSpPr>
          <p:spPr>
            <a:xfrm>
              <a:off x="726" y="10352"/>
              <a:ext cx="6194" cy="8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1030" name="图片 12" descr="LOGO-课时新"/>
            <p:cNvPicPr>
              <a:picLocks noChangeAspect="1"/>
            </p:cNvPicPr>
            <p:nvPr userDrawn="1"/>
          </p:nvPicPr>
          <p:blipFill>
            <a:blip r:embed="rId13"/>
            <a:stretch>
              <a:fillRect/>
            </a:stretch>
          </p:blipFill>
          <p:spPr>
            <a:xfrm>
              <a:off x="631" y="131"/>
              <a:ext cx="1314" cy="1039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12163" y="10352"/>
              <a:ext cx="6194" cy="8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 flipV="1">
              <a:off x="2632" y="641"/>
              <a:ext cx="12606" cy="4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3" name="图片 2" descr="掌控中考-2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9740900" y="52070"/>
            <a:ext cx="1794510" cy="64325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17"/>
          <p:cNvGrpSpPr/>
          <p:nvPr userDrawn="1"/>
        </p:nvGrpSpPr>
        <p:grpSpPr>
          <a:xfrm>
            <a:off x="400050" y="82550"/>
            <a:ext cx="11256963" cy="6706235"/>
            <a:chOff x="631" y="131"/>
            <a:chExt cx="17726" cy="10560"/>
          </a:xfrm>
        </p:grpSpPr>
        <p:sp>
          <p:nvSpPr>
            <p:cNvPr id="2051" name="TextBox 3"/>
            <p:cNvSpPr/>
            <p:nvPr userDrawn="1"/>
          </p:nvSpPr>
          <p:spPr>
            <a:xfrm>
              <a:off x="7154" y="9966"/>
              <a:ext cx="5009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/>
              <a:r>
                <a:rPr lang="en-US" altLang="zh-CN" sz="2400" b="1" dirty="0">
                  <a:solidFill>
                    <a:srgbClr val="3F3F3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www.yuanchengwh.com</a:t>
              </a:r>
            </a:p>
          </p:txBody>
        </p:sp>
        <p:sp>
          <p:nvSpPr>
            <p:cNvPr id="220" name=" 220"/>
            <p:cNvSpPr/>
            <p:nvPr userDrawn="1"/>
          </p:nvSpPr>
          <p:spPr>
            <a:xfrm>
              <a:off x="939" y="446"/>
              <a:ext cx="1753" cy="432"/>
            </a:xfrm>
            <a:prstGeom prst="homePlat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srgbClr val="FFFFFF"/>
                </a:solidFill>
              </a:endParaRPr>
            </a:p>
          </p:txBody>
        </p:sp>
        <p:cxnSp>
          <p:nvCxnSpPr>
            <p:cNvPr id="12" name="直接连接符 11"/>
            <p:cNvCxnSpPr/>
            <p:nvPr userDrawn="1"/>
          </p:nvCxnSpPr>
          <p:spPr>
            <a:xfrm>
              <a:off x="726" y="10352"/>
              <a:ext cx="6194" cy="8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2054" name="图片 12" descr="LOGO-课时新"/>
            <p:cNvPicPr>
              <a:picLocks noChangeAspect="1"/>
            </p:cNvPicPr>
            <p:nvPr userDrawn="1"/>
          </p:nvPicPr>
          <p:blipFill>
            <a:blip r:embed="rId13"/>
            <a:stretch>
              <a:fillRect/>
            </a:stretch>
          </p:blipFill>
          <p:spPr>
            <a:xfrm>
              <a:off x="631" y="131"/>
              <a:ext cx="1314" cy="1039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12163" y="10352"/>
              <a:ext cx="6194" cy="8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 flipV="1">
              <a:off x="2632" y="641"/>
              <a:ext cx="12606" cy="4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2" name="图片 1" descr="掌控中考-2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9794240" y="52070"/>
            <a:ext cx="1794510" cy="64325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9774" y="2083895"/>
            <a:ext cx="5631815" cy="22707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6370" y="1744980"/>
            <a:ext cx="11758930" cy="2975610"/>
            <a:chOff x="800" y="2602"/>
            <a:chExt cx="26318" cy="50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0" y="4054"/>
              <a:ext cx="696" cy="194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96" y="2602"/>
              <a:ext cx="25622" cy="5076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3825875" y="3073400"/>
            <a:ext cx="666115" cy="3429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69960" y="3073400"/>
            <a:ext cx="741045" cy="3429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3365" y="1931670"/>
            <a:ext cx="11654790" cy="2787650"/>
            <a:chOff x="693" y="2946"/>
            <a:chExt cx="27914" cy="49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1" y="2946"/>
              <a:ext cx="27266" cy="490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3" y="4249"/>
              <a:ext cx="648" cy="204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3876040" y="3079750"/>
            <a:ext cx="1429385" cy="3429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01740" y="3691255"/>
            <a:ext cx="666115" cy="3429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63695" y="4291330"/>
            <a:ext cx="851535" cy="3429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7815" y="2781300"/>
            <a:ext cx="6515735" cy="129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3345" y="1435735"/>
            <a:ext cx="9464675" cy="3985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1915" y="1290955"/>
            <a:ext cx="9487535" cy="4275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4775" y="1290955"/>
            <a:ext cx="9441815" cy="4275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74955" y="789940"/>
            <a:ext cx="11630660" cy="5666105"/>
            <a:chOff x="205" y="2108"/>
            <a:chExt cx="19244" cy="9086"/>
          </a:xfrm>
        </p:grpSpPr>
        <p:grpSp>
          <p:nvGrpSpPr>
            <p:cNvPr id="4" name="组合 3"/>
            <p:cNvGrpSpPr/>
            <p:nvPr/>
          </p:nvGrpSpPr>
          <p:grpSpPr>
            <a:xfrm>
              <a:off x="205" y="2108"/>
              <a:ext cx="14748" cy="6816"/>
              <a:chOff x="2127" y="1115"/>
              <a:chExt cx="14748" cy="6816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127" y="1115"/>
                <a:ext cx="14749" cy="30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47" y="4115"/>
                <a:ext cx="14629" cy="3816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954" y="2108"/>
              <a:ext cx="4368" cy="4248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093" y="6454"/>
              <a:ext cx="4356" cy="474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938" y="7517"/>
              <a:ext cx="644" cy="145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8759" y="4421"/>
              <a:ext cx="563" cy="1599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726430" y="2696845"/>
            <a:ext cx="666115" cy="42291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953760" y="3266440"/>
            <a:ext cx="1090930" cy="4660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18755" y="3929380"/>
            <a:ext cx="1066165" cy="40449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88845" y="1948815"/>
            <a:ext cx="8366760" cy="1935480"/>
            <a:chOff x="3821" y="2133"/>
            <a:chExt cx="13176" cy="30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21" y="2133"/>
              <a:ext cx="3156" cy="99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21" y="3129"/>
              <a:ext cx="13177" cy="2052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4000500" y="3290570"/>
            <a:ext cx="1092200" cy="40576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2925" y="673735"/>
            <a:ext cx="8565515" cy="550989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453380" y="2382520"/>
            <a:ext cx="4925060" cy="5334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33575" y="3124200"/>
            <a:ext cx="2931160" cy="40449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4489"/>
          <a:stretch>
            <a:fillRect/>
          </a:stretch>
        </p:blipFill>
        <p:spPr>
          <a:xfrm>
            <a:off x="1564640" y="797560"/>
            <a:ext cx="9373235" cy="5066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2575" y="2819400"/>
            <a:ext cx="6546215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0495" y="1924050"/>
            <a:ext cx="9350375" cy="3009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685" y="1332865"/>
            <a:ext cx="9357995" cy="419163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4305" y="974725"/>
            <a:ext cx="9342755" cy="4907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2875" y="837565"/>
            <a:ext cx="9365615" cy="518223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329045" y="5530850"/>
            <a:ext cx="3332480" cy="4305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2156"/>
          <a:stretch>
            <a:fillRect/>
          </a:stretch>
        </p:blipFill>
        <p:spPr>
          <a:xfrm>
            <a:off x="1439545" y="1357630"/>
            <a:ext cx="9312275" cy="4235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23110" y="3829050"/>
            <a:ext cx="2367915" cy="4559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79515" y="4430395"/>
            <a:ext cx="1154430" cy="46799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065" y="1885950"/>
            <a:ext cx="9373235" cy="3086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72995" y="2488565"/>
            <a:ext cx="1016000" cy="49276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07805" y="3829050"/>
            <a:ext cx="666115" cy="4178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6225" y="1073785"/>
            <a:ext cx="9098915" cy="470979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350260" y="3256915"/>
            <a:ext cx="1003300" cy="44196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16015" y="4451985"/>
            <a:ext cx="2680970" cy="46799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9275" y="2777490"/>
            <a:ext cx="6012815" cy="130302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615" y="2160270"/>
            <a:ext cx="11748770" cy="253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0030" y="1391285"/>
            <a:ext cx="11567160" cy="4409440"/>
            <a:chOff x="183" y="1801"/>
            <a:chExt cx="18216" cy="69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3" y="1801"/>
              <a:ext cx="18216" cy="254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07" y="4617"/>
              <a:ext cx="3540" cy="412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09550" y="2086610"/>
            <a:ext cx="11751310" cy="2353310"/>
            <a:chOff x="800" y="3450"/>
            <a:chExt cx="28785" cy="39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0" y="4054"/>
              <a:ext cx="696" cy="194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35" y="3450"/>
              <a:ext cx="27950" cy="39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3462020" y="3801745"/>
            <a:ext cx="853440" cy="49339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4150" y="1379855"/>
            <a:ext cx="11823700" cy="4385945"/>
            <a:chOff x="111" y="4127"/>
            <a:chExt cx="18978" cy="69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1" y="4127"/>
              <a:ext cx="18978" cy="2547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51" y="6618"/>
              <a:ext cx="5088" cy="441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7960" y="1459865"/>
            <a:ext cx="11733530" cy="4563110"/>
            <a:chOff x="166" y="4123"/>
            <a:chExt cx="18868" cy="71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6" y="4123"/>
              <a:ext cx="18868" cy="255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39" y="7145"/>
              <a:ext cx="5724" cy="416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5495" y="1393825"/>
            <a:ext cx="5540375" cy="4069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3585" y="1199515"/>
            <a:ext cx="5624195" cy="4458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5955" y="1466215"/>
            <a:ext cx="5799455" cy="3924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7875" y="1001395"/>
            <a:ext cx="5555615" cy="4854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9075" y="1104900"/>
            <a:ext cx="11753850" cy="4892040"/>
            <a:chOff x="345" y="3840"/>
            <a:chExt cx="18510" cy="77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5" y="3840"/>
              <a:ext cx="18510" cy="312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85" y="7104"/>
              <a:ext cx="4068" cy="444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2405" y="1022985"/>
            <a:ext cx="11807190" cy="5093335"/>
            <a:chOff x="303" y="3337"/>
            <a:chExt cx="18594" cy="80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3" y="3337"/>
              <a:ext cx="18594" cy="412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03" y="7398"/>
              <a:ext cx="6301" cy="396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4535" y="1771650"/>
            <a:ext cx="5662295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235" y="2807970"/>
            <a:ext cx="8176895" cy="1242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1465" y="733425"/>
            <a:ext cx="11623675" cy="5655945"/>
            <a:chOff x="102" y="710"/>
            <a:chExt cx="20421" cy="91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" y="4729"/>
              <a:ext cx="481" cy="134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3" y="710"/>
              <a:ext cx="19940" cy="912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3737610" y="2751455"/>
            <a:ext cx="666115" cy="3429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56245" y="3133090"/>
            <a:ext cx="916305" cy="3429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38575" y="4542155"/>
            <a:ext cx="666115" cy="3429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38575" y="5417820"/>
            <a:ext cx="666115" cy="3429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55740" y="5593080"/>
            <a:ext cx="666115" cy="3429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56245" y="5191760"/>
            <a:ext cx="1203960" cy="3429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24305" y="631825"/>
            <a:ext cx="9409430" cy="5593080"/>
            <a:chOff x="2243" y="995"/>
            <a:chExt cx="14818" cy="88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43" y="995"/>
              <a:ext cx="14713" cy="8809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13325" y="4901"/>
              <a:ext cx="3736" cy="4058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7292975" y="3256915"/>
            <a:ext cx="666115" cy="3429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015" y="2160270"/>
            <a:ext cx="9411335" cy="25374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255510" y="2953385"/>
            <a:ext cx="666115" cy="3429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4775" y="1553845"/>
            <a:ext cx="9441815" cy="37496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58350" y="2265045"/>
            <a:ext cx="666115" cy="3429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36370" y="2085340"/>
            <a:ext cx="9319260" cy="2390775"/>
            <a:chOff x="2261" y="4392"/>
            <a:chExt cx="14676" cy="37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61" y="4392"/>
              <a:ext cx="14677" cy="201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53" y="6261"/>
              <a:ext cx="14185" cy="1896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997710" y="2672715"/>
            <a:ext cx="2030730" cy="53086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88460" y="3306445"/>
            <a:ext cx="1040765" cy="43200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6205" y="1534795"/>
            <a:ext cx="9418955" cy="37877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34845" y="3279775"/>
            <a:ext cx="2067560" cy="59372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74010" y="4695190"/>
            <a:ext cx="1128395" cy="44259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1280"/>
          <a:stretch>
            <a:fillRect/>
          </a:stretch>
        </p:blipFill>
        <p:spPr>
          <a:xfrm>
            <a:off x="1431925" y="673735"/>
            <a:ext cx="9327515" cy="55822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47875" y="2627630"/>
            <a:ext cx="666115" cy="3429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24325" y="3293745"/>
            <a:ext cx="904240" cy="3429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34490" y="563245"/>
            <a:ext cx="9180195" cy="5877560"/>
            <a:chOff x="2265" y="1116"/>
            <a:chExt cx="14928" cy="97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65" y="1116"/>
              <a:ext cx="14929" cy="378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87" y="4896"/>
              <a:ext cx="6169" cy="596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35100" y="1257300"/>
            <a:ext cx="9403080" cy="4518660"/>
            <a:chOff x="2195" y="3984"/>
            <a:chExt cx="14808" cy="71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95" y="3984"/>
              <a:ext cx="14809" cy="283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70" y="6816"/>
              <a:ext cx="5460" cy="428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12215" y="1662430"/>
            <a:ext cx="9311640" cy="3794760"/>
            <a:chOff x="2267" y="3888"/>
            <a:chExt cx="14664" cy="59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67" y="3888"/>
              <a:ext cx="14665" cy="302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11" y="6912"/>
              <a:ext cx="6373" cy="295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61135" y="1630680"/>
            <a:ext cx="9433560" cy="4039235"/>
            <a:chOff x="2171" y="4440"/>
            <a:chExt cx="14856" cy="63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71" y="4440"/>
              <a:ext cx="14857" cy="192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46" y="6481"/>
              <a:ext cx="6289" cy="432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6445" y="2553335"/>
            <a:ext cx="10781030" cy="1234440"/>
            <a:chOff x="800" y="4054"/>
            <a:chExt cx="16978" cy="19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0" y="4054"/>
              <a:ext cx="696" cy="194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2" y="4636"/>
              <a:ext cx="16357" cy="78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0055" y="1866900"/>
            <a:ext cx="8771255" cy="3124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393305" y="3817620"/>
            <a:ext cx="1579880" cy="44259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9575" y="1138555"/>
            <a:ext cx="8832215" cy="45802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16015" y="3952875"/>
            <a:ext cx="1116330" cy="4178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98725" y="5153660"/>
            <a:ext cx="1241425" cy="49276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9585" y="2125980"/>
            <a:ext cx="8672195" cy="26060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100195" y="2773045"/>
            <a:ext cx="1241425" cy="46799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37535" y="3962400"/>
            <a:ext cx="963295" cy="55562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4815" y="2510790"/>
            <a:ext cx="8801735" cy="18364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69300" y="3190240"/>
            <a:ext cx="1704975" cy="4305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635" y="1130935"/>
            <a:ext cx="9396095" cy="459549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67170" y="2597785"/>
            <a:ext cx="1142365" cy="4305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34515" y="3202940"/>
            <a:ext cx="803910" cy="49276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34515" y="3890010"/>
            <a:ext cx="1942465" cy="46799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38955" y="4452620"/>
            <a:ext cx="1304290" cy="5803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5255" y="2167890"/>
            <a:ext cx="9380855" cy="2522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755" y="1737360"/>
            <a:ext cx="8999855" cy="33832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59990" y="2436495"/>
            <a:ext cx="1304290" cy="53022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47925" y="4389120"/>
            <a:ext cx="1304290" cy="5803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6715" y="1161415"/>
            <a:ext cx="8877935" cy="453453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79920" y="2621280"/>
            <a:ext cx="666115" cy="3429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93355" y="4561840"/>
            <a:ext cx="1403985" cy="40576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6245" y="2407920"/>
            <a:ext cx="8778875" cy="20421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868285" y="3221355"/>
            <a:ext cx="978535" cy="4305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2385" y="1623060"/>
            <a:ext cx="9586595" cy="36118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412490" y="3614420"/>
            <a:ext cx="1090930" cy="51816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97405" y="4429125"/>
            <a:ext cx="753110" cy="3810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9240" y="751840"/>
            <a:ext cx="11647805" cy="5643880"/>
            <a:chOff x="800" y="727"/>
            <a:chExt cx="28862" cy="95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0" y="4054"/>
              <a:ext cx="696" cy="194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96" y="727"/>
              <a:ext cx="28166" cy="9541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215255" y="2640330"/>
            <a:ext cx="666115" cy="3429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80910" y="2640330"/>
            <a:ext cx="427990" cy="3429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18860" y="3257550"/>
            <a:ext cx="666115" cy="3429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32570" y="1963420"/>
            <a:ext cx="666115" cy="44259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90160" y="5142865"/>
            <a:ext cx="666115" cy="3429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14795" y="5142865"/>
            <a:ext cx="666115" cy="3429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70010" y="4541520"/>
            <a:ext cx="666115" cy="3429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315960" y="5744845"/>
            <a:ext cx="666115" cy="3429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897870" y="3870960"/>
            <a:ext cx="666115" cy="40449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7485" y="2605405"/>
            <a:ext cx="11774170" cy="1647190"/>
            <a:chOff x="800" y="4054"/>
            <a:chExt cx="28718" cy="28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0" y="4054"/>
              <a:ext cx="696" cy="194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96" y="4054"/>
              <a:ext cx="28022" cy="282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6690" y="1385570"/>
            <a:ext cx="11824335" cy="4476750"/>
            <a:chOff x="800" y="2052"/>
            <a:chExt cx="28814" cy="73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0" y="4054"/>
              <a:ext cx="696" cy="194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96" y="2052"/>
              <a:ext cx="28118" cy="734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9555" y="1025525"/>
            <a:ext cx="11706860" cy="5031740"/>
            <a:chOff x="800" y="1388"/>
            <a:chExt cx="28238" cy="85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0" y="4054"/>
              <a:ext cx="696" cy="194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96" y="1388"/>
              <a:ext cx="27542" cy="8509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379210" y="1300480"/>
            <a:ext cx="1141095" cy="3924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38520" y="2513965"/>
            <a:ext cx="666115" cy="38036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58960" y="2450465"/>
            <a:ext cx="852170" cy="44577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30085" y="3043555"/>
            <a:ext cx="1016000" cy="48768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21240" y="3178175"/>
            <a:ext cx="666115" cy="3429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59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59</vt:i4>
      </vt:variant>
    </vt:vector>
  </HeadingPairs>
  <TitlesOfParts>
    <vt:vector size="61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24</cp:revision>
  <dcterms:created xsi:type="dcterms:W3CDTF">2019-03-05T07:06:00Z</dcterms:created>
  <dcterms:modified xsi:type="dcterms:W3CDTF">2020-01-13T14:01:42Z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