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heme/theme7.xml" ContentType="application/vnd.openxmlformats-officedocument.theme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notesSlides/notesSlide1.xml" ContentType="application/vnd.openxmlformats-officedocument.presentationml.notesSlide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67" r:id="rId2"/>
    <p:sldMasterId id="2147483809" r:id="rId3"/>
    <p:sldMasterId id="2147483822" r:id="rId4"/>
    <p:sldMasterId id="2147483834" r:id="rId5"/>
    <p:sldMasterId id="2147483858" r:id="rId6"/>
  </p:sldMasterIdLst>
  <p:notesMasterIdLst>
    <p:notesMasterId r:id="rId50"/>
  </p:notesMasterIdLst>
  <p:sldIdLst>
    <p:sldId id="937" r:id="rId7"/>
    <p:sldId id="430" r:id="rId8"/>
    <p:sldId id="421" r:id="rId9"/>
    <p:sldId id="299" r:id="rId10"/>
    <p:sldId id="419" r:id="rId11"/>
    <p:sldId id="408" r:id="rId12"/>
    <p:sldId id="256" r:id="rId13"/>
    <p:sldId id="629" r:id="rId14"/>
    <p:sldId id="630" r:id="rId15"/>
    <p:sldId id="416" r:id="rId16"/>
    <p:sldId id="847" r:id="rId17"/>
    <p:sldId id="628" r:id="rId18"/>
    <p:sldId id="1190" r:id="rId19"/>
    <p:sldId id="432" r:id="rId20"/>
    <p:sldId id="257" r:id="rId21"/>
    <p:sldId id="258" r:id="rId22"/>
    <p:sldId id="655" r:id="rId23"/>
    <p:sldId id="932" r:id="rId24"/>
    <p:sldId id="418" r:id="rId25"/>
    <p:sldId id="413" r:id="rId26"/>
    <p:sldId id="414" r:id="rId27"/>
    <p:sldId id="1192" r:id="rId28"/>
    <p:sldId id="417" r:id="rId29"/>
    <p:sldId id="1187" r:id="rId30"/>
    <p:sldId id="656" r:id="rId31"/>
    <p:sldId id="1191" r:id="rId32"/>
    <p:sldId id="424" r:id="rId33"/>
    <p:sldId id="431" r:id="rId34"/>
    <p:sldId id="425" r:id="rId35"/>
    <p:sldId id="1178" r:id="rId36"/>
    <p:sldId id="949" r:id="rId37"/>
    <p:sldId id="1180" r:id="rId38"/>
    <p:sldId id="652" r:id="rId39"/>
    <p:sldId id="654" r:id="rId40"/>
    <p:sldId id="653" r:id="rId41"/>
    <p:sldId id="1181" r:id="rId42"/>
    <p:sldId id="933" r:id="rId43"/>
    <p:sldId id="1201" r:id="rId44"/>
    <p:sldId id="1200" r:id="rId45"/>
    <p:sldId id="1195" r:id="rId46"/>
    <p:sldId id="1196" r:id="rId47"/>
    <p:sldId id="1197" r:id="rId48"/>
    <p:sldId id="1198" r:id="rId49"/>
  </p:sldIdLst>
  <p:sldSz cx="12192000" cy="6858000"/>
  <p:notesSz cx="6858000" cy="9144000"/>
  <p:custDataLst>
    <p:tags r:id="rId51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79" autoAdjust="0"/>
    <p:restoredTop sz="94660"/>
  </p:normalViewPr>
  <p:slideViewPr>
    <p:cSldViewPr showGuides="1">
      <p:cViewPr varScale="1">
        <p:scale>
          <a:sx n="81" d="100"/>
          <a:sy n="81" d="100"/>
        </p:scale>
        <p:origin x="130" y="77"/>
      </p:cViewPr>
      <p:guideLst>
        <p:guide orient="horz" pos="2160"/>
        <p:guide pos="38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microsoft.com/office/2016/11/relationships/changesInfo" Target="changesInfos/changesInfo1.xml"/><Relationship Id="rId8" Type="http://schemas.openxmlformats.org/officeDocument/2006/relationships/slide" Target="slides/slide2.xml"/><Relationship Id="rId51" Type="http://schemas.openxmlformats.org/officeDocument/2006/relationships/tags" Target="tags/tag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C3135E0E-10FB-4E02-86B1-AD2CA7F3E480}"/>
    <pc:docChg chg="addSld delSld modSld sldOrd">
      <pc:chgData name="man sci" userId="49ae2bbd3020a361" providerId="LiveId" clId="{C3135E0E-10FB-4E02-86B1-AD2CA7F3E480}" dt="2025-05-29T15:25:39.598" v="7" actId="47"/>
      <pc:docMkLst>
        <pc:docMk/>
      </pc:docMkLst>
      <pc:sldChg chg="del">
        <pc:chgData name="man sci" userId="49ae2bbd3020a361" providerId="LiveId" clId="{C3135E0E-10FB-4E02-86B1-AD2CA7F3E480}" dt="2025-05-29T15:25:31.273" v="2" actId="47"/>
        <pc:sldMkLst>
          <pc:docMk/>
          <pc:sldMk cId="3173473963" sldId="927"/>
        </pc:sldMkLst>
      </pc:sldChg>
      <pc:sldChg chg="add ord">
        <pc:chgData name="man sci" userId="49ae2bbd3020a361" providerId="LiveId" clId="{C3135E0E-10FB-4E02-86B1-AD2CA7F3E480}" dt="2025-05-29T15:25:38.314" v="6"/>
        <pc:sldMkLst>
          <pc:docMk/>
          <pc:sldMk cId="1218426439" sldId="933"/>
        </pc:sldMkLst>
      </pc:sldChg>
      <pc:sldChg chg="modSp add mod">
        <pc:chgData name="man sci" userId="49ae2bbd3020a361" providerId="LiveId" clId="{C3135E0E-10FB-4E02-86B1-AD2CA7F3E480}" dt="2025-05-29T15:25:29.272" v="1"/>
        <pc:sldMkLst>
          <pc:docMk/>
          <pc:sldMk cId="278422708" sldId="937"/>
        </pc:sldMkLst>
      </pc:sldChg>
      <pc:sldChg chg="del">
        <pc:chgData name="man sci" userId="49ae2bbd3020a361" providerId="LiveId" clId="{C3135E0E-10FB-4E02-86B1-AD2CA7F3E480}" dt="2025-05-29T15:25:39.598" v="7" actId="47"/>
        <pc:sldMkLst>
          <pc:docMk/>
          <pc:sldMk cId="2863751884" sldId="1199"/>
        </pc:sldMkLst>
      </pc:sldChg>
    </pc:docChg>
  </pc:docChgLst>
  <pc:docChgLst>
    <pc:chgData name="man sci" userId="49ae2bbd3020a361" providerId="LiveId" clId="{42FA21BA-9B8B-4E35-AFBA-FE452AE2BDF5}"/>
    <pc:docChg chg="addSld modSld">
      <pc:chgData name="man sci" userId="49ae2bbd3020a361" providerId="LiveId" clId="{42FA21BA-9B8B-4E35-AFBA-FE452AE2BDF5}" dt="2025-08-06T03:28:58.240" v="0"/>
      <pc:docMkLst>
        <pc:docMk/>
      </pc:docMkLst>
      <pc:sldChg chg="add">
        <pc:chgData name="man sci" userId="49ae2bbd3020a361" providerId="LiveId" clId="{42FA21BA-9B8B-4E35-AFBA-FE452AE2BDF5}" dt="2025-08-06T03:28:58.240" v="0"/>
        <pc:sldMkLst>
          <pc:docMk/>
          <pc:sldMk cId="1673023965" sldId="939"/>
        </pc:sldMkLst>
      </pc:sldChg>
      <pc:sldChg chg="add">
        <pc:chgData name="man sci" userId="49ae2bbd3020a361" providerId="LiveId" clId="{42FA21BA-9B8B-4E35-AFBA-FE452AE2BDF5}" dt="2025-08-06T03:28:58.240" v="0"/>
        <pc:sldMkLst>
          <pc:docMk/>
          <pc:sldMk cId="1958774835" sldId="940"/>
        </pc:sldMkLst>
      </pc:sldChg>
    </pc:docChg>
  </pc:docChgLst>
  <pc:docChgLst>
    <pc:chgData name="man sci" userId="49ae2bbd3020a361" providerId="LiveId" clId="{9F01545F-4A3A-4DC0-86FA-E51D68C376E5}"/>
    <pc:docChg chg="undo custSel addSld delSld modSld sldOrd delMainMaster">
      <pc:chgData name="man sci" userId="49ae2bbd3020a361" providerId="LiveId" clId="{9F01545F-4A3A-4DC0-86FA-E51D68C376E5}" dt="2024-12-12T09:45:14.169" v="2381" actId="47"/>
      <pc:docMkLst>
        <pc:docMk/>
      </pc:docMkLst>
      <pc:sldChg chg="addSp delSp modSp mod setBg modAnim">
        <pc:chgData name="man sci" userId="49ae2bbd3020a361" providerId="LiveId" clId="{9F01545F-4A3A-4DC0-86FA-E51D68C376E5}" dt="2024-12-10T07:53:22.292" v="1546"/>
        <pc:sldMkLst>
          <pc:docMk/>
          <pc:sldMk cId="0" sldId="256"/>
        </pc:sldMkLst>
      </pc:sldChg>
      <pc:sldChg chg="addSp delSp modSp mod setBg delAnim modAnim">
        <pc:chgData name="man sci" userId="49ae2bbd3020a361" providerId="LiveId" clId="{9F01545F-4A3A-4DC0-86FA-E51D68C376E5}" dt="2024-12-10T04:10:10.506" v="881" actId="1076"/>
        <pc:sldMkLst>
          <pc:docMk/>
          <pc:sldMk cId="0" sldId="257"/>
        </pc:sldMkLst>
      </pc:sldChg>
      <pc:sldChg chg="addSp delSp modSp mod setBg modAnim">
        <pc:chgData name="man sci" userId="49ae2bbd3020a361" providerId="LiveId" clId="{9F01545F-4A3A-4DC0-86FA-E51D68C376E5}" dt="2024-12-10T09:07:12.410" v="2141" actId="1035"/>
        <pc:sldMkLst>
          <pc:docMk/>
          <pc:sldMk cId="0" sldId="258"/>
        </pc:sldMkLst>
      </pc:sldChg>
      <pc:sldChg chg="delSp modSp mod setBg modAnim">
        <pc:chgData name="man sci" userId="49ae2bbd3020a361" providerId="LiveId" clId="{9F01545F-4A3A-4DC0-86FA-E51D68C376E5}" dt="2024-12-10T07:40:35.814" v="1438"/>
        <pc:sldMkLst>
          <pc:docMk/>
          <pc:sldMk cId="0" sldId="299"/>
        </pc:sldMkLst>
      </pc:sldChg>
      <pc:sldChg chg="del setBg">
        <pc:chgData name="man sci" userId="49ae2bbd3020a361" providerId="LiveId" clId="{9F01545F-4A3A-4DC0-86FA-E51D68C376E5}" dt="2024-12-10T09:10:33.338" v="2144" actId="47"/>
        <pc:sldMkLst>
          <pc:docMk/>
          <pc:sldMk cId="722218696" sldId="405"/>
        </pc:sldMkLst>
      </pc:sldChg>
      <pc:sldChg chg="addSp delSp modSp setBg modAnim">
        <pc:chgData name="man sci" userId="49ae2bbd3020a361" providerId="LiveId" clId="{9F01545F-4A3A-4DC0-86FA-E51D68C376E5}" dt="2024-12-11T01:49:45.678" v="2257"/>
        <pc:sldMkLst>
          <pc:docMk/>
          <pc:sldMk cId="968279120" sldId="408"/>
        </pc:sldMkLst>
      </pc:sldChg>
      <pc:sldChg chg="modSp mod setBg">
        <pc:chgData name="man sci" userId="49ae2bbd3020a361" providerId="LiveId" clId="{9F01545F-4A3A-4DC0-86FA-E51D68C376E5}" dt="2024-12-10T04:12:56.731" v="923" actId="1076"/>
        <pc:sldMkLst>
          <pc:docMk/>
          <pc:sldMk cId="0" sldId="413"/>
        </pc:sldMkLst>
      </pc:sldChg>
      <pc:sldChg chg="addSp delSp modSp mod setBg delAnim modAnim">
        <pc:chgData name="man sci" userId="49ae2bbd3020a361" providerId="LiveId" clId="{9F01545F-4A3A-4DC0-86FA-E51D68C376E5}" dt="2024-12-12T03:12:41.222" v="2362" actId="12788"/>
        <pc:sldMkLst>
          <pc:docMk/>
          <pc:sldMk cId="0" sldId="414"/>
        </pc:sldMkLst>
      </pc:sldChg>
      <pc:sldChg chg="addSp delSp modSp mod setBg modAnim">
        <pc:chgData name="man sci" userId="49ae2bbd3020a361" providerId="LiveId" clId="{9F01545F-4A3A-4DC0-86FA-E51D68C376E5}" dt="2024-12-10T07:56:03.262" v="1560"/>
        <pc:sldMkLst>
          <pc:docMk/>
          <pc:sldMk cId="0" sldId="416"/>
        </pc:sldMkLst>
      </pc:sldChg>
      <pc:sldChg chg="addSp delSp modSp mod setBg">
        <pc:chgData name="man sci" userId="49ae2bbd3020a361" providerId="LiveId" clId="{9F01545F-4A3A-4DC0-86FA-E51D68C376E5}" dt="2024-12-10T07:26:02.227" v="1399"/>
        <pc:sldMkLst>
          <pc:docMk/>
          <pc:sldMk cId="0" sldId="417"/>
        </pc:sldMkLst>
      </pc:sldChg>
      <pc:sldChg chg="addSp delSp modSp mod ord setBg modAnim">
        <pc:chgData name="man sci" userId="49ae2bbd3020a361" providerId="LiveId" clId="{9F01545F-4A3A-4DC0-86FA-E51D68C376E5}" dt="2024-12-10T04:17:04.078" v="974"/>
        <pc:sldMkLst>
          <pc:docMk/>
          <pc:sldMk cId="0" sldId="418"/>
        </pc:sldMkLst>
      </pc:sldChg>
      <pc:sldChg chg="addSp delSp modSp mod setBg modAnim">
        <pc:chgData name="man sci" userId="49ae2bbd3020a361" providerId="LiveId" clId="{9F01545F-4A3A-4DC0-86FA-E51D68C376E5}" dt="2024-12-10T09:14:44.404" v="2145"/>
        <pc:sldMkLst>
          <pc:docMk/>
          <pc:sldMk cId="0" sldId="419"/>
        </pc:sldMkLst>
      </pc:sldChg>
      <pc:sldChg chg="add del">
        <pc:chgData name="man sci" userId="49ae2bbd3020a361" providerId="LiveId" clId="{9F01545F-4A3A-4DC0-86FA-E51D68C376E5}" dt="2024-12-09T01:45:53.070" v="40" actId="2696"/>
        <pc:sldMkLst>
          <pc:docMk/>
          <pc:sldMk cId="325978534" sldId="421"/>
        </pc:sldMkLst>
      </pc:sldChg>
      <pc:sldChg chg="del setBg">
        <pc:chgData name="man sci" userId="49ae2bbd3020a361" providerId="LiveId" clId="{9F01545F-4A3A-4DC0-86FA-E51D68C376E5}" dt="2024-12-09T01:45:21.612" v="37" actId="2696"/>
        <pc:sldMkLst>
          <pc:docMk/>
          <pc:sldMk cId="1392011921" sldId="421"/>
        </pc:sldMkLst>
      </pc:sldChg>
      <pc:sldChg chg="addSp delSp modSp add mod setBg modAnim">
        <pc:chgData name="man sci" userId="49ae2bbd3020a361" providerId="LiveId" clId="{9F01545F-4A3A-4DC0-86FA-E51D68C376E5}" dt="2024-12-10T07:39:57.484" v="1437"/>
        <pc:sldMkLst>
          <pc:docMk/>
          <pc:sldMk cId="4037914976" sldId="421"/>
        </pc:sldMkLst>
      </pc:sldChg>
      <pc:sldChg chg="del setBg">
        <pc:chgData name="man sci" userId="49ae2bbd3020a361" providerId="LiveId" clId="{9F01545F-4A3A-4DC0-86FA-E51D68C376E5}" dt="2024-12-09T01:45:34.770" v="39" actId="47"/>
        <pc:sldMkLst>
          <pc:docMk/>
          <pc:sldMk cId="3476495168" sldId="422"/>
        </pc:sldMkLst>
      </pc:sldChg>
      <pc:sldChg chg="modSp add">
        <pc:chgData name="man sci" userId="49ae2bbd3020a361" providerId="LiveId" clId="{9F01545F-4A3A-4DC0-86FA-E51D68C376E5}" dt="2024-12-10T08:57:45.112" v="2041" actId="255"/>
        <pc:sldMkLst>
          <pc:docMk/>
          <pc:sldMk cId="2400611285" sldId="424"/>
        </pc:sldMkLst>
      </pc:sldChg>
      <pc:sldChg chg="del setBg">
        <pc:chgData name="man sci" userId="49ae2bbd3020a361" providerId="LiveId" clId="{9F01545F-4A3A-4DC0-86FA-E51D68C376E5}" dt="2024-12-09T01:44:54.936" v="35" actId="2696"/>
        <pc:sldMkLst>
          <pc:docMk/>
          <pc:sldMk cId="3792133092" sldId="424"/>
        </pc:sldMkLst>
      </pc:sldChg>
      <pc:sldChg chg="del setBg">
        <pc:chgData name="man sci" userId="49ae2bbd3020a361" providerId="LiveId" clId="{9F01545F-4A3A-4DC0-86FA-E51D68C376E5}" dt="2024-12-09T01:44:54.936" v="35" actId="2696"/>
        <pc:sldMkLst>
          <pc:docMk/>
          <pc:sldMk cId="2489457495" sldId="425"/>
        </pc:sldMkLst>
      </pc:sldChg>
      <pc:sldChg chg="addSp delSp modSp add mod modAnim">
        <pc:chgData name="man sci" userId="49ae2bbd3020a361" providerId="LiveId" clId="{9F01545F-4A3A-4DC0-86FA-E51D68C376E5}" dt="2024-12-12T04:15:08.909" v="2365" actId="1076"/>
        <pc:sldMkLst>
          <pc:docMk/>
          <pc:sldMk cId="4082899509" sldId="425"/>
        </pc:sldMkLst>
      </pc:sldChg>
      <pc:sldChg chg="modSp add del mod modAnim">
        <pc:chgData name="man sci" userId="49ae2bbd3020a361" providerId="LiveId" clId="{9F01545F-4A3A-4DC0-86FA-E51D68C376E5}" dt="2024-12-12T03:09:51.661" v="2301" actId="47"/>
        <pc:sldMkLst>
          <pc:docMk/>
          <pc:sldMk cId="1291967425" sldId="426"/>
        </pc:sldMkLst>
      </pc:sldChg>
      <pc:sldChg chg="del setBg">
        <pc:chgData name="man sci" userId="49ae2bbd3020a361" providerId="LiveId" clId="{9F01545F-4A3A-4DC0-86FA-E51D68C376E5}" dt="2024-12-09T01:44:54.936" v="35" actId="2696"/>
        <pc:sldMkLst>
          <pc:docMk/>
          <pc:sldMk cId="2216988886" sldId="426"/>
        </pc:sldMkLst>
      </pc:sldChg>
      <pc:sldChg chg="addSp delSp modSp add del mod modAnim">
        <pc:chgData name="man sci" userId="49ae2bbd3020a361" providerId="LiveId" clId="{9F01545F-4A3A-4DC0-86FA-E51D68C376E5}" dt="2024-12-12T03:09:51.661" v="2301" actId="47"/>
        <pc:sldMkLst>
          <pc:docMk/>
          <pc:sldMk cId="644331645" sldId="427"/>
        </pc:sldMkLst>
      </pc:sldChg>
      <pc:sldChg chg="del setBg">
        <pc:chgData name="man sci" userId="49ae2bbd3020a361" providerId="LiveId" clId="{9F01545F-4A3A-4DC0-86FA-E51D68C376E5}" dt="2024-12-09T01:44:54.936" v="35" actId="2696"/>
        <pc:sldMkLst>
          <pc:docMk/>
          <pc:sldMk cId="2046417353" sldId="427"/>
        </pc:sldMkLst>
      </pc:sldChg>
      <pc:sldChg chg="addSp delSp modSp add del mod modAnim">
        <pc:chgData name="man sci" userId="49ae2bbd3020a361" providerId="LiveId" clId="{9F01545F-4A3A-4DC0-86FA-E51D68C376E5}" dt="2024-12-12T03:09:51.661" v="2301" actId="47"/>
        <pc:sldMkLst>
          <pc:docMk/>
          <pc:sldMk cId="2229596841" sldId="428"/>
        </pc:sldMkLst>
      </pc:sldChg>
      <pc:sldChg chg="del setBg">
        <pc:chgData name="man sci" userId="49ae2bbd3020a361" providerId="LiveId" clId="{9F01545F-4A3A-4DC0-86FA-E51D68C376E5}" dt="2024-12-09T01:44:54.936" v="35" actId="2696"/>
        <pc:sldMkLst>
          <pc:docMk/>
          <pc:sldMk cId="2443502397" sldId="428"/>
        </pc:sldMkLst>
      </pc:sldChg>
      <pc:sldChg chg="addSp delSp modSp add del mod modAnim">
        <pc:chgData name="man sci" userId="49ae2bbd3020a361" providerId="LiveId" clId="{9F01545F-4A3A-4DC0-86FA-E51D68C376E5}" dt="2024-12-12T03:09:51.661" v="2301" actId="47"/>
        <pc:sldMkLst>
          <pc:docMk/>
          <pc:sldMk cId="1091118328" sldId="429"/>
        </pc:sldMkLst>
      </pc:sldChg>
      <pc:sldChg chg="del setBg">
        <pc:chgData name="man sci" userId="49ae2bbd3020a361" providerId="LiveId" clId="{9F01545F-4A3A-4DC0-86FA-E51D68C376E5}" dt="2024-12-09T01:44:54.936" v="35" actId="2696"/>
        <pc:sldMkLst>
          <pc:docMk/>
          <pc:sldMk cId="1380441662" sldId="429"/>
        </pc:sldMkLst>
      </pc:sldChg>
      <pc:sldChg chg="modSp setBg">
        <pc:chgData name="man sci" userId="49ae2bbd3020a361" providerId="LiveId" clId="{9F01545F-4A3A-4DC0-86FA-E51D68C376E5}" dt="2024-12-10T08:58:08.161" v="2043" actId="255"/>
        <pc:sldMkLst>
          <pc:docMk/>
          <pc:sldMk cId="2457037671" sldId="430"/>
        </pc:sldMkLst>
      </pc:sldChg>
      <pc:sldChg chg="setBg">
        <pc:chgData name="man sci" userId="49ae2bbd3020a361" providerId="LiveId" clId="{9F01545F-4A3A-4DC0-86FA-E51D68C376E5}" dt="2024-12-09T01:25:47.126" v="5"/>
        <pc:sldMkLst>
          <pc:docMk/>
          <pc:sldMk cId="681721877" sldId="431"/>
        </pc:sldMkLst>
      </pc:sldChg>
      <pc:sldChg chg="addSp delSp modSp mod delAnim modAnim">
        <pc:chgData name="man sci" userId="49ae2bbd3020a361" providerId="LiveId" clId="{9F01545F-4A3A-4DC0-86FA-E51D68C376E5}" dt="2024-12-10T08:50:13.379" v="1978" actId="1076"/>
        <pc:sldMkLst>
          <pc:docMk/>
          <pc:sldMk cId="2044504557" sldId="431"/>
        </pc:sldMkLst>
      </pc:sldChg>
      <pc:sldChg chg="modSp setBg">
        <pc:chgData name="man sci" userId="49ae2bbd3020a361" providerId="LiveId" clId="{9F01545F-4A3A-4DC0-86FA-E51D68C376E5}" dt="2024-12-10T08:57:55.794" v="2042" actId="255"/>
        <pc:sldMkLst>
          <pc:docMk/>
          <pc:sldMk cId="1210915122" sldId="432"/>
        </pc:sldMkLst>
      </pc:sldChg>
      <pc:sldChg chg="addSp delSp modSp mod setBg modAnim">
        <pc:chgData name="man sci" userId="49ae2bbd3020a361" providerId="LiveId" clId="{9F01545F-4A3A-4DC0-86FA-E51D68C376E5}" dt="2024-12-10T09:19:06.366" v="2148" actId="1038"/>
        <pc:sldMkLst>
          <pc:docMk/>
          <pc:sldMk cId="3675990308" sldId="628"/>
        </pc:sldMkLst>
      </pc:sldChg>
      <pc:sldChg chg="addSp delSp modSp mod setBg delAnim modAnim">
        <pc:chgData name="man sci" userId="49ae2bbd3020a361" providerId="LiveId" clId="{9F01545F-4A3A-4DC0-86FA-E51D68C376E5}" dt="2024-12-10T04:04:20.034" v="827"/>
        <pc:sldMkLst>
          <pc:docMk/>
          <pc:sldMk cId="1074160072" sldId="629"/>
        </pc:sldMkLst>
      </pc:sldChg>
      <pc:sldChg chg="addSp delSp modSp mod setBg">
        <pc:chgData name="man sci" userId="49ae2bbd3020a361" providerId="LiveId" clId="{9F01545F-4A3A-4DC0-86FA-E51D68C376E5}" dt="2024-12-10T08:55:27.740" v="2037" actId="1076"/>
        <pc:sldMkLst>
          <pc:docMk/>
          <pc:sldMk cId="3221623308" sldId="630"/>
        </pc:sldMkLst>
      </pc:sldChg>
      <pc:sldChg chg="add">
        <pc:chgData name="man sci" userId="49ae2bbd3020a361" providerId="LiveId" clId="{9F01545F-4A3A-4DC0-86FA-E51D68C376E5}" dt="2024-12-09T01:44:58.880" v="36"/>
        <pc:sldMkLst>
          <pc:docMk/>
          <pc:sldMk cId="3181011700" sldId="631"/>
        </pc:sldMkLst>
      </pc:sldChg>
      <pc:sldChg chg="del">
        <pc:chgData name="man sci" userId="49ae2bbd3020a361" providerId="LiveId" clId="{9F01545F-4A3A-4DC0-86FA-E51D68C376E5}" dt="2024-12-10T09:10:33.338" v="2144" actId="47"/>
        <pc:sldMkLst>
          <pc:docMk/>
          <pc:sldMk cId="3553446560" sldId="631"/>
        </pc:sldMkLst>
      </pc:sldChg>
      <pc:sldChg chg="del ord setBg">
        <pc:chgData name="man sci" userId="49ae2bbd3020a361" providerId="LiveId" clId="{9F01545F-4A3A-4DC0-86FA-E51D68C376E5}" dt="2024-12-09T01:44:54.936" v="35" actId="2696"/>
        <pc:sldMkLst>
          <pc:docMk/>
          <pc:sldMk cId="4085438911" sldId="631"/>
        </pc:sldMkLst>
      </pc:sldChg>
      <pc:sldChg chg="addSp delSp modSp add mod setBg modAnim">
        <pc:chgData name="man sci" userId="49ae2bbd3020a361" providerId="LiveId" clId="{9F01545F-4A3A-4DC0-86FA-E51D68C376E5}" dt="2024-12-10T08:53:10.658" v="2015" actId="1076"/>
        <pc:sldMkLst>
          <pc:docMk/>
          <pc:sldMk cId="1171322775" sldId="652"/>
        </pc:sldMkLst>
      </pc:sldChg>
      <pc:sldChg chg="del setBg">
        <pc:chgData name="man sci" userId="49ae2bbd3020a361" providerId="LiveId" clId="{9F01545F-4A3A-4DC0-86FA-E51D68C376E5}" dt="2024-12-09T01:46:38.598" v="42" actId="2696"/>
        <pc:sldMkLst>
          <pc:docMk/>
          <pc:sldMk cId="2219119668" sldId="652"/>
        </pc:sldMkLst>
      </pc:sldChg>
      <pc:sldChg chg="del setBg">
        <pc:chgData name="man sci" userId="49ae2bbd3020a361" providerId="LiveId" clId="{9F01545F-4A3A-4DC0-86FA-E51D68C376E5}" dt="2024-12-09T01:46:38.598" v="42" actId="2696"/>
        <pc:sldMkLst>
          <pc:docMk/>
          <pc:sldMk cId="2961914923" sldId="653"/>
        </pc:sldMkLst>
      </pc:sldChg>
      <pc:sldChg chg="addSp delSp modSp add mod setBg">
        <pc:chgData name="man sci" userId="49ae2bbd3020a361" providerId="LiveId" clId="{9F01545F-4A3A-4DC0-86FA-E51D68C376E5}" dt="2024-12-12T04:15:44.001" v="2367" actId="1076"/>
        <pc:sldMkLst>
          <pc:docMk/>
          <pc:sldMk cId="3236288716" sldId="653"/>
        </pc:sldMkLst>
      </pc:sldChg>
      <pc:sldChg chg="addSp delSp modSp mod ord setBg">
        <pc:chgData name="man sci" userId="49ae2bbd3020a361" providerId="LiveId" clId="{9F01545F-4A3A-4DC0-86FA-E51D68C376E5}" dt="2024-12-10T08:53:27.350" v="2021" actId="1076"/>
        <pc:sldMkLst>
          <pc:docMk/>
          <pc:sldMk cId="3959634844" sldId="654"/>
        </pc:sldMkLst>
      </pc:sldChg>
      <pc:sldChg chg="setBg modAnim">
        <pc:chgData name="man sci" userId="49ae2bbd3020a361" providerId="LiveId" clId="{9F01545F-4A3A-4DC0-86FA-E51D68C376E5}" dt="2024-12-10T08:15:34.472" v="1746"/>
        <pc:sldMkLst>
          <pc:docMk/>
          <pc:sldMk cId="0" sldId="655"/>
        </pc:sldMkLst>
      </pc:sldChg>
      <pc:sldChg chg="addSp delSp modSp mod setBg modAnim">
        <pc:chgData name="man sci" userId="49ae2bbd3020a361" providerId="LiveId" clId="{9F01545F-4A3A-4DC0-86FA-E51D68C376E5}" dt="2024-12-10T09:23:53.040" v="2153"/>
        <pc:sldMkLst>
          <pc:docMk/>
          <pc:sldMk cId="32009403" sldId="656"/>
        </pc:sldMkLst>
      </pc:sldChg>
      <pc:sldChg chg="del setBg">
        <pc:chgData name="man sci" userId="49ae2bbd3020a361" providerId="LiveId" clId="{9F01545F-4A3A-4DC0-86FA-E51D68C376E5}" dt="2024-12-10T09:10:33.338" v="2144" actId="47"/>
        <pc:sldMkLst>
          <pc:docMk/>
          <pc:sldMk cId="2242171256" sldId="715"/>
        </pc:sldMkLst>
      </pc:sldChg>
      <pc:sldChg chg="del setBg">
        <pc:chgData name="man sci" userId="49ae2bbd3020a361" providerId="LiveId" clId="{9F01545F-4A3A-4DC0-86FA-E51D68C376E5}" dt="2024-12-10T09:10:33.338" v="2144" actId="47"/>
        <pc:sldMkLst>
          <pc:docMk/>
          <pc:sldMk cId="3352562526" sldId="819"/>
        </pc:sldMkLst>
      </pc:sldChg>
      <pc:sldChg chg="del setBg">
        <pc:chgData name="man sci" userId="49ae2bbd3020a361" providerId="LiveId" clId="{9F01545F-4A3A-4DC0-86FA-E51D68C376E5}" dt="2024-12-10T09:10:33.338" v="2144" actId="47"/>
        <pc:sldMkLst>
          <pc:docMk/>
          <pc:sldMk cId="608038033" sldId="824"/>
        </pc:sldMkLst>
      </pc:sldChg>
      <pc:sldChg chg="del setBg">
        <pc:chgData name="man sci" userId="49ae2bbd3020a361" providerId="LiveId" clId="{9F01545F-4A3A-4DC0-86FA-E51D68C376E5}" dt="2024-12-10T09:10:33.338" v="2144" actId="47"/>
        <pc:sldMkLst>
          <pc:docMk/>
          <pc:sldMk cId="2489749829" sldId="841"/>
        </pc:sldMkLst>
      </pc:sldChg>
      <pc:sldChg chg="del setBg">
        <pc:chgData name="man sci" userId="49ae2bbd3020a361" providerId="LiveId" clId="{9F01545F-4A3A-4DC0-86FA-E51D68C376E5}" dt="2024-12-10T09:10:33.338" v="2144" actId="47"/>
        <pc:sldMkLst>
          <pc:docMk/>
          <pc:sldMk cId="2035344044" sldId="842"/>
        </pc:sldMkLst>
      </pc:sldChg>
      <pc:sldChg chg="addSp modSp setBg">
        <pc:chgData name="man sci" userId="49ae2bbd3020a361" providerId="LiveId" clId="{9F01545F-4A3A-4DC0-86FA-E51D68C376E5}" dt="2024-12-10T06:50:28.470" v="978" actId="1076"/>
        <pc:sldMkLst>
          <pc:docMk/>
          <pc:sldMk cId="1090020275" sldId="847"/>
        </pc:sldMkLst>
      </pc:sldChg>
      <pc:sldChg chg="addSp modSp del mod setBg modAnim">
        <pc:chgData name="man sci" userId="49ae2bbd3020a361" providerId="LiveId" clId="{9F01545F-4A3A-4DC0-86FA-E51D68C376E5}" dt="2024-12-10T09:05:58.701" v="2138" actId="2696"/>
        <pc:sldMkLst>
          <pc:docMk/>
          <pc:sldMk cId="925842729" sldId="848"/>
        </pc:sldMkLst>
      </pc:sldChg>
      <pc:sldChg chg="delSp modSp mod setBg delAnim modAnim">
        <pc:chgData name="man sci" userId="49ae2bbd3020a361" providerId="LiveId" clId="{9F01545F-4A3A-4DC0-86FA-E51D68C376E5}" dt="2024-12-12T04:17:30.557" v="2374" actId="1076"/>
        <pc:sldMkLst>
          <pc:docMk/>
          <pc:sldMk cId="855840078" sldId="949"/>
        </pc:sldMkLst>
      </pc:sldChg>
      <pc:sldChg chg="setBg">
        <pc:chgData name="man sci" userId="49ae2bbd3020a361" providerId="LiveId" clId="{9F01545F-4A3A-4DC0-86FA-E51D68C376E5}" dt="2024-12-09T01:25:47.126" v="5"/>
        <pc:sldMkLst>
          <pc:docMk/>
          <pc:sldMk cId="2003068570" sldId="1178"/>
        </pc:sldMkLst>
      </pc:sldChg>
      <pc:sldChg chg="del setBg">
        <pc:chgData name="man sci" userId="49ae2bbd3020a361" providerId="LiveId" clId="{9F01545F-4A3A-4DC0-86FA-E51D68C376E5}" dt="2024-12-12T03:10:34.465" v="2302" actId="47"/>
        <pc:sldMkLst>
          <pc:docMk/>
          <pc:sldMk cId="2616719144" sldId="1179"/>
        </pc:sldMkLst>
      </pc:sldChg>
      <pc:sldChg chg="delSp modSp mod setBg delAnim modAnim">
        <pc:chgData name="man sci" userId="49ae2bbd3020a361" providerId="LiveId" clId="{9F01545F-4A3A-4DC0-86FA-E51D68C376E5}" dt="2024-12-12T04:18:33.351" v="2377" actId="1076"/>
        <pc:sldMkLst>
          <pc:docMk/>
          <pc:sldMk cId="1594911479" sldId="1180"/>
        </pc:sldMkLst>
      </pc:sldChg>
      <pc:sldChg chg="modSp mod ord setBg">
        <pc:chgData name="man sci" userId="49ae2bbd3020a361" providerId="LiveId" clId="{9F01545F-4A3A-4DC0-86FA-E51D68C376E5}" dt="2024-12-12T04:16:42.541" v="2372" actId="1076"/>
        <pc:sldMkLst>
          <pc:docMk/>
          <pc:sldMk cId="3182771623" sldId="1181"/>
        </pc:sldMkLst>
      </pc:sldChg>
      <pc:sldChg chg="new del">
        <pc:chgData name="man sci" userId="49ae2bbd3020a361" providerId="LiveId" clId="{9F01545F-4A3A-4DC0-86FA-E51D68C376E5}" dt="2024-12-09T01:44:54.936" v="35" actId="2696"/>
        <pc:sldMkLst>
          <pc:docMk/>
          <pc:sldMk cId="1733975167" sldId="1182"/>
        </pc:sldMkLst>
      </pc:sldChg>
      <pc:sldChg chg="addSp delSp modSp add del mod">
        <pc:chgData name="man sci" userId="49ae2bbd3020a361" providerId="LiveId" clId="{9F01545F-4A3A-4DC0-86FA-E51D68C376E5}" dt="2024-12-10T06:59:30.923" v="1050" actId="47"/>
        <pc:sldMkLst>
          <pc:docMk/>
          <pc:sldMk cId="2339075040" sldId="1182"/>
        </pc:sldMkLst>
      </pc:sldChg>
      <pc:sldChg chg="add del">
        <pc:chgData name="man sci" userId="49ae2bbd3020a361" providerId="LiveId" clId="{9F01545F-4A3A-4DC0-86FA-E51D68C376E5}" dt="2024-12-10T06:59:30.923" v="1050" actId="47"/>
        <pc:sldMkLst>
          <pc:docMk/>
          <pc:sldMk cId="1964764683" sldId="1183"/>
        </pc:sldMkLst>
      </pc:sldChg>
      <pc:sldChg chg="modSp add del mod">
        <pc:chgData name="man sci" userId="49ae2bbd3020a361" providerId="LiveId" clId="{9F01545F-4A3A-4DC0-86FA-E51D68C376E5}" dt="2024-12-09T01:44:54.936" v="35" actId="2696"/>
        <pc:sldMkLst>
          <pc:docMk/>
          <pc:sldMk cId="3773458527" sldId="1183"/>
        </pc:sldMkLst>
      </pc:sldChg>
      <pc:sldChg chg="addSp delSp modSp new del mod ord delAnim">
        <pc:chgData name="man sci" userId="49ae2bbd3020a361" providerId="LiveId" clId="{9F01545F-4A3A-4DC0-86FA-E51D68C376E5}" dt="2024-12-10T04:16:51.057" v="972" actId="47"/>
        <pc:sldMkLst>
          <pc:docMk/>
          <pc:sldMk cId="2880760806" sldId="1184"/>
        </pc:sldMkLst>
      </pc:sldChg>
      <pc:sldChg chg="add del ord">
        <pc:chgData name="man sci" userId="49ae2bbd3020a361" providerId="LiveId" clId="{9F01545F-4A3A-4DC0-86FA-E51D68C376E5}" dt="2024-12-10T08:59:48.357" v="2056" actId="47"/>
        <pc:sldMkLst>
          <pc:docMk/>
          <pc:sldMk cId="3414225381" sldId="1185"/>
        </pc:sldMkLst>
      </pc:sldChg>
      <pc:sldChg chg="addSp delSp modSp modAnim">
        <pc:chgData name="man sci" userId="49ae2bbd3020a361" providerId="LiveId" clId="{9F01545F-4A3A-4DC0-86FA-E51D68C376E5}" dt="2024-12-11T01:48:57.131" v="2251" actId="1076"/>
        <pc:sldMkLst>
          <pc:docMk/>
          <pc:sldMk cId="1952867027" sldId="1186"/>
        </pc:sldMkLst>
      </pc:sldChg>
      <pc:sldChg chg="add">
        <pc:chgData name="man sci" userId="49ae2bbd3020a361" providerId="LiveId" clId="{9F01545F-4A3A-4DC0-86FA-E51D68C376E5}" dt="2024-12-09T07:44:33.416" v="324"/>
        <pc:sldMkLst>
          <pc:docMk/>
          <pc:sldMk cId="3437856813" sldId="1186"/>
        </pc:sldMkLst>
      </pc:sldChg>
      <pc:sldChg chg="addSp delSp modSp add mod ord modAnim">
        <pc:chgData name="man sci" userId="49ae2bbd3020a361" providerId="LiveId" clId="{9F01545F-4A3A-4DC0-86FA-E51D68C376E5}" dt="2024-12-10T09:23:24.202" v="2150"/>
        <pc:sldMkLst>
          <pc:docMk/>
          <pc:sldMk cId="3689290549" sldId="1187"/>
        </pc:sldMkLst>
      </pc:sldChg>
      <pc:sldChg chg="delSp del modAnim">
        <pc:chgData name="man sci" userId="49ae2bbd3020a361" providerId="LiveId" clId="{9F01545F-4A3A-4DC0-86FA-E51D68C376E5}" dt="2024-12-10T04:06:58.797" v="840" actId="47"/>
        <pc:sldMkLst>
          <pc:docMk/>
          <pc:sldMk cId="1302650057" sldId="1188"/>
        </pc:sldMkLst>
      </pc:sldChg>
      <pc:sldChg chg="del">
        <pc:chgData name="man sci" userId="49ae2bbd3020a361" providerId="LiveId" clId="{9F01545F-4A3A-4DC0-86FA-E51D68C376E5}" dt="2024-12-10T04:06:58.797" v="840" actId="47"/>
        <pc:sldMkLst>
          <pc:docMk/>
          <pc:sldMk cId="797654990" sldId="1189"/>
        </pc:sldMkLst>
      </pc:sldChg>
      <pc:sldChg chg="addSp delSp modSp mod ord modAnim">
        <pc:chgData name="man sci" userId="49ae2bbd3020a361" providerId="LiveId" clId="{9F01545F-4A3A-4DC0-86FA-E51D68C376E5}" dt="2024-12-11T09:05:39.201" v="2297" actId="20577"/>
        <pc:sldMkLst>
          <pc:docMk/>
          <pc:sldMk cId="1327208349" sldId="1190"/>
        </pc:sldMkLst>
      </pc:sldChg>
      <pc:sldChg chg="modSp add mod setBg">
        <pc:chgData name="man sci" userId="49ae2bbd3020a361" providerId="LiveId" clId="{9F01545F-4A3A-4DC0-86FA-E51D68C376E5}" dt="2024-12-10T08:59:37.401" v="2055" actId="207"/>
        <pc:sldMkLst>
          <pc:docMk/>
          <pc:sldMk cId="1594706298" sldId="1191"/>
        </pc:sldMkLst>
      </pc:sldChg>
      <pc:sldChg chg="add del setBg">
        <pc:chgData name="man sci" userId="49ae2bbd3020a361" providerId="LiveId" clId="{9F01545F-4A3A-4DC0-86FA-E51D68C376E5}" dt="2024-12-10T08:57:34.983" v="2039"/>
        <pc:sldMkLst>
          <pc:docMk/>
          <pc:sldMk cId="1735072677" sldId="1191"/>
        </pc:sldMkLst>
      </pc:sldChg>
      <pc:sldChg chg="add del">
        <pc:chgData name="man sci" userId="49ae2bbd3020a361" providerId="LiveId" clId="{9F01545F-4A3A-4DC0-86FA-E51D68C376E5}" dt="2024-12-12T09:45:14.169" v="2381" actId="47"/>
        <pc:sldMkLst>
          <pc:docMk/>
          <pc:sldMk cId="1721675304" sldId="1193"/>
        </pc:sldMkLst>
      </pc:sldChg>
      <pc:sldChg chg="add del">
        <pc:chgData name="man sci" userId="49ae2bbd3020a361" providerId="LiveId" clId="{9F01545F-4A3A-4DC0-86FA-E51D68C376E5}" dt="2024-12-12T09:45:14.169" v="2381" actId="47"/>
        <pc:sldMkLst>
          <pc:docMk/>
          <pc:sldMk cId="532205862" sldId="1194"/>
        </pc:sldMkLst>
      </pc:sldChg>
      <pc:sldChg chg="add">
        <pc:chgData name="man sci" userId="49ae2bbd3020a361" providerId="LiveId" clId="{9F01545F-4A3A-4DC0-86FA-E51D68C376E5}" dt="2024-12-12T03:09:36.374" v="2300"/>
        <pc:sldMkLst>
          <pc:docMk/>
          <pc:sldMk cId="2771389292" sldId="1195"/>
        </pc:sldMkLst>
      </pc:sldChg>
      <pc:sldChg chg="add">
        <pc:chgData name="man sci" userId="49ae2bbd3020a361" providerId="LiveId" clId="{9F01545F-4A3A-4DC0-86FA-E51D68C376E5}" dt="2024-12-12T03:09:36.374" v="2300"/>
        <pc:sldMkLst>
          <pc:docMk/>
          <pc:sldMk cId="1943900429" sldId="1196"/>
        </pc:sldMkLst>
      </pc:sldChg>
      <pc:sldChg chg="add">
        <pc:chgData name="man sci" userId="49ae2bbd3020a361" providerId="LiveId" clId="{9F01545F-4A3A-4DC0-86FA-E51D68C376E5}" dt="2024-12-12T03:09:36.374" v="2300"/>
        <pc:sldMkLst>
          <pc:docMk/>
          <pc:sldMk cId="646886616" sldId="1197"/>
        </pc:sldMkLst>
      </pc:sldChg>
      <pc:sldChg chg="add">
        <pc:chgData name="man sci" userId="49ae2bbd3020a361" providerId="LiveId" clId="{9F01545F-4A3A-4DC0-86FA-E51D68C376E5}" dt="2024-12-12T03:09:36.374" v="2300"/>
        <pc:sldMkLst>
          <pc:docMk/>
          <pc:sldMk cId="871789748" sldId="1198"/>
        </pc:sldMkLst>
      </pc:sldChg>
      <pc:sldChg chg="modSp add del">
        <pc:chgData name="man sci" userId="49ae2bbd3020a361" providerId="LiveId" clId="{9F01545F-4A3A-4DC0-86FA-E51D68C376E5}" dt="2024-12-12T09:45:14.169" v="2381" actId="47"/>
        <pc:sldMkLst>
          <pc:docMk/>
          <pc:sldMk cId="1992586329" sldId="1199"/>
        </pc:sldMkLst>
      </pc:sldChg>
      <pc:sldChg chg="add del">
        <pc:chgData name="man sci" userId="49ae2bbd3020a361" providerId="LiveId" clId="{9F01545F-4A3A-4DC0-86FA-E51D68C376E5}" dt="2024-12-12T03:10:57.707" v="2303" actId="47"/>
        <pc:sldMkLst>
          <pc:docMk/>
          <pc:sldMk cId="3428814523" sldId="1200"/>
        </pc:sldMkLst>
      </pc:sldChg>
      <pc:sldChg chg="add del">
        <pc:chgData name="man sci" userId="49ae2bbd3020a361" providerId="LiveId" clId="{9F01545F-4A3A-4DC0-86FA-E51D68C376E5}" dt="2024-12-12T03:10:57.707" v="2303" actId="47"/>
        <pc:sldMkLst>
          <pc:docMk/>
          <pc:sldMk cId="616319605" sldId="1201"/>
        </pc:sldMkLst>
      </pc:sldChg>
      <pc:sldChg chg="add del">
        <pc:chgData name="man sci" userId="49ae2bbd3020a361" providerId="LiveId" clId="{9F01545F-4A3A-4DC0-86FA-E51D68C376E5}" dt="2024-12-12T03:10:57.707" v="2303" actId="47"/>
        <pc:sldMkLst>
          <pc:docMk/>
          <pc:sldMk cId="1410435647" sldId="1202"/>
        </pc:sldMkLst>
      </pc:sldChg>
      <pc:sldChg chg="add del">
        <pc:chgData name="man sci" userId="49ae2bbd3020a361" providerId="LiveId" clId="{9F01545F-4A3A-4DC0-86FA-E51D68C376E5}" dt="2024-12-12T03:10:57.707" v="2303" actId="47"/>
        <pc:sldMkLst>
          <pc:docMk/>
          <pc:sldMk cId="3130833701" sldId="1203"/>
        </pc:sldMkLst>
      </pc:sldChg>
      <pc:sldMasterChg chg="del delSldLayout">
        <pc:chgData name="man sci" userId="49ae2bbd3020a361" providerId="LiveId" clId="{9F01545F-4A3A-4DC0-86FA-E51D68C376E5}" dt="2024-12-09T01:45:34.770" v="39" actId="47"/>
        <pc:sldMasterMkLst>
          <pc:docMk/>
          <pc:sldMasterMk cId="113573300" sldId="2147483797"/>
        </pc:sldMasterMkLst>
        <pc:sldLayoutChg chg="del">
          <pc:chgData name="man sci" userId="49ae2bbd3020a361" providerId="LiveId" clId="{9F01545F-4A3A-4DC0-86FA-E51D68C376E5}" dt="2024-12-09T01:45:34.770" v="39" actId="47"/>
          <pc:sldLayoutMkLst>
            <pc:docMk/>
            <pc:sldMasterMk cId="113573300" sldId="2147483797"/>
            <pc:sldLayoutMk cId="50468176" sldId="2147483798"/>
          </pc:sldLayoutMkLst>
        </pc:sldLayoutChg>
        <pc:sldLayoutChg chg="del">
          <pc:chgData name="man sci" userId="49ae2bbd3020a361" providerId="LiveId" clId="{9F01545F-4A3A-4DC0-86FA-E51D68C376E5}" dt="2024-12-09T01:45:34.770" v="39" actId="47"/>
          <pc:sldLayoutMkLst>
            <pc:docMk/>
            <pc:sldMasterMk cId="113573300" sldId="2147483797"/>
            <pc:sldLayoutMk cId="3938692918" sldId="2147483799"/>
          </pc:sldLayoutMkLst>
        </pc:sldLayoutChg>
        <pc:sldLayoutChg chg="del">
          <pc:chgData name="man sci" userId="49ae2bbd3020a361" providerId="LiveId" clId="{9F01545F-4A3A-4DC0-86FA-E51D68C376E5}" dt="2024-12-09T01:45:34.770" v="39" actId="47"/>
          <pc:sldLayoutMkLst>
            <pc:docMk/>
            <pc:sldMasterMk cId="113573300" sldId="2147483797"/>
            <pc:sldLayoutMk cId="1964639928" sldId="2147483800"/>
          </pc:sldLayoutMkLst>
        </pc:sldLayoutChg>
        <pc:sldLayoutChg chg="del">
          <pc:chgData name="man sci" userId="49ae2bbd3020a361" providerId="LiveId" clId="{9F01545F-4A3A-4DC0-86FA-E51D68C376E5}" dt="2024-12-09T01:45:34.770" v="39" actId="47"/>
          <pc:sldLayoutMkLst>
            <pc:docMk/>
            <pc:sldMasterMk cId="113573300" sldId="2147483797"/>
            <pc:sldLayoutMk cId="3635340189" sldId="2147483801"/>
          </pc:sldLayoutMkLst>
        </pc:sldLayoutChg>
        <pc:sldLayoutChg chg="del">
          <pc:chgData name="man sci" userId="49ae2bbd3020a361" providerId="LiveId" clId="{9F01545F-4A3A-4DC0-86FA-E51D68C376E5}" dt="2024-12-09T01:45:34.770" v="39" actId="47"/>
          <pc:sldLayoutMkLst>
            <pc:docMk/>
            <pc:sldMasterMk cId="113573300" sldId="2147483797"/>
            <pc:sldLayoutMk cId="3664960546" sldId="2147483802"/>
          </pc:sldLayoutMkLst>
        </pc:sldLayoutChg>
        <pc:sldLayoutChg chg="del">
          <pc:chgData name="man sci" userId="49ae2bbd3020a361" providerId="LiveId" clId="{9F01545F-4A3A-4DC0-86FA-E51D68C376E5}" dt="2024-12-09T01:45:34.770" v="39" actId="47"/>
          <pc:sldLayoutMkLst>
            <pc:docMk/>
            <pc:sldMasterMk cId="113573300" sldId="2147483797"/>
            <pc:sldLayoutMk cId="844558931" sldId="2147483803"/>
          </pc:sldLayoutMkLst>
        </pc:sldLayoutChg>
        <pc:sldLayoutChg chg="del">
          <pc:chgData name="man sci" userId="49ae2bbd3020a361" providerId="LiveId" clId="{9F01545F-4A3A-4DC0-86FA-E51D68C376E5}" dt="2024-12-09T01:45:34.770" v="39" actId="47"/>
          <pc:sldLayoutMkLst>
            <pc:docMk/>
            <pc:sldMasterMk cId="113573300" sldId="2147483797"/>
            <pc:sldLayoutMk cId="4115681121" sldId="2147483804"/>
          </pc:sldLayoutMkLst>
        </pc:sldLayoutChg>
        <pc:sldLayoutChg chg="del">
          <pc:chgData name="man sci" userId="49ae2bbd3020a361" providerId="LiveId" clId="{9F01545F-4A3A-4DC0-86FA-E51D68C376E5}" dt="2024-12-09T01:45:34.770" v="39" actId="47"/>
          <pc:sldLayoutMkLst>
            <pc:docMk/>
            <pc:sldMasterMk cId="113573300" sldId="2147483797"/>
            <pc:sldLayoutMk cId="3818593865" sldId="2147483805"/>
          </pc:sldLayoutMkLst>
        </pc:sldLayoutChg>
        <pc:sldLayoutChg chg="del">
          <pc:chgData name="man sci" userId="49ae2bbd3020a361" providerId="LiveId" clId="{9F01545F-4A3A-4DC0-86FA-E51D68C376E5}" dt="2024-12-09T01:45:34.770" v="39" actId="47"/>
          <pc:sldLayoutMkLst>
            <pc:docMk/>
            <pc:sldMasterMk cId="113573300" sldId="2147483797"/>
            <pc:sldLayoutMk cId="3195688873" sldId="2147483806"/>
          </pc:sldLayoutMkLst>
        </pc:sldLayoutChg>
        <pc:sldLayoutChg chg="del">
          <pc:chgData name="man sci" userId="49ae2bbd3020a361" providerId="LiveId" clId="{9F01545F-4A3A-4DC0-86FA-E51D68C376E5}" dt="2024-12-09T01:45:34.770" v="39" actId="47"/>
          <pc:sldLayoutMkLst>
            <pc:docMk/>
            <pc:sldMasterMk cId="113573300" sldId="2147483797"/>
            <pc:sldLayoutMk cId="3813554657" sldId="2147483807"/>
          </pc:sldLayoutMkLst>
        </pc:sldLayoutChg>
        <pc:sldLayoutChg chg="del">
          <pc:chgData name="man sci" userId="49ae2bbd3020a361" providerId="LiveId" clId="{9F01545F-4A3A-4DC0-86FA-E51D68C376E5}" dt="2024-12-09T01:45:34.770" v="39" actId="47"/>
          <pc:sldLayoutMkLst>
            <pc:docMk/>
            <pc:sldMasterMk cId="113573300" sldId="2147483797"/>
            <pc:sldLayoutMk cId="1880992298" sldId="2147483808"/>
          </pc:sldLayoutMkLst>
        </pc:sldLayoutChg>
      </pc:sldMasterChg>
      <pc:sldMasterChg chg="del delSldLayout">
        <pc:chgData name="man sci" userId="49ae2bbd3020a361" providerId="LiveId" clId="{9F01545F-4A3A-4DC0-86FA-E51D68C376E5}" dt="2024-12-10T09:10:33.338" v="2144" actId="47"/>
        <pc:sldMasterMkLst>
          <pc:docMk/>
          <pc:sldMasterMk cId="921784269" sldId="2147483846"/>
        </pc:sldMasterMkLst>
        <pc:sldLayoutChg chg="del">
          <pc:chgData name="man sci" userId="49ae2bbd3020a361" providerId="LiveId" clId="{9F01545F-4A3A-4DC0-86FA-E51D68C376E5}" dt="2024-12-10T09:10:33.338" v="2144" actId="47"/>
          <pc:sldLayoutMkLst>
            <pc:docMk/>
            <pc:sldMasterMk cId="921784269" sldId="2147483846"/>
            <pc:sldLayoutMk cId="1451051908" sldId="2147483847"/>
          </pc:sldLayoutMkLst>
        </pc:sldLayoutChg>
        <pc:sldLayoutChg chg="del">
          <pc:chgData name="man sci" userId="49ae2bbd3020a361" providerId="LiveId" clId="{9F01545F-4A3A-4DC0-86FA-E51D68C376E5}" dt="2024-12-10T09:10:33.338" v="2144" actId="47"/>
          <pc:sldLayoutMkLst>
            <pc:docMk/>
            <pc:sldMasterMk cId="921784269" sldId="2147483846"/>
            <pc:sldLayoutMk cId="971161837" sldId="2147483848"/>
          </pc:sldLayoutMkLst>
        </pc:sldLayoutChg>
        <pc:sldLayoutChg chg="del">
          <pc:chgData name="man sci" userId="49ae2bbd3020a361" providerId="LiveId" clId="{9F01545F-4A3A-4DC0-86FA-E51D68C376E5}" dt="2024-12-10T09:10:33.338" v="2144" actId="47"/>
          <pc:sldLayoutMkLst>
            <pc:docMk/>
            <pc:sldMasterMk cId="921784269" sldId="2147483846"/>
            <pc:sldLayoutMk cId="3987607273" sldId="2147483849"/>
          </pc:sldLayoutMkLst>
        </pc:sldLayoutChg>
        <pc:sldLayoutChg chg="del">
          <pc:chgData name="man sci" userId="49ae2bbd3020a361" providerId="LiveId" clId="{9F01545F-4A3A-4DC0-86FA-E51D68C376E5}" dt="2024-12-10T09:10:33.338" v="2144" actId="47"/>
          <pc:sldLayoutMkLst>
            <pc:docMk/>
            <pc:sldMasterMk cId="921784269" sldId="2147483846"/>
            <pc:sldLayoutMk cId="2333987283" sldId="2147483850"/>
          </pc:sldLayoutMkLst>
        </pc:sldLayoutChg>
        <pc:sldLayoutChg chg="del">
          <pc:chgData name="man sci" userId="49ae2bbd3020a361" providerId="LiveId" clId="{9F01545F-4A3A-4DC0-86FA-E51D68C376E5}" dt="2024-12-10T09:10:33.338" v="2144" actId="47"/>
          <pc:sldLayoutMkLst>
            <pc:docMk/>
            <pc:sldMasterMk cId="921784269" sldId="2147483846"/>
            <pc:sldLayoutMk cId="59897367" sldId="2147483851"/>
          </pc:sldLayoutMkLst>
        </pc:sldLayoutChg>
        <pc:sldLayoutChg chg="del">
          <pc:chgData name="man sci" userId="49ae2bbd3020a361" providerId="LiveId" clId="{9F01545F-4A3A-4DC0-86FA-E51D68C376E5}" dt="2024-12-10T09:10:33.338" v="2144" actId="47"/>
          <pc:sldLayoutMkLst>
            <pc:docMk/>
            <pc:sldMasterMk cId="921784269" sldId="2147483846"/>
            <pc:sldLayoutMk cId="2139341177" sldId="2147483852"/>
          </pc:sldLayoutMkLst>
        </pc:sldLayoutChg>
        <pc:sldLayoutChg chg="del">
          <pc:chgData name="man sci" userId="49ae2bbd3020a361" providerId="LiveId" clId="{9F01545F-4A3A-4DC0-86FA-E51D68C376E5}" dt="2024-12-10T09:10:33.338" v="2144" actId="47"/>
          <pc:sldLayoutMkLst>
            <pc:docMk/>
            <pc:sldMasterMk cId="921784269" sldId="2147483846"/>
            <pc:sldLayoutMk cId="276942232" sldId="2147483853"/>
          </pc:sldLayoutMkLst>
        </pc:sldLayoutChg>
        <pc:sldLayoutChg chg="del">
          <pc:chgData name="man sci" userId="49ae2bbd3020a361" providerId="LiveId" clId="{9F01545F-4A3A-4DC0-86FA-E51D68C376E5}" dt="2024-12-10T09:10:33.338" v="2144" actId="47"/>
          <pc:sldLayoutMkLst>
            <pc:docMk/>
            <pc:sldMasterMk cId="921784269" sldId="2147483846"/>
            <pc:sldLayoutMk cId="26974592" sldId="2147483854"/>
          </pc:sldLayoutMkLst>
        </pc:sldLayoutChg>
        <pc:sldLayoutChg chg="del">
          <pc:chgData name="man sci" userId="49ae2bbd3020a361" providerId="LiveId" clId="{9F01545F-4A3A-4DC0-86FA-E51D68C376E5}" dt="2024-12-10T09:10:33.338" v="2144" actId="47"/>
          <pc:sldLayoutMkLst>
            <pc:docMk/>
            <pc:sldMasterMk cId="921784269" sldId="2147483846"/>
            <pc:sldLayoutMk cId="3942533820" sldId="2147483855"/>
          </pc:sldLayoutMkLst>
        </pc:sldLayoutChg>
        <pc:sldLayoutChg chg="del">
          <pc:chgData name="man sci" userId="49ae2bbd3020a361" providerId="LiveId" clId="{9F01545F-4A3A-4DC0-86FA-E51D68C376E5}" dt="2024-12-10T09:10:33.338" v="2144" actId="47"/>
          <pc:sldLayoutMkLst>
            <pc:docMk/>
            <pc:sldMasterMk cId="921784269" sldId="2147483846"/>
            <pc:sldLayoutMk cId="177516248" sldId="2147483856"/>
          </pc:sldLayoutMkLst>
        </pc:sldLayoutChg>
        <pc:sldLayoutChg chg="del">
          <pc:chgData name="man sci" userId="49ae2bbd3020a361" providerId="LiveId" clId="{9F01545F-4A3A-4DC0-86FA-E51D68C376E5}" dt="2024-12-10T09:10:33.338" v="2144" actId="47"/>
          <pc:sldLayoutMkLst>
            <pc:docMk/>
            <pc:sldMasterMk cId="921784269" sldId="2147483846"/>
            <pc:sldLayoutMk cId="288936042" sldId="2147483857"/>
          </pc:sldLayoutMkLst>
        </pc:sldLayoutChg>
      </pc:sldMasterChg>
    </pc:docChg>
  </pc:docChgLst>
  <pc:docChgLst>
    <pc:chgData name="man sci" userId="49ae2bbd3020a361" providerId="LiveId" clId="{6B026B4B-237D-458F-8502-7CBD0D71CCD6}"/>
    <pc:docChg chg="addSld delSld modSld">
      <pc:chgData name="man sci" userId="49ae2bbd3020a361" providerId="LiveId" clId="{6B026B4B-237D-458F-8502-7CBD0D71CCD6}" dt="2025-03-24T08:29:32.687" v="1" actId="47"/>
      <pc:docMkLst>
        <pc:docMk/>
      </pc:docMkLst>
      <pc:sldChg chg="del">
        <pc:chgData name="man sci" userId="49ae2bbd3020a361" providerId="LiveId" clId="{6B026B4B-237D-458F-8502-7CBD0D71CCD6}" dt="2025-03-24T08:29:32.687" v="1" actId="47"/>
        <pc:sldMkLst>
          <pc:docMk/>
          <pc:sldMk cId="1761699137" sldId="931"/>
        </pc:sldMkLst>
      </pc:sldChg>
      <pc:sldChg chg="add">
        <pc:chgData name="man sci" userId="49ae2bbd3020a361" providerId="LiveId" clId="{6B026B4B-237D-458F-8502-7CBD0D71CCD6}" dt="2025-03-24T08:29:31.463" v="0"/>
        <pc:sldMkLst>
          <pc:docMk/>
          <pc:sldMk cId="2863751884" sldId="1199"/>
        </pc:sldMkLst>
      </pc:sldChg>
    </pc:docChg>
  </pc:docChgLst>
  <pc:docChgLst>
    <pc:chgData name="man sci" userId="49ae2bbd3020a361" providerId="LiveId" clId="{AEA21148-AF92-4704-97A1-9ADDE2D1CF49}"/>
    <pc:docChg chg="addSld modSld sldOrd">
      <pc:chgData name="man sci" userId="49ae2bbd3020a361" providerId="LiveId" clId="{AEA21148-AF92-4704-97A1-9ADDE2D1CF49}" dt="2024-10-28T03:14:50.058" v="3"/>
      <pc:docMkLst>
        <pc:docMk/>
      </pc:docMkLst>
      <pc:sldChg chg="ord">
        <pc:chgData name="man sci" userId="49ae2bbd3020a361" providerId="LiveId" clId="{AEA21148-AF92-4704-97A1-9ADDE2D1CF49}" dt="2024-10-28T03:14:37.687" v="2"/>
        <pc:sldMkLst>
          <pc:docMk/>
          <pc:sldMk cId="3959634844" sldId="654"/>
        </pc:sldMkLst>
      </pc:sldChg>
      <pc:sldChg chg="add">
        <pc:chgData name="man sci" userId="49ae2bbd3020a361" providerId="LiveId" clId="{AEA21148-AF92-4704-97A1-9ADDE2D1CF49}" dt="2024-10-28T03:14:33.803" v="0"/>
        <pc:sldMkLst>
          <pc:docMk/>
          <pc:sldMk cId="855840078" sldId="949"/>
        </pc:sldMkLst>
      </pc:sldChg>
      <pc:sldChg chg="add">
        <pc:chgData name="man sci" userId="49ae2bbd3020a361" providerId="LiveId" clId="{AEA21148-AF92-4704-97A1-9ADDE2D1CF49}" dt="2024-10-28T03:14:33.803" v="0"/>
        <pc:sldMkLst>
          <pc:docMk/>
          <pc:sldMk cId="2003068570" sldId="1178"/>
        </pc:sldMkLst>
      </pc:sldChg>
      <pc:sldChg chg="add">
        <pc:chgData name="man sci" userId="49ae2bbd3020a361" providerId="LiveId" clId="{AEA21148-AF92-4704-97A1-9ADDE2D1CF49}" dt="2024-10-28T03:14:33.803" v="0"/>
        <pc:sldMkLst>
          <pc:docMk/>
          <pc:sldMk cId="2616719144" sldId="1179"/>
        </pc:sldMkLst>
      </pc:sldChg>
      <pc:sldChg chg="add">
        <pc:chgData name="man sci" userId="49ae2bbd3020a361" providerId="LiveId" clId="{AEA21148-AF92-4704-97A1-9ADDE2D1CF49}" dt="2024-10-28T03:14:33.803" v="0"/>
        <pc:sldMkLst>
          <pc:docMk/>
          <pc:sldMk cId="1594911479" sldId="1180"/>
        </pc:sldMkLst>
      </pc:sldChg>
      <pc:sldChg chg="add">
        <pc:chgData name="man sci" userId="49ae2bbd3020a361" providerId="LiveId" clId="{AEA21148-AF92-4704-97A1-9ADDE2D1CF49}" dt="2024-10-28T03:14:50.058" v="3"/>
        <pc:sldMkLst>
          <pc:docMk/>
          <pc:sldMk cId="3182771623" sldId="11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359.xml"/><Relationship Id="rId7" Type="http://schemas.openxmlformats.org/officeDocument/2006/relationships/tags" Target="../tags/tag363.xml"/><Relationship Id="rId2" Type="http://schemas.openxmlformats.org/officeDocument/2006/relationships/tags" Target="../tags/tag358.xml"/><Relationship Id="rId1" Type="http://schemas.openxmlformats.org/officeDocument/2006/relationships/theme" Target="../theme/theme7.xml"/><Relationship Id="rId6" Type="http://schemas.openxmlformats.org/officeDocument/2006/relationships/tags" Target="../tags/tag362.xml"/><Relationship Id="rId5" Type="http://schemas.openxmlformats.org/officeDocument/2006/relationships/tags" Target="../tags/tag361.xml"/><Relationship Id="rId4" Type="http://schemas.openxmlformats.org/officeDocument/2006/relationships/tags" Target="../tags/tag36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DF69D2-F168-4915-80C0-3BA8BAFDFB32}" type="datetimeFigureOut">
              <a:rPr lang="zh-CN" altLang="en-US" smtClean="0"/>
              <a:t>2025/8/30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58172-7381-42ED-B02B-15680FE97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3256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81.xml"/><Relationship Id="rId2" Type="http://schemas.openxmlformats.org/officeDocument/2006/relationships/tags" Target="../tags/tag480.xml"/><Relationship Id="rId1" Type="http://schemas.openxmlformats.org/officeDocument/2006/relationships/tags" Target="../tags/tag479.xml"/><Relationship Id="rId5" Type="http://schemas.openxmlformats.org/officeDocument/2006/relationships/slide" Target="../slides/slide8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16058172-7381-42ED-B02B-15680FE9731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2961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9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0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8.xml"/><Relationship Id="rId4" Type="http://schemas.openxmlformats.org/officeDocument/2006/relationships/tags" Target="../tags/tag87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8.xml"/><Relationship Id="rId4" Type="http://schemas.openxmlformats.org/officeDocument/2006/relationships/tags" Target="../tags/tag9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09.xml"/><Relationship Id="rId4" Type="http://schemas.openxmlformats.org/officeDocument/2006/relationships/tags" Target="../tags/tag108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14.xml"/><Relationship Id="rId4" Type="http://schemas.openxmlformats.org/officeDocument/2006/relationships/tags" Target="../tags/tag11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19.xml"/><Relationship Id="rId4" Type="http://schemas.openxmlformats.org/officeDocument/2006/relationships/tags" Target="../tags/tag11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133.xml"/><Relationship Id="rId3" Type="http://schemas.openxmlformats.org/officeDocument/2006/relationships/tags" Target="../tags/tag128.xml"/><Relationship Id="rId7" Type="http://schemas.openxmlformats.org/officeDocument/2006/relationships/tags" Target="../tags/tag132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9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37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4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7.xml"/><Relationship Id="rId4" Type="http://schemas.openxmlformats.org/officeDocument/2006/relationships/tags" Target="../tags/tag15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62.xml"/><Relationship Id="rId4" Type="http://schemas.openxmlformats.org/officeDocument/2006/relationships/tags" Target="../tags/tag16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4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76.xml"/><Relationship Id="rId4" Type="http://schemas.openxmlformats.org/officeDocument/2006/relationships/tags" Target="../tags/tag17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81.xml"/><Relationship Id="rId4" Type="http://schemas.openxmlformats.org/officeDocument/2006/relationships/tags" Target="../tags/tag180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86.xml"/><Relationship Id="rId4" Type="http://schemas.openxmlformats.org/officeDocument/2006/relationships/tags" Target="../tags/tag18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189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tags" Target="../tags/tag196.xml"/><Relationship Id="rId9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20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4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210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5" Type="http://schemas.openxmlformats.org/officeDocument/2006/relationships/tags" Target="../tags/tag212.xml"/><Relationship Id="rId4" Type="http://schemas.openxmlformats.org/officeDocument/2006/relationships/tags" Target="../tags/tag21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216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5" Type="http://schemas.openxmlformats.org/officeDocument/2006/relationships/tags" Target="../tags/tag218.xml"/><Relationship Id="rId4" Type="http://schemas.openxmlformats.org/officeDocument/2006/relationships/tags" Target="../tags/tag217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24.xml"/><Relationship Id="rId4" Type="http://schemas.openxmlformats.org/officeDocument/2006/relationships/tags" Target="../tags/tag22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29.xml"/><Relationship Id="rId4" Type="http://schemas.openxmlformats.org/officeDocument/2006/relationships/tags" Target="../tags/tag228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40.xml"/><Relationship Id="rId4" Type="http://schemas.openxmlformats.org/officeDocument/2006/relationships/tags" Target="../tags/tag239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45.xml"/><Relationship Id="rId4" Type="http://schemas.openxmlformats.org/officeDocument/2006/relationships/tags" Target="../tags/tag24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50.xml"/><Relationship Id="rId4" Type="http://schemas.openxmlformats.org/officeDocument/2006/relationships/tags" Target="../tags/tag249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tags" Target="../tags/tag253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5" Type="http://schemas.openxmlformats.org/officeDocument/2006/relationships/tags" Target="../tags/tag255.xml"/><Relationship Id="rId4" Type="http://schemas.openxmlformats.org/officeDocument/2006/relationships/tags" Target="../tags/tag254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5" Type="http://schemas.openxmlformats.org/officeDocument/2006/relationships/tags" Target="../tags/tag261.xml"/><Relationship Id="rId4" Type="http://schemas.openxmlformats.org/officeDocument/2006/relationships/tags" Target="../tags/tag260.xml"/><Relationship Id="rId9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tags" Target="../tags/tag267.xml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268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tags" Target="../tags/tag271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4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tags" Target="../tags/tag274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5" Type="http://schemas.openxmlformats.org/officeDocument/2006/relationships/tags" Target="../tags/tag276.xml"/><Relationship Id="rId4" Type="http://schemas.openxmlformats.org/officeDocument/2006/relationships/tags" Target="../tags/tag27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tags" Target="../tags/tag280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5" Type="http://schemas.openxmlformats.org/officeDocument/2006/relationships/tags" Target="../tags/tag282.xml"/><Relationship Id="rId4" Type="http://schemas.openxmlformats.org/officeDocument/2006/relationships/tags" Target="../tags/tag28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tags" Target="../tags/tag286.xml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88.xml"/><Relationship Id="rId4" Type="http://schemas.openxmlformats.org/officeDocument/2006/relationships/tags" Target="../tags/tag28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tags" Target="../tags/tag291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93.xml"/><Relationship Id="rId4" Type="http://schemas.openxmlformats.org/officeDocument/2006/relationships/tags" Target="../tags/tag29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tags" Target="../tags/tag302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04.xml"/><Relationship Id="rId4" Type="http://schemas.openxmlformats.org/officeDocument/2006/relationships/tags" Target="../tags/tag30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tags" Target="../tags/tag307.xml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09.xml"/><Relationship Id="rId4" Type="http://schemas.openxmlformats.org/officeDocument/2006/relationships/tags" Target="../tags/tag308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312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14.xml"/><Relationship Id="rId4" Type="http://schemas.openxmlformats.org/officeDocument/2006/relationships/tags" Target="../tags/tag31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tags" Target="../tags/tag317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6" Type="http://schemas.openxmlformats.org/officeDocument/2006/relationships/tags" Target="../tags/tag320.xml"/><Relationship Id="rId5" Type="http://schemas.openxmlformats.org/officeDocument/2006/relationships/tags" Target="../tags/tag319.xml"/><Relationship Id="rId4" Type="http://schemas.openxmlformats.org/officeDocument/2006/relationships/tags" Target="../tags/tag318.xml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tags" Target="../tags/tag328.xml"/><Relationship Id="rId3" Type="http://schemas.openxmlformats.org/officeDocument/2006/relationships/tags" Target="../tags/tag323.xml"/><Relationship Id="rId7" Type="http://schemas.openxmlformats.org/officeDocument/2006/relationships/tags" Target="../tags/tag327.xml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5" Type="http://schemas.openxmlformats.org/officeDocument/2006/relationships/tags" Target="../tags/tag325.xml"/><Relationship Id="rId4" Type="http://schemas.openxmlformats.org/officeDocument/2006/relationships/tags" Target="../tags/tag324.xml"/><Relationship Id="rId9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5" Type="http://schemas.openxmlformats.org/officeDocument/2006/relationships/slideMaster" Target="../slideMasters/slideMaster6.xml"/><Relationship Id="rId4" Type="http://schemas.openxmlformats.org/officeDocument/2006/relationships/tags" Target="../tags/tag33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tags" Target="../tags/tag335.xml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4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tags" Target="../tags/tag338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5" Type="http://schemas.openxmlformats.org/officeDocument/2006/relationships/tags" Target="../tags/tag340.xml"/><Relationship Id="rId4" Type="http://schemas.openxmlformats.org/officeDocument/2006/relationships/tags" Target="../tags/tag339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tags" Target="../tags/tag344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tags" Target="../tags/tag347.xml"/><Relationship Id="rId5" Type="http://schemas.openxmlformats.org/officeDocument/2006/relationships/tags" Target="../tags/tag346.xml"/><Relationship Id="rId4" Type="http://schemas.openxmlformats.org/officeDocument/2006/relationships/tags" Target="../tags/tag34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tags" Target="../tags/tag350.xml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52.xml"/><Relationship Id="rId4" Type="http://schemas.openxmlformats.org/officeDocument/2006/relationships/tags" Target="../tags/tag35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tags" Target="../tags/tag355.xml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57.xml"/><Relationship Id="rId4" Type="http://schemas.openxmlformats.org/officeDocument/2006/relationships/tags" Target="../tags/tag35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A8996E-B4E5-4B4B-C89C-0A2A03A5E432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0A87D-8F31-490D-9137-562584B4AF03}" type="datetimeFigureOut">
              <a:rPr lang="zh-CN" altLang="en-US"/>
              <a:pPr>
                <a:defRPr/>
              </a:pPr>
              <a:t>2025/8/30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960200-307A-A3D1-4816-5036E77A6E48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925B13-6F2D-48C4-FBDA-1350C41B5E9B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C1883-7846-48D6-8EA4-50DEFD861E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312412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02151A3-7923-ED4A-94A0-59E479D5CBF2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DEE24-D7A6-44FD-9EBF-16E9A67F48E2}" type="datetimeFigureOut">
              <a:rPr lang="zh-CN" altLang="en-US"/>
              <a:pPr>
                <a:defRPr/>
              </a:pPr>
              <a:t>2025/8/30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EDF92E-0CF7-EA6B-9CE1-131389878BA6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D32324-EB7D-F7B3-7C84-A91881199447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050EF-589A-41A8-BD60-AA5108EE91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332024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942740-9BF6-0B88-2F14-BB4EBBF805E8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79863-34EF-47F9-8756-D3F560040D3E}" type="datetimeFigureOut">
              <a:rPr lang="zh-CN" altLang="en-US"/>
              <a:pPr>
                <a:defRPr/>
              </a:pPr>
              <a:t>2025/8/30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5ABC78-685F-2761-F57E-FE08BF41470E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C0EBC8-C3FE-2E0B-5993-307ED07C899A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473BA-73D5-497D-9CF3-DD8CFC0292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87250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Yuanti SC"/>
              </a:rPr>
              <a:t>导入新知</a:t>
            </a:r>
          </a:p>
        </p:txBody>
      </p:sp>
    </p:spTree>
    <p:extLst>
      <p:ext uri="{BB962C8B-B14F-4D97-AF65-F5344CB8AC3E}">
        <p14:creationId xmlns:p14="http://schemas.microsoft.com/office/powerpoint/2010/main" val="425722298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Yuanti SC"/>
              </a:rPr>
              <a:t>素养目标</a:t>
            </a:r>
          </a:p>
        </p:txBody>
      </p:sp>
    </p:spTree>
    <p:extLst>
      <p:ext uri="{BB962C8B-B14F-4D97-AF65-F5344CB8AC3E}">
        <p14:creationId xmlns:p14="http://schemas.microsoft.com/office/powerpoint/2010/main" val="355438355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Yuanti SC"/>
              </a:rPr>
              <a:t>探究新知</a:t>
            </a:r>
          </a:p>
        </p:txBody>
      </p:sp>
    </p:spTree>
    <p:extLst>
      <p:ext uri="{BB962C8B-B14F-4D97-AF65-F5344CB8AC3E}">
        <p14:creationId xmlns:p14="http://schemas.microsoft.com/office/powerpoint/2010/main" val="299868319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Yuanti SC"/>
              </a:rPr>
              <a:t>巩固练习</a:t>
            </a:r>
          </a:p>
        </p:txBody>
      </p:sp>
    </p:spTree>
    <p:extLst>
      <p:ext uri="{BB962C8B-B14F-4D97-AF65-F5344CB8AC3E}">
        <p14:creationId xmlns:p14="http://schemas.microsoft.com/office/powerpoint/2010/main" val="240123812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Yuanti SC"/>
              </a:rPr>
              <a:t>课堂检测</a:t>
            </a:r>
          </a:p>
        </p:txBody>
      </p:sp>
    </p:spTree>
    <p:extLst>
      <p:ext uri="{BB962C8B-B14F-4D97-AF65-F5344CB8AC3E}">
        <p14:creationId xmlns:p14="http://schemas.microsoft.com/office/powerpoint/2010/main" val="341028285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Yuanti SC"/>
              </a:rPr>
              <a:t>课堂小结</a:t>
            </a:r>
          </a:p>
        </p:txBody>
      </p:sp>
    </p:spTree>
    <p:extLst>
      <p:ext uri="{BB962C8B-B14F-4D97-AF65-F5344CB8AC3E}">
        <p14:creationId xmlns:p14="http://schemas.microsoft.com/office/powerpoint/2010/main" val="35599666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633552" y="-55606"/>
            <a:ext cx="1427314" cy="453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>
            <a:spAutoFit/>
          </a:bodyPr>
          <a:lstStyle/>
          <a:p>
            <a:pPr defTabSz="685324"/>
            <a:r>
              <a:rPr lang="zh-CN" altLang="en-US" sz="2500" b="1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Yuanti SC"/>
              </a:rPr>
              <a:t>课后作业</a:t>
            </a:r>
          </a:p>
        </p:txBody>
      </p:sp>
    </p:spTree>
    <p:extLst>
      <p:ext uri="{BB962C8B-B14F-4D97-AF65-F5344CB8AC3E}">
        <p14:creationId xmlns:p14="http://schemas.microsoft.com/office/powerpoint/2010/main" val="393896335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085307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90516E-3123-E913-37DF-A485FEE2BF7D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E6377-D77F-4A4F-B002-BDFC8A5E36C2}" type="datetimeFigureOut">
              <a:rPr lang="zh-CN" altLang="en-US"/>
              <a:pPr>
                <a:defRPr/>
              </a:pPr>
              <a:t>2025/8/30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E5A8907-899C-6749-B1D9-DF0AB0178CDE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B85C061-139B-4EBF-63C3-A7148E42BCE7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9DD63-C0E3-44CD-819F-6223FFC950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974186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179623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40735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51390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524000" y="1854201"/>
            <a:ext cx="9144000" cy="16557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 b="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2025/8/30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262684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2025/8/30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146897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2"/>
            </p:custDataLst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  <a:ea typeface="宋体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  <a:ea typeface="宋体" pitchFamily="2" charset="-122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223636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204957"/>
      </p:ext>
    </p:extLst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C437FE1-8C3D-4067-B639-5633502448CF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12581241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E22296C6-6F77-4B45-854A-22C842BF6CC5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44347029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A4866316-DD65-44D5-B815-5EB20C3AE4B4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17709798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CE54CF-BCAC-9E2D-F7F6-29F17B76BB1F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2D255-20E3-437C-A709-260BD7D24A5A}" type="datetimeFigureOut">
              <a:rPr lang="zh-CN" altLang="en-US"/>
              <a:pPr>
                <a:defRPr/>
              </a:pPr>
              <a:t>2025/8/30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E8AD0A-2D0A-A28E-B1A9-5FAC65AC0341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D00791-6740-DEE0-D9D2-7DC904297C6A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2552F-7683-464A-B378-F5CDF24CEE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473758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8B3309D1-7C14-4A22-A78B-BFD6ED433B4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97760384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C681D4FE-7374-486A-9F7D-285FFF80DB26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86243120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756D6DA-503A-4488-A0F0-B6210CFB8D4C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845162560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1615E0E-9A8D-46E0-8817-ECFD21E94679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16974078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CD0736A1-9191-4666-9929-E1F1189CB1BD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9450832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A17C7B1A-9DCB-4A37-923B-46C03795E389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098681018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32D9B148-56EA-496B-95A6-0BF58A208865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87235110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D940779-2DB5-405A-A9B9-59E8CCBAD792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820526439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2025/8/30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2602886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FE958AF2-E85D-4E10-8357-896CA00125A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672784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713EABCA-0C7B-B1E0-3E6D-01B4438C7EF8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8B977-A4CE-4E72-A5E9-27706390F412}" type="datetimeFigureOut">
              <a:rPr lang="zh-CN" altLang="en-US"/>
              <a:pPr>
                <a:defRPr/>
              </a:pPr>
              <a:t>2025/8/30</a:t>
            </a:fld>
            <a:endParaRPr 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7B2F08A2-35D4-96FC-4456-784A9B294D87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E0461CF8-BA7A-0CD5-59D2-DB0C3D888EC2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208C2-B72B-4026-BE18-64BB799CBA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9489073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E25AA03F-5E31-4623-A89A-49A50E49B3A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516044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2580623-4D57-480E-AF6F-D56DB093CAA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562777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854E78AB-2F86-480A-9DDC-38415776F275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7327706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3DD1BEB0-04A3-4524-B505-BED2481F4E2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859920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327BC8B4-1D64-417C-9F87-729C7A233B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0412610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DD318B32-F56A-469B-B54E-BEF715A9220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7107568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F9B5049C-9377-4565-AE6A-924CAC1A8ED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9649601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601BD4ED-3639-4DB8-9C8F-BB18EC15DFF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0765512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C02360EA-4DC8-44FD-AB43-F954B4615D6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8810237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EC1B8BC-E440-42BF-8090-F12BC316238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724095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D1B9F7A6-AFF5-9BF2-791D-E461FCD460B0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C963-CEE6-41A6-A789-10A3C50B7FF5}" type="datetimeFigureOut">
              <a:rPr lang="zh-CN" altLang="en-US"/>
              <a:pPr>
                <a:defRPr/>
              </a:pPr>
              <a:t>2025/8/30</a:t>
            </a:fld>
            <a:endParaRPr 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E5B5C6AE-06FE-9651-372A-EF0093999411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C337F910-44FB-206F-7CB1-782FF304FFA0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FCAD5-F65D-48F6-8EAB-939E5EB317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6489759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5918329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2761131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4327557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1512217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2400788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5537885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7947668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0856138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9350474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506569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C5AE6A7A-BC2C-A2C2-95B4-1F1EC8EA5BFE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623DE-5E09-4F3D-8A9E-544B2AC47CC7}" type="datetimeFigureOut">
              <a:rPr lang="zh-CN" altLang="en-US"/>
              <a:pPr>
                <a:defRPr/>
              </a:pPr>
              <a:t>2025/8/30</a:t>
            </a:fld>
            <a:endParaRPr 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BFE8F8D5-8CF8-9C43-3C93-7A36546BD8E0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6909C3C4-F3E8-F442-8000-1726FAABD23A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96E84-8889-4839-8709-8DD00CF0F3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9715695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5521585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AFE40E4A-0B09-4024-92A9-E5513248FFA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5307216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51EE5EAD-1281-4695-A8BC-DED1066A0BF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8067724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E2625F46-352B-47DB-9789-1A887CCC14B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7487911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BDB7074-4559-4C3F-9736-E189359CD3B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063093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E3441C32-6E16-4C8B-82D5-CE2A4C676A1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6325522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C193B661-3444-43A1-8FC3-CC9D8DF54DC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6624580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D1D1FE8A-B932-45B4-B52C-7DB68AD2209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9950893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EBBDEE37-D837-4431-8138-C26694C9714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2497153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CA3C3924-9DBF-4303-93AD-F030F48AB30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099258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FB06E5EC-F196-3BF4-42D8-307BFBB67970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037BE-C2F7-4759-ADE2-23922E2C5D33}" type="datetimeFigureOut">
              <a:rPr lang="zh-CN" altLang="en-US"/>
              <a:pPr>
                <a:defRPr/>
              </a:pPr>
              <a:t>2025/8/30</a:t>
            </a:fld>
            <a:endParaRPr 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8AC0B798-B9FB-048F-224A-974D8160B580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1906F49C-CA83-D7C7-296C-36FCEE8E556F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6D430-D326-48E4-874F-E38EAFF87F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905074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54EE0475-13F2-48CB-85EA-86A3358C007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0114852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7E6A26D-D63F-48E8-B67B-4E0E2C37DDC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982228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7E027094-5D84-13AD-CAF1-328ECDDBA4EF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B22E1-BF33-4D18-A0FC-90BA08B23A20}" type="datetimeFigureOut">
              <a:rPr lang="zh-CN" altLang="en-US"/>
              <a:pPr>
                <a:defRPr/>
              </a:pPr>
              <a:t>2025/8/30</a:t>
            </a:fld>
            <a:endParaRPr 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C73678F2-4A68-D1CF-5297-2DE3D6332112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E41BBC02-144C-D3B9-8A10-D433BF20339F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9BD06-363F-4A86-A45D-5F50D90F8E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169406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503C7DF8-CB89-5281-5F5F-193A1B99294E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55346-CA8F-4B03-BBBC-BAFB6CB5E0F7}" type="datetimeFigureOut">
              <a:rPr lang="zh-CN" altLang="en-US"/>
              <a:pPr>
                <a:defRPr/>
              </a:pPr>
              <a:t>2025/8/30</a:t>
            </a:fld>
            <a:endParaRPr 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2B88BFF6-A113-B38E-7840-9456BB2F4571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5DAACEC1-E905-19AA-BA50-115C5AD155AB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2F06A-D42C-43A4-8F69-7BA6B0E4EB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307088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67.xml"/><Relationship Id="rId26" Type="http://schemas.openxmlformats.org/officeDocument/2006/relationships/tags" Target="../tags/tag75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70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66.xml"/><Relationship Id="rId25" Type="http://schemas.openxmlformats.org/officeDocument/2006/relationships/tags" Target="../tags/tag74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20" Type="http://schemas.openxmlformats.org/officeDocument/2006/relationships/tags" Target="../tags/tag69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ags" Target="../tags/tag73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tags" Target="../tags/tag72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68.xml"/><Relationship Id="rId31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ags" Target="../tags/tag71.xml"/><Relationship Id="rId27" Type="http://schemas.openxmlformats.org/officeDocument/2006/relationships/tags" Target="../tags/tag76.xml"/><Relationship Id="rId30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18" Type="http://schemas.openxmlformats.org/officeDocument/2006/relationships/tags" Target="../tags/tag103.xml"/><Relationship Id="rId3" Type="http://schemas.openxmlformats.org/officeDocument/2006/relationships/slideLayout" Target="../slideLayouts/slideLayout29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tags" Target="../tags/tag102.xml"/><Relationship Id="rId2" Type="http://schemas.openxmlformats.org/officeDocument/2006/relationships/slideLayout" Target="../slideLayouts/slideLayout28.xml"/><Relationship Id="rId16" Type="http://schemas.openxmlformats.org/officeDocument/2006/relationships/tags" Target="../tags/tag10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ags" Target="../tags/tag100.xml"/><Relationship Id="rId10" Type="http://schemas.openxmlformats.org/officeDocument/2006/relationships/slideLayout" Target="../slideLayouts/slideLayout36.xml"/><Relationship Id="rId19" Type="http://schemas.openxmlformats.org/officeDocument/2006/relationships/tags" Target="../tags/tag104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ags" Target="../tags/tag9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ags" Target="../tags/tag166.xml"/><Relationship Id="rId18" Type="http://schemas.openxmlformats.org/officeDocument/2006/relationships/tags" Target="../tags/tag17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7" Type="http://schemas.openxmlformats.org/officeDocument/2006/relationships/tags" Target="../tags/tag170.xml"/><Relationship Id="rId2" Type="http://schemas.openxmlformats.org/officeDocument/2006/relationships/slideLayout" Target="../slideLayouts/slideLayout40.xml"/><Relationship Id="rId16" Type="http://schemas.openxmlformats.org/officeDocument/2006/relationships/tags" Target="../tags/tag16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tags" Target="../tags/tag168.xml"/><Relationship Id="rId10" Type="http://schemas.openxmlformats.org/officeDocument/2006/relationships/slideLayout" Target="../slideLayouts/slideLayout48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ags" Target="../tags/tag16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ags" Target="../tags/tag230.xml"/><Relationship Id="rId18" Type="http://schemas.openxmlformats.org/officeDocument/2006/relationships/tags" Target="../tags/tag23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17" Type="http://schemas.openxmlformats.org/officeDocument/2006/relationships/tags" Target="../tags/tag234.xml"/><Relationship Id="rId2" Type="http://schemas.openxmlformats.org/officeDocument/2006/relationships/slideLayout" Target="../slideLayouts/slideLayout51.xml"/><Relationship Id="rId16" Type="http://schemas.openxmlformats.org/officeDocument/2006/relationships/tags" Target="../tags/tag233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tags" Target="../tags/tag232.xml"/><Relationship Id="rId10" Type="http://schemas.openxmlformats.org/officeDocument/2006/relationships/slideLayout" Target="../slideLayouts/slideLayout59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ags" Target="../tags/tag23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ags" Target="../tags/tag294.xml"/><Relationship Id="rId18" Type="http://schemas.openxmlformats.org/officeDocument/2006/relationships/tags" Target="../tags/tag299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17" Type="http://schemas.openxmlformats.org/officeDocument/2006/relationships/tags" Target="../tags/tag298.xml"/><Relationship Id="rId2" Type="http://schemas.openxmlformats.org/officeDocument/2006/relationships/slideLayout" Target="../slideLayouts/slideLayout62.xml"/><Relationship Id="rId16" Type="http://schemas.openxmlformats.org/officeDocument/2006/relationships/tags" Target="../tags/tag297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tags" Target="../tags/tag296.xml"/><Relationship Id="rId10" Type="http://schemas.openxmlformats.org/officeDocument/2006/relationships/slideLayout" Target="../slideLayouts/slideLayout7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tags" Target="../tags/tag29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>
            <a:extLst>
              <a:ext uri="{FF2B5EF4-FFF2-40B4-BE49-F238E27FC236}">
                <a16:creationId xmlns:a16="http://schemas.microsoft.com/office/drawing/2014/main" id="{C35B0D63-640B-5406-7949-674A62516AB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4099" name="文本占位符 2">
            <a:extLst>
              <a:ext uri="{FF2B5EF4-FFF2-40B4-BE49-F238E27FC236}">
                <a16:creationId xmlns:a16="http://schemas.microsoft.com/office/drawing/2014/main" id="{AFD7F904-B4B3-7E59-62C5-155DB6AF44A8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2" name="日期占位符 3">
            <a:extLst>
              <a:ext uri="{FF2B5EF4-FFF2-40B4-BE49-F238E27FC236}">
                <a16:creationId xmlns:a16="http://schemas.microsoft.com/office/drawing/2014/main" id="{B0336200-32A9-D8EA-D375-6537929F8BFA}"/>
              </a:ext>
            </a:extLst>
          </p:cNvPr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/>
              <a:buNone/>
              <a:defRPr sz="1200" b="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fld id="{54D7C7C6-D36E-4047-AF67-EFD12FC9E339}" type="datetimeFigureOut">
              <a:rPr lang="zh-CN" altLang="en-US"/>
              <a:pPr>
                <a:defRPr/>
              </a:pPr>
              <a:t>2025/8/30</a:t>
            </a:fld>
            <a:endParaRPr lang="en-US"/>
          </a:p>
        </p:txBody>
      </p:sp>
      <p:sp>
        <p:nvSpPr>
          <p:cNvPr id="2053" name="页脚占位符 4">
            <a:extLst>
              <a:ext uri="{FF2B5EF4-FFF2-40B4-BE49-F238E27FC236}">
                <a16:creationId xmlns:a16="http://schemas.microsoft.com/office/drawing/2014/main" id="{71DCD7F0-C3A6-9DF1-5247-6C0821F38796}"/>
              </a:ext>
            </a:extLst>
          </p:cNvPr>
          <p:cNvSpPr>
            <a:spLocks noGrp="1" noChangeArrowheads="1"/>
          </p:cNvSpPr>
          <p:nvPr>
            <p:ph type="ftr" sz="quarter" idx="3"/>
            <p:custDataLst>
              <p:tags r:id="rId16"/>
            </p:custDataLst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/>
              <a:buNone/>
              <a:defRPr sz="1200" b="0">
                <a:solidFill>
                  <a:srgbClr val="898989"/>
                </a:solidFill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4" name="灯片编号占位符 5">
            <a:extLst>
              <a:ext uri="{FF2B5EF4-FFF2-40B4-BE49-F238E27FC236}">
                <a16:creationId xmlns:a16="http://schemas.microsoft.com/office/drawing/2014/main" id="{1A8DE406-AC30-F9C5-A0E2-CD41C311C4F8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E60E395-6A8C-43C9-8C16-EA19CEE048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4100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7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324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" name="文本框 1"/>
          <p:cNvSpPr txBox="1">
            <a:spLocks noChangeArrowheads="1"/>
          </p:cNvSpPr>
          <p:nvPr userDrawn="1">
            <p:custDataLst>
              <p:tags r:id="rId18"/>
            </p:custDataLst>
          </p:nvPr>
        </p:nvSpPr>
        <p:spPr bwMode="auto">
          <a:xfrm>
            <a:off x="8993829" y="31586"/>
            <a:ext cx="1803327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defTabSz="685324">
              <a:defRPr/>
            </a:pPr>
            <a:r>
              <a:rPr lang="en-US" altLang="zh-CN" sz="2000" b="1">
                <a:solidFill>
                  <a:srgbClr val="800000"/>
                </a:solidFill>
                <a:latin typeface="宋体" panose="02010600030101010101" pitchFamily="2" charset="-122"/>
                <a:ea typeface="宋体" pitchFamily="2" charset="-122"/>
              </a:rPr>
              <a:t>6.1 </a:t>
            </a:r>
            <a:r>
              <a:rPr lang="zh-CN" altLang="en-US" sz="2000" b="1">
                <a:solidFill>
                  <a:srgbClr val="800000"/>
                </a:solidFill>
                <a:latin typeface="宋体" panose="02010600030101010101" pitchFamily="2" charset="-122"/>
                <a:ea typeface="宋体" pitchFamily="2" charset="-122"/>
              </a:rPr>
              <a:t>质量</a:t>
            </a:r>
            <a:r>
              <a:rPr lang="en-US" altLang="zh-CN" sz="2000" b="1">
                <a:solidFill>
                  <a:srgbClr val="800000"/>
                </a:solidFill>
                <a:latin typeface="宋体" panose="02010600030101010101" pitchFamily="2" charset="-122"/>
                <a:ea typeface="宋体" pitchFamily="2" charset="-122"/>
              </a:rPr>
              <a:t>/</a:t>
            </a:r>
          </a:p>
        </p:txBody>
      </p:sp>
      <p:grpSp>
        <p:nvGrpSpPr>
          <p:cNvPr id="14" name="组合 5"/>
          <p:cNvGrpSpPr/>
          <p:nvPr userDrawn="1">
            <p:custDataLst>
              <p:tags r:id="rId19"/>
            </p:custDataLst>
          </p:nvPr>
        </p:nvGrpSpPr>
        <p:grpSpPr>
          <a:xfrm>
            <a:off x="-9374" y="58695"/>
            <a:ext cx="2447775" cy="475592"/>
            <a:chOff x="-19612" y="-12043"/>
            <a:chExt cx="2447406" cy="475593"/>
          </a:xfrm>
        </p:grpSpPr>
        <p:cxnSp>
          <p:nvCxnSpPr>
            <p:cNvPr id="15" name="直线连接符 10"/>
            <p:cNvCxnSpPr/>
            <p:nvPr>
              <p:custDataLst>
                <p:tags r:id="rId26"/>
              </p:custDataLst>
            </p:nvPr>
          </p:nvCxnSpPr>
          <p:spPr>
            <a:xfrm>
              <a:off x="-19612" y="463550"/>
              <a:ext cx="2447406" cy="0"/>
            </a:xfrm>
            <a:prstGeom prst="line">
              <a:avLst/>
            </a:prstGeom>
            <a:noFill/>
            <a:ln w="25400" cap="flat" cmpd="sng" algn="ctr">
              <a:solidFill>
                <a:srgbClr val="00B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7" name="Freeform 74"/>
            <p:cNvSpPr>
              <a:spLocks noChangeAspect="1" noEditPoints="1"/>
            </p:cNvSpPr>
            <p:nvPr>
              <p:custDataLst>
                <p:tags r:id="rId27"/>
              </p:custDataLst>
            </p:nvPr>
          </p:nvSpPr>
          <p:spPr bwMode="auto">
            <a:xfrm>
              <a:off x="115415" y="-12043"/>
              <a:ext cx="486916" cy="431145"/>
            </a:xfrm>
            <a:custGeom>
              <a:avLst/>
              <a:gdLst>
                <a:gd name="T0" fmla="*/ 127 w 167"/>
                <a:gd name="T1" fmla="*/ 22 h 148"/>
                <a:gd name="T2" fmla="*/ 74 w 167"/>
                <a:gd name="T3" fmla="*/ 0 h 148"/>
                <a:gd name="T4" fmla="*/ 0 w 167"/>
                <a:gd name="T5" fmla="*/ 74 h 148"/>
                <a:gd name="T6" fmla="*/ 74 w 167"/>
                <a:gd name="T7" fmla="*/ 148 h 148"/>
                <a:gd name="T8" fmla="*/ 143 w 167"/>
                <a:gd name="T9" fmla="*/ 99 h 148"/>
                <a:gd name="T10" fmla="*/ 70 w 167"/>
                <a:gd name="T11" fmla="*/ 79 h 148"/>
                <a:gd name="T12" fmla="*/ 127 w 167"/>
                <a:gd name="T13" fmla="*/ 22 h 148"/>
                <a:gd name="T14" fmla="*/ 147 w 167"/>
                <a:gd name="T15" fmla="*/ 19 h 148"/>
                <a:gd name="T16" fmla="*/ 93 w 167"/>
                <a:gd name="T17" fmla="*/ 73 h 148"/>
                <a:gd name="T18" fmla="*/ 164 w 167"/>
                <a:gd name="T19" fmla="*/ 92 h 148"/>
                <a:gd name="T20" fmla="*/ 167 w 167"/>
                <a:gd name="T21" fmla="*/ 69 h 148"/>
                <a:gd name="T22" fmla="*/ 147 w 167"/>
                <a:gd name="T23" fmla="*/ 1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7" h="148">
                  <a:moveTo>
                    <a:pt x="127" y="22"/>
                  </a:moveTo>
                  <a:cubicBezTo>
                    <a:pt x="113" y="8"/>
                    <a:pt x="95" y="0"/>
                    <a:pt x="74" y="0"/>
                  </a:cubicBezTo>
                  <a:cubicBezTo>
                    <a:pt x="33" y="0"/>
                    <a:pt x="0" y="33"/>
                    <a:pt x="0" y="74"/>
                  </a:cubicBezTo>
                  <a:cubicBezTo>
                    <a:pt x="0" y="115"/>
                    <a:pt x="33" y="148"/>
                    <a:pt x="74" y="148"/>
                  </a:cubicBezTo>
                  <a:cubicBezTo>
                    <a:pt x="106" y="148"/>
                    <a:pt x="133" y="127"/>
                    <a:pt x="143" y="99"/>
                  </a:cubicBezTo>
                  <a:cubicBezTo>
                    <a:pt x="70" y="79"/>
                    <a:pt x="70" y="79"/>
                    <a:pt x="70" y="79"/>
                  </a:cubicBezTo>
                  <a:lnTo>
                    <a:pt x="127" y="22"/>
                  </a:lnTo>
                  <a:close/>
                  <a:moveTo>
                    <a:pt x="147" y="19"/>
                  </a:moveTo>
                  <a:cubicBezTo>
                    <a:pt x="93" y="73"/>
                    <a:pt x="93" y="73"/>
                    <a:pt x="93" y="73"/>
                  </a:cubicBezTo>
                  <a:cubicBezTo>
                    <a:pt x="164" y="92"/>
                    <a:pt x="164" y="92"/>
                    <a:pt x="164" y="92"/>
                  </a:cubicBezTo>
                  <a:cubicBezTo>
                    <a:pt x="166" y="85"/>
                    <a:pt x="167" y="77"/>
                    <a:pt x="167" y="69"/>
                  </a:cubicBezTo>
                  <a:cubicBezTo>
                    <a:pt x="167" y="50"/>
                    <a:pt x="160" y="32"/>
                    <a:pt x="147" y="19"/>
                  </a:cubicBezTo>
                  <a:close/>
                </a:path>
              </a:pathLst>
            </a:custGeom>
            <a:solidFill>
              <a:srgbClr val="FFBF53">
                <a:lumMod val="75000"/>
              </a:srgbClr>
            </a:solidFill>
            <a:ln>
              <a:noFill/>
            </a:ln>
          </p:spPr>
          <p:txBody>
            <a:bodyPr/>
            <a:lstStyle/>
            <a:p>
              <a:pPr defTabSz="685324">
                <a:defRPr/>
              </a:pPr>
              <a:endParaRPr lang="en-US">
                <a:solidFill>
                  <a:srgbClr val="000000"/>
                </a:solidFill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 userDrawn="1">
            <p:custDataLst>
              <p:tags r:id="rId20"/>
            </p:custDataLst>
          </p:nvPr>
        </p:nvGrpSpPr>
        <p:grpSpPr>
          <a:xfrm>
            <a:off x="353712" y="6382249"/>
            <a:ext cx="11841465" cy="475753"/>
            <a:chOff x="265282" y="4786685"/>
            <a:chExt cx="8881099" cy="356815"/>
          </a:xfrm>
        </p:grpSpPr>
        <p:pic>
          <p:nvPicPr>
            <p:cNvPr id="9" name="Picture 2"/>
            <p:cNvPicPr>
              <a:picLocks noChangeAspect="1" noChangeArrowheads="1"/>
            </p:cNvPicPr>
            <p:nvPr userDrawn="1">
              <p:custDataLst>
                <p:tags r:id="rId23"/>
              </p:custDataLst>
            </p:nvPr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789566" y="4786685"/>
              <a:ext cx="356815" cy="356815"/>
            </a:xfrm>
            <a:prstGeom prst="rect">
              <a:avLst/>
            </a:prstGeom>
            <a:noFill/>
            <a:ln>
              <a:noFill/>
            </a:ln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直接连接符 9"/>
            <p:cNvCxnSpPr/>
            <p:nvPr userDrawn="1">
              <p:custDataLst>
                <p:tags r:id="rId24"/>
              </p:custDataLst>
            </p:nvPr>
          </p:nvCxnSpPr>
          <p:spPr>
            <a:xfrm>
              <a:off x="265282" y="5051419"/>
              <a:ext cx="8623906" cy="1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 userDrawn="1">
              <p:custDataLst>
                <p:tags r:id="rId25"/>
              </p:custDataLst>
            </p:nvPr>
          </p:nvCxnSpPr>
          <p:spPr>
            <a:xfrm flipH="1" flipV="1">
              <a:off x="265282" y="5011664"/>
              <a:ext cx="8592469" cy="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图片 15"/>
          <p:cNvPicPr>
            <a:picLocks noChangeAspect="1"/>
          </p:cNvPicPr>
          <p:nvPr userDrawn="1">
            <p:custDataLst>
              <p:tags r:id="rId21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2078" y="2"/>
            <a:ext cx="1569924" cy="623999"/>
          </a:xfrm>
          <a:prstGeom prst="rect">
            <a:avLst/>
          </a:prstGeom>
        </p:spPr>
      </p:pic>
      <p:pic>
        <p:nvPicPr>
          <p:cNvPr id="18" name="图片 1073743875" descr="学科网 zxxk.com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30" r:link="rId3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484805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</p:sldLayoutIdLst>
  <p:transition/>
  <p:txStyles>
    <p:titleStyle>
      <a:lvl1pPr algn="l" defTabSz="68532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32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32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32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C831967-1331-4AFF-AC53-A4E7C7793DB9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90385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9FEC593-7FE8-4B4F-901B-30AB508E9E5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9395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774790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F71F36-F661-46E6-8D8E-215EB6F0D43E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606605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555.xml"/><Relationship Id="rId13" Type="http://schemas.openxmlformats.org/officeDocument/2006/relationships/tags" Target="../tags/tag560.xml"/><Relationship Id="rId18" Type="http://schemas.microsoft.com/office/2007/relationships/hdphoto" Target="../media/hdphoto5.wdp"/><Relationship Id="rId3" Type="http://schemas.openxmlformats.org/officeDocument/2006/relationships/tags" Target="../tags/tag550.xml"/><Relationship Id="rId7" Type="http://schemas.openxmlformats.org/officeDocument/2006/relationships/tags" Target="../tags/tag554.xml"/><Relationship Id="rId12" Type="http://schemas.openxmlformats.org/officeDocument/2006/relationships/tags" Target="../tags/tag559.xml"/><Relationship Id="rId17" Type="http://schemas.openxmlformats.org/officeDocument/2006/relationships/image" Target="../media/image28.png"/><Relationship Id="rId2" Type="http://schemas.openxmlformats.org/officeDocument/2006/relationships/tags" Target="../tags/tag549.xml"/><Relationship Id="rId16" Type="http://schemas.microsoft.com/office/2007/relationships/hdphoto" Target="../media/hdphoto4.wdp"/><Relationship Id="rId20" Type="http://schemas.openxmlformats.org/officeDocument/2006/relationships/image" Target="../media/image30.jpeg"/><Relationship Id="rId1" Type="http://schemas.openxmlformats.org/officeDocument/2006/relationships/tags" Target="../tags/tag548.xml"/><Relationship Id="rId6" Type="http://schemas.openxmlformats.org/officeDocument/2006/relationships/tags" Target="../tags/tag553.xml"/><Relationship Id="rId11" Type="http://schemas.openxmlformats.org/officeDocument/2006/relationships/tags" Target="../tags/tag558.xml"/><Relationship Id="rId5" Type="http://schemas.openxmlformats.org/officeDocument/2006/relationships/tags" Target="../tags/tag552.xml"/><Relationship Id="rId15" Type="http://schemas.openxmlformats.org/officeDocument/2006/relationships/image" Target="../media/image27.png"/><Relationship Id="rId10" Type="http://schemas.openxmlformats.org/officeDocument/2006/relationships/tags" Target="../tags/tag557.xml"/><Relationship Id="rId19" Type="http://schemas.openxmlformats.org/officeDocument/2006/relationships/image" Target="../media/image29.png"/><Relationship Id="rId4" Type="http://schemas.openxmlformats.org/officeDocument/2006/relationships/tags" Target="../tags/tag551.xml"/><Relationship Id="rId9" Type="http://schemas.openxmlformats.org/officeDocument/2006/relationships/tags" Target="../tags/tag556.xml"/><Relationship Id="rId14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561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28.xml"/><Relationship Id="rId4" Type="http://schemas.openxmlformats.org/officeDocument/2006/relationships/tags" Target="../tags/tag56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565.xml"/><Relationship Id="rId7" Type="http://schemas.openxmlformats.org/officeDocument/2006/relationships/slideLayout" Target="../slideLayouts/slideLayout27.xml"/><Relationship Id="rId2" Type="http://schemas.openxmlformats.org/officeDocument/2006/relationships/tags" Target="../tags/tag564.xml"/><Relationship Id="rId1" Type="http://schemas.openxmlformats.org/officeDocument/2006/relationships/tags" Target="../tags/tag563.xml"/><Relationship Id="rId6" Type="http://schemas.openxmlformats.org/officeDocument/2006/relationships/tags" Target="../tags/tag568.xml"/><Relationship Id="rId5" Type="http://schemas.openxmlformats.org/officeDocument/2006/relationships/tags" Target="../tags/tag567.xml"/><Relationship Id="rId10" Type="http://schemas.microsoft.com/office/2007/relationships/hdphoto" Target="../media/hdphoto6.wdp"/><Relationship Id="rId4" Type="http://schemas.openxmlformats.org/officeDocument/2006/relationships/tags" Target="../tags/tag566.xml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576.xml"/><Relationship Id="rId3" Type="http://schemas.openxmlformats.org/officeDocument/2006/relationships/tags" Target="../tags/tag571.xml"/><Relationship Id="rId7" Type="http://schemas.openxmlformats.org/officeDocument/2006/relationships/tags" Target="../tags/tag575.xml"/><Relationship Id="rId2" Type="http://schemas.openxmlformats.org/officeDocument/2006/relationships/tags" Target="../tags/tag570.xml"/><Relationship Id="rId1" Type="http://schemas.openxmlformats.org/officeDocument/2006/relationships/tags" Target="../tags/tag569.xml"/><Relationship Id="rId6" Type="http://schemas.openxmlformats.org/officeDocument/2006/relationships/tags" Target="../tags/tag574.xml"/><Relationship Id="rId5" Type="http://schemas.openxmlformats.org/officeDocument/2006/relationships/tags" Target="../tags/tag573.xml"/><Relationship Id="rId10" Type="http://schemas.openxmlformats.org/officeDocument/2006/relationships/image" Target="../media/image34.png"/><Relationship Id="rId4" Type="http://schemas.openxmlformats.org/officeDocument/2006/relationships/tags" Target="../tags/tag572.xml"/><Relationship Id="rId9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57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585.xml"/><Relationship Id="rId13" Type="http://schemas.openxmlformats.org/officeDocument/2006/relationships/image" Target="../media/image35.jpeg"/><Relationship Id="rId3" Type="http://schemas.openxmlformats.org/officeDocument/2006/relationships/tags" Target="../tags/tag580.xml"/><Relationship Id="rId7" Type="http://schemas.openxmlformats.org/officeDocument/2006/relationships/tags" Target="../tags/tag584.xml"/><Relationship Id="rId12" Type="http://schemas.openxmlformats.org/officeDocument/2006/relationships/slideLayout" Target="../slideLayouts/slideLayout33.xml"/><Relationship Id="rId17" Type="http://schemas.openxmlformats.org/officeDocument/2006/relationships/image" Target="../media/image39.png"/><Relationship Id="rId2" Type="http://schemas.openxmlformats.org/officeDocument/2006/relationships/tags" Target="../tags/tag579.xml"/><Relationship Id="rId16" Type="http://schemas.openxmlformats.org/officeDocument/2006/relationships/image" Target="../media/image38.png"/><Relationship Id="rId1" Type="http://schemas.openxmlformats.org/officeDocument/2006/relationships/tags" Target="../tags/tag578.xml"/><Relationship Id="rId6" Type="http://schemas.openxmlformats.org/officeDocument/2006/relationships/tags" Target="../tags/tag583.xml"/><Relationship Id="rId11" Type="http://schemas.openxmlformats.org/officeDocument/2006/relationships/tags" Target="../tags/tag588.xml"/><Relationship Id="rId5" Type="http://schemas.openxmlformats.org/officeDocument/2006/relationships/tags" Target="../tags/tag582.xml"/><Relationship Id="rId15" Type="http://schemas.openxmlformats.org/officeDocument/2006/relationships/image" Target="../media/image37.jpeg"/><Relationship Id="rId10" Type="http://schemas.openxmlformats.org/officeDocument/2006/relationships/tags" Target="../tags/tag587.xml"/><Relationship Id="rId4" Type="http://schemas.openxmlformats.org/officeDocument/2006/relationships/tags" Target="../tags/tag581.xml"/><Relationship Id="rId9" Type="http://schemas.openxmlformats.org/officeDocument/2006/relationships/tags" Target="../tags/tag586.xml"/><Relationship Id="rId1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tags" Target="../tags/tag591.xml"/><Relationship Id="rId7" Type="http://schemas.openxmlformats.org/officeDocument/2006/relationships/tags" Target="../tags/tag595.xml"/><Relationship Id="rId12" Type="http://schemas.microsoft.com/office/2007/relationships/hdphoto" Target="../media/hdphoto7.wdp"/><Relationship Id="rId2" Type="http://schemas.openxmlformats.org/officeDocument/2006/relationships/tags" Target="../tags/tag590.xml"/><Relationship Id="rId1" Type="http://schemas.openxmlformats.org/officeDocument/2006/relationships/tags" Target="../tags/tag589.xml"/><Relationship Id="rId6" Type="http://schemas.openxmlformats.org/officeDocument/2006/relationships/tags" Target="../tags/tag594.xml"/><Relationship Id="rId11" Type="http://schemas.openxmlformats.org/officeDocument/2006/relationships/image" Target="../media/image42.png"/><Relationship Id="rId5" Type="http://schemas.openxmlformats.org/officeDocument/2006/relationships/tags" Target="../tags/tag593.xml"/><Relationship Id="rId10" Type="http://schemas.openxmlformats.org/officeDocument/2006/relationships/image" Target="../media/image41.png"/><Relationship Id="rId4" Type="http://schemas.openxmlformats.org/officeDocument/2006/relationships/tags" Target="../tags/tag592.xml"/><Relationship Id="rId9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603.xml"/><Relationship Id="rId13" Type="http://schemas.openxmlformats.org/officeDocument/2006/relationships/tags" Target="../tags/tag608.xml"/><Relationship Id="rId3" Type="http://schemas.openxmlformats.org/officeDocument/2006/relationships/tags" Target="../tags/tag598.xml"/><Relationship Id="rId7" Type="http://schemas.openxmlformats.org/officeDocument/2006/relationships/tags" Target="../tags/tag602.xml"/><Relationship Id="rId12" Type="http://schemas.openxmlformats.org/officeDocument/2006/relationships/tags" Target="../tags/tag607.xml"/><Relationship Id="rId17" Type="http://schemas.openxmlformats.org/officeDocument/2006/relationships/image" Target="../media/image40.jpeg"/><Relationship Id="rId2" Type="http://schemas.openxmlformats.org/officeDocument/2006/relationships/tags" Target="../tags/tag597.xml"/><Relationship Id="rId16" Type="http://schemas.openxmlformats.org/officeDocument/2006/relationships/slideLayout" Target="../slideLayouts/slideLayout28.xml"/><Relationship Id="rId1" Type="http://schemas.openxmlformats.org/officeDocument/2006/relationships/tags" Target="../tags/tag596.xml"/><Relationship Id="rId6" Type="http://schemas.openxmlformats.org/officeDocument/2006/relationships/tags" Target="../tags/tag601.xml"/><Relationship Id="rId11" Type="http://schemas.openxmlformats.org/officeDocument/2006/relationships/tags" Target="../tags/tag606.xml"/><Relationship Id="rId5" Type="http://schemas.openxmlformats.org/officeDocument/2006/relationships/tags" Target="../tags/tag600.xml"/><Relationship Id="rId15" Type="http://schemas.openxmlformats.org/officeDocument/2006/relationships/tags" Target="../tags/tag610.xml"/><Relationship Id="rId10" Type="http://schemas.openxmlformats.org/officeDocument/2006/relationships/tags" Target="../tags/tag605.xml"/><Relationship Id="rId4" Type="http://schemas.openxmlformats.org/officeDocument/2006/relationships/tags" Target="../tags/tag599.xml"/><Relationship Id="rId9" Type="http://schemas.openxmlformats.org/officeDocument/2006/relationships/tags" Target="../tags/tag604.xml"/><Relationship Id="rId14" Type="http://schemas.openxmlformats.org/officeDocument/2006/relationships/tags" Target="../tags/tag60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613.xml"/><Relationship Id="rId7" Type="http://schemas.openxmlformats.org/officeDocument/2006/relationships/slideLayout" Target="../slideLayouts/slideLayout45.xml"/><Relationship Id="rId2" Type="http://schemas.openxmlformats.org/officeDocument/2006/relationships/tags" Target="../tags/tag612.xml"/><Relationship Id="rId1" Type="http://schemas.openxmlformats.org/officeDocument/2006/relationships/tags" Target="../tags/tag611.xml"/><Relationship Id="rId6" Type="http://schemas.openxmlformats.org/officeDocument/2006/relationships/tags" Target="../tags/tag616.xml"/><Relationship Id="rId5" Type="http://schemas.openxmlformats.org/officeDocument/2006/relationships/tags" Target="../tags/tag615.xml"/><Relationship Id="rId4" Type="http://schemas.openxmlformats.org/officeDocument/2006/relationships/tags" Target="../tags/tag614.xml"/><Relationship Id="rId9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tags" Target="../tags/tag618.xml"/><Relationship Id="rId1" Type="http://schemas.openxmlformats.org/officeDocument/2006/relationships/tags" Target="../tags/tag617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36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619.xml"/><Relationship Id="rId7" Type="http://schemas.openxmlformats.org/officeDocument/2006/relationships/image" Target="../media/image4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Layout" Target="../slideLayouts/slideLayout28.xml"/><Relationship Id="rId5" Type="http://schemas.openxmlformats.org/officeDocument/2006/relationships/tags" Target="../tags/tag621.xml"/><Relationship Id="rId4" Type="http://schemas.openxmlformats.org/officeDocument/2006/relationships/tags" Target="../tags/tag6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tags" Target="../tags/tag622.xml"/><Relationship Id="rId7" Type="http://schemas.openxmlformats.org/officeDocument/2006/relationships/slideLayout" Target="../slideLayouts/slideLayout3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tags" Target="../tags/tag625.xml"/><Relationship Id="rId5" Type="http://schemas.openxmlformats.org/officeDocument/2006/relationships/tags" Target="../tags/tag624.xml"/><Relationship Id="rId4" Type="http://schemas.openxmlformats.org/officeDocument/2006/relationships/tags" Target="../tags/tag623.xml"/><Relationship Id="rId9" Type="http://schemas.openxmlformats.org/officeDocument/2006/relationships/hyperlink" Target="&#30913;&#22330;&#23545;&#36890;&#30005;&#23548;&#32447;&#30340;&#20316;&#29992;1.mp4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628.xml"/><Relationship Id="rId7" Type="http://schemas.openxmlformats.org/officeDocument/2006/relationships/image" Target="../media/image49.png"/><Relationship Id="rId2" Type="http://schemas.openxmlformats.org/officeDocument/2006/relationships/tags" Target="../tags/tag627.xml"/><Relationship Id="rId1" Type="http://schemas.openxmlformats.org/officeDocument/2006/relationships/tags" Target="../tags/tag626.xml"/><Relationship Id="rId6" Type="http://schemas.openxmlformats.org/officeDocument/2006/relationships/image" Target="../media/image48.png"/><Relationship Id="rId5" Type="http://schemas.openxmlformats.org/officeDocument/2006/relationships/slideLayout" Target="../slideLayouts/slideLayout45.xml"/><Relationship Id="rId4" Type="http://schemas.openxmlformats.org/officeDocument/2006/relationships/tags" Target="../tags/tag62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637.xml"/><Relationship Id="rId13" Type="http://schemas.openxmlformats.org/officeDocument/2006/relationships/tags" Target="../tags/tag642.xml"/><Relationship Id="rId18" Type="http://schemas.openxmlformats.org/officeDocument/2006/relationships/image" Target="../media/image51.jpeg"/><Relationship Id="rId3" Type="http://schemas.openxmlformats.org/officeDocument/2006/relationships/tags" Target="../tags/tag632.xml"/><Relationship Id="rId7" Type="http://schemas.openxmlformats.org/officeDocument/2006/relationships/tags" Target="../tags/tag636.xml"/><Relationship Id="rId12" Type="http://schemas.openxmlformats.org/officeDocument/2006/relationships/tags" Target="../tags/tag641.xml"/><Relationship Id="rId17" Type="http://schemas.openxmlformats.org/officeDocument/2006/relationships/image" Target="../media/image50.jpeg"/><Relationship Id="rId2" Type="http://schemas.openxmlformats.org/officeDocument/2006/relationships/tags" Target="../tags/tag631.xml"/><Relationship Id="rId16" Type="http://schemas.openxmlformats.org/officeDocument/2006/relationships/slideLayout" Target="../slideLayouts/slideLayout33.xml"/><Relationship Id="rId1" Type="http://schemas.openxmlformats.org/officeDocument/2006/relationships/tags" Target="../tags/tag630.xml"/><Relationship Id="rId6" Type="http://schemas.openxmlformats.org/officeDocument/2006/relationships/tags" Target="../tags/tag635.xml"/><Relationship Id="rId11" Type="http://schemas.openxmlformats.org/officeDocument/2006/relationships/tags" Target="../tags/tag640.xml"/><Relationship Id="rId5" Type="http://schemas.openxmlformats.org/officeDocument/2006/relationships/tags" Target="../tags/tag634.xml"/><Relationship Id="rId15" Type="http://schemas.openxmlformats.org/officeDocument/2006/relationships/tags" Target="../tags/tag644.xml"/><Relationship Id="rId10" Type="http://schemas.openxmlformats.org/officeDocument/2006/relationships/tags" Target="../tags/tag639.xml"/><Relationship Id="rId4" Type="http://schemas.openxmlformats.org/officeDocument/2006/relationships/tags" Target="../tags/tag633.xml"/><Relationship Id="rId9" Type="http://schemas.openxmlformats.org/officeDocument/2006/relationships/tags" Target="../tags/tag638.xml"/><Relationship Id="rId14" Type="http://schemas.openxmlformats.org/officeDocument/2006/relationships/tags" Target="../tags/tag64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652.xml"/><Relationship Id="rId13" Type="http://schemas.openxmlformats.org/officeDocument/2006/relationships/tags" Target="../tags/tag657.xml"/><Relationship Id="rId18" Type="http://schemas.openxmlformats.org/officeDocument/2006/relationships/tags" Target="../tags/tag662.xml"/><Relationship Id="rId26" Type="http://schemas.openxmlformats.org/officeDocument/2006/relationships/slideLayout" Target="../slideLayouts/slideLayout56.xml"/><Relationship Id="rId3" Type="http://schemas.openxmlformats.org/officeDocument/2006/relationships/tags" Target="../tags/tag647.xml"/><Relationship Id="rId21" Type="http://schemas.openxmlformats.org/officeDocument/2006/relationships/tags" Target="../tags/tag665.xml"/><Relationship Id="rId7" Type="http://schemas.openxmlformats.org/officeDocument/2006/relationships/tags" Target="../tags/tag651.xml"/><Relationship Id="rId12" Type="http://schemas.openxmlformats.org/officeDocument/2006/relationships/tags" Target="../tags/tag656.xml"/><Relationship Id="rId17" Type="http://schemas.openxmlformats.org/officeDocument/2006/relationships/tags" Target="../tags/tag661.xml"/><Relationship Id="rId25" Type="http://schemas.openxmlformats.org/officeDocument/2006/relationships/tags" Target="../tags/tag669.xml"/><Relationship Id="rId2" Type="http://schemas.openxmlformats.org/officeDocument/2006/relationships/tags" Target="../tags/tag646.xml"/><Relationship Id="rId16" Type="http://schemas.openxmlformats.org/officeDocument/2006/relationships/tags" Target="../tags/tag660.xml"/><Relationship Id="rId20" Type="http://schemas.openxmlformats.org/officeDocument/2006/relationships/tags" Target="../tags/tag664.xml"/><Relationship Id="rId29" Type="http://schemas.openxmlformats.org/officeDocument/2006/relationships/oleObject" Target="../embeddings/oleObject1.bin"/><Relationship Id="rId1" Type="http://schemas.openxmlformats.org/officeDocument/2006/relationships/tags" Target="../tags/tag645.xml"/><Relationship Id="rId6" Type="http://schemas.openxmlformats.org/officeDocument/2006/relationships/tags" Target="../tags/tag650.xml"/><Relationship Id="rId11" Type="http://schemas.openxmlformats.org/officeDocument/2006/relationships/tags" Target="../tags/tag655.xml"/><Relationship Id="rId24" Type="http://schemas.openxmlformats.org/officeDocument/2006/relationships/tags" Target="../tags/tag668.xml"/><Relationship Id="rId5" Type="http://schemas.openxmlformats.org/officeDocument/2006/relationships/tags" Target="../tags/tag649.xml"/><Relationship Id="rId15" Type="http://schemas.openxmlformats.org/officeDocument/2006/relationships/tags" Target="../tags/tag659.xml"/><Relationship Id="rId23" Type="http://schemas.openxmlformats.org/officeDocument/2006/relationships/tags" Target="../tags/tag667.xml"/><Relationship Id="rId28" Type="http://schemas.openxmlformats.org/officeDocument/2006/relationships/image" Target="../media/image53.png"/><Relationship Id="rId10" Type="http://schemas.openxmlformats.org/officeDocument/2006/relationships/tags" Target="../tags/tag654.xml"/><Relationship Id="rId19" Type="http://schemas.openxmlformats.org/officeDocument/2006/relationships/tags" Target="../tags/tag663.xml"/><Relationship Id="rId4" Type="http://schemas.openxmlformats.org/officeDocument/2006/relationships/tags" Target="../tags/tag648.xml"/><Relationship Id="rId9" Type="http://schemas.openxmlformats.org/officeDocument/2006/relationships/tags" Target="../tags/tag653.xml"/><Relationship Id="rId14" Type="http://schemas.openxmlformats.org/officeDocument/2006/relationships/tags" Target="../tags/tag658.xml"/><Relationship Id="rId22" Type="http://schemas.openxmlformats.org/officeDocument/2006/relationships/tags" Target="../tags/tag666.xml"/><Relationship Id="rId27" Type="http://schemas.openxmlformats.org/officeDocument/2006/relationships/image" Target="../media/image52.jpeg"/><Relationship Id="rId30" Type="http://schemas.openxmlformats.org/officeDocument/2006/relationships/image" Target="../media/image54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677.xml"/><Relationship Id="rId13" Type="http://schemas.openxmlformats.org/officeDocument/2006/relationships/image" Target="../media/image56.jpeg"/><Relationship Id="rId3" Type="http://schemas.openxmlformats.org/officeDocument/2006/relationships/tags" Target="../tags/tag672.xml"/><Relationship Id="rId7" Type="http://schemas.openxmlformats.org/officeDocument/2006/relationships/tags" Target="../tags/tag676.xml"/><Relationship Id="rId12" Type="http://schemas.openxmlformats.org/officeDocument/2006/relationships/image" Target="../media/image55.png"/><Relationship Id="rId2" Type="http://schemas.openxmlformats.org/officeDocument/2006/relationships/tags" Target="../tags/tag671.xml"/><Relationship Id="rId1" Type="http://schemas.openxmlformats.org/officeDocument/2006/relationships/tags" Target="../tags/tag670.xml"/><Relationship Id="rId6" Type="http://schemas.openxmlformats.org/officeDocument/2006/relationships/tags" Target="../tags/tag675.xml"/><Relationship Id="rId11" Type="http://schemas.openxmlformats.org/officeDocument/2006/relationships/image" Target="../media/image16.jpeg"/><Relationship Id="rId5" Type="http://schemas.openxmlformats.org/officeDocument/2006/relationships/tags" Target="../tags/tag674.xml"/><Relationship Id="rId10" Type="http://schemas.openxmlformats.org/officeDocument/2006/relationships/slideLayout" Target="../slideLayouts/slideLayout27.xml"/><Relationship Id="rId4" Type="http://schemas.openxmlformats.org/officeDocument/2006/relationships/tags" Target="../tags/tag673.xml"/><Relationship Id="rId9" Type="http://schemas.openxmlformats.org/officeDocument/2006/relationships/tags" Target="../tags/tag67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67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68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683.xml"/><Relationship Id="rId2" Type="http://schemas.openxmlformats.org/officeDocument/2006/relationships/tags" Target="../tags/tag682.xml"/><Relationship Id="rId1" Type="http://schemas.openxmlformats.org/officeDocument/2006/relationships/tags" Target="../tags/tag681.xml"/><Relationship Id="rId5" Type="http://schemas.openxmlformats.org/officeDocument/2006/relationships/image" Target="../media/image57.jpeg"/><Relationship Id="rId4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691.xml"/><Relationship Id="rId13" Type="http://schemas.openxmlformats.org/officeDocument/2006/relationships/tags" Target="../tags/tag696.xml"/><Relationship Id="rId18" Type="http://schemas.openxmlformats.org/officeDocument/2006/relationships/tags" Target="../tags/tag701.xml"/><Relationship Id="rId3" Type="http://schemas.openxmlformats.org/officeDocument/2006/relationships/tags" Target="../tags/tag686.xml"/><Relationship Id="rId21" Type="http://schemas.openxmlformats.org/officeDocument/2006/relationships/slideLayout" Target="../slideLayouts/slideLayout33.xml"/><Relationship Id="rId7" Type="http://schemas.openxmlformats.org/officeDocument/2006/relationships/tags" Target="../tags/tag690.xml"/><Relationship Id="rId12" Type="http://schemas.openxmlformats.org/officeDocument/2006/relationships/tags" Target="../tags/tag695.xml"/><Relationship Id="rId17" Type="http://schemas.openxmlformats.org/officeDocument/2006/relationships/tags" Target="../tags/tag700.xml"/><Relationship Id="rId2" Type="http://schemas.openxmlformats.org/officeDocument/2006/relationships/tags" Target="../tags/tag685.xml"/><Relationship Id="rId16" Type="http://schemas.openxmlformats.org/officeDocument/2006/relationships/tags" Target="../tags/tag699.xml"/><Relationship Id="rId20" Type="http://schemas.openxmlformats.org/officeDocument/2006/relationships/tags" Target="../tags/tag703.xml"/><Relationship Id="rId1" Type="http://schemas.openxmlformats.org/officeDocument/2006/relationships/tags" Target="../tags/tag684.xml"/><Relationship Id="rId6" Type="http://schemas.openxmlformats.org/officeDocument/2006/relationships/tags" Target="../tags/tag689.xml"/><Relationship Id="rId11" Type="http://schemas.openxmlformats.org/officeDocument/2006/relationships/tags" Target="../tags/tag694.xml"/><Relationship Id="rId5" Type="http://schemas.openxmlformats.org/officeDocument/2006/relationships/tags" Target="../tags/tag688.xml"/><Relationship Id="rId15" Type="http://schemas.openxmlformats.org/officeDocument/2006/relationships/tags" Target="../tags/tag698.xml"/><Relationship Id="rId10" Type="http://schemas.openxmlformats.org/officeDocument/2006/relationships/tags" Target="../tags/tag693.xml"/><Relationship Id="rId19" Type="http://schemas.openxmlformats.org/officeDocument/2006/relationships/tags" Target="../tags/tag702.xml"/><Relationship Id="rId4" Type="http://schemas.openxmlformats.org/officeDocument/2006/relationships/tags" Target="../tags/tag687.xml"/><Relationship Id="rId9" Type="http://schemas.openxmlformats.org/officeDocument/2006/relationships/tags" Target="../tags/tag692.xml"/><Relationship Id="rId14" Type="http://schemas.openxmlformats.org/officeDocument/2006/relationships/tags" Target="../tags/tag69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374.xml"/><Relationship Id="rId13" Type="http://schemas.openxmlformats.org/officeDocument/2006/relationships/image" Target="../media/image6.png"/><Relationship Id="rId3" Type="http://schemas.openxmlformats.org/officeDocument/2006/relationships/tags" Target="../tags/tag369.xml"/><Relationship Id="rId7" Type="http://schemas.openxmlformats.org/officeDocument/2006/relationships/tags" Target="../tags/tag373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9.jpeg"/><Relationship Id="rId2" Type="http://schemas.openxmlformats.org/officeDocument/2006/relationships/tags" Target="../tags/tag368.xml"/><Relationship Id="rId16" Type="http://schemas.openxmlformats.org/officeDocument/2006/relationships/image" Target="../media/image8.png"/><Relationship Id="rId1" Type="http://schemas.openxmlformats.org/officeDocument/2006/relationships/tags" Target="../tags/tag367.xml"/><Relationship Id="rId6" Type="http://schemas.openxmlformats.org/officeDocument/2006/relationships/tags" Target="../tags/tag372.xml"/><Relationship Id="rId11" Type="http://schemas.openxmlformats.org/officeDocument/2006/relationships/tags" Target="../tags/tag377.xml"/><Relationship Id="rId5" Type="http://schemas.openxmlformats.org/officeDocument/2006/relationships/tags" Target="../tags/tag371.xml"/><Relationship Id="rId15" Type="http://schemas.openxmlformats.org/officeDocument/2006/relationships/image" Target="../media/image7.png"/><Relationship Id="rId10" Type="http://schemas.openxmlformats.org/officeDocument/2006/relationships/tags" Target="../tags/tag376.xml"/><Relationship Id="rId4" Type="http://schemas.openxmlformats.org/officeDocument/2006/relationships/tags" Target="../tags/tag370.xml"/><Relationship Id="rId9" Type="http://schemas.openxmlformats.org/officeDocument/2006/relationships/tags" Target="../tags/tag375.xml"/><Relationship Id="rId1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1.xml"/><Relationship Id="rId1" Type="http://schemas.openxmlformats.org/officeDocument/2006/relationships/tags" Target="../tags/tag70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712.xml"/><Relationship Id="rId13" Type="http://schemas.openxmlformats.org/officeDocument/2006/relationships/image" Target="../media/image58.wmf"/><Relationship Id="rId18" Type="http://schemas.openxmlformats.org/officeDocument/2006/relationships/oleObject" Target="../embeddings/oleObject5.bin"/><Relationship Id="rId26" Type="http://schemas.openxmlformats.org/officeDocument/2006/relationships/oleObject" Target="../embeddings/oleObject9.bin"/><Relationship Id="rId3" Type="http://schemas.openxmlformats.org/officeDocument/2006/relationships/tags" Target="../tags/tag707.xml"/><Relationship Id="rId21" Type="http://schemas.openxmlformats.org/officeDocument/2006/relationships/image" Target="../media/image62.wmf"/><Relationship Id="rId7" Type="http://schemas.openxmlformats.org/officeDocument/2006/relationships/tags" Target="../tags/tag711.xml"/><Relationship Id="rId12" Type="http://schemas.openxmlformats.org/officeDocument/2006/relationships/oleObject" Target="../embeddings/oleObject2.bin"/><Relationship Id="rId17" Type="http://schemas.openxmlformats.org/officeDocument/2006/relationships/image" Target="../media/image60.wmf"/><Relationship Id="rId25" Type="http://schemas.openxmlformats.org/officeDocument/2006/relationships/image" Target="../media/image64.wmf"/><Relationship Id="rId2" Type="http://schemas.openxmlformats.org/officeDocument/2006/relationships/tags" Target="../tags/tag706.xml"/><Relationship Id="rId16" Type="http://schemas.openxmlformats.org/officeDocument/2006/relationships/oleObject" Target="../embeddings/oleObject4.bin"/><Relationship Id="rId20" Type="http://schemas.openxmlformats.org/officeDocument/2006/relationships/oleObject" Target="../embeddings/oleObject6.bin"/><Relationship Id="rId1" Type="http://schemas.openxmlformats.org/officeDocument/2006/relationships/tags" Target="../tags/tag705.xml"/><Relationship Id="rId6" Type="http://schemas.openxmlformats.org/officeDocument/2006/relationships/tags" Target="../tags/tag710.xml"/><Relationship Id="rId11" Type="http://schemas.openxmlformats.org/officeDocument/2006/relationships/slideLayout" Target="../slideLayouts/slideLayout67.xml"/><Relationship Id="rId24" Type="http://schemas.openxmlformats.org/officeDocument/2006/relationships/oleObject" Target="../embeddings/oleObject8.bin"/><Relationship Id="rId5" Type="http://schemas.openxmlformats.org/officeDocument/2006/relationships/tags" Target="../tags/tag709.xml"/><Relationship Id="rId15" Type="http://schemas.openxmlformats.org/officeDocument/2006/relationships/image" Target="../media/image59.wmf"/><Relationship Id="rId23" Type="http://schemas.openxmlformats.org/officeDocument/2006/relationships/image" Target="../media/image63.wmf"/><Relationship Id="rId10" Type="http://schemas.openxmlformats.org/officeDocument/2006/relationships/tags" Target="../tags/tag714.xml"/><Relationship Id="rId19" Type="http://schemas.openxmlformats.org/officeDocument/2006/relationships/image" Target="../media/image61.wmf"/><Relationship Id="rId4" Type="http://schemas.openxmlformats.org/officeDocument/2006/relationships/tags" Target="../tags/tag708.xml"/><Relationship Id="rId9" Type="http://schemas.openxmlformats.org/officeDocument/2006/relationships/tags" Target="../tags/tag713.xml"/><Relationship Id="rId14" Type="http://schemas.openxmlformats.org/officeDocument/2006/relationships/oleObject" Target="../embeddings/oleObject3.bin"/><Relationship Id="rId22" Type="http://schemas.openxmlformats.org/officeDocument/2006/relationships/oleObject" Target="../embeddings/oleObject7.bin"/><Relationship Id="rId27" Type="http://schemas.openxmlformats.org/officeDocument/2006/relationships/image" Target="../media/image65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722.xml"/><Relationship Id="rId13" Type="http://schemas.openxmlformats.org/officeDocument/2006/relationships/image" Target="../media/image66.wmf"/><Relationship Id="rId18" Type="http://schemas.openxmlformats.org/officeDocument/2006/relationships/oleObject" Target="../embeddings/oleObject13.bin"/><Relationship Id="rId26" Type="http://schemas.openxmlformats.org/officeDocument/2006/relationships/oleObject" Target="../embeddings/oleObject17.bin"/><Relationship Id="rId3" Type="http://schemas.openxmlformats.org/officeDocument/2006/relationships/tags" Target="../tags/tag717.xml"/><Relationship Id="rId21" Type="http://schemas.openxmlformats.org/officeDocument/2006/relationships/image" Target="../media/image70.wmf"/><Relationship Id="rId7" Type="http://schemas.openxmlformats.org/officeDocument/2006/relationships/tags" Target="../tags/tag721.xml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68.wmf"/><Relationship Id="rId25" Type="http://schemas.openxmlformats.org/officeDocument/2006/relationships/image" Target="../media/image72.wmf"/><Relationship Id="rId2" Type="http://schemas.openxmlformats.org/officeDocument/2006/relationships/tags" Target="../tags/tag716.xml"/><Relationship Id="rId16" Type="http://schemas.openxmlformats.org/officeDocument/2006/relationships/oleObject" Target="../embeddings/oleObject12.bin"/><Relationship Id="rId20" Type="http://schemas.openxmlformats.org/officeDocument/2006/relationships/oleObject" Target="../embeddings/oleObject14.bin"/><Relationship Id="rId29" Type="http://schemas.openxmlformats.org/officeDocument/2006/relationships/image" Target="../media/image74.wmf"/><Relationship Id="rId1" Type="http://schemas.openxmlformats.org/officeDocument/2006/relationships/tags" Target="../tags/tag715.xml"/><Relationship Id="rId6" Type="http://schemas.openxmlformats.org/officeDocument/2006/relationships/tags" Target="../tags/tag720.xml"/><Relationship Id="rId11" Type="http://schemas.openxmlformats.org/officeDocument/2006/relationships/slideLayout" Target="../slideLayouts/slideLayout67.xml"/><Relationship Id="rId24" Type="http://schemas.openxmlformats.org/officeDocument/2006/relationships/oleObject" Target="../embeddings/oleObject16.bin"/><Relationship Id="rId5" Type="http://schemas.openxmlformats.org/officeDocument/2006/relationships/tags" Target="../tags/tag719.xml"/><Relationship Id="rId15" Type="http://schemas.openxmlformats.org/officeDocument/2006/relationships/image" Target="../media/image67.wmf"/><Relationship Id="rId23" Type="http://schemas.openxmlformats.org/officeDocument/2006/relationships/image" Target="../media/image71.wmf"/><Relationship Id="rId28" Type="http://schemas.openxmlformats.org/officeDocument/2006/relationships/oleObject" Target="../embeddings/oleObject18.bin"/><Relationship Id="rId10" Type="http://schemas.openxmlformats.org/officeDocument/2006/relationships/tags" Target="../tags/tag724.xml"/><Relationship Id="rId19" Type="http://schemas.openxmlformats.org/officeDocument/2006/relationships/image" Target="../media/image69.wmf"/><Relationship Id="rId4" Type="http://schemas.openxmlformats.org/officeDocument/2006/relationships/tags" Target="../tags/tag718.xml"/><Relationship Id="rId9" Type="http://schemas.openxmlformats.org/officeDocument/2006/relationships/tags" Target="../tags/tag723.xml"/><Relationship Id="rId14" Type="http://schemas.openxmlformats.org/officeDocument/2006/relationships/oleObject" Target="../embeddings/oleObject11.bin"/><Relationship Id="rId22" Type="http://schemas.openxmlformats.org/officeDocument/2006/relationships/oleObject" Target="../embeddings/oleObject15.bin"/><Relationship Id="rId27" Type="http://schemas.openxmlformats.org/officeDocument/2006/relationships/image" Target="../media/image73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727.xml"/><Relationship Id="rId7" Type="http://schemas.openxmlformats.org/officeDocument/2006/relationships/slideLayout" Target="../slideLayouts/slideLayout45.xml"/><Relationship Id="rId2" Type="http://schemas.openxmlformats.org/officeDocument/2006/relationships/tags" Target="../tags/tag726.xml"/><Relationship Id="rId1" Type="http://schemas.openxmlformats.org/officeDocument/2006/relationships/tags" Target="../tags/tag725.xml"/><Relationship Id="rId6" Type="http://schemas.openxmlformats.org/officeDocument/2006/relationships/tags" Target="../tags/tag730.xml"/><Relationship Id="rId5" Type="http://schemas.openxmlformats.org/officeDocument/2006/relationships/tags" Target="../tags/tag729.xml"/><Relationship Id="rId4" Type="http://schemas.openxmlformats.org/officeDocument/2006/relationships/tags" Target="../tags/tag72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738.xml"/><Relationship Id="rId3" Type="http://schemas.openxmlformats.org/officeDocument/2006/relationships/tags" Target="../tags/tag733.xml"/><Relationship Id="rId7" Type="http://schemas.openxmlformats.org/officeDocument/2006/relationships/tags" Target="../tags/tag737.xml"/><Relationship Id="rId12" Type="http://schemas.openxmlformats.org/officeDocument/2006/relationships/image" Target="../media/image76.png"/><Relationship Id="rId2" Type="http://schemas.openxmlformats.org/officeDocument/2006/relationships/tags" Target="../tags/tag732.xml"/><Relationship Id="rId1" Type="http://schemas.openxmlformats.org/officeDocument/2006/relationships/tags" Target="../tags/tag731.xml"/><Relationship Id="rId6" Type="http://schemas.openxmlformats.org/officeDocument/2006/relationships/tags" Target="../tags/tag736.xml"/><Relationship Id="rId11" Type="http://schemas.openxmlformats.org/officeDocument/2006/relationships/image" Target="../media/image75.png"/><Relationship Id="rId5" Type="http://schemas.openxmlformats.org/officeDocument/2006/relationships/tags" Target="../tags/tag735.xml"/><Relationship Id="rId10" Type="http://schemas.openxmlformats.org/officeDocument/2006/relationships/slideLayout" Target="../slideLayouts/slideLayout33.xml"/><Relationship Id="rId4" Type="http://schemas.openxmlformats.org/officeDocument/2006/relationships/tags" Target="../tags/tag734.xml"/><Relationship Id="rId9" Type="http://schemas.openxmlformats.org/officeDocument/2006/relationships/tags" Target="../tags/tag73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742.xml"/><Relationship Id="rId2" Type="http://schemas.openxmlformats.org/officeDocument/2006/relationships/tags" Target="../tags/tag741.xml"/><Relationship Id="rId1" Type="http://schemas.openxmlformats.org/officeDocument/2006/relationships/tags" Target="../tags/tag740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slideLayout" Target="../slideLayouts/slideLayout4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745.xml"/><Relationship Id="rId2" Type="http://schemas.openxmlformats.org/officeDocument/2006/relationships/tags" Target="../tags/tag744.xml"/><Relationship Id="rId1" Type="http://schemas.openxmlformats.org/officeDocument/2006/relationships/tags" Target="../tags/tag74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2" Type="http://schemas.openxmlformats.org/officeDocument/2006/relationships/tags" Target="../tags/tag747.xml"/><Relationship Id="rId1" Type="http://schemas.openxmlformats.org/officeDocument/2006/relationships/tags" Target="../tags/tag746.xml"/><Relationship Id="rId4" Type="http://schemas.openxmlformats.org/officeDocument/2006/relationships/image" Target="../media/image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6.xml"/><Relationship Id="rId1" Type="http://schemas.openxmlformats.org/officeDocument/2006/relationships/tags" Target="../tags/tag74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80.xml"/><Relationship Id="rId7" Type="http://schemas.openxmlformats.org/officeDocument/2006/relationships/image" Target="../media/image11.jpe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image" Target="../media/image10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tags" Target="../tags/tag751.xml"/><Relationship Id="rId7" Type="http://schemas.openxmlformats.org/officeDocument/2006/relationships/tags" Target="../tags/tag755.xml"/><Relationship Id="rId2" Type="http://schemas.openxmlformats.org/officeDocument/2006/relationships/tags" Target="../tags/tag750.xml"/><Relationship Id="rId1" Type="http://schemas.openxmlformats.org/officeDocument/2006/relationships/tags" Target="../tags/tag749.xml"/><Relationship Id="rId6" Type="http://schemas.openxmlformats.org/officeDocument/2006/relationships/tags" Target="../tags/tag754.xml"/><Relationship Id="rId5" Type="http://schemas.openxmlformats.org/officeDocument/2006/relationships/tags" Target="../tags/tag753.xml"/><Relationship Id="rId4" Type="http://schemas.openxmlformats.org/officeDocument/2006/relationships/tags" Target="../tags/tag752.xml"/><Relationship Id="rId9" Type="http://schemas.openxmlformats.org/officeDocument/2006/relationships/image" Target="../media/image81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tags" Target="../tags/tag758.xml"/><Relationship Id="rId7" Type="http://schemas.openxmlformats.org/officeDocument/2006/relationships/tags" Target="../tags/tag762.xml"/><Relationship Id="rId2" Type="http://schemas.openxmlformats.org/officeDocument/2006/relationships/tags" Target="../tags/tag757.xml"/><Relationship Id="rId1" Type="http://schemas.openxmlformats.org/officeDocument/2006/relationships/tags" Target="../tags/tag756.xml"/><Relationship Id="rId6" Type="http://schemas.openxmlformats.org/officeDocument/2006/relationships/tags" Target="../tags/tag761.xml"/><Relationship Id="rId5" Type="http://schemas.openxmlformats.org/officeDocument/2006/relationships/tags" Target="../tags/tag760.xml"/><Relationship Id="rId4" Type="http://schemas.openxmlformats.org/officeDocument/2006/relationships/tags" Target="../tags/tag759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770.xml"/><Relationship Id="rId13" Type="http://schemas.openxmlformats.org/officeDocument/2006/relationships/tags" Target="../tags/tag775.xml"/><Relationship Id="rId18" Type="http://schemas.openxmlformats.org/officeDocument/2006/relationships/tags" Target="../tags/tag780.xml"/><Relationship Id="rId3" Type="http://schemas.openxmlformats.org/officeDocument/2006/relationships/tags" Target="../tags/tag765.xml"/><Relationship Id="rId21" Type="http://schemas.openxmlformats.org/officeDocument/2006/relationships/image" Target="../media/image82.png"/><Relationship Id="rId7" Type="http://schemas.openxmlformats.org/officeDocument/2006/relationships/tags" Target="../tags/tag769.xml"/><Relationship Id="rId12" Type="http://schemas.openxmlformats.org/officeDocument/2006/relationships/tags" Target="../tags/tag774.xml"/><Relationship Id="rId17" Type="http://schemas.openxmlformats.org/officeDocument/2006/relationships/tags" Target="../tags/tag779.xml"/><Relationship Id="rId2" Type="http://schemas.openxmlformats.org/officeDocument/2006/relationships/tags" Target="../tags/tag764.xml"/><Relationship Id="rId16" Type="http://schemas.openxmlformats.org/officeDocument/2006/relationships/tags" Target="../tags/tag778.xml"/><Relationship Id="rId20" Type="http://schemas.openxmlformats.org/officeDocument/2006/relationships/slideLayout" Target="../slideLayouts/slideLayout33.xml"/><Relationship Id="rId1" Type="http://schemas.openxmlformats.org/officeDocument/2006/relationships/tags" Target="../tags/tag763.xml"/><Relationship Id="rId6" Type="http://schemas.openxmlformats.org/officeDocument/2006/relationships/tags" Target="../tags/tag768.xml"/><Relationship Id="rId11" Type="http://schemas.openxmlformats.org/officeDocument/2006/relationships/tags" Target="../tags/tag773.xml"/><Relationship Id="rId5" Type="http://schemas.openxmlformats.org/officeDocument/2006/relationships/tags" Target="../tags/tag767.xml"/><Relationship Id="rId15" Type="http://schemas.openxmlformats.org/officeDocument/2006/relationships/tags" Target="../tags/tag777.xml"/><Relationship Id="rId10" Type="http://schemas.openxmlformats.org/officeDocument/2006/relationships/tags" Target="../tags/tag772.xml"/><Relationship Id="rId19" Type="http://schemas.openxmlformats.org/officeDocument/2006/relationships/tags" Target="../tags/tag781.xml"/><Relationship Id="rId4" Type="http://schemas.openxmlformats.org/officeDocument/2006/relationships/tags" Target="../tags/tag766.xml"/><Relationship Id="rId9" Type="http://schemas.openxmlformats.org/officeDocument/2006/relationships/tags" Target="../tags/tag771.xml"/><Relationship Id="rId14" Type="http://schemas.openxmlformats.org/officeDocument/2006/relationships/tags" Target="../tags/tag776.xml"/><Relationship Id="rId22" Type="http://schemas.openxmlformats.org/officeDocument/2006/relationships/image" Target="../media/image8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789.xml"/><Relationship Id="rId13" Type="http://schemas.openxmlformats.org/officeDocument/2006/relationships/tags" Target="../tags/tag794.xml"/><Relationship Id="rId18" Type="http://schemas.openxmlformats.org/officeDocument/2006/relationships/slideLayout" Target="../slideLayouts/slideLayout33.xml"/><Relationship Id="rId3" Type="http://schemas.openxmlformats.org/officeDocument/2006/relationships/tags" Target="../tags/tag784.xml"/><Relationship Id="rId7" Type="http://schemas.openxmlformats.org/officeDocument/2006/relationships/tags" Target="../tags/tag788.xml"/><Relationship Id="rId12" Type="http://schemas.openxmlformats.org/officeDocument/2006/relationships/tags" Target="../tags/tag793.xml"/><Relationship Id="rId17" Type="http://schemas.openxmlformats.org/officeDocument/2006/relationships/tags" Target="../tags/tag798.xml"/><Relationship Id="rId2" Type="http://schemas.openxmlformats.org/officeDocument/2006/relationships/tags" Target="../tags/tag783.xml"/><Relationship Id="rId16" Type="http://schemas.openxmlformats.org/officeDocument/2006/relationships/tags" Target="../tags/tag797.xml"/><Relationship Id="rId20" Type="http://schemas.openxmlformats.org/officeDocument/2006/relationships/image" Target="../media/image85.png"/><Relationship Id="rId1" Type="http://schemas.openxmlformats.org/officeDocument/2006/relationships/tags" Target="../tags/tag782.xml"/><Relationship Id="rId6" Type="http://schemas.openxmlformats.org/officeDocument/2006/relationships/tags" Target="../tags/tag787.xml"/><Relationship Id="rId11" Type="http://schemas.openxmlformats.org/officeDocument/2006/relationships/tags" Target="../tags/tag792.xml"/><Relationship Id="rId5" Type="http://schemas.openxmlformats.org/officeDocument/2006/relationships/tags" Target="../tags/tag786.xml"/><Relationship Id="rId15" Type="http://schemas.openxmlformats.org/officeDocument/2006/relationships/tags" Target="../tags/tag796.xml"/><Relationship Id="rId10" Type="http://schemas.openxmlformats.org/officeDocument/2006/relationships/tags" Target="../tags/tag791.xml"/><Relationship Id="rId19" Type="http://schemas.openxmlformats.org/officeDocument/2006/relationships/image" Target="../media/image84.png"/><Relationship Id="rId4" Type="http://schemas.openxmlformats.org/officeDocument/2006/relationships/tags" Target="../tags/tag785.xml"/><Relationship Id="rId9" Type="http://schemas.openxmlformats.org/officeDocument/2006/relationships/tags" Target="../tags/tag790.xml"/><Relationship Id="rId14" Type="http://schemas.openxmlformats.org/officeDocument/2006/relationships/tags" Target="../tags/tag79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tags" Target="../tags/tag384.xml"/><Relationship Id="rId7" Type="http://schemas.openxmlformats.org/officeDocument/2006/relationships/image" Target="../media/image12.gif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6.xml"/><Relationship Id="rId4" Type="http://schemas.openxmlformats.org/officeDocument/2006/relationships/tags" Target="../tags/tag385.xml"/><Relationship Id="rId9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394.xml"/><Relationship Id="rId13" Type="http://schemas.openxmlformats.org/officeDocument/2006/relationships/image" Target="../media/image16.jpeg"/><Relationship Id="rId3" Type="http://schemas.openxmlformats.org/officeDocument/2006/relationships/tags" Target="../tags/tag389.xml"/><Relationship Id="rId7" Type="http://schemas.openxmlformats.org/officeDocument/2006/relationships/tags" Target="../tags/tag393.xml"/><Relationship Id="rId12" Type="http://schemas.openxmlformats.org/officeDocument/2006/relationships/image" Target="../media/image15.jpeg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tags" Target="../tags/tag392.xml"/><Relationship Id="rId11" Type="http://schemas.openxmlformats.org/officeDocument/2006/relationships/slideLayout" Target="../slideLayouts/slideLayout27.xml"/><Relationship Id="rId5" Type="http://schemas.openxmlformats.org/officeDocument/2006/relationships/tags" Target="../tags/tag391.xml"/><Relationship Id="rId15" Type="http://schemas.openxmlformats.org/officeDocument/2006/relationships/image" Target="../media/image18.jpeg"/><Relationship Id="rId10" Type="http://schemas.openxmlformats.org/officeDocument/2006/relationships/tags" Target="../tags/tag396.xml"/><Relationship Id="rId4" Type="http://schemas.openxmlformats.org/officeDocument/2006/relationships/tags" Target="../tags/tag390.xml"/><Relationship Id="rId9" Type="http://schemas.openxmlformats.org/officeDocument/2006/relationships/tags" Target="../tags/tag395.xml"/><Relationship Id="rId1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04.xml"/><Relationship Id="rId13" Type="http://schemas.openxmlformats.org/officeDocument/2006/relationships/tags" Target="../tags/tag409.xml"/><Relationship Id="rId18" Type="http://schemas.openxmlformats.org/officeDocument/2006/relationships/tags" Target="../tags/tag414.xml"/><Relationship Id="rId3" Type="http://schemas.openxmlformats.org/officeDocument/2006/relationships/tags" Target="../tags/tag399.xml"/><Relationship Id="rId21" Type="http://schemas.microsoft.com/office/2007/relationships/hdphoto" Target="../media/hdphoto2.wdp"/><Relationship Id="rId7" Type="http://schemas.openxmlformats.org/officeDocument/2006/relationships/tags" Target="../tags/tag403.xml"/><Relationship Id="rId12" Type="http://schemas.openxmlformats.org/officeDocument/2006/relationships/tags" Target="../tags/tag408.xml"/><Relationship Id="rId17" Type="http://schemas.openxmlformats.org/officeDocument/2006/relationships/tags" Target="../tags/tag413.xml"/><Relationship Id="rId2" Type="http://schemas.openxmlformats.org/officeDocument/2006/relationships/tags" Target="../tags/tag398.xml"/><Relationship Id="rId16" Type="http://schemas.openxmlformats.org/officeDocument/2006/relationships/tags" Target="../tags/tag412.xml"/><Relationship Id="rId20" Type="http://schemas.openxmlformats.org/officeDocument/2006/relationships/image" Target="../media/image19.png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11" Type="http://schemas.openxmlformats.org/officeDocument/2006/relationships/tags" Target="../tags/tag407.xml"/><Relationship Id="rId24" Type="http://schemas.openxmlformats.org/officeDocument/2006/relationships/image" Target="../media/image21.png"/><Relationship Id="rId5" Type="http://schemas.openxmlformats.org/officeDocument/2006/relationships/tags" Target="../tags/tag401.xml"/><Relationship Id="rId15" Type="http://schemas.openxmlformats.org/officeDocument/2006/relationships/tags" Target="../tags/tag411.xml"/><Relationship Id="rId23" Type="http://schemas.microsoft.com/office/2007/relationships/hdphoto" Target="../media/hdphoto3.wdp"/><Relationship Id="rId10" Type="http://schemas.openxmlformats.org/officeDocument/2006/relationships/tags" Target="../tags/tag406.xml"/><Relationship Id="rId19" Type="http://schemas.openxmlformats.org/officeDocument/2006/relationships/slideLayout" Target="../slideLayouts/slideLayout27.xml"/><Relationship Id="rId4" Type="http://schemas.openxmlformats.org/officeDocument/2006/relationships/tags" Target="../tags/tag400.xml"/><Relationship Id="rId9" Type="http://schemas.openxmlformats.org/officeDocument/2006/relationships/tags" Target="../tags/tag405.xml"/><Relationship Id="rId14" Type="http://schemas.openxmlformats.org/officeDocument/2006/relationships/tags" Target="../tags/tag410.xml"/><Relationship Id="rId22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tags" Target="../tags/tag440.xml"/><Relationship Id="rId21" Type="http://schemas.openxmlformats.org/officeDocument/2006/relationships/tags" Target="../tags/tag435.xml"/><Relationship Id="rId34" Type="http://schemas.openxmlformats.org/officeDocument/2006/relationships/tags" Target="../tags/tag448.xml"/><Relationship Id="rId42" Type="http://schemas.openxmlformats.org/officeDocument/2006/relationships/tags" Target="../tags/tag456.xml"/><Relationship Id="rId47" Type="http://schemas.openxmlformats.org/officeDocument/2006/relationships/tags" Target="../tags/tag461.xml"/><Relationship Id="rId50" Type="http://schemas.openxmlformats.org/officeDocument/2006/relationships/tags" Target="../tags/tag464.xml"/><Relationship Id="rId55" Type="http://schemas.openxmlformats.org/officeDocument/2006/relationships/tags" Target="../tags/tag469.xml"/><Relationship Id="rId63" Type="http://schemas.openxmlformats.org/officeDocument/2006/relationships/tags" Target="../tags/tag477.xml"/><Relationship Id="rId68" Type="http://schemas.openxmlformats.org/officeDocument/2006/relationships/image" Target="../media/image23.png"/><Relationship Id="rId7" Type="http://schemas.openxmlformats.org/officeDocument/2006/relationships/tags" Target="../tags/tag421.xml"/><Relationship Id="rId2" Type="http://schemas.openxmlformats.org/officeDocument/2006/relationships/tags" Target="../tags/tag416.xml"/><Relationship Id="rId16" Type="http://schemas.openxmlformats.org/officeDocument/2006/relationships/tags" Target="../tags/tag430.xml"/><Relationship Id="rId29" Type="http://schemas.openxmlformats.org/officeDocument/2006/relationships/tags" Target="../tags/tag443.xml"/><Relationship Id="rId11" Type="http://schemas.openxmlformats.org/officeDocument/2006/relationships/tags" Target="../tags/tag425.xml"/><Relationship Id="rId24" Type="http://schemas.openxmlformats.org/officeDocument/2006/relationships/tags" Target="../tags/tag438.xml"/><Relationship Id="rId32" Type="http://schemas.openxmlformats.org/officeDocument/2006/relationships/tags" Target="../tags/tag446.xml"/><Relationship Id="rId37" Type="http://schemas.openxmlformats.org/officeDocument/2006/relationships/tags" Target="../tags/tag451.xml"/><Relationship Id="rId40" Type="http://schemas.openxmlformats.org/officeDocument/2006/relationships/tags" Target="../tags/tag454.xml"/><Relationship Id="rId45" Type="http://schemas.openxmlformats.org/officeDocument/2006/relationships/tags" Target="../tags/tag459.xml"/><Relationship Id="rId53" Type="http://schemas.openxmlformats.org/officeDocument/2006/relationships/tags" Target="../tags/tag467.xml"/><Relationship Id="rId58" Type="http://schemas.openxmlformats.org/officeDocument/2006/relationships/tags" Target="../tags/tag472.xml"/><Relationship Id="rId66" Type="http://schemas.openxmlformats.org/officeDocument/2006/relationships/notesSlide" Target="../notesSlides/notesSlide1.xml"/><Relationship Id="rId5" Type="http://schemas.openxmlformats.org/officeDocument/2006/relationships/tags" Target="../tags/tag419.xml"/><Relationship Id="rId61" Type="http://schemas.openxmlformats.org/officeDocument/2006/relationships/tags" Target="../tags/tag475.xml"/><Relationship Id="rId19" Type="http://schemas.openxmlformats.org/officeDocument/2006/relationships/tags" Target="../tags/tag433.xml"/><Relationship Id="rId14" Type="http://schemas.openxmlformats.org/officeDocument/2006/relationships/tags" Target="../tags/tag428.xml"/><Relationship Id="rId22" Type="http://schemas.openxmlformats.org/officeDocument/2006/relationships/tags" Target="../tags/tag436.xml"/><Relationship Id="rId27" Type="http://schemas.openxmlformats.org/officeDocument/2006/relationships/tags" Target="../tags/tag441.xml"/><Relationship Id="rId30" Type="http://schemas.openxmlformats.org/officeDocument/2006/relationships/tags" Target="../tags/tag444.xml"/><Relationship Id="rId35" Type="http://schemas.openxmlformats.org/officeDocument/2006/relationships/tags" Target="../tags/tag449.xml"/><Relationship Id="rId43" Type="http://schemas.openxmlformats.org/officeDocument/2006/relationships/tags" Target="../tags/tag457.xml"/><Relationship Id="rId48" Type="http://schemas.openxmlformats.org/officeDocument/2006/relationships/tags" Target="../tags/tag462.xml"/><Relationship Id="rId56" Type="http://schemas.openxmlformats.org/officeDocument/2006/relationships/tags" Target="../tags/tag470.xml"/><Relationship Id="rId64" Type="http://schemas.openxmlformats.org/officeDocument/2006/relationships/tags" Target="../tags/tag478.xml"/><Relationship Id="rId8" Type="http://schemas.openxmlformats.org/officeDocument/2006/relationships/tags" Target="../tags/tag422.xml"/><Relationship Id="rId51" Type="http://schemas.openxmlformats.org/officeDocument/2006/relationships/tags" Target="../tags/tag465.xml"/><Relationship Id="rId3" Type="http://schemas.openxmlformats.org/officeDocument/2006/relationships/tags" Target="../tags/tag417.xml"/><Relationship Id="rId12" Type="http://schemas.openxmlformats.org/officeDocument/2006/relationships/tags" Target="../tags/tag426.xml"/><Relationship Id="rId17" Type="http://schemas.openxmlformats.org/officeDocument/2006/relationships/tags" Target="../tags/tag431.xml"/><Relationship Id="rId25" Type="http://schemas.openxmlformats.org/officeDocument/2006/relationships/tags" Target="../tags/tag439.xml"/><Relationship Id="rId33" Type="http://schemas.openxmlformats.org/officeDocument/2006/relationships/tags" Target="../tags/tag447.xml"/><Relationship Id="rId38" Type="http://schemas.openxmlformats.org/officeDocument/2006/relationships/tags" Target="../tags/tag452.xml"/><Relationship Id="rId46" Type="http://schemas.openxmlformats.org/officeDocument/2006/relationships/tags" Target="../tags/tag460.xml"/><Relationship Id="rId59" Type="http://schemas.openxmlformats.org/officeDocument/2006/relationships/tags" Target="../tags/tag473.xml"/><Relationship Id="rId67" Type="http://schemas.openxmlformats.org/officeDocument/2006/relationships/image" Target="../media/image22.jpeg"/><Relationship Id="rId20" Type="http://schemas.openxmlformats.org/officeDocument/2006/relationships/tags" Target="../tags/tag434.xml"/><Relationship Id="rId41" Type="http://schemas.openxmlformats.org/officeDocument/2006/relationships/tags" Target="../tags/tag455.xml"/><Relationship Id="rId54" Type="http://schemas.openxmlformats.org/officeDocument/2006/relationships/tags" Target="../tags/tag468.xml"/><Relationship Id="rId62" Type="http://schemas.openxmlformats.org/officeDocument/2006/relationships/tags" Target="../tags/tag476.xml"/><Relationship Id="rId1" Type="http://schemas.openxmlformats.org/officeDocument/2006/relationships/tags" Target="../tags/tag415.xml"/><Relationship Id="rId6" Type="http://schemas.openxmlformats.org/officeDocument/2006/relationships/tags" Target="../tags/tag420.xml"/><Relationship Id="rId15" Type="http://schemas.openxmlformats.org/officeDocument/2006/relationships/tags" Target="../tags/tag429.xml"/><Relationship Id="rId23" Type="http://schemas.openxmlformats.org/officeDocument/2006/relationships/tags" Target="../tags/tag437.xml"/><Relationship Id="rId28" Type="http://schemas.openxmlformats.org/officeDocument/2006/relationships/tags" Target="../tags/tag442.xml"/><Relationship Id="rId36" Type="http://schemas.openxmlformats.org/officeDocument/2006/relationships/tags" Target="../tags/tag450.xml"/><Relationship Id="rId49" Type="http://schemas.openxmlformats.org/officeDocument/2006/relationships/tags" Target="../tags/tag463.xml"/><Relationship Id="rId57" Type="http://schemas.openxmlformats.org/officeDocument/2006/relationships/tags" Target="../tags/tag471.xml"/><Relationship Id="rId10" Type="http://schemas.openxmlformats.org/officeDocument/2006/relationships/tags" Target="../tags/tag424.xml"/><Relationship Id="rId31" Type="http://schemas.openxmlformats.org/officeDocument/2006/relationships/tags" Target="../tags/tag445.xml"/><Relationship Id="rId44" Type="http://schemas.openxmlformats.org/officeDocument/2006/relationships/tags" Target="../tags/tag458.xml"/><Relationship Id="rId52" Type="http://schemas.openxmlformats.org/officeDocument/2006/relationships/tags" Target="../tags/tag466.xml"/><Relationship Id="rId60" Type="http://schemas.openxmlformats.org/officeDocument/2006/relationships/tags" Target="../tags/tag474.xml"/><Relationship Id="rId65" Type="http://schemas.openxmlformats.org/officeDocument/2006/relationships/slideLayout" Target="../slideLayouts/slideLayout38.xml"/><Relationship Id="rId4" Type="http://schemas.openxmlformats.org/officeDocument/2006/relationships/tags" Target="../tags/tag418.xml"/><Relationship Id="rId9" Type="http://schemas.openxmlformats.org/officeDocument/2006/relationships/tags" Target="../tags/tag423.xml"/><Relationship Id="rId13" Type="http://schemas.openxmlformats.org/officeDocument/2006/relationships/tags" Target="../tags/tag427.xml"/><Relationship Id="rId18" Type="http://schemas.openxmlformats.org/officeDocument/2006/relationships/tags" Target="../tags/tag432.xml"/><Relationship Id="rId39" Type="http://schemas.openxmlformats.org/officeDocument/2006/relationships/tags" Target="../tags/tag453.xml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tags" Target="../tags/tag507.xml"/><Relationship Id="rId21" Type="http://schemas.openxmlformats.org/officeDocument/2006/relationships/tags" Target="../tags/tag502.xml"/><Relationship Id="rId42" Type="http://schemas.openxmlformats.org/officeDocument/2006/relationships/tags" Target="../tags/tag523.xml"/><Relationship Id="rId47" Type="http://schemas.openxmlformats.org/officeDocument/2006/relationships/tags" Target="../tags/tag528.xml"/><Relationship Id="rId63" Type="http://schemas.openxmlformats.org/officeDocument/2006/relationships/tags" Target="../tags/tag544.xml"/><Relationship Id="rId68" Type="http://schemas.openxmlformats.org/officeDocument/2006/relationships/image" Target="../media/image24.jpeg"/><Relationship Id="rId7" Type="http://schemas.openxmlformats.org/officeDocument/2006/relationships/tags" Target="../tags/tag488.xml"/><Relationship Id="rId2" Type="http://schemas.openxmlformats.org/officeDocument/2006/relationships/tags" Target="../tags/tag483.xml"/><Relationship Id="rId16" Type="http://schemas.openxmlformats.org/officeDocument/2006/relationships/tags" Target="../tags/tag497.xml"/><Relationship Id="rId29" Type="http://schemas.openxmlformats.org/officeDocument/2006/relationships/tags" Target="../tags/tag510.xml"/><Relationship Id="rId11" Type="http://schemas.openxmlformats.org/officeDocument/2006/relationships/tags" Target="../tags/tag492.xml"/><Relationship Id="rId24" Type="http://schemas.openxmlformats.org/officeDocument/2006/relationships/tags" Target="../tags/tag505.xml"/><Relationship Id="rId32" Type="http://schemas.openxmlformats.org/officeDocument/2006/relationships/tags" Target="../tags/tag513.xml"/><Relationship Id="rId37" Type="http://schemas.openxmlformats.org/officeDocument/2006/relationships/tags" Target="../tags/tag518.xml"/><Relationship Id="rId40" Type="http://schemas.openxmlformats.org/officeDocument/2006/relationships/tags" Target="../tags/tag521.xml"/><Relationship Id="rId45" Type="http://schemas.openxmlformats.org/officeDocument/2006/relationships/tags" Target="../tags/tag526.xml"/><Relationship Id="rId53" Type="http://schemas.openxmlformats.org/officeDocument/2006/relationships/tags" Target="../tags/tag534.xml"/><Relationship Id="rId58" Type="http://schemas.openxmlformats.org/officeDocument/2006/relationships/tags" Target="../tags/tag539.xml"/><Relationship Id="rId66" Type="http://schemas.openxmlformats.org/officeDocument/2006/relationships/tags" Target="../tags/tag547.xml"/><Relationship Id="rId5" Type="http://schemas.openxmlformats.org/officeDocument/2006/relationships/tags" Target="../tags/tag486.xml"/><Relationship Id="rId61" Type="http://schemas.openxmlformats.org/officeDocument/2006/relationships/tags" Target="../tags/tag542.xml"/><Relationship Id="rId19" Type="http://schemas.openxmlformats.org/officeDocument/2006/relationships/tags" Target="../tags/tag500.xml"/><Relationship Id="rId14" Type="http://schemas.openxmlformats.org/officeDocument/2006/relationships/tags" Target="../tags/tag495.xml"/><Relationship Id="rId22" Type="http://schemas.openxmlformats.org/officeDocument/2006/relationships/tags" Target="../tags/tag503.xml"/><Relationship Id="rId27" Type="http://schemas.openxmlformats.org/officeDocument/2006/relationships/tags" Target="../tags/tag508.xml"/><Relationship Id="rId30" Type="http://schemas.openxmlformats.org/officeDocument/2006/relationships/tags" Target="../tags/tag511.xml"/><Relationship Id="rId35" Type="http://schemas.openxmlformats.org/officeDocument/2006/relationships/tags" Target="../tags/tag516.xml"/><Relationship Id="rId43" Type="http://schemas.openxmlformats.org/officeDocument/2006/relationships/tags" Target="../tags/tag524.xml"/><Relationship Id="rId48" Type="http://schemas.openxmlformats.org/officeDocument/2006/relationships/tags" Target="../tags/tag529.xml"/><Relationship Id="rId56" Type="http://schemas.openxmlformats.org/officeDocument/2006/relationships/tags" Target="../tags/tag537.xml"/><Relationship Id="rId64" Type="http://schemas.openxmlformats.org/officeDocument/2006/relationships/tags" Target="../tags/tag545.xml"/><Relationship Id="rId69" Type="http://schemas.openxmlformats.org/officeDocument/2006/relationships/image" Target="../media/image25.png"/><Relationship Id="rId8" Type="http://schemas.openxmlformats.org/officeDocument/2006/relationships/tags" Target="../tags/tag489.xml"/><Relationship Id="rId51" Type="http://schemas.openxmlformats.org/officeDocument/2006/relationships/tags" Target="../tags/tag532.xml"/><Relationship Id="rId3" Type="http://schemas.openxmlformats.org/officeDocument/2006/relationships/tags" Target="../tags/tag484.xml"/><Relationship Id="rId12" Type="http://schemas.openxmlformats.org/officeDocument/2006/relationships/tags" Target="../tags/tag493.xml"/><Relationship Id="rId17" Type="http://schemas.openxmlformats.org/officeDocument/2006/relationships/tags" Target="../tags/tag498.xml"/><Relationship Id="rId25" Type="http://schemas.openxmlformats.org/officeDocument/2006/relationships/tags" Target="../tags/tag506.xml"/><Relationship Id="rId33" Type="http://schemas.openxmlformats.org/officeDocument/2006/relationships/tags" Target="../tags/tag514.xml"/><Relationship Id="rId38" Type="http://schemas.openxmlformats.org/officeDocument/2006/relationships/tags" Target="../tags/tag519.xml"/><Relationship Id="rId46" Type="http://schemas.openxmlformats.org/officeDocument/2006/relationships/tags" Target="../tags/tag527.xml"/><Relationship Id="rId59" Type="http://schemas.openxmlformats.org/officeDocument/2006/relationships/tags" Target="../tags/tag540.xml"/><Relationship Id="rId67" Type="http://schemas.openxmlformats.org/officeDocument/2006/relationships/slideLayout" Target="../slideLayouts/slideLayout38.xml"/><Relationship Id="rId20" Type="http://schemas.openxmlformats.org/officeDocument/2006/relationships/tags" Target="../tags/tag501.xml"/><Relationship Id="rId41" Type="http://schemas.openxmlformats.org/officeDocument/2006/relationships/tags" Target="../tags/tag522.xml"/><Relationship Id="rId54" Type="http://schemas.openxmlformats.org/officeDocument/2006/relationships/tags" Target="../tags/tag535.xml"/><Relationship Id="rId62" Type="http://schemas.openxmlformats.org/officeDocument/2006/relationships/tags" Target="../tags/tag543.xml"/><Relationship Id="rId70" Type="http://schemas.openxmlformats.org/officeDocument/2006/relationships/image" Target="../media/image26.png"/><Relationship Id="rId1" Type="http://schemas.openxmlformats.org/officeDocument/2006/relationships/tags" Target="../tags/tag482.xml"/><Relationship Id="rId6" Type="http://schemas.openxmlformats.org/officeDocument/2006/relationships/tags" Target="../tags/tag487.xml"/><Relationship Id="rId15" Type="http://schemas.openxmlformats.org/officeDocument/2006/relationships/tags" Target="../tags/tag496.xml"/><Relationship Id="rId23" Type="http://schemas.openxmlformats.org/officeDocument/2006/relationships/tags" Target="../tags/tag504.xml"/><Relationship Id="rId28" Type="http://schemas.openxmlformats.org/officeDocument/2006/relationships/tags" Target="../tags/tag509.xml"/><Relationship Id="rId36" Type="http://schemas.openxmlformats.org/officeDocument/2006/relationships/tags" Target="../tags/tag517.xml"/><Relationship Id="rId49" Type="http://schemas.openxmlformats.org/officeDocument/2006/relationships/tags" Target="../tags/tag530.xml"/><Relationship Id="rId57" Type="http://schemas.openxmlformats.org/officeDocument/2006/relationships/tags" Target="../tags/tag538.xml"/><Relationship Id="rId10" Type="http://schemas.openxmlformats.org/officeDocument/2006/relationships/tags" Target="../tags/tag491.xml"/><Relationship Id="rId31" Type="http://schemas.openxmlformats.org/officeDocument/2006/relationships/tags" Target="../tags/tag512.xml"/><Relationship Id="rId44" Type="http://schemas.openxmlformats.org/officeDocument/2006/relationships/tags" Target="../tags/tag525.xml"/><Relationship Id="rId52" Type="http://schemas.openxmlformats.org/officeDocument/2006/relationships/tags" Target="../tags/tag533.xml"/><Relationship Id="rId60" Type="http://schemas.openxmlformats.org/officeDocument/2006/relationships/tags" Target="../tags/tag541.xml"/><Relationship Id="rId65" Type="http://schemas.openxmlformats.org/officeDocument/2006/relationships/tags" Target="../tags/tag546.xml"/><Relationship Id="rId4" Type="http://schemas.openxmlformats.org/officeDocument/2006/relationships/tags" Target="../tags/tag485.xml"/><Relationship Id="rId9" Type="http://schemas.openxmlformats.org/officeDocument/2006/relationships/tags" Target="../tags/tag490.xml"/><Relationship Id="rId13" Type="http://schemas.openxmlformats.org/officeDocument/2006/relationships/tags" Target="../tags/tag494.xml"/><Relationship Id="rId18" Type="http://schemas.openxmlformats.org/officeDocument/2006/relationships/tags" Target="../tags/tag499.xml"/><Relationship Id="rId39" Type="http://schemas.openxmlformats.org/officeDocument/2006/relationships/tags" Target="../tags/tag520.xml"/><Relationship Id="rId34" Type="http://schemas.openxmlformats.org/officeDocument/2006/relationships/tags" Target="../tags/tag515.xml"/><Relationship Id="rId50" Type="http://schemas.openxmlformats.org/officeDocument/2006/relationships/tags" Target="../tags/tag531.xml"/><Relationship Id="rId55" Type="http://schemas.openxmlformats.org/officeDocument/2006/relationships/tags" Target="../tags/tag5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168696" y="1340768"/>
            <a:ext cx="1188131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质  量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49844" y="5085184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2">
            <a:extLst>
              <a:ext uri="{FF2B5EF4-FFF2-40B4-BE49-F238E27FC236}">
                <a16:creationId xmlns:a16="http://schemas.microsoft.com/office/drawing/2014/main" id="{D75C0EFC-A651-9C7E-7F62-F66E843CA87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62751" y="986845"/>
            <a:ext cx="92892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/>
              <a:t>物体的</a:t>
            </a:r>
            <a:r>
              <a:rPr lang="zh-CN" altLang="en-US" sz="3600" b="1">
                <a:solidFill>
                  <a:srgbClr val="0000FF"/>
                </a:solidFill>
              </a:rPr>
              <a:t>形状</a:t>
            </a:r>
            <a:r>
              <a:rPr lang="zh-CN" altLang="en-US" sz="3600" b="1"/>
              <a:t>、</a:t>
            </a:r>
            <a:r>
              <a:rPr lang="zh-CN" altLang="en-US" sz="3600" b="1">
                <a:solidFill>
                  <a:srgbClr val="0000FF"/>
                </a:solidFill>
              </a:rPr>
              <a:t>物态</a:t>
            </a:r>
            <a:r>
              <a:rPr lang="zh-CN" altLang="en-US" sz="3600" b="1"/>
              <a:t>改变时，</a:t>
            </a:r>
            <a:endParaRPr lang="en-US" altLang="zh-CN" sz="36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/>
              <a:t>物体的质量</a:t>
            </a:r>
            <a:r>
              <a:rPr lang="en-US" altLang="zh-CN" sz="3600" b="1"/>
              <a:t>______</a:t>
            </a:r>
            <a:r>
              <a:rPr lang="zh-CN" altLang="en-US" sz="3600" b="1"/>
              <a:t>（变大、变小、不变）。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A816918-D410-A823-82BF-38AE162FBCC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888040" y="2259017"/>
            <a:ext cx="2798566" cy="3690914"/>
            <a:chOff x="3049" y="4372"/>
            <a:chExt cx="1718" cy="2834"/>
          </a:xfrm>
        </p:grpSpPr>
        <p:pic>
          <p:nvPicPr>
            <p:cNvPr id="4" name="Picture 2" descr="冰块">
              <a:extLst>
                <a:ext uri="{FF2B5EF4-FFF2-40B4-BE49-F238E27FC236}">
                  <a16:creationId xmlns:a16="http://schemas.microsoft.com/office/drawing/2014/main" id="{64E86590-FC78-63BE-2CC5-98E97D5A688E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13851" t="5658" r="8147" b="9268"/>
            <a:stretch>
              <a:fillRect/>
            </a:stretch>
          </p:blipFill>
          <p:spPr bwMode="auto">
            <a:xfrm>
              <a:off x="3049" y="4372"/>
              <a:ext cx="1601" cy="283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5" name="Text Box 7">
              <a:extLst>
                <a:ext uri="{FF2B5EF4-FFF2-40B4-BE49-F238E27FC236}">
                  <a16:creationId xmlns:a16="http://schemas.microsoft.com/office/drawing/2014/main" id="{9E3250C5-AAC8-7F0F-81A8-A273D7056F20}"/>
                </a:ext>
              </a:extLst>
            </p:cNvPr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635" y="4523"/>
              <a:ext cx="1132" cy="4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冰</a:t>
              </a:r>
            </a:p>
          </p:txBody>
        </p:sp>
      </p:grpSp>
      <p:grpSp>
        <p:nvGrpSpPr>
          <p:cNvPr id="6" name="组合 6">
            <a:extLst>
              <a:ext uri="{FF2B5EF4-FFF2-40B4-BE49-F238E27FC236}">
                <a16:creationId xmlns:a16="http://schemas.microsoft.com/office/drawing/2014/main" id="{C4AD92D8-B3AE-6AA4-4A30-0388F196A46A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9583315" y="2251378"/>
            <a:ext cx="2608382" cy="3733260"/>
            <a:chOff x="8098" y="4196"/>
            <a:chExt cx="2166" cy="3178"/>
          </a:xfrm>
        </p:grpSpPr>
        <p:pic>
          <p:nvPicPr>
            <p:cNvPr id="7" name="Picture 3" descr="水">
              <a:extLst>
                <a:ext uri="{FF2B5EF4-FFF2-40B4-BE49-F238E27FC236}">
                  <a16:creationId xmlns:a16="http://schemas.microsoft.com/office/drawing/2014/main" id="{2CDDE731-EEED-D014-A9FD-00B708C78EDE}"/>
                </a:ext>
              </a:extLst>
            </p:cNvPr>
            <p:cNvPicPr>
              <a:picLocks noChangeArrowheads="1"/>
            </p:cNvPicPr>
            <p:nvPr>
              <p:custDataLst>
                <p:tags r:id="rId10"/>
              </p:custDataLst>
            </p:nvPr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10634" t="4064" r="7558" b="7872"/>
            <a:stretch>
              <a:fillRect/>
            </a:stretch>
          </p:blipFill>
          <p:spPr bwMode="auto">
            <a:xfrm>
              <a:off x="8098" y="4196"/>
              <a:ext cx="2166" cy="3178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8" name="Text Box 8">
              <a:extLst>
                <a:ext uri="{FF2B5EF4-FFF2-40B4-BE49-F238E27FC236}">
                  <a16:creationId xmlns:a16="http://schemas.microsoft.com/office/drawing/2014/main" id="{F17F6E5B-9F30-7C98-F6A6-88F825640850}"/>
                </a:ext>
              </a:extLst>
            </p:cNvPr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8894" y="4441"/>
              <a:ext cx="1132" cy="51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水</a:t>
              </a:r>
            </a:p>
          </p:txBody>
        </p:sp>
      </p:grpSp>
      <p:pic>
        <p:nvPicPr>
          <p:cNvPr id="9" name="Picture 2">
            <a:extLst>
              <a:ext uri="{FF2B5EF4-FFF2-40B4-BE49-F238E27FC236}">
                <a16:creationId xmlns:a16="http://schemas.microsoft.com/office/drawing/2014/main" id="{94510096-5E97-FF47-D8D5-CEE43417D66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9"/>
          <a:stretch>
            <a:fillRect/>
          </a:stretch>
        </p:blipFill>
        <p:spPr bwMode="auto">
          <a:xfrm>
            <a:off x="-2419" y="2436385"/>
            <a:ext cx="3181437" cy="221209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8199BEAF-4AD2-68BB-90BF-6F68650EDE2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0"/>
          <a:srcRect l="14285" r="7143" b="4347"/>
          <a:stretch>
            <a:fillRect/>
          </a:stretch>
        </p:blipFill>
        <p:spPr bwMode="auto">
          <a:xfrm>
            <a:off x="3359685" y="2436385"/>
            <a:ext cx="3347688" cy="221156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8BE7B9BC-D6F4-FE2C-BB02-CDDFE59F59D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526791" y="5984638"/>
            <a:ext cx="33782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/>
              <a:t>冰熔化为水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78A6038-9D08-3D47-CF10-BFC7851F156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92560" y="4631093"/>
            <a:ext cx="115697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3200" b="1">
                <a:latin typeface="宋体" panose="02010600030101010101" pitchFamily="2" charset="-122"/>
                <a:ea typeface="宋体" pitchFamily="2" charset="-122"/>
              </a:rPr>
              <a:t>泥团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026923F-5633-DF63-B16E-88D2A45F9B2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038633" y="4631092"/>
            <a:ext cx="20320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3200" b="1">
                <a:latin typeface="宋体" panose="02010600030101010101" pitchFamily="2" charset="-122"/>
                <a:ea typeface="宋体" pitchFamily="2" charset="-122"/>
              </a:rPr>
              <a:t>泥人</a:t>
            </a: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D8F355EC-C3C4-D9FE-04EC-26E1B297263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387588" y="136178"/>
            <a:ext cx="7416824" cy="707886"/>
          </a:xfrm>
          <a:prstGeom prst="rect">
            <a:avLst/>
          </a:prstGeom>
          <a:noFill/>
          <a:ln w="41275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</a:rPr>
              <a:t>质量</a:t>
            </a:r>
            <a:r>
              <a:rPr lang="zh-CN" altLang="en-US" sz="4000" b="1"/>
              <a:t>：物体中所含</a:t>
            </a:r>
            <a:r>
              <a:rPr lang="zh-CN" altLang="en-US" sz="4000" b="1">
                <a:solidFill>
                  <a:srgbClr val="FF0000"/>
                </a:solidFill>
              </a:rPr>
              <a:t>物质</a:t>
            </a:r>
            <a:r>
              <a:rPr lang="zh-CN" altLang="en-US" sz="4000" b="1"/>
              <a:t>的</a:t>
            </a:r>
            <a:r>
              <a:rPr lang="zh-CN" altLang="en-US" sz="4000" b="1">
                <a:solidFill>
                  <a:srgbClr val="FF0000"/>
                </a:solidFill>
              </a:rPr>
              <a:t>多少</a:t>
            </a:r>
            <a:endParaRPr lang="zh-CN" altLang="en-US" sz="4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质量不随形状、状态变化">
            <a:hlinkClick r:id="" action="ppaction://media"/>
            <a:extLst>
              <a:ext uri="{FF2B5EF4-FFF2-40B4-BE49-F238E27FC236}">
                <a16:creationId xmlns:a16="http://schemas.microsoft.com/office/drawing/2014/main" id="{B25D98E3-82B0-61C8-8CB8-BA67257587E8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452DD12F-2238-7F3C-8A91-51C94406CEA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0900202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1540AF57-C1B2-534A-0879-B212989EB0B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rcRect t="11423" b="4006"/>
          <a:stretch>
            <a:fillRect/>
          </a:stretch>
        </p:blipFill>
        <p:spPr>
          <a:xfrm>
            <a:off x="1271464" y="2222153"/>
            <a:ext cx="3139304" cy="3935933"/>
          </a:xfrm>
          <a:prstGeom prst="rect">
            <a:avLst/>
          </a:prstGeom>
        </p:spPr>
      </p:pic>
      <p:sp>
        <p:nvSpPr>
          <p:cNvPr id="15" name="Text Box 17">
            <a:extLst>
              <a:ext uri="{FF2B5EF4-FFF2-40B4-BE49-F238E27FC236}">
                <a16:creationId xmlns:a16="http://schemas.microsoft.com/office/drawing/2014/main" id="{49FAFF2B-17B5-D006-78C3-C116615CFEE7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64876" y="6158081"/>
            <a:ext cx="5292564" cy="5847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50" tIns="45724" rIns="91450" bIns="45724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</a:rPr>
              <a:t>水温从</a:t>
            </a:r>
            <a:r>
              <a: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</a:rPr>
              <a:t>30℃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</a:rPr>
              <a:t>下降到</a:t>
            </a:r>
            <a:r>
              <a: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</a:rPr>
              <a:t>10℃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</a:rPr>
              <a:t>时</a:t>
            </a:r>
            <a:endParaRPr lang="en-US" altLang="zh-CN" sz="32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2A947CC3-CF28-6881-178F-0D4E6472117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98039" y="936330"/>
            <a:ext cx="964907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/>
              <a:t>物体的</a:t>
            </a:r>
            <a:r>
              <a:rPr lang="zh-CN" altLang="en-US" sz="3600" b="1">
                <a:solidFill>
                  <a:srgbClr val="0000FF"/>
                </a:solidFill>
              </a:rPr>
              <a:t>形状</a:t>
            </a:r>
            <a:r>
              <a:rPr lang="zh-CN" altLang="en-US" sz="3600" b="1"/>
              <a:t>、</a:t>
            </a:r>
            <a:r>
              <a:rPr lang="zh-CN" altLang="en-US" sz="3600" b="1">
                <a:solidFill>
                  <a:srgbClr val="0000FF"/>
                </a:solidFill>
              </a:rPr>
              <a:t>物态</a:t>
            </a:r>
            <a:r>
              <a:rPr lang="zh-CN" altLang="en-US" sz="3600" b="1"/>
              <a:t>、</a:t>
            </a:r>
            <a:r>
              <a:rPr lang="zh-CN" altLang="en-US" sz="3600" b="1">
                <a:solidFill>
                  <a:srgbClr val="0000FF"/>
                </a:solidFill>
              </a:rPr>
              <a:t>温度</a:t>
            </a:r>
            <a:r>
              <a:rPr lang="zh-CN" altLang="en-US" sz="3600" b="1"/>
              <a:t>、</a:t>
            </a:r>
            <a:r>
              <a:rPr lang="zh-CN" altLang="en-US" sz="3600" b="1">
                <a:solidFill>
                  <a:srgbClr val="0000FF"/>
                </a:solidFill>
              </a:rPr>
              <a:t>位置</a:t>
            </a:r>
            <a:r>
              <a:rPr lang="zh-CN" altLang="en-US" sz="3600" b="1"/>
              <a:t>改变时，</a:t>
            </a:r>
            <a:endParaRPr lang="en-US" altLang="zh-CN" sz="36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/>
              <a:t>物体中</a:t>
            </a:r>
            <a:r>
              <a:rPr lang="zh-CN" altLang="en-US" sz="3600" b="1">
                <a:solidFill>
                  <a:srgbClr val="FF0000"/>
                </a:solidFill>
              </a:rPr>
              <a:t>所含物质的多少</a:t>
            </a:r>
            <a:r>
              <a:rPr lang="zh-CN" altLang="en-US" sz="3600" b="1"/>
              <a:t>不变，所以</a:t>
            </a:r>
            <a:r>
              <a:rPr lang="zh-CN" altLang="en-US" sz="3600" b="1">
                <a:solidFill>
                  <a:srgbClr val="FF0000"/>
                </a:solidFill>
              </a:rPr>
              <a:t>质量不变</a:t>
            </a:r>
            <a:r>
              <a:rPr lang="zh-CN" altLang="en-US" sz="3600" b="1"/>
              <a:t>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E1FAFED-1201-9261-D640-297C7999A9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772" r="18578" b="22613"/>
          <a:stretch>
            <a:fillRect/>
          </a:stretch>
        </p:blipFill>
        <p:spPr>
          <a:xfrm>
            <a:off x="6081469" y="2222153"/>
            <a:ext cx="5559147" cy="3935933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D0D5A5C-306B-A1BB-A173-0819EDA5B89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096000" y="6158090"/>
            <a:ext cx="57544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2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Wingdings"/>
              </a:rPr>
              <a:t>“冰墩墩”从地球到了空间站</a:t>
            </a:r>
            <a:endParaRPr lang="zh-CN" altLang="en-US" sz="3200"/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53467D5A-8275-03A4-A588-157AB64397B1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603613" y="136178"/>
            <a:ext cx="6984775" cy="646331"/>
          </a:xfrm>
          <a:prstGeom prst="rect">
            <a:avLst/>
          </a:prstGeom>
          <a:noFill/>
          <a:ln w="41275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质量</a:t>
            </a:r>
            <a:r>
              <a:rPr lang="zh-CN" altLang="en-US" sz="3600" b="1"/>
              <a:t>：物体中所含</a:t>
            </a:r>
            <a:r>
              <a:rPr lang="zh-CN" altLang="en-US" sz="3600" b="1">
                <a:solidFill>
                  <a:srgbClr val="FF0000"/>
                </a:solidFill>
              </a:rPr>
              <a:t>物质</a:t>
            </a:r>
            <a:r>
              <a:rPr lang="zh-CN" altLang="en-US" sz="3600" b="1"/>
              <a:t>的</a:t>
            </a:r>
            <a:r>
              <a:rPr lang="zh-CN" altLang="en-US" sz="3600" b="1">
                <a:solidFill>
                  <a:srgbClr val="FF0000"/>
                </a:solidFill>
              </a:rPr>
              <a:t>多少</a:t>
            </a:r>
            <a:endParaRPr lang="zh-CN" altLang="en-US" sz="3600" b="1"/>
          </a:p>
        </p:txBody>
      </p:sp>
    </p:spTree>
    <p:extLst>
      <p:ext uri="{BB962C8B-B14F-4D97-AF65-F5344CB8AC3E}">
        <p14:creationId xmlns:p14="http://schemas.microsoft.com/office/powerpoint/2010/main" val="36759903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>
            <a:extLst>
              <a:ext uri="{FF2B5EF4-FFF2-40B4-BE49-F238E27FC236}">
                <a16:creationId xmlns:a16="http://schemas.microsoft.com/office/drawing/2014/main" id="{2E518D7E-99D4-E22F-C50C-6CEF330190D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672" y="1643690"/>
            <a:ext cx="12000655" cy="2593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09627" defTabSz="913587">
              <a:lnSpc>
                <a:spcPts val="3900"/>
              </a:lnSpc>
              <a:defRPr/>
            </a:pP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、下列过程中，物体的质量发生变化的是（        ）</a:t>
            </a:r>
            <a:endParaRPr lang="en-US" altLang="zh-CN" sz="36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817999" defTabSz="913587">
              <a:lnSpc>
                <a:spcPts val="3900"/>
              </a:lnSpc>
              <a:defRPr/>
            </a:pP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．粉笔写字后变短了    </a:t>
            </a:r>
          </a:p>
          <a:p>
            <a:pPr indent="817999" defTabSz="913587">
              <a:lnSpc>
                <a:spcPts val="3900"/>
              </a:lnSpc>
              <a:defRPr/>
            </a:pP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．一个铁块被加热至发红</a:t>
            </a:r>
            <a:endParaRPr lang="en-US" altLang="zh-CN" sz="36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817999" defTabSz="913587">
              <a:lnSpc>
                <a:spcPts val="3900"/>
              </a:lnSpc>
              <a:defRPr/>
            </a:pP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．铁球压成铁饼    </a:t>
            </a:r>
          </a:p>
          <a:p>
            <a:pPr indent="817999" defTabSz="913587">
              <a:lnSpc>
                <a:spcPts val="3900"/>
              </a:lnSpc>
              <a:defRPr/>
            </a:pP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．乒乓球运动员陈梦把奥运会金牌从巴黎带回北京</a:t>
            </a:r>
            <a:endParaRPr lang="en-US" altLang="zh-CN" sz="36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2DEF34-24B6-5686-058F-4A6D2650E50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34691" y="-106534"/>
            <a:ext cx="5400600" cy="164371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lvl="0">
              <a:lnSpc>
                <a:spcPct val="130000"/>
              </a:lnSpc>
            </a:pPr>
            <a:r>
              <a:rPr lang="en-US" altLang="zh-CN" sz="4000" b="1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500kg =_________ g</a:t>
            </a:r>
          </a:p>
          <a:p>
            <a:pPr lvl="0">
              <a:lnSpc>
                <a:spcPct val="130000"/>
              </a:lnSpc>
            </a:pPr>
            <a:r>
              <a:rPr lang="en-US" sz="4000" b="1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  2</a:t>
            </a:r>
            <a:r>
              <a:rPr lang="en-US" altLang="zh-CN" sz="4000" b="1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m</a:t>
            </a:r>
            <a:r>
              <a:rPr lang="en-US" sz="4000" b="1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g  =_________ t</a:t>
            </a:r>
            <a:endParaRPr lang="en-US" sz="4000" b="1" u="none" spc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0D2E972-1752-5BDC-721A-26E04C7D20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866939" y="820362"/>
            <a:ext cx="2016224" cy="6987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000" b="1" u="none" spc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2×10</a:t>
            </a:r>
            <a:r>
              <a:rPr lang="en-US" sz="4000" b="1" u="none" spc="0" baseline="30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-9</a:t>
            </a:r>
            <a:endParaRPr lang="en-US" sz="4000" b="1" u="none" spc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3CD7B75-A606-5ABA-4193-AC511B1A57E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872010" y="12760"/>
            <a:ext cx="2016224" cy="6987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000" b="1" u="none" spc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5×10⁵</a:t>
            </a:r>
          </a:p>
        </p:txBody>
      </p:sp>
      <p:sp>
        <p:nvSpPr>
          <p:cNvPr id="10" name="矩形 340996">
            <a:extLst>
              <a:ext uri="{FF2B5EF4-FFF2-40B4-BE49-F238E27FC236}">
                <a16:creationId xmlns:a16="http://schemas.microsoft.com/office/drawing/2014/main" id="{FF46EE04-AD27-3BF5-A949-3480AD3434C4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950454" y="1574613"/>
            <a:ext cx="752350" cy="55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pPr marL="0" marR="0" lvl="0" indent="0" defTabSz="1231955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D8A7BA5-DCD4-1270-076C-EF334B381A6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850420" y="4382195"/>
            <a:ext cx="6481015" cy="248053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7C2AB87-67DA-6491-6923-DEB6A1BA2E6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59227" y="7316"/>
            <a:ext cx="2016224" cy="6987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000" b="1" u="none" spc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500000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F5FBEF5-B6BC-F954-EC05-F9836B451E3A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459227" y="799422"/>
            <a:ext cx="3744416" cy="6987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0.000000002</a:t>
            </a:r>
            <a:endParaRPr lang="en-US" sz="4000" b="1" u="none" spc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2083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3592" y="1844824"/>
            <a:ext cx="745282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zh-CN" altLang="en-US" sz="8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质量的测量</a:t>
            </a:r>
          </a:p>
        </p:txBody>
      </p:sp>
    </p:spTree>
    <p:extLst>
      <p:ext uri="{BB962C8B-B14F-4D97-AF65-F5344CB8AC3E}">
        <p14:creationId xmlns:p14="http://schemas.microsoft.com/office/powerpoint/2010/main" val="121091512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8" name="Picture 4">
            <a:extLst>
              <a:ext uri="{FF2B5EF4-FFF2-40B4-BE49-F238E27FC236}">
                <a16:creationId xmlns:a16="http://schemas.microsoft.com/office/drawing/2014/main" id="{EEAE72D1-2D0D-E176-8B2F-4ABD312B8F5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" t="12148" r="52409" b="10896"/>
          <a:stretch>
            <a:fillRect/>
          </a:stretch>
        </p:blipFill>
        <p:spPr bwMode="auto">
          <a:xfrm>
            <a:off x="8499154" y="2996952"/>
            <a:ext cx="3591740" cy="3709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1">
            <a:extLst>
              <a:ext uri="{FF2B5EF4-FFF2-40B4-BE49-F238E27FC236}">
                <a16:creationId xmlns:a16="http://schemas.microsoft.com/office/drawing/2014/main" id="{8928D135-6880-E98C-14FA-68FC92AC5040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5" t="-11" r="25237" b="3024"/>
          <a:stretch>
            <a:fillRect/>
          </a:stretch>
        </p:blipFill>
        <p:spPr bwMode="auto">
          <a:xfrm>
            <a:off x="1217961" y="3593535"/>
            <a:ext cx="2229777" cy="3264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14B9EAF1-8BF3-3A88-1718-82C8541C587B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61002" y="4369692"/>
            <a:ext cx="4482157" cy="248830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FD718F29-0D89-230B-246A-D07621C76A6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01978" y="1094208"/>
            <a:ext cx="6269459" cy="245121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EB8C810-78E9-579F-2919-8E82601D5F7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/>
          <a:srcRect l="16174" b="6500"/>
          <a:stretch>
            <a:fillRect/>
          </a:stretch>
        </p:blipFill>
        <p:spPr>
          <a:xfrm>
            <a:off x="6449959" y="690924"/>
            <a:ext cx="3806691" cy="3386148"/>
          </a:xfrm>
          <a:prstGeom prst="rect">
            <a:avLst/>
          </a:prstGeom>
        </p:spPr>
      </p:pic>
      <p:sp>
        <p:nvSpPr>
          <p:cNvPr id="12295" name="Text Box 9">
            <a:extLst>
              <a:ext uri="{FF2B5EF4-FFF2-40B4-BE49-F238E27FC236}">
                <a16:creationId xmlns:a16="http://schemas.microsoft.com/office/drawing/2014/main" id="{7A211B81-C4FD-D041-3183-64F04AE60E08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808397" y="4433933"/>
            <a:ext cx="12001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台秤</a:t>
            </a:r>
          </a:p>
        </p:txBody>
      </p:sp>
      <p:sp>
        <p:nvSpPr>
          <p:cNvPr id="12296" name="Text Box 10">
            <a:extLst>
              <a:ext uri="{FF2B5EF4-FFF2-40B4-BE49-F238E27FC236}">
                <a16:creationId xmlns:a16="http://schemas.microsoft.com/office/drawing/2014/main" id="{BA9BAABF-E6CE-3EBA-6F78-08CEEBDD447D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453837" y="2715885"/>
            <a:ext cx="1201738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杆秤</a:t>
            </a:r>
          </a:p>
        </p:txBody>
      </p:sp>
      <p:sp>
        <p:nvSpPr>
          <p:cNvPr id="12294" name="Text Box 8">
            <a:extLst>
              <a:ext uri="{FF2B5EF4-FFF2-40B4-BE49-F238E27FC236}">
                <a16:creationId xmlns:a16="http://schemas.microsoft.com/office/drawing/2014/main" id="{5FF7F38B-22F8-DD0C-49B5-EA8D80D2D109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87776" y="4558711"/>
            <a:ext cx="120015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宋体" panose="02010600030101010101" pitchFamily="2" charset="-122"/>
              </a:rPr>
              <a:t>案秤</a:t>
            </a: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8ABD4A48-1DA3-7489-E105-BF28F263B261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277923" y="3863691"/>
            <a:ext cx="1981458" cy="5847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50" tIns="45724" rIns="91450" bIns="45724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电子秤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C7582E06-1EAD-AC80-C4EA-6DCC7E18E755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783528" y="82925"/>
            <a:ext cx="6624944" cy="646331"/>
          </a:xfrm>
          <a:prstGeom prst="rect">
            <a:avLst/>
          </a:prstGeom>
          <a:noFill/>
          <a:ln w="41275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质量</a:t>
            </a:r>
            <a:r>
              <a:rPr lang="zh-CN" altLang="en-US" sz="3600" b="1"/>
              <a:t>：物体中所含</a:t>
            </a:r>
            <a:r>
              <a:rPr lang="zh-CN" altLang="en-US" sz="3600" b="1">
                <a:solidFill>
                  <a:srgbClr val="FF0000"/>
                </a:solidFill>
              </a:rPr>
              <a:t>物质</a:t>
            </a:r>
            <a:r>
              <a:rPr lang="zh-CN" altLang="en-US" sz="3600" b="1"/>
              <a:t>的</a:t>
            </a:r>
            <a:r>
              <a:rPr lang="zh-CN" altLang="en-US" sz="3600" b="1">
                <a:solidFill>
                  <a:srgbClr val="FF0000"/>
                </a:solidFill>
              </a:rPr>
              <a:t>多少</a:t>
            </a:r>
            <a:endParaRPr lang="zh-CN" altLang="en-US" sz="3600" b="1"/>
          </a:p>
        </p:txBody>
      </p:sp>
      <p:sp>
        <p:nvSpPr>
          <p:cNvPr id="25" name="Text Box 8">
            <a:extLst>
              <a:ext uri="{FF2B5EF4-FFF2-40B4-BE49-F238E27FC236}">
                <a16:creationId xmlns:a16="http://schemas.microsoft.com/office/drawing/2014/main" id="{016D8EFA-B7B5-337B-D925-4CA121F79D6E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27232" y="406090"/>
            <a:ext cx="1981458" cy="5847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50" tIns="45724" rIns="91450" bIns="45724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案秤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58D39F8A-1877-FE35-2A01-0A53A831B32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" r="14563"/>
          <a:stretch>
            <a:fillRect/>
          </a:stretch>
        </p:blipFill>
        <p:spPr bwMode="auto">
          <a:xfrm>
            <a:off x="4538958" y="1630350"/>
            <a:ext cx="4572498" cy="347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0A34326-A32C-0588-006F-6081B803820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rcRect l="9896" r="12108"/>
          <a:stretch>
            <a:fillRect/>
          </a:stretch>
        </p:blipFill>
        <p:spPr>
          <a:xfrm>
            <a:off x="9081236" y="1630350"/>
            <a:ext cx="3101884" cy="397696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4CB5B12-9DBB-0415-4618-2016500EE93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5231" r="4866"/>
          <a:stretch>
            <a:fillRect/>
          </a:stretch>
        </p:blipFill>
        <p:spPr>
          <a:xfrm>
            <a:off x="-5365" y="1630350"/>
            <a:ext cx="4450719" cy="3826462"/>
          </a:xfrm>
          <a:prstGeom prst="rect">
            <a:avLst/>
          </a:prstGeom>
          <a:ln w="12700">
            <a:noFill/>
          </a:ln>
          <a:effectLst/>
        </p:spPr>
      </p:pic>
      <p:sp>
        <p:nvSpPr>
          <p:cNvPr id="3" name="Text Box 8">
            <a:extLst>
              <a:ext uri="{FF2B5EF4-FFF2-40B4-BE49-F238E27FC236}">
                <a16:creationId xmlns:a16="http://schemas.microsoft.com/office/drawing/2014/main" id="{E270F16A-E110-E1D1-7F07-A67D6B2A912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543504" y="908720"/>
            <a:ext cx="2036951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457200">
              <a:defRPr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</a:rPr>
              <a:t>电子天平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C36FF832-2C89-5606-4878-CF3CDDCDE8E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111211" y="908720"/>
            <a:ext cx="2036951" cy="646331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2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2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2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2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2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/>
            </a:pPr>
            <a:r>
              <a:rPr kumimoji="0" lang="zh-CN" altLang="en-US" sz="3600" b="1" i="0" u="none" strike="noStrike" kern="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sym typeface="Wingdings"/>
              </a:rPr>
              <a:t>物理天平</a:t>
            </a: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B69A624E-343D-AAC6-133E-5C11B04FE05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796447" y="908720"/>
            <a:ext cx="2036951" cy="646331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2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2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2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2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ctr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2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/>
            </a:pPr>
            <a:r>
              <a:rPr kumimoji="0" lang="zh-CN" altLang="en-US" sz="3600" b="1" i="0" u="none" strike="noStrike" kern="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sym typeface="Wingdings"/>
              </a:rPr>
              <a:t>托盘天平</a:t>
            </a:r>
            <a:endParaRPr kumimoji="0" lang="zh-CN" altLang="en-US" sz="36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F178E31B-E7A7-8091-B453-211574A285AE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783528" y="82925"/>
            <a:ext cx="6624944" cy="646331"/>
          </a:xfrm>
          <a:prstGeom prst="rect">
            <a:avLst/>
          </a:prstGeom>
          <a:noFill/>
          <a:ln w="41275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质量</a:t>
            </a:r>
            <a:r>
              <a:rPr lang="zh-CN" altLang="en-US" sz="3600" b="1"/>
              <a:t>：物体中所含</a:t>
            </a:r>
            <a:r>
              <a:rPr lang="zh-CN" altLang="en-US" sz="3600" b="1">
                <a:solidFill>
                  <a:srgbClr val="FF0000"/>
                </a:solidFill>
              </a:rPr>
              <a:t>物质</a:t>
            </a:r>
            <a:r>
              <a:rPr lang="zh-CN" altLang="en-US" sz="3600" b="1"/>
              <a:t>的</a:t>
            </a:r>
            <a:r>
              <a:rPr lang="zh-CN" altLang="en-US" sz="3600" b="1">
                <a:solidFill>
                  <a:srgbClr val="FF0000"/>
                </a:solidFill>
              </a:rPr>
              <a:t>多少</a:t>
            </a:r>
            <a:endParaRPr lang="zh-CN" altLang="en-US" sz="3600" b="1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2">
            <a:extLst>
              <a:ext uri="{FF2B5EF4-FFF2-40B4-BE49-F238E27FC236}">
                <a16:creationId xmlns:a16="http://schemas.microsoft.com/office/drawing/2014/main" id="{D818B4F4-7767-8C3C-6D48-9F761AA6474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" r="14563"/>
          <a:stretch>
            <a:fillRect/>
          </a:stretch>
        </p:blipFill>
        <p:spPr bwMode="auto">
          <a:xfrm>
            <a:off x="1577975" y="0"/>
            <a:ext cx="9036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0E5CF486-CB0E-7C5F-31B1-07F422A172C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59896" y="44624"/>
            <a:ext cx="15121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分度盘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9E7858ED-F61E-568E-6CA1-83540F70F6D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34932" y="728953"/>
            <a:ext cx="15121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指针</a:t>
            </a: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65ADF510-0987-E231-1E89-218677078C37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H="1">
            <a:off x="7104112" y="1136426"/>
            <a:ext cx="576064" cy="230116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 Box 2">
            <a:extLst>
              <a:ext uri="{FF2B5EF4-FFF2-40B4-BE49-F238E27FC236}">
                <a16:creationId xmlns:a16="http://schemas.microsoft.com/office/drawing/2014/main" id="{76E6E4D6-3E33-3353-39D8-2D0B0203E11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35760" y="843322"/>
            <a:ext cx="15121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托盘</a:t>
            </a: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5E37EBD1-C15F-4066-C9AD-20C7C707B2C6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991544" y="1969676"/>
            <a:ext cx="17281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平衡螺母</a:t>
            </a:r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9BDFEE5F-B1D0-8A47-5ECD-013042CFD2E8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3503712" y="2322458"/>
            <a:ext cx="648072" cy="170438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 Box 2">
            <a:extLst>
              <a:ext uri="{FF2B5EF4-FFF2-40B4-BE49-F238E27FC236}">
                <a16:creationId xmlns:a16="http://schemas.microsoft.com/office/drawing/2014/main" id="{253EF361-FA89-2663-0A7B-F878D28F89EB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896200" y="3531866"/>
            <a:ext cx="17281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标尺</a:t>
            </a: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959C7456-8F3B-6347-1640-639488D94370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 flipH="1" flipV="1">
            <a:off x="7968208" y="3064935"/>
            <a:ext cx="288032" cy="524117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Text Box 2">
            <a:extLst>
              <a:ext uri="{FF2B5EF4-FFF2-40B4-BE49-F238E27FC236}">
                <a16:creationId xmlns:a16="http://schemas.microsoft.com/office/drawing/2014/main" id="{C581D4D0-26DE-C234-8CFB-32E547E340A3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231904" y="3645024"/>
            <a:ext cx="17281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游码</a:t>
            </a: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523AFD2A-2BC4-CDB8-D4A8-492EE2021F0B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 flipH="1" flipV="1">
            <a:off x="5442893" y="3212976"/>
            <a:ext cx="167530" cy="504056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Text Box 2">
            <a:extLst>
              <a:ext uri="{FF2B5EF4-FFF2-40B4-BE49-F238E27FC236}">
                <a16:creationId xmlns:a16="http://schemas.microsoft.com/office/drawing/2014/main" id="{C8CE9DDB-C713-50BB-4DBD-1A2B7A3CD28D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569836" y="3793476"/>
            <a:ext cx="17281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砝码</a:t>
            </a:r>
          </a:p>
        </p:txBody>
      </p: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F3EC9541-AA0F-01DA-2521-EE7CEE47E53C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 flipH="1">
            <a:off x="3095178" y="4221089"/>
            <a:ext cx="0" cy="1175913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Text Box 2">
            <a:extLst>
              <a:ext uri="{FF2B5EF4-FFF2-40B4-BE49-F238E27FC236}">
                <a16:creationId xmlns:a16="http://schemas.microsoft.com/office/drawing/2014/main" id="{DD4BC753-1616-57E9-3930-0CE2897596DF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032104" y="5337211"/>
            <a:ext cx="17281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镊子</a:t>
            </a:r>
          </a:p>
        </p:txBody>
      </p:sp>
      <p:sp>
        <p:nvSpPr>
          <p:cNvPr id="31" name="Rectangle 12">
            <a:extLst>
              <a:ext uri="{FF2B5EF4-FFF2-40B4-BE49-F238E27FC236}">
                <a16:creationId xmlns:a16="http://schemas.microsoft.com/office/drawing/2014/main" id="{8F25CD6D-1A0B-3583-DC16-FA7964E05C05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063254" y="152213"/>
            <a:ext cx="3168650" cy="707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托盘天平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  <p:bldP spid="12" grpId="0"/>
      <p:bldP spid="16" grpId="0"/>
      <p:bldP spid="21" grpId="0"/>
      <p:bldP spid="26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487FED3-CAAC-885B-F825-864F8165E64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rcRect l="4965" t="21781" r="31174" b="21126"/>
          <a:stretch>
            <a:fillRect/>
          </a:stretch>
        </p:blipFill>
        <p:spPr>
          <a:xfrm>
            <a:off x="4409" y="894734"/>
            <a:ext cx="6600486" cy="331931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C097713-F1ED-F1D2-2598-82A5B6F5E73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l="8657" t="10625" r="31174" b="21782"/>
          <a:stretch>
            <a:fillRect/>
          </a:stretch>
        </p:blipFill>
        <p:spPr>
          <a:xfrm>
            <a:off x="6716246" y="793281"/>
            <a:ext cx="5475754" cy="3460139"/>
          </a:xfrm>
          <a:prstGeom prst="rect">
            <a:avLst/>
          </a:prstGeom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53D8F1BC-4DD3-8852-1D98-EA6E2F8DD371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7507119" y="899758"/>
            <a:ext cx="885750" cy="1060375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5A98346A-E587-7354-52C9-4A51CCC99638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H="1">
            <a:off x="7564560" y="890515"/>
            <a:ext cx="828309" cy="106961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713508B3-916C-D03B-3A62-D6049A6E2CF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44255" y="625857"/>
            <a:ext cx="1162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√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ECF720D-DB96-7DEF-1978-AD96DEFB081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132286" y="23079"/>
            <a:ext cx="4353147" cy="780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镊子弯口向上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t>翘起</a:t>
            </a:r>
          </a:p>
        </p:txBody>
      </p:sp>
    </p:spTree>
    <p:extLst>
      <p:ext uri="{BB962C8B-B14F-4D97-AF65-F5344CB8AC3E}">
        <p14:creationId xmlns:p14="http://schemas.microsoft.com/office/powerpoint/2010/main" val="92584272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8DBA0621-AFA1-9289-62EB-5B3E6C4BA73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"/>
          <a:stretch>
            <a:fillRect/>
          </a:stretch>
        </p:blipFill>
        <p:spPr>
          <a:xfrm>
            <a:off x="983432" y="0"/>
            <a:ext cx="9788396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3BD2E46-D86B-515D-B381-6C0086BD68BB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6096000" y="5232400"/>
            <a:ext cx="1008112" cy="533399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3592" y="1844824"/>
            <a:ext cx="745282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zh-CN" altLang="en-US" sz="8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质量</a:t>
            </a:r>
          </a:p>
        </p:txBody>
      </p:sp>
    </p:spTree>
    <p:extLst>
      <p:ext uri="{BB962C8B-B14F-4D97-AF65-F5344CB8AC3E}">
        <p14:creationId xmlns:p14="http://schemas.microsoft.com/office/powerpoint/2010/main" val="245703767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天平的使用（测量前）（强2020）">
            <a:hlinkClick r:id="" action="ppaction://media"/>
            <a:extLst>
              <a:ext uri="{FF2B5EF4-FFF2-40B4-BE49-F238E27FC236}">
                <a16:creationId xmlns:a16="http://schemas.microsoft.com/office/drawing/2014/main" id="{9B30FAE0-FD79-1267-1C0E-88B22CF6FD21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4440"/>
            <a:ext cx="12192000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E09ABB5-C03E-B904-E8B4-4E476DDAF54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27648" y="143635"/>
            <a:ext cx="6336704" cy="1323439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</a:t>
            </a: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40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游码置零，调节平衡螺母。</a:t>
            </a:r>
          </a:p>
        </p:txBody>
      </p:sp>
      <p:sp>
        <p:nvSpPr>
          <p:cNvPr id="7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CB77F46C-BD0B-58D1-5C01-FB9320E11462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天平的使用（测量时）（强2020）">
            <a:hlinkClick r:id="" action="ppaction://media"/>
            <a:extLst>
              <a:ext uri="{FF2B5EF4-FFF2-40B4-BE49-F238E27FC236}">
                <a16:creationId xmlns:a16="http://schemas.microsoft.com/office/drawing/2014/main" id="{923A4316-3576-82CD-18D5-221CC8D8ED4E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463" y="0"/>
            <a:ext cx="12192000" cy="6858000"/>
          </a:xfrm>
          <a:prstGeom prst="rect">
            <a:avLst/>
          </a:prstGeom>
        </p:spPr>
      </p:pic>
      <p:sp>
        <p:nvSpPr>
          <p:cNvPr id="8" name="TextBox 18">
            <a:hlinkClick r:id="rId9" action="ppaction://hlinkfile"/>
            <a:extLst>
              <a:ext uri="{FF2B5EF4-FFF2-40B4-BE49-F238E27FC236}">
                <a16:creationId xmlns:a16="http://schemas.microsoft.com/office/drawing/2014/main" id="{F5EB13B9-D71E-D081-F48B-5D6147D718A9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0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806FF14-ED63-FE31-2C26-65B6351865F5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19545" y="99392"/>
            <a:ext cx="10103605" cy="2800767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测量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时</a:t>
            </a: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：</a:t>
            </a:r>
            <a:endParaRPr lang="en-US" altLang="zh-CN" sz="4400" b="1">
              <a:solidFill>
                <a:srgbClr val="0000FF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4400" b="1">
                <a:solidFill>
                  <a:srgbClr val="00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、左物右码</a:t>
            </a:r>
            <a:endParaRPr lang="en-US" altLang="zh-CN" sz="4400" b="1">
              <a:solidFill>
                <a:srgbClr val="0000FF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4400" b="1">
                <a:solidFill>
                  <a:srgbClr val="00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、加减砝码（由大到小），调节游码。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4400" b="1">
                <a:solidFill>
                  <a:srgbClr val="00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4400" b="1" i="1">
                <a:solidFill>
                  <a:srgbClr val="00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4400" b="1" baseline="-25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物 </a:t>
            </a: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zh-CN" sz="4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4400" b="1" baseline="-25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砝 </a:t>
            </a: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zh-CN" sz="44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4400" b="1" baseline="-25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游</a:t>
            </a:r>
            <a:endParaRPr lang="zh-CN" altLang="en-US" sz="44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66C7ED5-0F1C-77FF-29EB-AEDE62776536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20892" y="3356992"/>
            <a:ext cx="7750216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4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这时候</a:t>
            </a:r>
            <a:r>
              <a:rPr lang="zh-CN" altLang="en-US" sz="4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不</a:t>
            </a:r>
            <a:r>
              <a:rPr lang="zh-CN" altLang="en-US" sz="4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能调节平衡螺母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0E657E5-E55F-2839-C792-0124AD6AED5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rcRect l="42252" b="22536"/>
          <a:stretch>
            <a:fillRect/>
          </a:stretch>
        </p:blipFill>
        <p:spPr>
          <a:xfrm>
            <a:off x="8334" y="1225748"/>
            <a:ext cx="6037649" cy="270730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98CE366-B2EC-C5A4-F6F0-E7AAC231630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l="65079" t="34751" b="8880"/>
          <a:stretch>
            <a:fillRect/>
          </a:stretch>
        </p:blipFill>
        <p:spPr>
          <a:xfrm>
            <a:off x="6191495" y="1124744"/>
            <a:ext cx="6019878" cy="295232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412E1F2-044D-004F-6615-369C64A431B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87910" y="152636"/>
            <a:ext cx="24235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28.2 g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0852223-70EA-4857-A15F-F1F83508473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048550" y="152636"/>
            <a:ext cx="24235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48.4 g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charset="0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5811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>
            <a:extLst>
              <a:ext uri="{FF2B5EF4-FFF2-40B4-BE49-F238E27FC236}">
                <a16:creationId xmlns:a16="http://schemas.microsoft.com/office/drawing/2014/main" id="{8D2ED2D0-0A86-3ED9-D9F4-7EF13A91B8E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96729" y="1988840"/>
            <a:ext cx="5711239" cy="4131258"/>
            <a:chOff x="113" y="144"/>
            <a:chExt cx="1766" cy="1153"/>
          </a:xfrm>
        </p:grpSpPr>
        <p:pic>
          <p:nvPicPr>
            <p:cNvPr id="20493" name="Picture 3">
              <a:extLst>
                <a:ext uri="{FF2B5EF4-FFF2-40B4-BE49-F238E27FC236}">
                  <a16:creationId xmlns:a16="http://schemas.microsoft.com/office/drawing/2014/main" id="{D114607B-AD0F-59BC-39DC-EF9AA99AA3BC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76" t="10001" r="5524" b="9929"/>
            <a:stretch>
              <a:fillRect/>
            </a:stretch>
          </p:blipFill>
          <p:spPr bwMode="auto">
            <a:xfrm>
              <a:off x="113" y="144"/>
              <a:ext cx="1766" cy="1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494" name="Group 4">
              <a:extLst>
                <a:ext uri="{FF2B5EF4-FFF2-40B4-BE49-F238E27FC236}">
                  <a16:creationId xmlns:a16="http://schemas.microsoft.com/office/drawing/2014/main" id="{C007C36E-5FDC-EEAC-275A-44D973F4318F}"/>
                </a:ext>
              </a:extLst>
            </p:cNvPr>
            <p:cNvGrpSpPr/>
            <p:nvPr>
              <p:custDataLst>
                <p:tags r:id="rId13"/>
              </p:custDataLst>
            </p:nvPr>
          </p:nvGrpSpPr>
          <p:grpSpPr>
            <a:xfrm>
              <a:off x="268" y="144"/>
              <a:ext cx="324" cy="432"/>
              <a:chOff x="0" y="0"/>
              <a:chExt cx="360" cy="456"/>
            </a:xfrm>
          </p:grpSpPr>
          <p:sp>
            <p:nvSpPr>
              <p:cNvPr id="20495" name="Oval 5">
                <a:extLst>
                  <a:ext uri="{FF2B5EF4-FFF2-40B4-BE49-F238E27FC236}">
                    <a16:creationId xmlns:a16="http://schemas.microsoft.com/office/drawing/2014/main" id="{E33C1951-A930-FA90-9271-0C3CF7D7C419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0" y="360"/>
                <a:ext cx="360" cy="96"/>
              </a:xfrm>
              <a:prstGeom prst="ellipse">
                <a:avLst/>
              </a:prstGeom>
              <a:solidFill>
                <a:srgbClr val="6699FF">
                  <a:alpha val="56862"/>
                </a:srgbClr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1800"/>
              </a:p>
            </p:txBody>
          </p:sp>
          <p:sp>
            <p:nvSpPr>
              <p:cNvPr id="20496" name="AutoShape 6">
                <a:extLst>
                  <a:ext uri="{FF2B5EF4-FFF2-40B4-BE49-F238E27FC236}">
                    <a16:creationId xmlns:a16="http://schemas.microsoft.com/office/drawing/2014/main" id="{488CAECB-935C-1004-B731-2D68DF69C9CF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2" y="0"/>
                <a:ext cx="348" cy="456"/>
              </a:xfrm>
              <a:prstGeom prst="can">
                <a:avLst>
                  <a:gd name="adj" fmla="val 31036"/>
                </a:avLst>
              </a:prstGeom>
              <a:solidFill>
                <a:srgbClr val="6699FF">
                  <a:alpha val="14902"/>
                </a:srgbClr>
              </a:solidFill>
              <a:ln w="9525">
                <a:solidFill>
                  <a:srgbClr val="0066CC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1800"/>
              </a:p>
            </p:txBody>
          </p:sp>
        </p:grpSp>
      </p:grpSp>
      <p:grpSp>
        <p:nvGrpSpPr>
          <p:cNvPr id="8199" name="Group 7">
            <a:extLst>
              <a:ext uri="{FF2B5EF4-FFF2-40B4-BE49-F238E27FC236}">
                <a16:creationId xmlns:a16="http://schemas.microsoft.com/office/drawing/2014/main" id="{1C993098-9216-CB0E-27FD-7B561692ED6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416757" y="2009811"/>
            <a:ext cx="5655907" cy="4089315"/>
            <a:chOff x="125" y="154"/>
            <a:chExt cx="1901" cy="1261"/>
          </a:xfrm>
        </p:grpSpPr>
        <p:pic>
          <p:nvPicPr>
            <p:cNvPr id="20488" name="Picture 8">
              <a:extLst>
                <a:ext uri="{FF2B5EF4-FFF2-40B4-BE49-F238E27FC236}">
                  <a16:creationId xmlns:a16="http://schemas.microsoft.com/office/drawing/2014/main" id="{FBE0838C-AE4F-3E0C-D768-50D541F38A0E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69" t="9949" r="5185" b="8565"/>
            <a:stretch>
              <a:fillRect/>
            </a:stretch>
          </p:blipFill>
          <p:spPr bwMode="auto">
            <a:xfrm>
              <a:off x="125" y="154"/>
              <a:ext cx="1901" cy="1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489" name="Group 9">
              <a:extLst>
                <a:ext uri="{FF2B5EF4-FFF2-40B4-BE49-F238E27FC236}">
                  <a16:creationId xmlns:a16="http://schemas.microsoft.com/office/drawing/2014/main" id="{DCF85BC8-7621-5A5A-A2F1-3F1CE2F975E2}"/>
                </a:ext>
              </a:extLst>
            </p:cNvPr>
            <p:cNvGrpSpPr/>
            <p:nvPr>
              <p:custDataLst>
                <p:tags r:id="rId8"/>
              </p:custDataLst>
            </p:nvPr>
          </p:nvGrpSpPr>
          <p:grpSpPr>
            <a:xfrm>
              <a:off x="337" y="192"/>
              <a:ext cx="325" cy="444"/>
              <a:chOff x="0" y="0"/>
              <a:chExt cx="325" cy="444"/>
            </a:xfrm>
          </p:grpSpPr>
          <p:sp>
            <p:nvSpPr>
              <p:cNvPr id="20490" name="Oval 10">
                <a:extLst>
                  <a:ext uri="{FF2B5EF4-FFF2-40B4-BE49-F238E27FC236}">
                    <a16:creationId xmlns:a16="http://schemas.microsoft.com/office/drawing/2014/main" id="{A0EFF4C2-B472-FEB5-BA54-A9F33A4FF31B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1" y="353"/>
                <a:ext cx="324" cy="91"/>
              </a:xfrm>
              <a:prstGeom prst="ellipse">
                <a:avLst/>
              </a:prstGeom>
              <a:solidFill>
                <a:srgbClr val="6699FF">
                  <a:alpha val="56862"/>
                </a:srgbClr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1800"/>
              </a:p>
            </p:txBody>
          </p:sp>
          <p:sp>
            <p:nvSpPr>
              <p:cNvPr id="20491" name="AutoShape 11">
                <a:extLst>
                  <a:ext uri="{FF2B5EF4-FFF2-40B4-BE49-F238E27FC236}">
                    <a16:creationId xmlns:a16="http://schemas.microsoft.com/office/drawing/2014/main" id="{6F97D5A2-2480-4A19-755B-63B422C36C05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2" y="180"/>
                <a:ext cx="313" cy="264"/>
              </a:xfrm>
              <a:prstGeom prst="can">
                <a:avLst>
                  <a:gd name="adj" fmla="val 32574"/>
                </a:avLst>
              </a:prstGeom>
              <a:solidFill>
                <a:srgbClr val="00FFFF">
                  <a:alpha val="23921"/>
                </a:srgbClr>
              </a:solidFill>
              <a:ln w="9525">
                <a:solidFill>
                  <a:srgbClr val="0066CC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1800"/>
              </a:p>
            </p:txBody>
          </p:sp>
          <p:sp>
            <p:nvSpPr>
              <p:cNvPr id="20492" name="AutoShape 12">
                <a:extLst>
                  <a:ext uri="{FF2B5EF4-FFF2-40B4-BE49-F238E27FC236}">
                    <a16:creationId xmlns:a16="http://schemas.microsoft.com/office/drawing/2014/main" id="{5E564FCE-DA97-19CA-8AE9-58E8A0D3F274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0" y="0"/>
                <a:ext cx="325" cy="432"/>
              </a:xfrm>
              <a:prstGeom prst="can">
                <a:avLst>
                  <a:gd name="adj" fmla="val 31483"/>
                </a:avLst>
              </a:prstGeom>
              <a:solidFill>
                <a:srgbClr val="6699FF">
                  <a:alpha val="23921"/>
                </a:srgbClr>
              </a:solidFill>
              <a:ln w="9525">
                <a:solidFill>
                  <a:srgbClr val="0066CC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1800"/>
              </a:p>
            </p:txBody>
          </p:sp>
        </p:grpSp>
      </p:grpSp>
      <p:sp>
        <p:nvSpPr>
          <p:cNvPr id="20485" name="Text Box 3">
            <a:extLst>
              <a:ext uri="{FF2B5EF4-FFF2-40B4-BE49-F238E27FC236}">
                <a16:creationId xmlns:a16="http://schemas.microsoft.com/office/drawing/2014/main" id="{A023FC3A-3982-09B5-B457-F8F50F7F91F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48071" y="1219398"/>
            <a:ext cx="154781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 b="1" i="1">
                <a:solidFill>
                  <a:srgbClr val="0000FF"/>
                </a:solidFill>
                <a:latin typeface="Times New Roman" panose="02020603050405020304" pitchFamily="18" charset="0"/>
              </a:rPr>
              <a:t>m</a:t>
            </a:r>
            <a:r>
              <a:rPr lang="zh-CN" altLang="en-US" sz="44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杯 </a:t>
            </a: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</a:rPr>
              <a:t>        </a:t>
            </a:r>
            <a:endParaRPr lang="zh-CN" altLang="en-US" sz="4400">
              <a:solidFill>
                <a:srgbClr val="0000FF"/>
              </a:solidFill>
            </a:endParaRP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AD6820AA-2A36-5416-0C2B-A4B6014620D4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936207" y="824193"/>
            <a:ext cx="431958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4400" b="1" i="1">
                <a:solidFill>
                  <a:srgbClr val="006600"/>
                </a:solidFill>
                <a:latin typeface="Times New Roman" panose="02020603050405020304" pitchFamily="18" charset="0"/>
              </a:rPr>
              <a:t>m</a:t>
            </a:r>
            <a:r>
              <a:rPr lang="zh-CN" altLang="en-US" sz="4400" b="1" baseline="-25000">
                <a:solidFill>
                  <a:srgbClr val="006600"/>
                </a:solidFill>
                <a:latin typeface="Times New Roman" panose="02020603050405020304" pitchFamily="18" charset="0"/>
              </a:rPr>
              <a:t>液 </a:t>
            </a:r>
            <a:r>
              <a:rPr lang="en-US" altLang="zh-CN" sz="4400" b="1">
                <a:solidFill>
                  <a:srgbClr val="006600"/>
                </a:solidFill>
                <a:latin typeface="Times New Roman" panose="02020603050405020304" pitchFamily="18" charset="0"/>
              </a:rPr>
              <a:t>= </a:t>
            </a:r>
            <a:r>
              <a:rPr lang="en-US" altLang="zh-CN" sz="4400" b="1" i="1">
                <a:solidFill>
                  <a:srgbClr val="006600"/>
                </a:solidFill>
                <a:latin typeface="Times New Roman" panose="02020603050405020304" pitchFamily="18" charset="0"/>
              </a:rPr>
              <a:t>m</a:t>
            </a:r>
            <a:r>
              <a:rPr lang="zh-CN" altLang="en-US" sz="4400" b="1" baseline="-25000">
                <a:solidFill>
                  <a:srgbClr val="006600"/>
                </a:solidFill>
                <a:latin typeface="Times New Roman" panose="02020603050405020304" pitchFamily="18" charset="0"/>
              </a:rPr>
              <a:t>总 </a:t>
            </a:r>
            <a:r>
              <a:rPr lang="en-US" altLang="zh-CN" sz="4400" b="1">
                <a:solidFill>
                  <a:srgbClr val="006600"/>
                </a:solidFill>
                <a:latin typeface="Times New Roman" panose="02020603050405020304" pitchFamily="18" charset="0"/>
              </a:rPr>
              <a:t>– </a:t>
            </a:r>
            <a:r>
              <a:rPr lang="en-US" altLang="zh-CN" sz="4400" b="1" i="1">
                <a:solidFill>
                  <a:srgbClr val="006600"/>
                </a:solidFill>
                <a:latin typeface="Times New Roman" panose="02020603050405020304" pitchFamily="18" charset="0"/>
              </a:rPr>
              <a:t>m</a:t>
            </a:r>
            <a:r>
              <a:rPr lang="zh-CN" altLang="en-US" sz="4400" b="1" baseline="-25000">
                <a:solidFill>
                  <a:srgbClr val="006600"/>
                </a:solidFill>
                <a:latin typeface="Times New Roman" panose="02020603050405020304" pitchFamily="18" charset="0"/>
              </a:rPr>
              <a:t>杯</a:t>
            </a:r>
            <a:endParaRPr lang="zh-CN" altLang="en-US" sz="4400">
              <a:solidFill>
                <a:srgbClr val="006600"/>
              </a:solidFill>
            </a:endParaRP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65720326-29BF-B023-48CA-E442A542A605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760296" y="1219399"/>
            <a:ext cx="208915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 b="1" i="1">
                <a:solidFill>
                  <a:srgbClr val="0000FF"/>
                </a:solidFill>
                <a:latin typeface="Times New Roman" panose="02020603050405020304" pitchFamily="18" charset="0"/>
              </a:rPr>
              <a:t>m</a:t>
            </a:r>
            <a:r>
              <a:rPr lang="zh-CN" altLang="en-US" sz="44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总</a:t>
            </a:r>
            <a:endParaRPr lang="zh-CN" altLang="en-US" sz="4400">
              <a:solidFill>
                <a:srgbClr val="0000FF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D02E780-2DF4-96E8-F083-8479FD0051DB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40957" y="117528"/>
            <a:ext cx="4510087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测量液体的质量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>
            <a:extLst>
              <a:ext uri="{FF2B5EF4-FFF2-40B4-BE49-F238E27FC236}">
                <a16:creationId xmlns:a16="http://schemas.microsoft.com/office/drawing/2014/main" id="{3D5112F8-7705-2AFB-2304-59FDB95C774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7" t="7898" r="9457" b="26022"/>
          <a:stretch>
            <a:fillRect/>
          </a:stretch>
        </p:blipFill>
        <p:spPr bwMode="auto">
          <a:xfrm>
            <a:off x="0" y="1561413"/>
            <a:ext cx="5070710" cy="299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E89873C-DF37-7A5C-BA1D-2E1DC5CD43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303912" y="1567341"/>
            <a:ext cx="6888088" cy="5291967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2F1DD798-3931-091E-E283-803CE6260C0B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5519936" y="1564407"/>
            <a:ext cx="2348228" cy="2313222"/>
            <a:chOff x="5422503" y="2283422"/>
            <a:chExt cx="798780" cy="1389801"/>
          </a:xfrm>
        </p:grpSpPr>
        <p:grpSp>
          <p:nvGrpSpPr>
            <p:cNvPr id="12" name="组合 28">
              <a:extLst>
                <a:ext uri="{FF2B5EF4-FFF2-40B4-BE49-F238E27FC236}">
                  <a16:creationId xmlns:a16="http://schemas.microsoft.com/office/drawing/2014/main" id="{07F7940F-E61C-59B3-DDF7-6ABACA2AFC90}"/>
                </a:ext>
              </a:extLst>
            </p:cNvPr>
            <p:cNvGrpSpPr/>
            <p:nvPr>
              <p:custDataLst>
                <p:tags r:id="rId6"/>
              </p:custDataLst>
            </p:nvPr>
          </p:nvGrpSpPr>
          <p:grpSpPr>
            <a:xfrm>
              <a:off x="5422503" y="2313394"/>
              <a:ext cx="798780" cy="1359829"/>
              <a:chOff x="5291300" y="2306691"/>
              <a:chExt cx="798780" cy="1359829"/>
            </a:xfrm>
          </p:grpSpPr>
          <p:grpSp>
            <p:nvGrpSpPr>
              <p:cNvPr id="14" name="组合 7">
                <a:extLst>
                  <a:ext uri="{FF2B5EF4-FFF2-40B4-BE49-F238E27FC236}">
                    <a16:creationId xmlns:a16="http://schemas.microsoft.com/office/drawing/2014/main" id="{9AA01F9A-81F9-BCF2-F9D9-C70454AF8FDB}"/>
                  </a:ext>
                </a:extLst>
              </p:cNvPr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5291300" y="2714108"/>
                <a:ext cx="771328" cy="952412"/>
                <a:chOff x="6815703" y="2424027"/>
                <a:chExt cx="771328" cy="952412"/>
              </a:xfrm>
            </p:grpSpPr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D24029FB-10AA-9E84-466C-C903C0572AB1}"/>
                    </a:ext>
                  </a:extLst>
                </p:cNvPr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6815703" y="2479490"/>
                  <a:ext cx="743343" cy="896949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scene3d>
                  <a:camera prst="isometricOffAxis1Top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29" name="矩形 28">
                  <a:extLst>
                    <a:ext uri="{FF2B5EF4-FFF2-40B4-BE49-F238E27FC236}">
                      <a16:creationId xmlns:a16="http://schemas.microsoft.com/office/drawing/2014/main" id="{03379E03-89C0-DDB0-79AA-5523C3AFEAFE}"/>
                    </a:ext>
                  </a:extLst>
                </p:cNvPr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6835221" y="2462607"/>
                  <a:ext cx="743343" cy="896949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scene3d>
                  <a:camera prst="isometricOffAxis1Top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30" name="矩形 29">
                  <a:extLst>
                    <a:ext uri="{FF2B5EF4-FFF2-40B4-BE49-F238E27FC236}">
                      <a16:creationId xmlns:a16="http://schemas.microsoft.com/office/drawing/2014/main" id="{B12322A0-C5E7-6A58-1D7E-BE3ED2B38F54}"/>
                    </a:ext>
                  </a:extLst>
                </p:cNvPr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6835221" y="2439521"/>
                  <a:ext cx="743343" cy="896949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scene3d>
                  <a:camera prst="isometricOffAxis1Top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id="{9D7717E4-A8D4-924C-0037-59B5060C89A5}"/>
                    </a:ext>
                  </a:extLst>
                </p:cNvPr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6843688" y="2424027"/>
                  <a:ext cx="743343" cy="896949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scene3d>
                  <a:camera prst="isometricOffAxis1Top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CN" altLang="en-US"/>
                </a:p>
              </p:txBody>
            </p:sp>
          </p:grpSp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DEBB56D4-F083-FA93-6E1C-75AD27ECD81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5313696" y="2683415"/>
                <a:ext cx="743343" cy="896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57DA7D64-91C3-3720-0BDC-847E15FD1E5A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5328099" y="2645760"/>
                <a:ext cx="743343" cy="896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93A32DDA-E84E-400A-137E-DF3CA2C32CDF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5328099" y="2621248"/>
                <a:ext cx="743343" cy="896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2F71E247-F26E-5861-BD7C-0E98C96E583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5321336" y="2587435"/>
                <a:ext cx="743343" cy="896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6AD4C47D-4E9E-0CED-55A5-BA206654D987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5320460" y="2555778"/>
                <a:ext cx="743343" cy="896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66CD1253-8155-0EE2-D03E-1788B1C34DF1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5311168" y="2521914"/>
                <a:ext cx="743343" cy="896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EC3B1C1A-0173-7303-72C4-C42B88EF59C0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5328099" y="2488882"/>
                <a:ext cx="743343" cy="896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C445D79F-8B21-E731-A13D-C44659557D45}"/>
                  </a:ext>
                </a:extLst>
              </p:cNvPr>
              <p:cNvSpPr/>
              <p:nvPr>
                <p:custDataLst>
                  <p:tags r:id="rId16"/>
                </p:custDataLst>
              </p:nvPr>
            </p:nvSpPr>
            <p:spPr>
              <a:xfrm>
                <a:off x="5328099" y="2453341"/>
                <a:ext cx="743343" cy="896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6D135053-E8B8-CAF9-F4B2-748F422CFBFE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5328099" y="2414396"/>
                <a:ext cx="743343" cy="896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BC4B17A8-E1B8-BF31-10EC-0597AEA03C37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5337410" y="2387278"/>
                <a:ext cx="743343" cy="896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0A282D1B-AFEC-BD87-77FE-43812652B747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5336563" y="2361876"/>
                <a:ext cx="743343" cy="896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1345278A-7A9F-ED72-F5EB-824B25AF902A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5336562" y="2329707"/>
                <a:ext cx="743343" cy="896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2C3F9722-2696-1FB8-C518-02025DB63F27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5346737" y="2306691"/>
                <a:ext cx="743343" cy="89694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/>
              </a:p>
            </p:txBody>
          </p:sp>
        </p:grp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7555663-A425-53EF-6AEC-DE96024850D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5476238" y="2283422"/>
              <a:ext cx="743343" cy="89694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graphicFrame>
        <p:nvGraphicFramePr>
          <p:cNvPr id="32" name="对象 31">
            <a:extLst>
              <a:ext uri="{FF2B5EF4-FFF2-40B4-BE49-F238E27FC236}">
                <a16:creationId xmlns:a16="http://schemas.microsoft.com/office/drawing/2014/main" id="{751D9A31-6358-A947-67AA-9EC4D51A6ECF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384006169"/>
              </p:ext>
            </p:extLst>
          </p:nvPr>
        </p:nvGraphicFramePr>
        <p:xfrm>
          <a:off x="5202568" y="-89245"/>
          <a:ext cx="2408542" cy="1653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609480" imgH="419040" progId="Equation.DSMT4">
                  <p:embed/>
                </p:oleObj>
              </mc:Choice>
              <mc:Fallback>
                <p:oleObj name="Equation" r:id="rId29" imgW="609480" imgH="419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5202568" y="-89245"/>
                        <a:ext cx="2408542" cy="16536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21764D9-1779-C566-245C-D5CF930082F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089526" y="202445"/>
            <a:ext cx="2088232" cy="1070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累积法</a:t>
            </a:r>
          </a:p>
        </p:txBody>
      </p:sp>
    </p:spTree>
    <p:extLst>
      <p:ext uri="{BB962C8B-B14F-4D97-AF65-F5344CB8AC3E}">
        <p14:creationId xmlns:p14="http://schemas.microsoft.com/office/powerpoint/2010/main" val="36892905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id="{FD639854-7D7D-8EE7-510A-0115CE607F1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8" t="10101" r="19455" b="8001"/>
          <a:stretch>
            <a:fillRect/>
          </a:stretch>
        </p:blipFill>
        <p:spPr bwMode="auto">
          <a:xfrm>
            <a:off x="8961860" y="3809421"/>
            <a:ext cx="1602458" cy="304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B756CF3F-BE31-9D66-BDAE-BB32440CFB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40048" y="2820956"/>
            <a:ext cx="110645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1" hangingPunct="1">
              <a:defRPr/>
            </a:pPr>
            <a:r>
              <a:rPr lang="zh-CN" altLang="en-US" sz="3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到了其它星球，物体的</a:t>
            </a: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</a:t>
            </a:r>
            <a:r>
              <a:rPr lang="en-US" altLang="zh-CN" sz="3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______</a:t>
            </a:r>
            <a:r>
              <a:rPr lang="zh-CN" altLang="en-US" sz="3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，但</a:t>
            </a: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重量</a:t>
            </a:r>
            <a:r>
              <a:rPr lang="zh-CN" altLang="en-US" sz="3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r>
              <a:rPr lang="en-US" altLang="zh-CN" sz="3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______</a:t>
            </a:r>
            <a:r>
              <a:rPr lang="zh-CN" altLang="en-US" sz="3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36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defRPr/>
            </a:pPr>
            <a:r>
              <a:rPr lang="zh-CN" altLang="en-US" sz="3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到了外太空，</a:t>
            </a: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重量</a:t>
            </a:r>
            <a:r>
              <a:rPr lang="zh-CN" altLang="en-US" sz="3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甚至会变为零。</a:t>
            </a:r>
            <a:endParaRPr lang="en-US" altLang="zh-CN" sz="36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22B76F32-F7A1-4143-C19D-804105BF64C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09494" y="116632"/>
            <a:ext cx="7632575" cy="646331"/>
          </a:xfrm>
          <a:prstGeom prst="rect">
            <a:avLst/>
          </a:prstGeom>
          <a:noFill/>
          <a:ln w="41275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：物体中所含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物质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多少</a:t>
            </a:r>
            <a:endParaRPr lang="zh-CN" altLang="en-US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Picture 16">
            <a:extLst>
              <a:ext uri="{FF2B5EF4-FFF2-40B4-BE49-F238E27FC236}">
                <a16:creationId xmlns:a16="http://schemas.microsoft.com/office/drawing/2014/main" id="{81166E3D-1243-8C7C-12AF-9E079DE6F110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8" r="1636" b="659"/>
          <a:stretch>
            <a:fillRect/>
          </a:stretch>
        </p:blipFill>
        <p:spPr bwMode="auto">
          <a:xfrm>
            <a:off x="1415480" y="4415935"/>
            <a:ext cx="3124871" cy="208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588D2298-4712-0166-9219-9A550535AFD9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4" t="12441" r="21131" b="21702"/>
          <a:stretch>
            <a:fillRect/>
          </a:stretch>
        </p:blipFill>
        <p:spPr bwMode="auto">
          <a:xfrm>
            <a:off x="5663952" y="4655149"/>
            <a:ext cx="1800200" cy="145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Text Box 2">
            <a:extLst>
              <a:ext uri="{FF2B5EF4-FFF2-40B4-BE49-F238E27FC236}">
                <a16:creationId xmlns:a16="http://schemas.microsoft.com/office/drawing/2014/main" id="{DE0FE1EF-A88B-899A-D7C0-5A4C6A3E6A4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63352" y="1078064"/>
            <a:ext cx="11665296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400" b="1">
                <a:latin typeface="微软雅黑" panose="020B0503020204020204" pitchFamily="34" charset="-122"/>
                <a:ea typeface="微软雅黑" panose="020B0503020204020204" pitchFamily="34" charset="-122"/>
              </a:rPr>
              <a:t>在地球上，</a:t>
            </a:r>
            <a:r>
              <a:rPr lang="zh-CN" altLang="en-US" sz="3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</a:t>
            </a:r>
            <a:r>
              <a:rPr lang="zh-CN" altLang="en-US" sz="3400" b="1">
                <a:latin typeface="微软雅黑" panose="020B0503020204020204" pitchFamily="34" charset="-122"/>
                <a:ea typeface="微软雅黑" panose="020B0503020204020204" pitchFamily="34" charset="-122"/>
              </a:rPr>
              <a:t>越大（</a:t>
            </a:r>
            <a:r>
              <a:rPr lang="zh-CN" altLang="en-US" sz="3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含有越</a:t>
            </a:r>
            <a:r>
              <a:rPr lang="zh-CN" altLang="en-US" sz="3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</a:t>
            </a:r>
            <a:r>
              <a:rPr lang="zh-CN" altLang="en-US" sz="3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物质</a:t>
            </a:r>
            <a:r>
              <a:rPr lang="zh-CN" altLang="en-US" sz="3400" b="1">
                <a:latin typeface="微软雅黑" panose="020B0503020204020204" pitchFamily="34" charset="-122"/>
                <a:ea typeface="微软雅黑" panose="020B0503020204020204" pitchFamily="34" charset="-122"/>
              </a:rPr>
              <a:t>）的物体，</a:t>
            </a:r>
            <a:r>
              <a:rPr lang="zh-CN" altLang="en-US" sz="3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重量</a:t>
            </a:r>
            <a:r>
              <a:rPr lang="zh-CN" altLang="en-US" sz="3400" b="1">
                <a:latin typeface="微软雅黑" panose="020B0503020204020204" pitchFamily="34" charset="-122"/>
                <a:ea typeface="微软雅黑" panose="020B0503020204020204" pitchFamily="34" charset="-122"/>
              </a:rPr>
              <a:t>也越大。</a:t>
            </a:r>
            <a:endParaRPr lang="en-US" altLang="zh-CN" sz="3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3543A6D7-16A0-36FB-4797-28AC1086D32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618538" y="2820628"/>
            <a:ext cx="15447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不变</a:t>
            </a:r>
            <a:endParaRPr lang="en-US" altLang="zh-CN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0179B7E9-A0AD-CEF2-FB88-8850D7B98B0E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40048" y="1938745"/>
            <a:ext cx="78455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重量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是两个不同的概念。</a:t>
            </a:r>
            <a:endParaRPr lang="en-US" altLang="zh-CN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4CA9C50C-B7F7-CB6C-6F7F-E22866E92759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0104761" y="2820628"/>
            <a:ext cx="15447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改变</a:t>
            </a:r>
            <a:endParaRPr lang="en-US" altLang="zh-CN" sz="36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09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  <p:cond evt="onBegin" delay="0">
                          <p:tn val="41"/>
                        </p:cond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244" grpId="0"/>
      <p:bldP spid="6" grpId="0"/>
      <p:bldP spid="7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ED3F9-0776-38BB-DE11-DE260DC92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90AA69B7-078B-2467-92E9-EA08E36002A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3592" y="1844824"/>
            <a:ext cx="745282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拓展</a:t>
            </a:r>
          </a:p>
        </p:txBody>
      </p:sp>
    </p:spTree>
    <p:extLst>
      <p:ext uri="{BB962C8B-B14F-4D97-AF65-F5344CB8AC3E}">
        <p14:creationId xmlns:p14="http://schemas.microsoft.com/office/powerpoint/2010/main" val="1594706298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3592" y="1844824"/>
            <a:ext cx="745282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体积</a:t>
            </a:r>
          </a:p>
        </p:txBody>
      </p:sp>
    </p:spTree>
    <p:extLst>
      <p:ext uri="{BB962C8B-B14F-4D97-AF65-F5344CB8AC3E}">
        <p14:creationId xmlns:p14="http://schemas.microsoft.com/office/powerpoint/2010/main" val="240061128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299B2F6-6F50-7C98-0872-4F083A46C3A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t="7954" r="5703" b="2272"/>
          <a:stretch>
            <a:fillRect/>
          </a:stretch>
        </p:blipFill>
        <p:spPr>
          <a:xfrm>
            <a:off x="1594639" y="1700808"/>
            <a:ext cx="9596293" cy="5157192"/>
          </a:xfrm>
          <a:prstGeom prst="rect">
            <a:avLst/>
          </a:prstGeom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F5987907-DF37-9A1E-F137-A407EC9AB80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35560" y="125998"/>
            <a:ext cx="90730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物体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由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物质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组成，并且占有一定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空间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。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D3E87564-8D7F-B5D1-C2F8-EA1AF7A97EB0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35560" y="836712"/>
            <a:ext cx="74705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体积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：物体所占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空间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的大小</a:t>
            </a:r>
          </a:p>
        </p:txBody>
      </p:sp>
    </p:spTree>
    <p:extLst>
      <p:ext uri="{BB962C8B-B14F-4D97-AF65-F5344CB8AC3E}">
        <p14:creationId xmlns:p14="http://schemas.microsoft.com/office/powerpoint/2010/main" val="2044504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35894635-CD54-6153-3D6F-E9ECA08B8DD6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06896" y="314007"/>
            <a:ext cx="74893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长度：m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dm  →  cm  →  mm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B5D3AF9F-4729-A52A-6BFA-7EE6A7DF80E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06896" y="1336235"/>
            <a:ext cx="799502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面积：m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dm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cm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mm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2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7AF58844-3FD9-6629-62D7-BF72462C8A1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88165" y="2338005"/>
            <a:ext cx="82094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体积：m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dm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cm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mm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3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8AD9167B-687F-1CAE-4B7A-C64B91ECEE8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810646" y="2847201"/>
            <a:ext cx="35877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（L）    （mL）</a:t>
            </a:r>
            <a:endParaRPr kumimoji="0" lang="zh-CN" altLang="en-US" sz="3600" b="1" i="0" u="none" strike="noStrike" kern="1200" cap="none" spc="0" normalizeH="0" baseline="3000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203B0C6D-0A5C-34B6-EFAB-C4B8536E5D0D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51834" y="1045"/>
            <a:ext cx="10080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640946B4-073F-34C5-FE06-9E1FEE728F5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96840" y="1015271"/>
            <a:ext cx="12969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2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470AC3AA-0A5B-F0A1-76AB-578C18019733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276521" y="2034727"/>
            <a:ext cx="12969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ACE3EF96-8D0E-FE49-E4E8-44D9457FB49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797299" y="1045"/>
            <a:ext cx="10080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E112048C-D545-489E-C904-87F67D756997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53856" y="1045"/>
            <a:ext cx="10080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D5E9BCD5-B515-6708-7DEC-43D785A28D05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158457" y="1015271"/>
            <a:ext cx="12969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2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097F4A39-E0B8-C270-598C-A2C083260C06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978253" y="1015271"/>
            <a:ext cx="12969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2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AF777ED8-1087-2EC2-9E71-36E65502205A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094869" y="2034727"/>
            <a:ext cx="12969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D2B8EAB4-FBF1-B6E1-D8A2-937DC78D7811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913216" y="2034727"/>
            <a:ext cx="12969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F985D7AC-5BA8-EAE8-BE5A-09584F260C68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159896" y="3341624"/>
            <a:ext cx="32385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升          毫升</a:t>
            </a:r>
            <a:endParaRPr kumimoji="0" lang="zh-CN" altLang="en-US" sz="3600" b="1" i="0" u="none" strike="noStrike" kern="1200" cap="none" spc="0" normalizeH="0" baseline="3000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583862F8-C0EE-BFF2-2D61-442A3048E269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714220" y="4064800"/>
            <a:ext cx="53307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20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=  _______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dm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endParaRPr kumimoji="0" lang="zh-CN" altLang="en-US" sz="3600" b="1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D5A8ED5D-050C-CF57-C2B0-A6C9D1734DD3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477534" y="4931618"/>
            <a:ext cx="54747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20cm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=  _______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endParaRPr kumimoji="0" lang="zh-CN" altLang="en-US" sz="3600" b="1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7D7A4692-E5B8-0CEF-315D-A9B609B7A61A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853697" y="3997900"/>
            <a:ext cx="2016224" cy="629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2×10</a:t>
            </a:r>
            <a:r>
              <a:rPr lang="en-US" sz="3600" b="1" baseline="30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4</a:t>
            </a:r>
            <a:endParaRPr lang="en-US" sz="3600" b="1" u="none" spc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4DE0A12-784B-CF89-E2CC-6EF85E023204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4840175" y="4882389"/>
            <a:ext cx="2511650" cy="629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2</a:t>
            </a:r>
            <a:r>
              <a:rPr lang="en-US" sz="3600" b="1" u="none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×10</a:t>
            </a:r>
            <a:r>
              <a:rPr lang="en-US" altLang="zh-CN" sz="3600" b="1" u="none" spc="0" baseline="30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-</a:t>
            </a:r>
            <a:r>
              <a:rPr lang="en-US" sz="3600" b="1" u="none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⁵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3A643FD-4FA2-D925-4955-4538DE17FF5A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8148691" y="4031380"/>
            <a:ext cx="2016224" cy="629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20000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84A43E87-FEA2-CF0C-1F6E-A34AA373FAA6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7952275" y="4957339"/>
            <a:ext cx="2016224" cy="629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0.00002</a:t>
            </a:r>
          </a:p>
        </p:txBody>
      </p:sp>
    </p:spTree>
    <p:extLst>
      <p:ext uri="{BB962C8B-B14F-4D97-AF65-F5344CB8AC3E}">
        <p14:creationId xmlns:p14="http://schemas.microsoft.com/office/powerpoint/2010/main" val="40828995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17" grpId="0"/>
      <p:bldP spid="19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1402482E-E5FF-7F5A-FC4C-EF4BEA3A57D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889" b="92889" l="1000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72265" y="679660"/>
            <a:ext cx="4448926" cy="333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47A8B4C-D8A7-1485-94BF-DEA788629F4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80233" y="1102868"/>
            <a:ext cx="2653956" cy="267474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B37264F-2AB5-155A-29EF-37D8A31D648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/>
          <a:srcRect t="19117" b="4176"/>
          <a:stretch>
            <a:fillRect/>
          </a:stretch>
        </p:blipFill>
        <p:spPr>
          <a:xfrm>
            <a:off x="5976583" y="4123980"/>
            <a:ext cx="6215417" cy="27340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F895A39-75C6-E4E4-FD9F-C273AD73730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008" t="6897" r="19365" b="6887"/>
          <a:stretch>
            <a:fillRect/>
          </a:stretch>
        </p:blipFill>
        <p:spPr>
          <a:xfrm>
            <a:off x="263352" y="3956721"/>
            <a:ext cx="1993669" cy="29318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12">
            <a:extLst>
              <a:ext uri="{FF2B5EF4-FFF2-40B4-BE49-F238E27FC236}">
                <a16:creationId xmlns:a16="http://schemas.microsoft.com/office/drawing/2014/main" id="{E23CC252-809D-B423-D852-48202E44B217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448401" y="1551655"/>
            <a:ext cx="1487187" cy="584775"/>
          </a:xfrm>
          <a:prstGeom prst="rect">
            <a:avLst/>
          </a:prstGeom>
          <a:noFill/>
          <a:ln w="19050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扳手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5E0E109-9896-0618-11CC-44C1F0D2500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36895" y="794796"/>
            <a:ext cx="12703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cs typeface="宋体"/>
                <a:sym typeface="Wingdings"/>
              </a:rPr>
              <a:t>铜钉</a:t>
            </a:r>
            <a:endParaRPr lang="zh-CN" altLang="en-US" sz="3200" b="1">
              <a:solidFill>
                <a:srgbClr val="000000"/>
              </a:solidFill>
              <a:latin typeface="Century Gothic" panose="020F0302020204030204"/>
            </a:endParaRP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ED7D0208-0A19-C58D-55EF-755BF9BE4B7B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427937" y="1701676"/>
            <a:ext cx="38509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钉子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由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金属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组成</a:t>
            </a: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BDA83B1D-2387-FC6F-2A06-93E792002CB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257021" y="4131558"/>
            <a:ext cx="38884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轮胎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</a:rPr>
              <a:t>由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</a:rPr>
              <a:t>橡胶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</a:rPr>
              <a:t>组成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A9BF24D9-DC72-D988-8E3C-05FE3C428757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798735" y="3477649"/>
            <a:ext cx="36496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桌子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由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木材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组成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4EC08D4-F712-27B1-F3C8-0244D1C75A70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233178" y="148880"/>
            <a:ext cx="5725644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物体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由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物质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（材料）组成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45C2945-7542-B541-AB50-2D05C826BAEE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257021" y="794795"/>
            <a:ext cx="12703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2060"/>
                </a:solidFill>
                <a:latin typeface="微软雅黑" panose="020B0503020204020204" pitchFamily="34" charset="-122"/>
                <a:cs typeface="宋体"/>
                <a:sym typeface="Wingdings"/>
              </a:rPr>
              <a:t>铁钉</a:t>
            </a:r>
            <a:endParaRPr lang="zh-CN" altLang="en-US" sz="3200" b="1">
              <a:solidFill>
                <a:srgbClr val="000000"/>
              </a:solidFill>
              <a:latin typeface="Century Gothic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379149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EEF554-84B9-01E8-8C9A-B331FB538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B02F67E9-398C-94AC-6F8B-0E19966D528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87932" y="1763815"/>
            <a:ext cx="1021613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科学记数法（</a:t>
            </a: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003068570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AE9B9357-9999-211D-BB45-734313D20FD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08468" y="115774"/>
            <a:ext cx="2775065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9900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科学记数法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9900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30DC114E-FD1B-0416-7A26-95CCB1F20D6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379256" y="935327"/>
          <a:ext cx="3090890" cy="914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85800" imgH="203040" progId="Equation.DSMT4">
                  <p:embed/>
                </p:oleObj>
              </mc:Choice>
              <mc:Fallback>
                <p:oleObj name="Equation" r:id="rId12" imgW="685800" imgH="203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79256" y="935327"/>
                        <a:ext cx="3090890" cy="9149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E414EFD8-D4AD-BB6D-EECB-8C31EDBEF988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9779457" y="1124744"/>
          <a:ext cx="2142444" cy="73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82400" imgH="177480" progId="Equation.DSMT4">
                  <p:embed/>
                </p:oleObj>
              </mc:Choice>
              <mc:Fallback>
                <p:oleObj name="Equation" r:id="rId14" imgW="482400" imgH="177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779457" y="1124744"/>
                        <a:ext cx="2142444" cy="735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对象 24">
            <a:extLst>
              <a:ext uri="{FF2B5EF4-FFF2-40B4-BE49-F238E27FC236}">
                <a16:creationId xmlns:a16="http://schemas.microsoft.com/office/drawing/2014/main" id="{740EAEB5-2724-4518-2343-6BDD72DE582C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6089117" y="1921637"/>
          <a:ext cx="2167123" cy="93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69800" imgH="203040" progId="Equation.DSMT4">
                  <p:embed/>
                </p:oleObj>
              </mc:Choice>
              <mc:Fallback>
                <p:oleObj name="Equation" r:id="rId16" imgW="469800" imgH="203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089117" y="1921637"/>
                        <a:ext cx="2167123" cy="936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对象 26">
            <a:extLst>
              <a:ext uri="{FF2B5EF4-FFF2-40B4-BE49-F238E27FC236}">
                <a16:creationId xmlns:a16="http://schemas.microsoft.com/office/drawing/2014/main" id="{AD8D9208-89B0-68C5-D7BC-C7FBE369F5C2}"/>
              </a:ext>
            </a:extLst>
          </p:cNvPr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8471000" y="1941336"/>
          <a:ext cx="1009376" cy="8969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28600" imgH="203040" progId="Equation.DSMT4">
                  <p:embed/>
                </p:oleObj>
              </mc:Choice>
              <mc:Fallback>
                <p:oleObj name="Equation" r:id="rId18" imgW="228600" imgH="203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8471000" y="1941336"/>
                        <a:ext cx="1009376" cy="8969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28">
            <a:extLst>
              <a:ext uri="{FF2B5EF4-FFF2-40B4-BE49-F238E27FC236}">
                <a16:creationId xmlns:a16="http://schemas.microsoft.com/office/drawing/2014/main" id="{A2504A59-EE12-021F-387C-42855B343B80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3503712" y="1092732"/>
          <a:ext cx="6242179" cy="82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536480" imgH="203040" progId="Equation.DSMT4">
                  <p:embed/>
                </p:oleObj>
              </mc:Choice>
              <mc:Fallback>
                <p:oleObj name="Equation" r:id="rId20" imgW="1536480" imgH="203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503712" y="1092732"/>
                        <a:ext cx="6242179" cy="824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对象 29">
            <a:extLst>
              <a:ext uri="{FF2B5EF4-FFF2-40B4-BE49-F238E27FC236}">
                <a16:creationId xmlns:a16="http://schemas.microsoft.com/office/drawing/2014/main" id="{85C5B665-9C35-CDC1-DACC-89B06994D928}"/>
              </a:ext>
            </a:extLst>
          </p:cNvPr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2639616" y="1927380"/>
          <a:ext cx="3124457" cy="924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85800" imgH="203040" progId="Equation.DSMT4">
                  <p:embed/>
                </p:oleObj>
              </mc:Choice>
              <mc:Fallback>
                <p:oleObj name="Equation" r:id="rId12" imgW="685800" imgH="203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639616" y="1927380"/>
                        <a:ext cx="3124457" cy="9248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对象 38">
            <a:extLst>
              <a:ext uri="{FF2B5EF4-FFF2-40B4-BE49-F238E27FC236}">
                <a16:creationId xmlns:a16="http://schemas.microsoft.com/office/drawing/2014/main" id="{BA9781C8-4C82-005C-6308-041F7C47B817}"/>
              </a:ext>
            </a:extLst>
          </p:cNvPr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136700773"/>
              </p:ext>
            </p:extLst>
          </p:nvPr>
        </p:nvGraphicFramePr>
        <p:xfrm>
          <a:off x="2639616" y="3097329"/>
          <a:ext cx="3123717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736560" imgH="203040" progId="Equation.DSMT4">
                  <p:embed/>
                </p:oleObj>
              </mc:Choice>
              <mc:Fallback>
                <p:oleObj name="Equation" r:id="rId22" imgW="736560" imgH="203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639616" y="3097329"/>
                        <a:ext cx="3123717" cy="860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对象 39">
            <a:extLst>
              <a:ext uri="{FF2B5EF4-FFF2-40B4-BE49-F238E27FC236}">
                <a16:creationId xmlns:a16="http://schemas.microsoft.com/office/drawing/2014/main" id="{A6185585-987B-4931-6C9C-5B916EC0113F}"/>
              </a:ext>
            </a:extLst>
          </p:cNvPr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000902400"/>
              </p:ext>
            </p:extLst>
          </p:nvPr>
        </p:nvGraphicFramePr>
        <p:xfrm>
          <a:off x="5805463" y="3059700"/>
          <a:ext cx="2693110" cy="9356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583920" imgH="203040" progId="Equation.DSMT4">
                  <p:embed/>
                </p:oleObj>
              </mc:Choice>
              <mc:Fallback>
                <p:oleObj name="Equation" r:id="rId24" imgW="583920" imgH="203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5805463" y="3059700"/>
                        <a:ext cx="2693110" cy="9356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对象 40">
            <a:extLst>
              <a:ext uri="{FF2B5EF4-FFF2-40B4-BE49-F238E27FC236}">
                <a16:creationId xmlns:a16="http://schemas.microsoft.com/office/drawing/2014/main" id="{3C808C55-A2C0-27A8-C22C-1FBC01100CDF}"/>
              </a:ext>
            </a:extLst>
          </p:cNvPr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1514027590"/>
              </p:ext>
            </p:extLst>
          </p:nvPr>
        </p:nvGraphicFramePr>
        <p:xfrm>
          <a:off x="8541767" y="3079073"/>
          <a:ext cx="1233487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279360" imgH="203040" progId="Equation.DSMT4">
                  <p:embed/>
                </p:oleObj>
              </mc:Choice>
              <mc:Fallback>
                <p:oleObj name="Equation" r:id="rId26" imgW="279360" imgH="203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8541767" y="3079073"/>
                        <a:ext cx="1233487" cy="896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58400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AE9B9357-9999-211D-BB45-734313D20FD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08468" y="44624"/>
            <a:ext cx="2775065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9900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科学记数法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9900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6C9E9ADF-7B01-6457-1266-D22A5EA6DD5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545935" y="692696"/>
          <a:ext cx="1301750" cy="1431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80880" imgH="419040" progId="Equation.DSMT4">
                  <p:embed/>
                </p:oleObj>
              </mc:Choice>
              <mc:Fallback>
                <p:oleObj name="Equation" r:id="rId12" imgW="380880" imgH="419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545935" y="692696"/>
                        <a:ext cx="1301750" cy="14313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7B4EAC08-CD3E-971D-5E64-757EA973C8AE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3937694" y="724374"/>
          <a:ext cx="4892676" cy="1430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346040" imgH="393480" progId="Equation.DSMT4">
                  <p:embed/>
                </p:oleObj>
              </mc:Choice>
              <mc:Fallback>
                <p:oleObj name="Equation" r:id="rId14" imgW="134604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937694" y="724374"/>
                        <a:ext cx="4892676" cy="14305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69583D6C-E473-1E98-4C4C-A9756A2E5F17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8902378" y="1031819"/>
          <a:ext cx="1080120" cy="7570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53800" imgH="177480" progId="Equation.DSMT4">
                  <p:embed/>
                </p:oleObj>
              </mc:Choice>
              <mc:Fallback>
                <p:oleObj name="Equation" r:id="rId16" imgW="253800" imgH="177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8902378" y="1031819"/>
                        <a:ext cx="1080120" cy="7570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073F69A5-5D45-2D5A-D6E6-DED4AFBA1B0F}"/>
              </a:ext>
            </a:extLst>
          </p:cNvPr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3695617" y="2060848"/>
          <a:ext cx="1301749" cy="1431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380880" imgH="419040" progId="Equation.DSMT4">
                  <p:embed/>
                </p:oleObj>
              </mc:Choice>
              <mc:Fallback>
                <p:oleObj name="Equation" r:id="rId18" imgW="380880" imgH="419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695617" y="2060848"/>
                        <a:ext cx="1301749" cy="14313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7A00B919-0243-CAA0-823C-2D0F83B9BCC4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5380297" y="2230719"/>
          <a:ext cx="2299879" cy="1021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457200" imgH="203040" progId="Equation.DSMT4">
                  <p:embed/>
                </p:oleObj>
              </mc:Choice>
              <mc:Fallback>
                <p:oleObj name="Equation" r:id="rId20" imgW="457200" imgH="203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5380297" y="2230719"/>
                        <a:ext cx="2299879" cy="10218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76E83EE1-D514-7375-F19F-C8F19430159F}"/>
              </a:ext>
            </a:extLst>
          </p:cNvPr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7824192" y="2319099"/>
          <a:ext cx="1096743" cy="975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228600" imgH="203040" progId="Equation.DSMT4">
                  <p:embed/>
                </p:oleObj>
              </mc:Choice>
              <mc:Fallback>
                <p:oleObj name="Equation" r:id="rId22" imgW="228600" imgH="203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7824192" y="2319099"/>
                        <a:ext cx="1096743" cy="9756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85E7A6FA-2BEB-1A0C-BC91-D8D0C0502343}"/>
              </a:ext>
            </a:extLst>
          </p:cNvPr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795141378"/>
              </p:ext>
            </p:extLst>
          </p:nvPr>
        </p:nvGraphicFramePr>
        <p:xfrm>
          <a:off x="3695617" y="3614681"/>
          <a:ext cx="1320263" cy="1244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444240" imgH="419040" progId="Equation.DSMT4">
                  <p:embed/>
                </p:oleObj>
              </mc:Choice>
              <mc:Fallback>
                <p:oleObj name="Equation" r:id="rId24" imgW="444240" imgH="419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3695617" y="3614681"/>
                        <a:ext cx="1320263" cy="1244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E44A44F7-9CE3-458A-8152-A03E3C8CBD45}"/>
              </a:ext>
            </a:extLst>
          </p:cNvPr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644935283"/>
              </p:ext>
            </p:extLst>
          </p:nvPr>
        </p:nvGraphicFramePr>
        <p:xfrm>
          <a:off x="4943872" y="3725875"/>
          <a:ext cx="2935495" cy="1022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583920" imgH="203040" progId="Equation.DSMT4">
                  <p:embed/>
                </p:oleObj>
              </mc:Choice>
              <mc:Fallback>
                <p:oleObj name="Equation" r:id="rId26" imgW="583920" imgH="203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4943872" y="3725875"/>
                        <a:ext cx="2935495" cy="10222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7D84E93E-C8D0-80E3-6A4F-38645B4A6F36}"/>
              </a:ext>
            </a:extLst>
          </p:cNvPr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448940285"/>
              </p:ext>
            </p:extLst>
          </p:nvPr>
        </p:nvGraphicFramePr>
        <p:xfrm>
          <a:off x="7824192" y="3790192"/>
          <a:ext cx="1149124" cy="102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228600" imgH="203040" progId="Equation.DSMT4">
                  <p:embed/>
                </p:oleObj>
              </mc:Choice>
              <mc:Fallback>
                <p:oleObj name="Equation" r:id="rId28" imgW="228600" imgH="2030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7824192" y="3790192"/>
                        <a:ext cx="1149124" cy="102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49114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D69BC6B-8859-B8F7-2395-57D98B1A8572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376809" y="1465"/>
            <a:ext cx="3438382" cy="896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zh-CN" altLang="en-US" sz="4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小结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A51F5EDD-B107-E657-AB6E-76D7DBA97A52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821036" y="898712"/>
            <a:ext cx="842493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+mn-ea"/>
                <a:ea typeface="+mn-ea"/>
              </a:rPr>
              <a:t>物体</a:t>
            </a:r>
            <a:r>
              <a:rPr lang="zh-CN" altLang="en-US" sz="4000" b="1">
                <a:latin typeface="+mn-ea"/>
                <a:ea typeface="+mn-ea"/>
              </a:rPr>
              <a:t>由</a:t>
            </a:r>
            <a:r>
              <a:rPr lang="zh-CN" altLang="en-US" sz="4000" b="1">
                <a:solidFill>
                  <a:srgbClr val="FF0000"/>
                </a:solidFill>
                <a:latin typeface="+mn-ea"/>
                <a:ea typeface="+mn-ea"/>
              </a:rPr>
              <a:t>物质</a:t>
            </a:r>
            <a:r>
              <a:rPr lang="zh-CN" altLang="en-US" sz="4000" b="1">
                <a:latin typeface="+mn-ea"/>
                <a:ea typeface="+mn-ea"/>
              </a:rPr>
              <a:t>组成，物质由</a:t>
            </a:r>
            <a:r>
              <a:rPr lang="zh-CN" altLang="en-US" sz="4000" b="1">
                <a:solidFill>
                  <a:srgbClr val="FF0000"/>
                </a:solidFill>
                <a:latin typeface="+mn-ea"/>
                <a:ea typeface="+mn-ea"/>
              </a:rPr>
              <a:t>粒子</a:t>
            </a:r>
            <a:r>
              <a:rPr lang="zh-CN" altLang="en-US" sz="4000" b="1">
                <a:latin typeface="+mn-ea"/>
                <a:ea typeface="+mn-ea"/>
              </a:rPr>
              <a:t>构成。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FF70D0FD-4126-7316-6E1C-914AEC6D020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37060" y="1742268"/>
            <a:ext cx="6984775" cy="584775"/>
          </a:xfrm>
          <a:prstGeom prst="rect">
            <a:avLst/>
          </a:prstGeom>
          <a:noFill/>
          <a:ln w="41275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质量</a:t>
            </a:r>
            <a:r>
              <a:rPr lang="zh-CN" altLang="en-US" b="1"/>
              <a:t>：物体中所含</a:t>
            </a:r>
            <a:r>
              <a:rPr lang="zh-CN" altLang="en-US" b="1">
                <a:solidFill>
                  <a:srgbClr val="FF0000"/>
                </a:solidFill>
              </a:rPr>
              <a:t>物质</a:t>
            </a:r>
            <a:r>
              <a:rPr lang="zh-CN" altLang="en-US" b="1"/>
              <a:t>的</a:t>
            </a:r>
            <a:r>
              <a:rPr lang="zh-CN" altLang="en-US" b="1">
                <a:solidFill>
                  <a:srgbClr val="FF0000"/>
                </a:solidFill>
              </a:rPr>
              <a:t>多少</a:t>
            </a:r>
            <a:endParaRPr lang="zh-CN" altLang="en-US" b="1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62B3190-B4A8-6713-3B04-9CAC7A85AFD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980232" y="2424985"/>
            <a:ext cx="6498899" cy="2487384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E5C66023-03EC-257D-3E3E-7F0E13841C5A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47528" y="4949403"/>
            <a:ext cx="964907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/>
              <a:t>物体的</a:t>
            </a:r>
            <a:r>
              <a:rPr lang="zh-CN" altLang="en-US" sz="3600" b="1">
                <a:solidFill>
                  <a:srgbClr val="0000FF"/>
                </a:solidFill>
              </a:rPr>
              <a:t>形状</a:t>
            </a:r>
            <a:r>
              <a:rPr lang="zh-CN" altLang="en-US" sz="3600" b="1"/>
              <a:t>、</a:t>
            </a:r>
            <a:r>
              <a:rPr lang="zh-CN" altLang="en-US" sz="3600" b="1">
                <a:solidFill>
                  <a:srgbClr val="0000FF"/>
                </a:solidFill>
              </a:rPr>
              <a:t>物态</a:t>
            </a:r>
            <a:r>
              <a:rPr lang="zh-CN" altLang="en-US" sz="3600" b="1"/>
              <a:t>、</a:t>
            </a:r>
            <a:r>
              <a:rPr lang="zh-CN" altLang="en-US" sz="3600" b="1">
                <a:solidFill>
                  <a:srgbClr val="0000FF"/>
                </a:solidFill>
              </a:rPr>
              <a:t>温度</a:t>
            </a:r>
            <a:r>
              <a:rPr lang="zh-CN" altLang="en-US" sz="3600" b="1"/>
              <a:t>、</a:t>
            </a:r>
            <a:r>
              <a:rPr lang="zh-CN" altLang="en-US" sz="3600" b="1">
                <a:solidFill>
                  <a:srgbClr val="0000FF"/>
                </a:solidFill>
              </a:rPr>
              <a:t>位置</a:t>
            </a:r>
            <a:r>
              <a:rPr lang="zh-CN" altLang="en-US" sz="3600" b="1"/>
              <a:t>改变时，</a:t>
            </a:r>
            <a:endParaRPr lang="en-US" altLang="zh-CN" sz="36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/>
              <a:t>物体中</a:t>
            </a:r>
            <a:r>
              <a:rPr lang="zh-CN" altLang="en-US" sz="3600" b="1">
                <a:solidFill>
                  <a:srgbClr val="FF0000"/>
                </a:solidFill>
              </a:rPr>
              <a:t>所含物质的多少</a:t>
            </a:r>
            <a:r>
              <a:rPr lang="zh-CN" altLang="en-US" sz="3600" b="1"/>
              <a:t>不变，所以</a:t>
            </a:r>
            <a:r>
              <a:rPr lang="zh-CN" altLang="en-US" sz="3600" b="1">
                <a:solidFill>
                  <a:srgbClr val="FF0000"/>
                </a:solidFill>
              </a:rPr>
              <a:t>质量不变</a:t>
            </a:r>
            <a:r>
              <a:rPr lang="zh-CN" altLang="en-US" sz="3600" b="1"/>
              <a:t>。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2B9AEAD8-A5FE-B611-C4B6-6505E1F6AFA5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11424" y="960267"/>
            <a:ext cx="9361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</a:p>
        </p:txBody>
      </p:sp>
    </p:spTree>
    <p:extLst>
      <p:ext uri="{BB962C8B-B14F-4D97-AF65-F5344CB8AC3E}">
        <p14:creationId xmlns:p14="http://schemas.microsoft.com/office/powerpoint/2010/main" val="1171322775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2">
            <a:extLst>
              <a:ext uri="{FF2B5EF4-FFF2-40B4-BE49-F238E27FC236}">
                <a16:creationId xmlns:a16="http://schemas.microsoft.com/office/drawing/2014/main" id="{DC35391B-2E9E-EECF-7D8A-21F583865ED1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826177" y="172897"/>
            <a:ext cx="734481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、天平的使用：</a:t>
            </a:r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3FF4225C-561D-7491-CA8A-C5E3DD68791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10153" y="1304198"/>
            <a:ext cx="57594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（</a:t>
            </a:r>
            <a:r>
              <a:rPr lang="en-US" altLang="zh-CN" sz="2800" b="1"/>
              <a:t>2</a:t>
            </a:r>
            <a:r>
              <a:rPr lang="zh-CN" altLang="en-US" sz="2800" b="1"/>
              <a:t>）测量</a:t>
            </a:r>
            <a:r>
              <a:rPr lang="zh-CN" altLang="en-US" sz="2800" b="1">
                <a:solidFill>
                  <a:srgbClr val="FF0000"/>
                </a:solidFill>
              </a:rPr>
              <a:t>时</a:t>
            </a:r>
            <a:r>
              <a:rPr lang="zh-CN" altLang="en-US" sz="2800" b="1"/>
              <a:t>：</a:t>
            </a:r>
            <a:endParaRPr lang="zh-CN" altLang="en-US" sz="2800"/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3E774030-00BA-6626-D2E5-597D6229829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30440" y="1738246"/>
            <a:ext cx="57594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1、左物右码；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A2895CC9-DBEF-2A89-3945-C631EEC4F2C2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46852" y="2846241"/>
            <a:ext cx="57594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/>
              <a:t>3</a:t>
            </a:r>
            <a:r>
              <a:rPr lang="zh-CN" altLang="en-US" sz="2800" b="1"/>
              <a:t>、</a:t>
            </a:r>
            <a:r>
              <a:rPr lang="en-US" altLang="zh-CN" sz="2800" b="1" i="1">
                <a:solidFill>
                  <a:srgbClr val="111111"/>
                </a:solidFill>
                <a:latin typeface="Times New Roman" panose="02020603050405020304" pitchFamily="18" charset="0"/>
              </a:rPr>
              <a:t> m</a:t>
            </a:r>
            <a:r>
              <a:rPr lang="zh-CN" altLang="en-US" sz="2800" b="1" baseline="-25000">
                <a:solidFill>
                  <a:srgbClr val="111111"/>
                </a:solidFill>
                <a:latin typeface="Times New Roman" panose="02020603050405020304" pitchFamily="18" charset="0"/>
              </a:rPr>
              <a:t>物 </a:t>
            </a:r>
            <a:r>
              <a:rPr lang="en-US" altLang="zh-CN" sz="2800" b="1">
                <a:solidFill>
                  <a:srgbClr val="111111"/>
                </a:solidFill>
                <a:latin typeface="Times New Roman" panose="02020603050405020304" pitchFamily="18" charset="0"/>
              </a:rPr>
              <a:t>= </a:t>
            </a:r>
            <a:r>
              <a:rPr lang="en-US" altLang="zh-CN" sz="2800" b="1" i="1">
                <a:solidFill>
                  <a:srgbClr val="111111"/>
                </a:solidFill>
                <a:latin typeface="Times New Roman" panose="02020603050405020304" pitchFamily="18" charset="0"/>
              </a:rPr>
              <a:t>m</a:t>
            </a:r>
            <a:r>
              <a:rPr lang="zh-CN" altLang="en-US" sz="2800" b="1" baseline="-25000">
                <a:solidFill>
                  <a:srgbClr val="111111"/>
                </a:solidFill>
                <a:latin typeface="Times New Roman" panose="02020603050405020304" pitchFamily="18" charset="0"/>
              </a:rPr>
              <a:t>砝 </a:t>
            </a:r>
            <a:r>
              <a:rPr lang="en-US" altLang="zh-CN" sz="2800" b="1">
                <a:solidFill>
                  <a:srgbClr val="111111"/>
                </a:solidFill>
                <a:latin typeface="Times New Roman" panose="02020603050405020304" pitchFamily="18" charset="0"/>
              </a:rPr>
              <a:t>+ </a:t>
            </a:r>
            <a:r>
              <a:rPr lang="en-US" altLang="zh-CN" sz="2800" b="1" i="1">
                <a:solidFill>
                  <a:srgbClr val="111111"/>
                </a:solidFill>
                <a:latin typeface="Times New Roman" panose="02020603050405020304" pitchFamily="18" charset="0"/>
              </a:rPr>
              <a:t>m</a:t>
            </a:r>
            <a:r>
              <a:rPr lang="zh-CN" altLang="en-US" sz="2800" b="1" baseline="-25000">
                <a:solidFill>
                  <a:srgbClr val="111111"/>
                </a:solidFill>
                <a:latin typeface="Times New Roman" panose="02020603050405020304" pitchFamily="18" charset="0"/>
              </a:rPr>
              <a:t>游</a:t>
            </a:r>
            <a:endParaRPr lang="zh-CN" altLang="en-US" sz="2800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5508483A-6B28-1E1A-DB20-4440DDB79FF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530440" y="2270283"/>
            <a:ext cx="714591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/>
              <a:t>2、加减砝码（从大到小），调节游码；</a:t>
            </a:r>
            <a:endParaRPr lang="en-US" altLang="zh-CN" sz="2800" b="1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48258852-49BE-28C2-ADDF-3802C2258060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610153" y="757671"/>
            <a:ext cx="80662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  <a:defRPr/>
            </a:pPr>
            <a:r>
              <a:rPr lang="zh-CN" altLang="en-US" sz="2800">
                <a:solidFill>
                  <a:srgbClr val="111111"/>
                </a:solidFill>
                <a:latin typeface="+mn-ea"/>
                <a:ea typeface="+mn-ea"/>
              </a:rPr>
              <a:t>（</a:t>
            </a:r>
            <a:r>
              <a:rPr lang="en-US" altLang="zh-CN" sz="2800">
                <a:solidFill>
                  <a:srgbClr val="111111"/>
                </a:solidFill>
                <a:latin typeface="+mn-ea"/>
                <a:ea typeface="+mn-ea"/>
              </a:rPr>
              <a:t>1</a:t>
            </a:r>
            <a:r>
              <a:rPr lang="zh-CN" altLang="en-US" sz="2800">
                <a:solidFill>
                  <a:srgbClr val="111111"/>
                </a:solidFill>
                <a:latin typeface="+mn-ea"/>
                <a:ea typeface="+mn-ea"/>
              </a:rPr>
              <a:t>）测量</a:t>
            </a:r>
            <a:r>
              <a:rPr lang="zh-CN" altLang="en-US" sz="2800">
                <a:solidFill>
                  <a:srgbClr val="FF0000"/>
                </a:solidFill>
                <a:latin typeface="+mn-ea"/>
                <a:ea typeface="+mn-ea"/>
              </a:rPr>
              <a:t>前</a:t>
            </a:r>
            <a:r>
              <a:rPr lang="zh-CN" altLang="en-US" sz="2800">
                <a:solidFill>
                  <a:srgbClr val="111111"/>
                </a:solidFill>
                <a:latin typeface="+mn-ea"/>
                <a:ea typeface="+mn-ea"/>
              </a:rPr>
              <a:t>：</a:t>
            </a:r>
            <a:r>
              <a:rPr lang="zh-CN" altLang="en-US" sz="2800">
                <a:solidFill>
                  <a:srgbClr val="111111"/>
                </a:solidFill>
                <a:latin typeface="+mn-ea"/>
              </a:rPr>
              <a:t>游码置零，调节平衡螺母。</a:t>
            </a:r>
            <a:endParaRPr lang="en-US" altLang="zh-CN" sz="2800">
              <a:solidFill>
                <a:srgbClr val="111111"/>
              </a:solidFill>
              <a:latin typeface="+mn-ea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6E203E0-A238-B63A-F0F1-DB515D1D1D7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271464" y="3573016"/>
            <a:ext cx="10207190" cy="2721578"/>
          </a:xfrm>
          <a:prstGeom prst="rect">
            <a:avLst/>
          </a:prstGeom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71C4361E-554B-BCF2-DE36-886A80E33F90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08329" y="3573016"/>
            <a:ext cx="9361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2255500" y="118618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9634844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2">
            <a:extLst>
              <a:ext uri="{FF2B5EF4-FFF2-40B4-BE49-F238E27FC236}">
                <a16:creationId xmlns:a16="http://schemas.microsoft.com/office/drawing/2014/main" id="{DC35391B-2E9E-EECF-7D8A-21F583865ED1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15480" y="390516"/>
            <a:ext cx="14014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6E850FA-6269-93BC-5D92-2CA70090D1D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t="42934"/>
          <a:stretch>
            <a:fillRect/>
          </a:stretch>
        </p:blipFill>
        <p:spPr>
          <a:xfrm>
            <a:off x="2296760" y="430875"/>
            <a:ext cx="8980327" cy="98190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E1D0966-32E6-1EE6-16E7-406C566661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rcRect t="50929"/>
          <a:stretch>
            <a:fillRect/>
          </a:stretch>
        </p:blipFill>
        <p:spPr>
          <a:xfrm>
            <a:off x="1847528" y="1462294"/>
            <a:ext cx="8064896" cy="202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28871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B0F1802F-7019-CC10-6DCA-9FCC4ECE8E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t="71837"/>
          <a:stretch>
            <a:fillRect/>
          </a:stretch>
        </p:blipFill>
        <p:spPr>
          <a:xfrm>
            <a:off x="623392" y="476672"/>
            <a:ext cx="10228736" cy="73006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0A0500E-BA7B-AB34-E197-440E347AE1C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 t="69762"/>
          <a:stretch>
            <a:fillRect/>
          </a:stretch>
        </p:blipFill>
        <p:spPr>
          <a:xfrm>
            <a:off x="3143672" y="1412776"/>
            <a:ext cx="6596154" cy="1088094"/>
          </a:xfrm>
          <a:prstGeom prst="rect">
            <a:avLst/>
          </a:prstGeom>
        </p:spPr>
      </p:pic>
      <p:sp>
        <p:nvSpPr>
          <p:cNvPr id="30" name="TextBox 5">
            <a:extLst>
              <a:ext uri="{FF2B5EF4-FFF2-40B4-BE49-F238E27FC236}">
                <a16:creationId xmlns:a16="http://schemas.microsoft.com/office/drawing/2014/main" id="{3AE5ECFB-EEA7-8734-6383-49343DA11A37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60363" y="476672"/>
            <a:ext cx="9361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5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</p:spTree>
    <p:extLst>
      <p:ext uri="{BB962C8B-B14F-4D97-AF65-F5344CB8AC3E}">
        <p14:creationId xmlns:p14="http://schemas.microsoft.com/office/powerpoint/2010/main" val="3182771623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26439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684BC2F-2CCF-9DBC-3533-BA9137967CC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07368" y="404664"/>
            <a:ext cx="116652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/>
              <a:t>在经典力学中，质量是物体的内禀属性，是物体平动惯性大小的量度。</a:t>
            </a:r>
          </a:p>
          <a:p>
            <a:r>
              <a:rPr lang="zh-CN" altLang="en-US" b="1"/>
              <a:t>在初中，质量的定义是“物体中所含物质的多少（数量）”。</a:t>
            </a:r>
          </a:p>
          <a:p>
            <a:r>
              <a:rPr lang="zh-CN" altLang="en-US" b="1"/>
              <a:t>注意，“物质的数量”与“物质的量”是不同的，前者是指质量，后者简称为“物量”，单位是摩尔（mol）。</a:t>
            </a:r>
          </a:p>
        </p:txBody>
      </p:sp>
    </p:spTree>
    <p:extLst>
      <p:ext uri="{BB962C8B-B14F-4D97-AF65-F5344CB8AC3E}">
        <p14:creationId xmlns:p14="http://schemas.microsoft.com/office/powerpoint/2010/main" val="3364387474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986736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>
            <a:extLst>
              <a:ext uri="{FF2B5EF4-FFF2-40B4-BE49-F238E27FC236}">
                <a16:creationId xmlns:a16="http://schemas.microsoft.com/office/drawing/2014/main" id="{B06E1C73-E99E-D722-604F-EA19428FE61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83130" y="2329289"/>
            <a:ext cx="30442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1F497D"/>
                </a:solidFill>
                <a:latin typeface="Arial" panose="020B0604020202020204" pitchFamily="34" charset="0"/>
              </a:rPr>
              <a:t>易拉罐的铝壳</a:t>
            </a:r>
          </a:p>
        </p:txBody>
      </p:sp>
      <p:pic>
        <p:nvPicPr>
          <p:cNvPr id="7173" name="Picture 7">
            <a:extLst>
              <a:ext uri="{FF2B5EF4-FFF2-40B4-BE49-F238E27FC236}">
                <a16:creationId xmlns:a16="http://schemas.microsoft.com/office/drawing/2014/main" id="{1C14D1CD-6494-9466-6625-9BD57CA11358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0" t="3745" r="10876" b="1468"/>
          <a:stretch>
            <a:fillRect/>
          </a:stretch>
        </p:blipFill>
        <p:spPr bwMode="auto">
          <a:xfrm>
            <a:off x="3550494" y="1575753"/>
            <a:ext cx="3481610" cy="528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8">
            <a:extLst>
              <a:ext uri="{FF2B5EF4-FFF2-40B4-BE49-F238E27FC236}">
                <a16:creationId xmlns:a16="http://schemas.microsoft.com/office/drawing/2014/main" id="{C1BD203B-463F-E811-50AD-384B9C9791B9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94910" y="1574040"/>
            <a:ext cx="4079776" cy="526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F6C918ED-7DD8-3BC9-E023-F623DDC54CF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655840" y="0"/>
            <a:ext cx="475252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+mn-ea"/>
                <a:ea typeface="+mn-ea"/>
              </a:rPr>
              <a:t>物体</a:t>
            </a:r>
            <a:r>
              <a:rPr lang="zh-CN" altLang="en-US" sz="4000" b="1">
                <a:latin typeface="+mn-ea"/>
                <a:ea typeface="+mn-ea"/>
              </a:rPr>
              <a:t>由</a:t>
            </a:r>
            <a:r>
              <a:rPr lang="zh-CN" altLang="en-US" sz="4000" b="1">
                <a:solidFill>
                  <a:srgbClr val="FF0000"/>
                </a:solidFill>
                <a:latin typeface="+mn-ea"/>
                <a:ea typeface="+mn-ea"/>
              </a:rPr>
              <a:t>物质</a:t>
            </a:r>
            <a:r>
              <a:rPr lang="zh-CN" altLang="en-US" sz="4000" b="1">
                <a:latin typeface="+mn-ea"/>
                <a:ea typeface="+mn-ea"/>
              </a:rPr>
              <a:t>组成</a:t>
            </a:r>
            <a:endParaRPr lang="en-US" altLang="zh-CN" sz="4000" b="1">
              <a:latin typeface="+mn-ea"/>
              <a:ea typeface="+mn-ea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zh-CN" altLang="en-US" sz="4000" b="1">
                <a:latin typeface="+mn-ea"/>
                <a:ea typeface="+mn-ea"/>
              </a:rPr>
              <a:t>物质由</a:t>
            </a:r>
            <a:r>
              <a:rPr lang="zh-CN" altLang="en-US" sz="4000" b="1">
                <a:solidFill>
                  <a:srgbClr val="FF0000"/>
                </a:solidFill>
                <a:latin typeface="+mn-ea"/>
                <a:ea typeface="+mn-ea"/>
              </a:rPr>
              <a:t>粒子</a:t>
            </a:r>
            <a:r>
              <a:rPr lang="zh-CN" altLang="en-US" sz="4000" b="1">
                <a:latin typeface="+mn-ea"/>
                <a:ea typeface="+mn-ea"/>
              </a:rPr>
              <a:t>构成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ACD56B0-AAA6-A7A5-B1A9-EBDF0B4E451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2534"/>
            <a:ext cx="12192000" cy="3771851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915F721F-73A3-B038-2207-21C1F4B1F75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88699" y="94648"/>
            <a:ext cx="661460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体积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：物体所占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空间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的大小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1DFB7305-C43F-4153-790F-1FBF9C798C8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9455" y="4489032"/>
            <a:ext cx="100811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AF8FF7EF-337D-8832-5E1C-AB8B7940EFE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087887" y="4489032"/>
            <a:ext cx="154257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r>
              <a:rPr kumimoji="0" lang="zh-CN" altLang="en-US" sz="4400" b="1" i="0" u="none" strike="noStrike" kern="1200" cap="none" spc="0" normalizeH="0" baseline="30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2</a:t>
            </a:r>
            <a:endParaRPr kumimoji="0" lang="zh-CN" altLang="en-US" sz="4400" b="1" i="0" u="none" strike="noStrike" kern="1200" cap="none" spc="0" normalizeH="0" baseline="3000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A30F0686-50E6-1BFC-4F54-6A19807EDBC6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989648" y="4524304"/>
            <a:ext cx="234050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V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 = 1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r>
              <a:rPr kumimoji="0" lang="en-US" altLang="zh-CN" sz="4400" b="1" i="0" u="none" strike="noStrike" kern="1200" cap="none" spc="0" normalizeH="0" baseline="30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endParaRPr kumimoji="0" lang="zh-CN" altLang="en-US" sz="4400" b="1" i="0" u="none" strike="noStrike" kern="1200" cap="none" spc="0" normalizeH="0" baseline="3000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28FF37B7-75FD-023F-416C-3FFAC47A5A4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400256" y="5084895"/>
            <a:ext cx="172427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体积</a:t>
            </a:r>
            <a:endParaRPr kumimoji="0" lang="zh-CN" altLang="en-US" sz="4400" b="1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0" name="Text Box 3">
            <a:extLst>
              <a:ext uri="{FF2B5EF4-FFF2-40B4-BE49-F238E27FC236}">
                <a16:creationId xmlns:a16="http://schemas.microsoft.com/office/drawing/2014/main" id="{15C1D457-F2D1-DD41-F50F-BC7F7669B875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0124530" y="5084895"/>
            <a:ext cx="212544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立方米</a:t>
            </a:r>
            <a:endParaRPr kumimoji="0" lang="zh-CN" altLang="en-US" sz="4400" b="1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3892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8" grpId="0"/>
      <p:bldP spid="19" grpId="0"/>
      <p:bldP spid="2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35894635-CD54-6153-3D6F-E9ECA08B8DD6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81797" y="2902699"/>
            <a:ext cx="200994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=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5642833C-A80A-5336-3644-E9B7F54D1CA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75520" y="1700808"/>
            <a:ext cx="939274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长度：m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dm  →  cm  →  mm</a:t>
            </a:r>
          </a:p>
        </p:txBody>
      </p:sp>
      <p:sp>
        <p:nvSpPr>
          <p:cNvPr id="18" name="Text Box 6">
            <a:extLst>
              <a:ext uri="{FF2B5EF4-FFF2-40B4-BE49-F238E27FC236}">
                <a16:creationId xmlns:a16="http://schemas.microsoft.com/office/drawing/2014/main" id="{D65A56A9-294F-B10C-3424-BC029D3DA5E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82121" y="1288954"/>
            <a:ext cx="100806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</a:p>
        </p:txBody>
      </p:sp>
      <p:sp>
        <p:nvSpPr>
          <p:cNvPr id="19" name="Text Box 6">
            <a:extLst>
              <a:ext uri="{FF2B5EF4-FFF2-40B4-BE49-F238E27FC236}">
                <a16:creationId xmlns:a16="http://schemas.microsoft.com/office/drawing/2014/main" id="{92782A39-C56D-EA59-D462-520130DCE1A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166610" y="1283590"/>
            <a:ext cx="100806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</a:p>
        </p:txBody>
      </p:sp>
      <p:sp>
        <p:nvSpPr>
          <p:cNvPr id="20" name="Text Box 6">
            <a:extLst>
              <a:ext uri="{FF2B5EF4-FFF2-40B4-BE49-F238E27FC236}">
                <a16:creationId xmlns:a16="http://schemas.microsoft.com/office/drawing/2014/main" id="{29B8B02D-4A3B-9905-8AC7-1D27DD0DE5CF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170464" y="1283590"/>
            <a:ext cx="100806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C2A465D-B4FB-B3BE-F26E-EC36878BA07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78828" y="227676"/>
            <a:ext cx="3634344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长度单位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AB8C4520-A4E6-8B7C-D563-9BA2808C3A4A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49475" y="2902698"/>
            <a:ext cx="813690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10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dm  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= 100cm = 1000mm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9004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0682AE1-B301-BC9D-B0AF-E097EF9DCB4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547" y="1939185"/>
            <a:ext cx="4282295" cy="4389467"/>
          </a:xfrm>
          <a:prstGeom prst="rect">
            <a:avLst/>
          </a:prstGeom>
        </p:spPr>
      </p:pic>
      <p:sp>
        <p:nvSpPr>
          <p:cNvPr id="17" name="Text Box 3">
            <a:extLst>
              <a:ext uri="{FF2B5EF4-FFF2-40B4-BE49-F238E27FC236}">
                <a16:creationId xmlns:a16="http://schemas.microsoft.com/office/drawing/2014/main" id="{AF8FF7EF-337D-8832-5E1C-AB8B7940EFE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672449" y="2794443"/>
            <a:ext cx="130318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r>
              <a:rPr kumimoji="0" lang="zh-CN" altLang="en-US" sz="40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2</a:t>
            </a:r>
            <a:endParaRPr kumimoji="0" lang="zh-CN" altLang="en-US" sz="4000" b="1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A1DF158-D0A2-61AA-FD7B-5CD7450315E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766" y="2406834"/>
            <a:ext cx="435803" cy="435803"/>
          </a:xfrm>
          <a:prstGeom prst="rect">
            <a:avLst/>
          </a:prstGeom>
        </p:spPr>
      </p:pic>
      <p:sp>
        <p:nvSpPr>
          <p:cNvPr id="8" name="Text Box 3">
            <a:extLst>
              <a:ext uri="{FF2B5EF4-FFF2-40B4-BE49-F238E27FC236}">
                <a16:creationId xmlns:a16="http://schemas.microsoft.com/office/drawing/2014/main" id="{2412B339-5850-26D7-6958-DE49C5B44DA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275004" y="319232"/>
            <a:ext cx="727375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dm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cm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mm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2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2286F91B-E149-E6FA-4D59-F3F3DD194CAD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000252" y="-20349"/>
            <a:ext cx="12969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2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B6209B7C-9304-9D03-F3F5-849540EEC9A2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802302" y="-20349"/>
            <a:ext cx="12969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2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593938BE-680D-72A1-CC06-401F47003512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616280" y="-20349"/>
            <a:ext cx="12969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2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46401911-44DC-5CC6-670C-EFD25F4A2686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28802" y="2851982"/>
            <a:ext cx="16943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1d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2</a:t>
            </a:r>
            <a:endParaRPr kumimoji="0" lang="zh-CN" altLang="en-US" sz="3200" b="1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363B246C-2A79-B59F-BEEC-90E5DB2C764B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242941" y="6263466"/>
            <a:ext cx="11914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  <a:defRPr/>
            </a:pPr>
            <a:r>
              <a:rPr lang="en-US" altLang="zh-CN" b="1">
                <a:solidFill>
                  <a:srgbClr val="000000"/>
                </a:solidFill>
              </a:rPr>
              <a:t>1m</a:t>
            </a:r>
            <a:endParaRPr kumimoji="0" lang="zh-CN" altLang="en-US" sz="3200" b="1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EB20B12C-D6D8-D326-3294-A08AD86A32A6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377738" y="3841530"/>
            <a:ext cx="97577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1m</a:t>
            </a:r>
            <a:endParaRPr kumimoji="0" lang="zh-CN" altLang="en-US" sz="3200" b="1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FDD04DB-0287-FFDD-EAE7-5B1BD6ADE9DE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>
            <a:off x="3377549" y="6226060"/>
            <a:ext cx="4174018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C271765D-FFD3-1498-2009-250CAE4A04F3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 flipH="1">
            <a:off x="3405823" y="1939908"/>
            <a:ext cx="0" cy="4286153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 Box 3">
            <a:extLst>
              <a:ext uri="{FF2B5EF4-FFF2-40B4-BE49-F238E27FC236}">
                <a16:creationId xmlns:a16="http://schemas.microsoft.com/office/drawing/2014/main" id="{0650CDAE-3450-0E84-C21E-C79962E08E2B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837856" y="2790427"/>
            <a:ext cx="272936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= 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100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d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r>
              <a:rPr kumimoji="0" lang="zh-CN" altLang="en-US" sz="40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2</a:t>
            </a:r>
            <a:endParaRPr kumimoji="0" lang="zh-CN" altLang="en-US" sz="4000" b="1" i="0" u="none" strike="noStrike" kern="1200" cap="none" spc="0" normalizeH="0" baseline="30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160EF319-22FB-3981-5AB9-C38C2B19F37E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991180" y="1086693"/>
            <a:ext cx="20731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1</a:t>
            </a:r>
            <a:r>
              <a:rPr lang="zh-CN" altLang="en-US" sz="3600" b="1">
                <a:solidFill>
                  <a:srgbClr val="000000"/>
                </a:solidFill>
              </a:rPr>
              <a:t>m</a:t>
            </a:r>
            <a:r>
              <a:rPr lang="zh-CN" altLang="en-US" sz="3600" b="1" baseline="30000">
                <a:solidFill>
                  <a:srgbClr val="000000"/>
                </a:solidFill>
              </a:rPr>
              <a:t>2</a:t>
            </a: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 =</a:t>
            </a:r>
            <a:endParaRPr lang="zh-CN" altLang="en-US" sz="3600" b="1">
              <a:solidFill>
                <a:srgbClr val="0000CC"/>
              </a:solidFill>
              <a:sym typeface="宋体" panose="02010600030101010101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E0128AD-77EE-4C70-7542-C26DD7A1625A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55491" y="267734"/>
            <a:ext cx="2554920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面积单位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:a16="http://schemas.microsoft.com/office/drawing/2014/main" id="{35D9C616-C7A2-2C5F-D679-E87CF53C0BF8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945702" y="6263466"/>
            <a:ext cx="212287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lvl="0" eaLnBrk="1" hangingPunct="1">
              <a:spcBef>
                <a:spcPct val="0"/>
              </a:spcBef>
              <a:buNone/>
              <a:defRPr/>
            </a:pPr>
            <a:r>
              <a:rPr lang="en-US" altLang="zh-CN" b="1">
                <a:solidFill>
                  <a:srgbClr val="000000"/>
                </a:solidFill>
              </a:rPr>
              <a:t>= 10dm</a:t>
            </a:r>
            <a:endParaRPr kumimoji="0" lang="zh-CN" altLang="en-US" sz="3200" b="1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3" name="Text Box 6">
            <a:extLst>
              <a:ext uri="{FF2B5EF4-FFF2-40B4-BE49-F238E27FC236}">
                <a16:creationId xmlns:a16="http://schemas.microsoft.com/office/drawing/2014/main" id="{400035C0-69F9-AAC3-722F-3B6D13675320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400142" y="1086693"/>
            <a:ext cx="25131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10</a:t>
            </a:r>
            <a:r>
              <a:rPr lang="en-US" altLang="zh-CN" sz="3600" b="1" baseline="30000">
                <a:solidFill>
                  <a:srgbClr val="0000CC"/>
                </a:solidFill>
                <a:sym typeface="宋体" panose="02010600030101010101" pitchFamily="2" charset="-122"/>
              </a:rPr>
              <a:t>4</a:t>
            </a:r>
            <a:r>
              <a:rPr lang="en-US" altLang="zh-CN" sz="3600" b="1">
                <a:solidFill>
                  <a:srgbClr val="000000"/>
                </a:solidFill>
              </a:rPr>
              <a:t>c</a:t>
            </a:r>
            <a:r>
              <a:rPr lang="zh-CN" altLang="en-US" sz="3600" b="1">
                <a:solidFill>
                  <a:srgbClr val="000000"/>
                </a:solidFill>
              </a:rPr>
              <a:t>m</a:t>
            </a:r>
            <a:r>
              <a:rPr lang="zh-CN" altLang="en-US" sz="3600" b="1" baseline="30000">
                <a:solidFill>
                  <a:srgbClr val="000000"/>
                </a:solidFill>
              </a:rPr>
              <a:t>2</a:t>
            </a: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 =</a:t>
            </a:r>
            <a:endParaRPr lang="zh-CN" altLang="en-US" sz="3600" b="1">
              <a:solidFill>
                <a:srgbClr val="0000CC"/>
              </a:solidFill>
              <a:sym typeface="宋体" panose="02010600030101010101" pitchFamily="2" charset="-122"/>
            </a:endParaRPr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BD252987-CD1F-7D5E-0CC2-16CDC6CEE0BC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327005" y="1086693"/>
            <a:ext cx="22245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CC"/>
                </a:solidFill>
                <a:sym typeface="宋体" panose="02010600030101010101" pitchFamily="2" charset="-122"/>
              </a:rPr>
              <a:t>10</a:t>
            </a:r>
            <a:r>
              <a:rPr lang="en-US" altLang="zh-CN" sz="3600" b="1" baseline="30000">
                <a:solidFill>
                  <a:srgbClr val="0000CC"/>
                </a:solidFill>
                <a:sym typeface="宋体" panose="02010600030101010101" pitchFamily="2" charset="-122"/>
              </a:rPr>
              <a:t>2</a:t>
            </a:r>
            <a:r>
              <a:rPr lang="en-US" altLang="zh-CN" sz="3600" b="1">
                <a:solidFill>
                  <a:srgbClr val="000000"/>
                </a:solidFill>
              </a:rPr>
              <a:t>d</a:t>
            </a:r>
            <a:r>
              <a:rPr lang="zh-CN" altLang="en-US" sz="3600" b="1">
                <a:solidFill>
                  <a:srgbClr val="000000"/>
                </a:solidFill>
              </a:rPr>
              <a:t>m</a:t>
            </a:r>
            <a:r>
              <a:rPr lang="zh-CN" altLang="en-US" sz="3600" b="1" baseline="30000">
                <a:solidFill>
                  <a:srgbClr val="000000"/>
                </a:solidFill>
              </a:rPr>
              <a:t>2</a:t>
            </a: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 =</a:t>
            </a:r>
            <a:endParaRPr lang="zh-CN" altLang="en-US" sz="3600" b="1">
              <a:solidFill>
                <a:srgbClr val="0000CC"/>
              </a:solidFill>
              <a:sym typeface="宋体" panose="02010600030101010101" pitchFamily="2" charset="-122"/>
            </a:endParaRP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B8643F05-0D1A-F559-1B0D-ECD83C75D563}"/>
              </a:ext>
            </a:extLst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9408368" y="1086693"/>
            <a:ext cx="22245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10</a:t>
            </a:r>
            <a:r>
              <a:rPr lang="en-US" altLang="zh-CN" sz="3600" b="1" baseline="30000">
                <a:solidFill>
                  <a:srgbClr val="0000CC"/>
                </a:solidFill>
                <a:sym typeface="宋体" panose="02010600030101010101" pitchFamily="2" charset="-122"/>
              </a:rPr>
              <a:t>6</a:t>
            </a:r>
            <a:r>
              <a:rPr lang="en-US" altLang="zh-CN" sz="3600" b="1">
                <a:solidFill>
                  <a:srgbClr val="000000"/>
                </a:solidFill>
              </a:rPr>
              <a:t>m</a:t>
            </a:r>
            <a:r>
              <a:rPr lang="zh-CN" altLang="en-US" sz="3600" b="1">
                <a:solidFill>
                  <a:srgbClr val="000000"/>
                </a:solidFill>
              </a:rPr>
              <a:t>m</a:t>
            </a:r>
            <a:r>
              <a:rPr lang="zh-CN" altLang="en-US" sz="3600" b="1" baseline="30000">
                <a:solidFill>
                  <a:srgbClr val="000000"/>
                </a:solidFill>
              </a:rPr>
              <a:t>2</a:t>
            </a:r>
            <a:endParaRPr lang="zh-CN" altLang="en-US" sz="3600" b="1">
              <a:solidFill>
                <a:srgbClr val="0000CC"/>
              </a:solidFill>
              <a:sym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68866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8" grpId="0"/>
      <p:bldP spid="10" grpId="0"/>
      <p:bldP spid="11" grpId="0"/>
      <p:bldP spid="12" grpId="0"/>
      <p:bldP spid="14" grpId="0"/>
      <p:bldP spid="15" grpId="0"/>
      <p:bldP spid="2" grpId="0"/>
      <p:bldP spid="3" grpId="0"/>
      <p:bldP spid="20" grpId="0"/>
      <p:bldP spid="23" grpId="0"/>
      <p:bldP spid="24" grpId="0"/>
      <p:bldP spid="2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>
            <a:extLst>
              <a:ext uri="{FF2B5EF4-FFF2-40B4-BE49-F238E27FC236}">
                <a16:creationId xmlns:a16="http://schemas.microsoft.com/office/drawing/2014/main" id="{A30F0686-50E6-1BFC-4F54-6A19807EDBC6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99456" y="3054160"/>
            <a:ext cx="1542574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1d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r>
              <a:rPr kumimoji="0" lang="en-US" altLang="zh-CN" sz="3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endParaRPr kumimoji="0" lang="zh-CN" altLang="en-US" sz="3200" b="1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EC35341-BA3F-6B9E-A66A-DAA9FB79AC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9"/>
          <a:srcRect l="19291" t="28946" r="49962" b="17172"/>
          <a:stretch>
            <a:fillRect/>
          </a:stretch>
        </p:blipFill>
        <p:spPr>
          <a:xfrm>
            <a:off x="3112827" y="2204864"/>
            <a:ext cx="4645573" cy="457941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94705D4-4E1D-6D58-1A76-E78D3D16F02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353" y="2542891"/>
            <a:ext cx="494583" cy="499163"/>
          </a:xfrm>
          <a:prstGeom prst="rect">
            <a:avLst/>
          </a:prstGeom>
        </p:spPr>
      </p:pic>
      <p:sp>
        <p:nvSpPr>
          <p:cNvPr id="13" name="Text Box 4">
            <a:extLst>
              <a:ext uri="{FF2B5EF4-FFF2-40B4-BE49-F238E27FC236}">
                <a16:creationId xmlns:a16="http://schemas.microsoft.com/office/drawing/2014/main" id="{E4B8F2DC-5FF5-83F5-8E2D-70D9417EBEA4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20242" y="459249"/>
            <a:ext cx="704227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dm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cm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mm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3</a:t>
            </a: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87C83AD0-94BD-3947-A70A-5AE341B1B4FA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854816" y="66172"/>
            <a:ext cx="12969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D1649ACB-1E40-20C6-37DD-A087CED3955E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658801" y="66172"/>
            <a:ext cx="12969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36F92911-7647-5B25-3B4C-92C4DD8BA6FF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462785" y="66172"/>
            <a:ext cx="12969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8A00E2A8-DE58-BFC1-2B6E-10E4D4C6E472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947732" y="2983930"/>
            <a:ext cx="29412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=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1000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d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endParaRPr kumimoji="0" lang="zh-CN" altLang="en-US" sz="3600" b="1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0" name="Text Box 3">
            <a:extLst>
              <a:ext uri="{FF2B5EF4-FFF2-40B4-BE49-F238E27FC236}">
                <a16:creationId xmlns:a16="http://schemas.microsoft.com/office/drawing/2014/main" id="{678C7BA8-4FF6-5A7C-D70F-BDA89B2ABF9A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347456" y="2849324"/>
            <a:ext cx="16943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10d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endParaRPr kumimoji="0" lang="zh-CN" altLang="en-US" sz="3200" b="1" i="0" u="none" strike="noStrike" kern="1200" cap="none" spc="0" normalizeH="0" baseline="3000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1" name="Text Box 3">
            <a:extLst>
              <a:ext uri="{FF2B5EF4-FFF2-40B4-BE49-F238E27FC236}">
                <a16:creationId xmlns:a16="http://schemas.microsoft.com/office/drawing/2014/main" id="{E4D627BE-FFA7-E39E-010B-58CE7F6205C8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343513" y="4744584"/>
            <a:ext cx="16943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10d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endParaRPr kumimoji="0" lang="zh-CN" altLang="en-US" sz="3200" b="1" i="0" u="none" strike="noStrike" kern="1200" cap="none" spc="0" normalizeH="0" baseline="3000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B03D41A4-E4FE-1672-445E-E4424DFB2F08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816421" y="2428041"/>
            <a:ext cx="16943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10d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endParaRPr kumimoji="0" lang="zh-CN" altLang="en-US" sz="3200" b="1" i="0" u="none" strike="noStrike" kern="1200" cap="none" spc="0" normalizeH="0" baseline="3000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10ADA77C-FD80-7609-AE20-EBA84CAB86E1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>
            <a:off x="3124390" y="3351071"/>
            <a:ext cx="3445481" cy="10403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335C6AB3-F518-D570-4976-B5DFF985E79E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>
            <a:off x="6569871" y="3350432"/>
            <a:ext cx="18473" cy="3373078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7" name="直接连接符 3076">
            <a:extLst>
              <a:ext uri="{FF2B5EF4-FFF2-40B4-BE49-F238E27FC236}">
                <a16:creationId xmlns:a16="http://schemas.microsoft.com/office/drawing/2014/main" id="{B3880708-235E-0D4B-52B8-F523B9ECB916}"/>
              </a:ext>
            </a:extLst>
          </p:cNvPr>
          <p:cNvCxnSpPr/>
          <p:nvPr>
            <p:custDataLst>
              <p:tags r:id="rId14"/>
            </p:custDataLst>
          </p:nvPr>
        </p:nvCxnSpPr>
        <p:spPr bwMode="auto">
          <a:xfrm flipV="1">
            <a:off x="6551397" y="2225402"/>
            <a:ext cx="1154546" cy="11545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 Box 3">
            <a:extLst>
              <a:ext uri="{FF2B5EF4-FFF2-40B4-BE49-F238E27FC236}">
                <a16:creationId xmlns:a16="http://schemas.microsoft.com/office/drawing/2014/main" id="{297FB6F2-7525-E555-D5C2-A6BD4B2B7E12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896216" y="2992029"/>
            <a:ext cx="13772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m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endParaRPr kumimoji="0" lang="zh-CN" altLang="en-US" sz="3600" b="1" i="0" u="none" strike="noStrike" kern="1200" cap="none" spc="0" normalizeH="0" baseline="30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2595F615-5EAD-5CB8-70AD-4F440A29B9D5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864304" y="1371719"/>
            <a:ext cx="79057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1</a:t>
            </a:r>
            <a:r>
              <a:rPr lang="zh-CN" altLang="en-US" sz="3600" b="1">
                <a:solidFill>
                  <a:srgbClr val="000000"/>
                </a:solidFill>
              </a:rPr>
              <a:t>m</a:t>
            </a:r>
            <a:r>
              <a:rPr lang="en-US" altLang="zh-CN" sz="3600" b="1" baseline="30000">
                <a:solidFill>
                  <a:srgbClr val="000000"/>
                </a:solidFill>
              </a:rPr>
              <a:t>3</a:t>
            </a: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 = </a:t>
            </a:r>
            <a:r>
              <a:rPr lang="zh-CN" altLang="en-US" sz="3600" b="1">
                <a:solidFill>
                  <a:srgbClr val="0000CC"/>
                </a:solidFill>
                <a:sym typeface="宋体" panose="02010600030101010101" pitchFamily="2" charset="-122"/>
              </a:rPr>
              <a:t>10</a:t>
            </a:r>
            <a:r>
              <a:rPr lang="en-US" altLang="zh-CN" sz="3600" b="1" baseline="30000">
                <a:solidFill>
                  <a:srgbClr val="0000CC"/>
                </a:solidFill>
                <a:sym typeface="宋体" panose="02010600030101010101" pitchFamily="2" charset="-122"/>
              </a:rPr>
              <a:t>3</a:t>
            </a:r>
            <a:r>
              <a:rPr lang="en-US" altLang="zh-CN" sz="3600" b="1">
                <a:solidFill>
                  <a:srgbClr val="000000"/>
                </a:solidFill>
              </a:rPr>
              <a:t>d</a:t>
            </a:r>
            <a:r>
              <a:rPr lang="zh-CN" altLang="en-US" sz="3600" b="1">
                <a:solidFill>
                  <a:srgbClr val="000000"/>
                </a:solidFill>
              </a:rPr>
              <a:t>m</a:t>
            </a:r>
            <a:r>
              <a:rPr lang="en-US" altLang="zh-CN" sz="3600" b="1" baseline="30000">
                <a:solidFill>
                  <a:srgbClr val="000000"/>
                </a:solidFill>
              </a:rPr>
              <a:t>3</a:t>
            </a: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 = 10</a:t>
            </a:r>
            <a:r>
              <a:rPr lang="en-US" altLang="zh-CN" sz="3600" b="1" baseline="30000">
                <a:solidFill>
                  <a:srgbClr val="0000CC"/>
                </a:solidFill>
                <a:sym typeface="宋体" panose="02010600030101010101" pitchFamily="2" charset="-122"/>
              </a:rPr>
              <a:t>6</a:t>
            </a:r>
            <a:r>
              <a:rPr lang="en-US" altLang="zh-CN" sz="3600" b="1">
                <a:solidFill>
                  <a:srgbClr val="000000"/>
                </a:solidFill>
              </a:rPr>
              <a:t>c</a:t>
            </a:r>
            <a:r>
              <a:rPr lang="zh-CN" altLang="en-US" sz="3600" b="1">
                <a:solidFill>
                  <a:srgbClr val="000000"/>
                </a:solidFill>
              </a:rPr>
              <a:t>m</a:t>
            </a:r>
            <a:r>
              <a:rPr lang="en-US" altLang="zh-CN" sz="3600" b="1" baseline="30000">
                <a:solidFill>
                  <a:srgbClr val="000000"/>
                </a:solidFill>
              </a:rPr>
              <a:t>3</a:t>
            </a: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 = 10</a:t>
            </a:r>
            <a:r>
              <a:rPr lang="en-US" altLang="zh-CN" sz="3600" b="1" baseline="30000">
                <a:solidFill>
                  <a:srgbClr val="0000CC"/>
                </a:solidFill>
                <a:sym typeface="宋体" panose="02010600030101010101" pitchFamily="2" charset="-122"/>
              </a:rPr>
              <a:t>9</a:t>
            </a:r>
            <a:r>
              <a:rPr lang="en-US" altLang="zh-CN" sz="3600" b="1">
                <a:solidFill>
                  <a:srgbClr val="000000"/>
                </a:solidFill>
              </a:rPr>
              <a:t>m</a:t>
            </a:r>
            <a:r>
              <a:rPr lang="zh-CN" altLang="en-US" sz="3600" b="1">
                <a:solidFill>
                  <a:srgbClr val="000000"/>
                </a:solidFill>
              </a:rPr>
              <a:t>m</a:t>
            </a:r>
            <a:r>
              <a:rPr lang="en-US" altLang="zh-CN" sz="3600" b="1" baseline="30000">
                <a:solidFill>
                  <a:srgbClr val="000000"/>
                </a:solidFill>
              </a:rPr>
              <a:t>3</a:t>
            </a:r>
            <a:endParaRPr lang="zh-CN" altLang="en-US" sz="3600" b="1">
              <a:solidFill>
                <a:srgbClr val="0000CC"/>
              </a:solidFill>
              <a:sym typeface="宋体" panose="02010600030101010101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80762E5-7C78-2A12-9CC0-FFDA8AC65089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96808" y="199831"/>
            <a:ext cx="2554920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体积单位</a:t>
            </a:r>
          </a:p>
        </p:txBody>
      </p:sp>
    </p:spTree>
    <p:extLst>
      <p:ext uri="{BB962C8B-B14F-4D97-AF65-F5344CB8AC3E}">
        <p14:creationId xmlns:p14="http://schemas.microsoft.com/office/powerpoint/2010/main" val="8717897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9" grpId="0"/>
      <p:bldP spid="20" grpId="0"/>
      <p:bldP spid="21" grpId="0"/>
      <p:bldP spid="22" grpId="0"/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A3E2C40D-5741-0B0D-9032-7A6549C0D0C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07368" y="101113"/>
            <a:ext cx="424847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FF0000"/>
                </a:solidFill>
                <a:latin typeface="+mn-ea"/>
                <a:ea typeface="+mn-ea"/>
              </a:rPr>
              <a:t>物体</a:t>
            </a:r>
            <a:r>
              <a:rPr lang="zh-CN" altLang="en-US" sz="4000" b="1">
                <a:latin typeface="+mn-ea"/>
                <a:ea typeface="+mn-ea"/>
              </a:rPr>
              <a:t>由</a:t>
            </a:r>
            <a:r>
              <a:rPr lang="zh-CN" altLang="en-US" sz="4000" b="1">
                <a:solidFill>
                  <a:srgbClr val="FF0000"/>
                </a:solidFill>
                <a:latin typeface="+mn-ea"/>
                <a:ea typeface="+mn-ea"/>
              </a:rPr>
              <a:t>物质</a:t>
            </a:r>
            <a:r>
              <a:rPr lang="zh-CN" altLang="en-US" sz="4000" b="1">
                <a:latin typeface="+mn-ea"/>
                <a:ea typeface="+mn-ea"/>
              </a:rPr>
              <a:t>组成</a:t>
            </a:r>
            <a:endParaRPr lang="en-US" altLang="zh-CN" sz="4000" b="1">
              <a:latin typeface="+mn-ea"/>
              <a:ea typeface="+mn-ea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zh-CN" altLang="en-US" sz="4000" b="1">
                <a:latin typeface="+mn-ea"/>
                <a:ea typeface="+mn-ea"/>
              </a:rPr>
              <a:t>物质由</a:t>
            </a:r>
            <a:r>
              <a:rPr lang="zh-CN" altLang="en-US" sz="4000" b="1">
                <a:solidFill>
                  <a:srgbClr val="FF0000"/>
                </a:solidFill>
                <a:latin typeface="+mn-ea"/>
                <a:ea typeface="+mn-ea"/>
              </a:rPr>
              <a:t>粒子</a:t>
            </a:r>
            <a:r>
              <a:rPr lang="zh-CN" altLang="en-US" sz="4000" b="1">
                <a:latin typeface="+mn-ea"/>
                <a:ea typeface="+mn-ea"/>
              </a:rPr>
              <a:t>构成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38B9CF3-9059-E8E0-9D14-E4021BDE148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047" y="1673805"/>
            <a:ext cx="5061954" cy="487268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B38D87D-7F2B-C8E9-071C-D0356D027BA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70" y="2917559"/>
            <a:ext cx="4653624" cy="39681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87FF06C-BCC3-FDEA-45E9-1DB4D9FA66B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8245"/>
            <a:ext cx="4430032" cy="445016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3C15D42-525A-DF08-DDA5-4B1718C4887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810844" y="371122"/>
            <a:ext cx="7381156" cy="78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4000" b="1">
                <a:solidFill>
                  <a:srgbClr val="0000FF"/>
                </a:solidFill>
                <a:latin typeface="Times New Roman" panose="02020603050405020304" pitchFamily="18" charset="0"/>
              </a:rPr>
              <a:t>粒子永不停息地做无规则运动</a:t>
            </a:r>
            <a:endParaRPr lang="en-US" altLang="zh-CN" sz="40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D72D3DF-3CA5-2268-304F-E8D8AFA9E2B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" t="15356" r="12812" b="10227"/>
          <a:stretch>
            <a:fillRect/>
          </a:stretch>
        </p:blipFill>
        <p:spPr bwMode="auto">
          <a:xfrm>
            <a:off x="3247295" y="1963589"/>
            <a:ext cx="4295933" cy="391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BA13627C-91DC-9D0B-C8B2-469281261DD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8" t="10101" r="19455" b="8001"/>
          <a:stretch>
            <a:fillRect/>
          </a:stretch>
        </p:blipFill>
        <p:spPr bwMode="auto">
          <a:xfrm>
            <a:off x="9624393" y="1904845"/>
            <a:ext cx="2513602" cy="478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E88AFB6D-C19C-7887-2562-0349B183763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77599" y="115549"/>
            <a:ext cx="7236803" cy="707886"/>
          </a:xfrm>
          <a:prstGeom prst="rect">
            <a:avLst/>
          </a:prstGeom>
          <a:noFill/>
          <a:ln w="41275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</a:rPr>
              <a:t>质量</a:t>
            </a:r>
            <a:r>
              <a:rPr lang="zh-CN" altLang="en-US" sz="4000" b="1"/>
              <a:t>：物体中所含</a:t>
            </a:r>
            <a:r>
              <a:rPr lang="zh-CN" altLang="en-US" sz="4000" b="1">
                <a:solidFill>
                  <a:srgbClr val="FF0000"/>
                </a:solidFill>
              </a:rPr>
              <a:t>物质</a:t>
            </a:r>
            <a:r>
              <a:rPr lang="zh-CN" altLang="en-US" sz="4000" b="1"/>
              <a:t>的</a:t>
            </a:r>
            <a:r>
              <a:rPr lang="zh-CN" altLang="en-US" sz="4000" b="1">
                <a:solidFill>
                  <a:srgbClr val="FF0000"/>
                </a:solidFill>
              </a:rPr>
              <a:t>多少</a:t>
            </a:r>
            <a:endParaRPr lang="zh-CN" altLang="en-US" sz="4000" b="1"/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C9B4510C-5AB8-09E3-C22F-96E2CB13D30F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42202" y="-953360"/>
            <a:ext cx="91389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4000" b="1">
                <a:latin typeface="+mn-ea"/>
                <a:ea typeface="+mn-ea"/>
              </a:rPr>
              <a:t>物体中所含物质越</a:t>
            </a:r>
            <a:r>
              <a:rPr lang="zh-CN" altLang="en-US" sz="4000" b="1">
                <a:solidFill>
                  <a:srgbClr val="FF0000"/>
                </a:solidFill>
                <a:latin typeface="+mn-ea"/>
                <a:ea typeface="+mn-ea"/>
              </a:rPr>
              <a:t>多</a:t>
            </a:r>
            <a:r>
              <a:rPr lang="zh-CN" altLang="en-US" sz="4000" b="1">
                <a:latin typeface="+mn-ea"/>
                <a:ea typeface="+mn-ea"/>
              </a:rPr>
              <a:t>，质量就越大。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66AC4D-6815-C30C-0063-67652DE08F51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69634" y="3598353"/>
            <a:ext cx="720079" cy="122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E0D9D995-B6F1-DBB7-9628-2F2733EBF6C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588856" y="1963836"/>
            <a:ext cx="262829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zh-CN" altLang="en-US" b="1">
                <a:latin typeface="+mn-ea"/>
                <a:ea typeface="+mn-ea"/>
              </a:rPr>
              <a:t>我喝这杯，</a:t>
            </a:r>
            <a:endParaRPr lang="en-US" altLang="zh-CN" b="1">
              <a:latin typeface="+mn-ea"/>
              <a:ea typeface="+mn-ea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zh-CN" altLang="en-US" b="1">
                <a:latin typeface="+mn-ea"/>
                <a:ea typeface="+mn-ea"/>
              </a:rPr>
              <a:t>你喝那桶，</a:t>
            </a:r>
            <a:endParaRPr lang="en-US" altLang="zh-CN" b="1">
              <a:latin typeface="+mn-ea"/>
              <a:ea typeface="+mn-ea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zh-CN" altLang="en-US" b="1">
                <a:latin typeface="+mn-ea"/>
                <a:ea typeface="+mn-ea"/>
              </a:rPr>
              <a:t>干就完了！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8696A5F-C61E-22A4-860C-C476E917B0BD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594" y="3533249"/>
            <a:ext cx="3155472" cy="194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id="{4F9EC20F-2DD2-64B9-46D7-0170287AFC73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73376" y="1963589"/>
            <a:ext cx="262829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zh-CN" altLang="en-US" b="1">
                <a:latin typeface="+mn-ea"/>
                <a:ea typeface="+mn-ea"/>
              </a:rPr>
              <a:t>我吃这碗，</a:t>
            </a:r>
            <a:endParaRPr lang="en-US" altLang="zh-CN" b="1">
              <a:latin typeface="+mn-ea"/>
              <a:ea typeface="+mn-ea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zh-CN" altLang="en-US" b="1">
                <a:latin typeface="+mn-ea"/>
                <a:ea typeface="+mn-ea"/>
              </a:rPr>
              <a:t>你吃那桶，</a:t>
            </a:r>
            <a:endParaRPr lang="en-US" altLang="zh-CN" b="1">
              <a:latin typeface="+mn-ea"/>
              <a:ea typeface="+mn-ea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zh-CN" altLang="en-US" b="1">
                <a:latin typeface="+mn-ea"/>
                <a:ea typeface="+mn-ea"/>
              </a:rPr>
              <a:t>干就完了！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1BE0AC44-107E-6358-89EC-4B00E91E2FF7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207568" y="1030517"/>
            <a:ext cx="88550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zh-CN" altLang="en-US" sz="4000" b="1">
                <a:latin typeface="+mn-ea"/>
                <a:ea typeface="+mn-ea"/>
              </a:rPr>
              <a:t>物体中所含物质越</a:t>
            </a:r>
            <a:r>
              <a:rPr lang="en-US" altLang="zh-CN" sz="4000" b="1">
                <a:latin typeface="+mn-ea"/>
                <a:ea typeface="+mn-ea"/>
              </a:rPr>
              <a:t>____</a:t>
            </a:r>
            <a:r>
              <a:rPr lang="zh-CN" altLang="en-US" sz="4000" b="1">
                <a:latin typeface="+mn-ea"/>
                <a:ea typeface="+mn-ea"/>
              </a:rPr>
              <a:t>，质量就越大。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35443957-DB1E-C51E-CD38-618E3EAA5897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456040" y="1003635"/>
            <a:ext cx="98719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latin typeface="+mn-ea"/>
                <a:ea typeface="+mn-ea"/>
              </a:rPr>
              <a:t>多</a:t>
            </a:r>
          </a:p>
        </p:txBody>
      </p:sp>
    </p:spTree>
    <p:extLst>
      <p:ext uri="{BB962C8B-B14F-4D97-AF65-F5344CB8AC3E}">
        <p14:creationId xmlns:p14="http://schemas.microsoft.com/office/powerpoint/2010/main" val="968279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  <p:cond evt="onBegin" delay="0">
                          <p:tn val="43"/>
                        </p:cond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>
            <a:extLst>
              <a:ext uri="{FF2B5EF4-FFF2-40B4-BE49-F238E27FC236}">
                <a16:creationId xmlns:a16="http://schemas.microsoft.com/office/drawing/2014/main" id="{EB265113-758C-2E60-010E-0E2D002215A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3600" l="9919" r="899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72" t="11048" r="12385" b="6594"/>
          <a:stretch>
            <a:fillRect/>
          </a:stretch>
        </p:blipFill>
        <p:spPr bwMode="auto">
          <a:xfrm>
            <a:off x="8849290" y="3249035"/>
            <a:ext cx="2946061" cy="3608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EE4EB3-DD70-165A-9DA6-64AD17B301D1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7227" b="92383" l="3223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8356" y="4227078"/>
            <a:ext cx="2630922" cy="263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6" name="Text Box 5">
            <a:extLst>
              <a:ext uri="{FF2B5EF4-FFF2-40B4-BE49-F238E27FC236}">
                <a16:creationId xmlns:a16="http://schemas.microsoft.com/office/drawing/2014/main" id="{42870057-A4E6-4751-4522-A323E02AB3C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56550" y="1203169"/>
            <a:ext cx="619283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/>
              <a:t>t   </a:t>
            </a:r>
            <a:r>
              <a:rPr lang="zh-CN" altLang="en-US" sz="3600" b="1">
                <a:sym typeface="Arial" panose="020B0604020202020204" pitchFamily="34" charset="0"/>
              </a:rPr>
              <a:t>→   kg   →   g   →   mg</a:t>
            </a:r>
            <a:endParaRPr lang="zh-CN" altLang="en-US" sz="3600" b="1" baseline="30000">
              <a:sym typeface="Arial" panose="020B0604020202020204" pitchFamily="34" charset="0"/>
            </a:endParaRPr>
          </a:p>
        </p:txBody>
      </p:sp>
      <p:sp>
        <p:nvSpPr>
          <p:cNvPr id="10247" name="Text Box 6">
            <a:extLst>
              <a:ext uri="{FF2B5EF4-FFF2-40B4-BE49-F238E27FC236}">
                <a16:creationId xmlns:a16="http://schemas.microsoft.com/office/drawing/2014/main" id="{55E7E90C-ED4D-BA5D-1284-F7540CEABA66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42300" y="842806"/>
            <a:ext cx="1781175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CC"/>
                </a:solidFill>
                <a:sym typeface="宋体" panose="02010600030101010101" pitchFamily="2" charset="-122"/>
              </a:rPr>
              <a:t>1000</a:t>
            </a:r>
          </a:p>
        </p:txBody>
      </p:sp>
      <p:sp>
        <p:nvSpPr>
          <p:cNvPr id="10248" name="Text Box 7">
            <a:extLst>
              <a:ext uri="{FF2B5EF4-FFF2-40B4-BE49-F238E27FC236}">
                <a16:creationId xmlns:a16="http://schemas.microsoft.com/office/drawing/2014/main" id="{C7216D6B-1D60-0C3C-EF67-B9E0AAAF150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523475" y="842806"/>
            <a:ext cx="1779587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CC"/>
                </a:solidFill>
                <a:sym typeface="宋体" panose="02010600030101010101" pitchFamily="2" charset="-122"/>
              </a:rPr>
              <a:t>1000</a:t>
            </a:r>
          </a:p>
        </p:txBody>
      </p:sp>
      <p:sp>
        <p:nvSpPr>
          <p:cNvPr id="10249" name="Text Box 8">
            <a:extLst>
              <a:ext uri="{FF2B5EF4-FFF2-40B4-BE49-F238E27FC236}">
                <a16:creationId xmlns:a16="http://schemas.microsoft.com/office/drawing/2014/main" id="{F962B411-8919-4651-4311-965B29D2CA7F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033186" y="842806"/>
            <a:ext cx="1779588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CC"/>
                </a:solidFill>
                <a:sym typeface="宋体" panose="02010600030101010101" pitchFamily="2" charset="-122"/>
              </a:rPr>
              <a:t>1000</a:t>
            </a:r>
          </a:p>
        </p:txBody>
      </p:sp>
      <p:sp>
        <p:nvSpPr>
          <p:cNvPr id="10245" name="文本框 17">
            <a:extLst>
              <a:ext uri="{FF2B5EF4-FFF2-40B4-BE49-F238E27FC236}">
                <a16:creationId xmlns:a16="http://schemas.microsoft.com/office/drawing/2014/main" id="{2A676F19-0AB0-EE88-82A5-326FC8A25000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11585" y="1830317"/>
            <a:ext cx="61928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b="1"/>
              <a:t>吨         千克         克          毫克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A5795285-03E4-B8C3-45F4-C9EE61D063C2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918741" y="3245224"/>
            <a:ext cx="23843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0000FF"/>
                </a:solidFill>
                <a:latin typeface="+mn-ea"/>
                <a:ea typeface="+mn-ea"/>
              </a:rPr>
              <a:t>m</a:t>
            </a:r>
            <a:r>
              <a:rPr lang="en-US" altLang="zh-CN" sz="3600" b="1">
                <a:latin typeface="+mn-ea"/>
                <a:ea typeface="+mn-ea"/>
              </a:rPr>
              <a:t> = 2kg</a:t>
            </a:r>
            <a:endParaRPr lang="zh-CN" altLang="en-US" sz="3600" b="1">
              <a:latin typeface="+mn-ea"/>
              <a:ea typeface="+mn-ea"/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7C612B4B-83D2-EDA8-347D-F65FEE00E07A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538356" y="3784414"/>
            <a:ext cx="12533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latin typeface="+mn-ea"/>
                <a:ea typeface="+mn-ea"/>
              </a:rPr>
              <a:t>质量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580B8894-F96A-4A79-5FCD-CE4EB807136E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95374" y="3787135"/>
            <a:ext cx="12533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b="1">
                <a:latin typeface="+mn-ea"/>
                <a:ea typeface="+mn-ea"/>
              </a:rPr>
              <a:t>千克</a:t>
            </a:r>
          </a:p>
        </p:txBody>
      </p:sp>
      <p:sp>
        <p:nvSpPr>
          <p:cNvPr id="2" name="Text Box 6">
            <a:extLst>
              <a:ext uri="{FF2B5EF4-FFF2-40B4-BE49-F238E27FC236}">
                <a16:creationId xmlns:a16="http://schemas.microsoft.com/office/drawing/2014/main" id="{EE1FCBAB-1CE1-21B2-8081-5677C5361D9D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338335" y="2377226"/>
            <a:ext cx="131750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1t =</a:t>
            </a:r>
            <a:endParaRPr lang="zh-CN" altLang="en-US" sz="3600" b="1">
              <a:solidFill>
                <a:srgbClr val="0000CC"/>
              </a:solidFill>
              <a:sym typeface="宋体" panose="02010600030101010101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429D516-F040-C3F8-3E73-D9059AECF400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177933" y="3763938"/>
            <a:ext cx="1862547" cy="242105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421B745C-0C33-EDC6-1BF4-319C193F8328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559496" y="5538657"/>
            <a:ext cx="976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600" b="1">
                <a:latin typeface="+mn-ea"/>
                <a:ea typeface="+mn-ea"/>
              </a:rPr>
              <a:t>60</a:t>
            </a:r>
            <a:r>
              <a:rPr lang="en-US" altLang="zh-CN" sz="3600" b="1">
                <a:latin typeface="+mn-ea"/>
                <a:ea typeface="+mn-ea"/>
                <a:cs typeface="Times New Roman" panose="02020603050405020304" charset="0"/>
                <a:sym typeface="+mn-ea"/>
              </a:rPr>
              <a:t>g</a:t>
            </a:r>
            <a:endParaRPr lang="en-US" altLang="zh-CN" sz="3600" b="1">
              <a:latin typeface="+mn-ea"/>
              <a:ea typeface="+mn-ea"/>
            </a:endParaRPr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id="{250C813F-AAD0-4544-69EF-DD5550BBBAEC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8256240" y="4651293"/>
            <a:ext cx="766558" cy="6463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50" tIns="45724" rIns="91450" bIns="45724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600" b="1">
                <a:latin typeface="+mn-ea"/>
                <a:ea typeface="+mn-ea"/>
              </a:rPr>
              <a:t>6t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41595A34-0AB5-C20A-DB85-88D3D167B4E5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711624" y="136178"/>
            <a:ext cx="6984775" cy="584775"/>
          </a:xfrm>
          <a:prstGeom prst="rect">
            <a:avLst/>
          </a:prstGeom>
          <a:noFill/>
          <a:ln w="41275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质量</a:t>
            </a:r>
            <a:r>
              <a:rPr lang="zh-CN" altLang="en-US" b="1"/>
              <a:t>：物体中所含</a:t>
            </a:r>
            <a:r>
              <a:rPr lang="zh-CN" altLang="en-US" b="1">
                <a:solidFill>
                  <a:srgbClr val="FF0000"/>
                </a:solidFill>
              </a:rPr>
              <a:t>物质</a:t>
            </a:r>
            <a:r>
              <a:rPr lang="zh-CN" altLang="en-US" b="1"/>
              <a:t>的</a:t>
            </a:r>
            <a:r>
              <a:rPr lang="zh-CN" altLang="en-US" b="1">
                <a:solidFill>
                  <a:srgbClr val="FF0000"/>
                </a:solidFill>
              </a:rPr>
              <a:t>多少</a:t>
            </a:r>
            <a:endParaRPr lang="zh-CN" altLang="en-US" b="1"/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D9B3D1CC-A570-EE58-9944-C7E42F1AC9FC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295801" y="2377226"/>
            <a:ext cx="19442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CC"/>
                </a:solidFill>
                <a:sym typeface="宋体" panose="02010600030101010101" pitchFamily="2" charset="-122"/>
              </a:rPr>
              <a:t>10</a:t>
            </a:r>
            <a:r>
              <a:rPr lang="en-US" altLang="zh-CN" sz="3600" b="1" baseline="30000">
                <a:solidFill>
                  <a:srgbClr val="0000CC"/>
                </a:solidFill>
                <a:sym typeface="宋体" panose="02010600030101010101" pitchFamily="2" charset="-122"/>
              </a:rPr>
              <a:t>3</a:t>
            </a: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kg =</a:t>
            </a:r>
            <a:endParaRPr lang="zh-CN" altLang="en-US" sz="3600" b="1">
              <a:solidFill>
                <a:srgbClr val="0000CC"/>
              </a:solidFill>
              <a:sym typeface="宋体" panose="02010600030101010101" pitchFamily="2" charset="-122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0B90036C-BF7C-3FC9-11A0-DE8A913D1161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110901" y="2377226"/>
            <a:ext cx="1785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10</a:t>
            </a:r>
            <a:r>
              <a:rPr lang="en-US" altLang="zh-CN" sz="3600" b="1" baseline="30000">
                <a:solidFill>
                  <a:srgbClr val="0000CC"/>
                </a:solidFill>
                <a:sym typeface="宋体" panose="02010600030101010101" pitchFamily="2" charset="-122"/>
              </a:rPr>
              <a:t>6</a:t>
            </a: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g =</a:t>
            </a:r>
            <a:endParaRPr lang="zh-CN" altLang="en-US" sz="3600" b="1">
              <a:solidFill>
                <a:srgbClr val="0000CC"/>
              </a:solidFill>
              <a:sym typeface="宋体" panose="02010600030101010101" pitchFamily="2" charset="-122"/>
            </a:endParaRP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CD88DDFE-A39C-258E-5128-805747956CF8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632689" y="2377226"/>
            <a:ext cx="19442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10</a:t>
            </a:r>
            <a:r>
              <a:rPr lang="en-US" altLang="zh-CN" sz="3600" b="1" baseline="30000">
                <a:solidFill>
                  <a:srgbClr val="0000CC"/>
                </a:solidFill>
                <a:sym typeface="宋体" panose="02010600030101010101" pitchFamily="2" charset="-122"/>
              </a:rPr>
              <a:t>9</a:t>
            </a:r>
            <a:r>
              <a:rPr lang="en-US" altLang="zh-CN" sz="3600" b="1">
                <a:solidFill>
                  <a:srgbClr val="0000CC"/>
                </a:solidFill>
                <a:sym typeface="宋体" panose="02010600030101010101" pitchFamily="2" charset="-122"/>
              </a:rPr>
              <a:t>mg</a:t>
            </a:r>
            <a:endParaRPr lang="zh-CN" altLang="en-US" sz="3600" b="1">
              <a:solidFill>
                <a:srgbClr val="0000CC"/>
              </a:solidFill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0247" grpId="0"/>
      <p:bldP spid="10248" grpId="0"/>
      <p:bldP spid="10249" grpId="0"/>
      <p:bldP spid="10245" grpId="0"/>
      <p:bldP spid="5" grpId="0"/>
      <p:bldP spid="6" grpId="0"/>
      <p:bldP spid="7" grpId="0"/>
      <p:bldP spid="2" grpId="0"/>
      <p:bldP spid="11" grpId="0"/>
      <p:bldP spid="13" grpId="0"/>
      <p:bldP spid="3" grpId="0"/>
      <p:bldP spid="8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6c40d012-8e94-46c5-990f-e2b2c98c6179">
            <a:extLst>
              <a:ext uri="{FF2B5EF4-FFF2-40B4-BE49-F238E27FC236}">
                <a16:creationId xmlns:a16="http://schemas.microsoft.com/office/drawing/2014/main" id="{DFBFD036-0DF4-0ED7-D240-E56FE27801AC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8212254" y="1051881"/>
            <a:ext cx="2137351" cy="5762499"/>
            <a:chOff x="5241925" y="1304925"/>
            <a:chExt cx="1708150" cy="4605338"/>
          </a:xfrm>
        </p:grpSpPr>
        <p:sp>
          <p:nvSpPr>
            <p:cNvPr id="13" name="îṣľïḑè">
              <a:extLst>
                <a:ext uri="{FF2B5EF4-FFF2-40B4-BE49-F238E27FC236}">
                  <a16:creationId xmlns:a16="http://schemas.microsoft.com/office/drawing/2014/main" id="{B33ECFC2-2EF8-1DA3-48FC-26FEA02CD10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 bwMode="auto">
            <a:xfrm>
              <a:off x="5703888" y="4003675"/>
              <a:ext cx="890588" cy="684213"/>
            </a:xfrm>
            <a:custGeom>
              <a:avLst/>
              <a:gdLst>
                <a:gd name="T0" fmla="*/ 0 w 320"/>
                <a:gd name="T1" fmla="*/ 227 h 247"/>
                <a:gd name="T2" fmla="*/ 320 w 320"/>
                <a:gd name="T3" fmla="*/ 247 h 247"/>
                <a:gd name="T4" fmla="*/ 203 w 320"/>
                <a:gd name="T5" fmla="*/ 0 h 247"/>
                <a:gd name="T6" fmla="*/ 24 w 320"/>
                <a:gd name="T7" fmla="*/ 1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0" h="246">
                  <a:moveTo>
                    <a:pt x="0" y="227"/>
                  </a:moveTo>
                  <a:cubicBezTo>
                    <a:pt x="48" y="225"/>
                    <a:pt x="274" y="233"/>
                    <a:pt x="320" y="247"/>
                  </a:cubicBezTo>
                  <a:cubicBezTo>
                    <a:pt x="306" y="166"/>
                    <a:pt x="203" y="0"/>
                    <a:pt x="203" y="0"/>
                  </a:cubicBezTo>
                  <a:cubicBezTo>
                    <a:pt x="24" y="10"/>
                    <a:pt x="24" y="10"/>
                    <a:pt x="24" y="1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14" name="iṣļiḓe">
              <a:extLst>
                <a:ext uri="{FF2B5EF4-FFF2-40B4-BE49-F238E27FC236}">
                  <a16:creationId xmlns:a16="http://schemas.microsoft.com/office/drawing/2014/main" id="{347FED9D-2509-C8FE-A5DC-39408E364C6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 bwMode="auto">
            <a:xfrm>
              <a:off x="5487988" y="5594350"/>
              <a:ext cx="477838" cy="300038"/>
            </a:xfrm>
            <a:custGeom>
              <a:avLst/>
              <a:gdLst>
                <a:gd name="T0" fmla="*/ 169 w 172"/>
                <a:gd name="T1" fmla="*/ 0 h 108"/>
                <a:gd name="T2" fmla="*/ 170 w 172"/>
                <a:gd name="T3" fmla="*/ 68 h 108"/>
                <a:gd name="T4" fmla="*/ 0 w 172"/>
                <a:gd name="T5" fmla="*/ 91 h 108"/>
                <a:gd name="T6" fmla="*/ 100 w 172"/>
                <a:gd name="T7" fmla="*/ 8 h 108"/>
                <a:gd name="T8" fmla="*/ 169 w 172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108">
                  <a:moveTo>
                    <a:pt x="169" y="0"/>
                  </a:moveTo>
                  <a:cubicBezTo>
                    <a:pt x="172" y="31"/>
                    <a:pt x="170" y="59"/>
                    <a:pt x="170" y="68"/>
                  </a:cubicBezTo>
                  <a:cubicBezTo>
                    <a:pt x="135" y="86"/>
                    <a:pt x="46" y="108"/>
                    <a:pt x="0" y="91"/>
                  </a:cubicBezTo>
                  <a:cubicBezTo>
                    <a:pt x="4" y="48"/>
                    <a:pt x="86" y="76"/>
                    <a:pt x="100" y="8"/>
                  </a:cubicBezTo>
                  <a:cubicBezTo>
                    <a:pt x="121" y="2"/>
                    <a:pt x="169" y="0"/>
                    <a:pt x="169" y="0"/>
                  </a:cubicBezTo>
                  <a:close/>
                </a:path>
              </a:pathLst>
            </a:custGeom>
            <a:solidFill>
              <a:srgbClr val="402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15" name="ïšļïḋé">
              <a:extLst>
                <a:ext uri="{FF2B5EF4-FFF2-40B4-BE49-F238E27FC236}">
                  <a16:creationId xmlns:a16="http://schemas.microsoft.com/office/drawing/2014/main" id="{E5D71279-3DB0-306E-7BCC-CEE293DED75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 bwMode="auto">
            <a:xfrm>
              <a:off x="6359525" y="5616575"/>
              <a:ext cx="425450" cy="293688"/>
            </a:xfrm>
            <a:custGeom>
              <a:avLst/>
              <a:gdLst>
                <a:gd name="T0" fmla="*/ 0 w 153"/>
                <a:gd name="T1" fmla="*/ 5 h 106"/>
                <a:gd name="T2" fmla="*/ 16 w 153"/>
                <a:gd name="T3" fmla="*/ 63 h 106"/>
                <a:gd name="T4" fmla="*/ 141 w 153"/>
                <a:gd name="T5" fmla="*/ 102 h 106"/>
                <a:gd name="T6" fmla="*/ 66 w 153"/>
                <a:gd name="T7" fmla="*/ 0 h 106"/>
                <a:gd name="T8" fmla="*/ 0 w 153"/>
                <a:gd name="T9" fmla="*/ 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105">
                  <a:moveTo>
                    <a:pt x="0" y="5"/>
                  </a:moveTo>
                  <a:cubicBezTo>
                    <a:pt x="9" y="37"/>
                    <a:pt x="16" y="63"/>
                    <a:pt x="16" y="63"/>
                  </a:cubicBezTo>
                  <a:cubicBezTo>
                    <a:pt x="50" y="89"/>
                    <a:pt x="120" y="106"/>
                    <a:pt x="141" y="102"/>
                  </a:cubicBezTo>
                  <a:cubicBezTo>
                    <a:pt x="153" y="44"/>
                    <a:pt x="75" y="57"/>
                    <a:pt x="66" y="0"/>
                  </a:cubicBezTo>
                  <a:cubicBezTo>
                    <a:pt x="55" y="3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402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16" name="îşļiďé">
              <a:extLst>
                <a:ext uri="{FF2B5EF4-FFF2-40B4-BE49-F238E27FC236}">
                  <a16:creationId xmlns:a16="http://schemas.microsoft.com/office/drawing/2014/main" id="{F0294C7B-3374-8D84-56AD-B0FB7271306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 bwMode="auto">
            <a:xfrm>
              <a:off x="5599113" y="3825875"/>
              <a:ext cx="950913" cy="1857375"/>
            </a:xfrm>
            <a:custGeom>
              <a:avLst/>
              <a:gdLst>
                <a:gd name="T0" fmla="*/ 0 w 342"/>
                <a:gd name="T1" fmla="*/ 35 h 670"/>
                <a:gd name="T2" fmla="*/ 60 w 342"/>
                <a:gd name="T3" fmla="*/ 646 h 670"/>
                <a:gd name="T4" fmla="*/ 129 w 342"/>
                <a:gd name="T5" fmla="*/ 644 h 670"/>
                <a:gd name="T6" fmla="*/ 107 w 342"/>
                <a:gd name="T7" fmla="*/ 108 h 670"/>
                <a:gd name="T8" fmla="*/ 162 w 342"/>
                <a:gd name="T9" fmla="*/ 107 h 670"/>
                <a:gd name="T10" fmla="*/ 274 w 342"/>
                <a:gd name="T11" fmla="*/ 651 h 670"/>
                <a:gd name="T12" fmla="*/ 342 w 342"/>
                <a:gd name="T13" fmla="*/ 654 h 670"/>
                <a:gd name="T14" fmla="*/ 264 w 342"/>
                <a:gd name="T15" fmla="*/ 29 h 670"/>
                <a:gd name="T16" fmla="*/ 0 w 342"/>
                <a:gd name="T17" fmla="*/ 35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2" h="670">
                  <a:moveTo>
                    <a:pt x="0" y="35"/>
                  </a:moveTo>
                  <a:cubicBezTo>
                    <a:pt x="2" y="112"/>
                    <a:pt x="47" y="495"/>
                    <a:pt x="60" y="646"/>
                  </a:cubicBezTo>
                  <a:cubicBezTo>
                    <a:pt x="88" y="659"/>
                    <a:pt x="129" y="644"/>
                    <a:pt x="129" y="644"/>
                  </a:cubicBezTo>
                  <a:cubicBezTo>
                    <a:pt x="124" y="544"/>
                    <a:pt x="99" y="150"/>
                    <a:pt x="107" y="108"/>
                  </a:cubicBezTo>
                  <a:cubicBezTo>
                    <a:pt x="129" y="99"/>
                    <a:pt x="162" y="107"/>
                    <a:pt x="162" y="107"/>
                  </a:cubicBezTo>
                  <a:cubicBezTo>
                    <a:pt x="176" y="138"/>
                    <a:pt x="262" y="614"/>
                    <a:pt x="274" y="651"/>
                  </a:cubicBezTo>
                  <a:cubicBezTo>
                    <a:pt x="313" y="670"/>
                    <a:pt x="342" y="654"/>
                    <a:pt x="342" y="654"/>
                  </a:cubicBezTo>
                  <a:cubicBezTo>
                    <a:pt x="319" y="565"/>
                    <a:pt x="268" y="60"/>
                    <a:pt x="264" y="29"/>
                  </a:cubicBezTo>
                  <a:cubicBezTo>
                    <a:pt x="226" y="0"/>
                    <a:pt x="12" y="31"/>
                    <a:pt x="0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17" name="îŝ1ídé">
              <a:extLst>
                <a:ext uri="{FF2B5EF4-FFF2-40B4-BE49-F238E27FC236}">
                  <a16:creationId xmlns:a16="http://schemas.microsoft.com/office/drawing/2014/main" id="{CEBC773E-0920-A417-8106-36DE2ABEC3D9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 bwMode="auto">
            <a:xfrm>
              <a:off x="5665788" y="2613025"/>
              <a:ext cx="538163" cy="1319213"/>
            </a:xfrm>
            <a:custGeom>
              <a:avLst/>
              <a:gdLst>
                <a:gd name="T0" fmla="*/ 50 w 194"/>
                <a:gd name="T1" fmla="*/ 10 h 476"/>
                <a:gd name="T2" fmla="*/ 11 w 194"/>
                <a:gd name="T3" fmla="*/ 470 h 476"/>
                <a:gd name="T4" fmla="*/ 180 w 194"/>
                <a:gd name="T5" fmla="*/ 476 h 476"/>
                <a:gd name="T6" fmla="*/ 194 w 194"/>
                <a:gd name="T7" fmla="*/ 9 h 476"/>
                <a:gd name="T8" fmla="*/ 50 w 194"/>
                <a:gd name="T9" fmla="*/ 1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" h="476">
                  <a:moveTo>
                    <a:pt x="50" y="10"/>
                  </a:moveTo>
                  <a:cubicBezTo>
                    <a:pt x="47" y="60"/>
                    <a:pt x="0" y="394"/>
                    <a:pt x="11" y="470"/>
                  </a:cubicBezTo>
                  <a:cubicBezTo>
                    <a:pt x="110" y="472"/>
                    <a:pt x="180" y="476"/>
                    <a:pt x="180" y="476"/>
                  </a:cubicBezTo>
                  <a:cubicBezTo>
                    <a:pt x="194" y="9"/>
                    <a:pt x="194" y="9"/>
                    <a:pt x="194" y="9"/>
                  </a:cubicBezTo>
                  <a:cubicBezTo>
                    <a:pt x="194" y="9"/>
                    <a:pt x="51" y="0"/>
                    <a:pt x="50" y="10"/>
                  </a:cubicBezTo>
                  <a:close/>
                </a:path>
              </a:pathLst>
            </a:custGeom>
            <a:solidFill>
              <a:srgbClr val="99C4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18" name="ïṥľîḋê">
              <a:extLst>
                <a:ext uri="{FF2B5EF4-FFF2-40B4-BE49-F238E27FC236}">
                  <a16:creationId xmlns:a16="http://schemas.microsoft.com/office/drawing/2014/main" id="{7B6702AE-EB2F-AB5F-B6C9-7A059C4A1E5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 bwMode="auto">
            <a:xfrm>
              <a:off x="5270500" y="3884613"/>
              <a:ext cx="196850" cy="93663"/>
            </a:xfrm>
            <a:custGeom>
              <a:avLst/>
              <a:gdLst>
                <a:gd name="T0" fmla="*/ 1 w 71"/>
                <a:gd name="T1" fmla="*/ 21 h 34"/>
                <a:gd name="T2" fmla="*/ 71 w 71"/>
                <a:gd name="T3" fmla="*/ 20 h 34"/>
                <a:gd name="T4" fmla="*/ 1 w 71"/>
                <a:gd name="T5" fmla="*/ 2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" h="34">
                  <a:moveTo>
                    <a:pt x="1" y="21"/>
                  </a:moveTo>
                  <a:cubicBezTo>
                    <a:pt x="0" y="34"/>
                    <a:pt x="71" y="26"/>
                    <a:pt x="71" y="20"/>
                  </a:cubicBezTo>
                  <a:cubicBezTo>
                    <a:pt x="69" y="6"/>
                    <a:pt x="8" y="0"/>
                    <a:pt x="1" y="21"/>
                  </a:cubicBezTo>
                </a:path>
              </a:pathLst>
            </a:custGeom>
            <a:solidFill>
              <a:srgbClr val="9EA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19" name="íśļidè">
              <a:extLst>
                <a:ext uri="{FF2B5EF4-FFF2-40B4-BE49-F238E27FC236}">
                  <a16:creationId xmlns:a16="http://schemas.microsoft.com/office/drawing/2014/main" id="{A4F82276-41DB-9B1D-0BE0-7250651377E4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 bwMode="auto">
            <a:xfrm>
              <a:off x="5241925" y="3914775"/>
              <a:ext cx="258763" cy="498475"/>
            </a:xfrm>
            <a:custGeom>
              <a:avLst/>
              <a:gdLst>
                <a:gd name="T0" fmla="*/ 19 w 93"/>
                <a:gd name="T1" fmla="*/ 3 h 180"/>
                <a:gd name="T2" fmla="*/ 13 w 93"/>
                <a:gd name="T3" fmla="*/ 61 h 180"/>
                <a:gd name="T4" fmla="*/ 3 w 93"/>
                <a:gd name="T5" fmla="*/ 126 h 180"/>
                <a:gd name="T6" fmla="*/ 23 w 93"/>
                <a:gd name="T7" fmla="*/ 166 h 180"/>
                <a:gd name="T8" fmla="*/ 73 w 93"/>
                <a:gd name="T9" fmla="*/ 164 h 180"/>
                <a:gd name="T10" fmla="*/ 62 w 93"/>
                <a:gd name="T11" fmla="*/ 76 h 180"/>
                <a:gd name="T12" fmla="*/ 80 w 93"/>
                <a:gd name="T13" fmla="*/ 116 h 180"/>
                <a:gd name="T14" fmla="*/ 92 w 93"/>
                <a:gd name="T15" fmla="*/ 114 h 180"/>
                <a:gd name="T16" fmla="*/ 82 w 93"/>
                <a:gd name="T17" fmla="*/ 56 h 180"/>
                <a:gd name="T18" fmla="*/ 67 w 93"/>
                <a:gd name="T19" fmla="*/ 36 h 180"/>
                <a:gd name="T20" fmla="*/ 64 w 93"/>
                <a:gd name="T21" fmla="*/ 0 h 180"/>
                <a:gd name="T22" fmla="*/ 19 w 93"/>
                <a:gd name="T23" fmla="*/ 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3" h="180">
                  <a:moveTo>
                    <a:pt x="19" y="3"/>
                  </a:moveTo>
                  <a:cubicBezTo>
                    <a:pt x="22" y="21"/>
                    <a:pt x="16" y="47"/>
                    <a:pt x="13" y="61"/>
                  </a:cubicBezTo>
                  <a:cubicBezTo>
                    <a:pt x="10" y="72"/>
                    <a:pt x="6" y="99"/>
                    <a:pt x="3" y="126"/>
                  </a:cubicBezTo>
                  <a:cubicBezTo>
                    <a:pt x="0" y="153"/>
                    <a:pt x="11" y="161"/>
                    <a:pt x="23" y="166"/>
                  </a:cubicBezTo>
                  <a:cubicBezTo>
                    <a:pt x="35" y="170"/>
                    <a:pt x="56" y="180"/>
                    <a:pt x="73" y="164"/>
                  </a:cubicBezTo>
                  <a:cubicBezTo>
                    <a:pt x="74" y="159"/>
                    <a:pt x="54" y="74"/>
                    <a:pt x="62" y="76"/>
                  </a:cubicBezTo>
                  <a:cubicBezTo>
                    <a:pt x="70" y="77"/>
                    <a:pt x="75" y="114"/>
                    <a:pt x="80" y="116"/>
                  </a:cubicBezTo>
                  <a:cubicBezTo>
                    <a:pt x="89" y="122"/>
                    <a:pt x="93" y="117"/>
                    <a:pt x="92" y="114"/>
                  </a:cubicBezTo>
                  <a:cubicBezTo>
                    <a:pt x="90" y="98"/>
                    <a:pt x="85" y="71"/>
                    <a:pt x="82" y="56"/>
                  </a:cubicBezTo>
                  <a:cubicBezTo>
                    <a:pt x="80" y="42"/>
                    <a:pt x="69" y="47"/>
                    <a:pt x="67" y="36"/>
                  </a:cubicBezTo>
                  <a:cubicBezTo>
                    <a:pt x="64" y="24"/>
                    <a:pt x="64" y="0"/>
                    <a:pt x="64" y="0"/>
                  </a:cubicBezTo>
                  <a:cubicBezTo>
                    <a:pt x="19" y="3"/>
                    <a:pt x="19" y="3"/>
                    <a:pt x="19" y="3"/>
                  </a:cubicBezTo>
                </a:path>
              </a:pathLst>
            </a:custGeom>
            <a:solidFill>
              <a:srgbClr val="FF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20" name="îšḷidé">
              <a:extLst>
                <a:ext uri="{FF2B5EF4-FFF2-40B4-BE49-F238E27FC236}">
                  <a16:creationId xmlns:a16="http://schemas.microsoft.com/office/drawing/2014/main" id="{0EBB56D2-640D-0E01-DA35-E9DB1A5C6758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 bwMode="auto">
            <a:xfrm>
              <a:off x="5295900" y="3954463"/>
              <a:ext cx="127000" cy="38100"/>
            </a:xfrm>
            <a:custGeom>
              <a:avLst/>
              <a:gdLst>
                <a:gd name="T0" fmla="*/ 1 w 46"/>
                <a:gd name="T1" fmla="*/ 2 h 14"/>
                <a:gd name="T2" fmla="*/ 0 w 46"/>
                <a:gd name="T3" fmla="*/ 14 h 14"/>
                <a:gd name="T4" fmla="*/ 0 w 46"/>
                <a:gd name="T5" fmla="*/ 14 h 14"/>
                <a:gd name="T6" fmla="*/ 1 w 46"/>
                <a:gd name="T7" fmla="*/ 2 h 14"/>
                <a:gd name="T8" fmla="*/ 1 w 46"/>
                <a:gd name="T9" fmla="*/ 2 h 14"/>
                <a:gd name="T10" fmla="*/ 45 w 46"/>
                <a:gd name="T11" fmla="*/ 0 h 14"/>
                <a:gd name="T12" fmla="*/ 45 w 46"/>
                <a:gd name="T13" fmla="*/ 0 h 14"/>
                <a:gd name="T14" fmla="*/ 46 w 46"/>
                <a:gd name="T15" fmla="*/ 12 h 14"/>
                <a:gd name="T16" fmla="*/ 46 w 46"/>
                <a:gd name="T17" fmla="*/ 12 h 14"/>
                <a:gd name="T18" fmla="*/ 45 w 46"/>
                <a:gd name="T1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14">
                  <a:moveTo>
                    <a:pt x="1" y="2"/>
                  </a:moveTo>
                  <a:cubicBezTo>
                    <a:pt x="1" y="6"/>
                    <a:pt x="1" y="10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0"/>
                    <a:pt x="1" y="6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46" y="4"/>
                    <a:pt x="46" y="8"/>
                    <a:pt x="46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6" y="8"/>
                    <a:pt x="46" y="4"/>
                    <a:pt x="45" y="0"/>
                  </a:cubicBezTo>
                </a:path>
              </a:pathLst>
            </a:custGeom>
            <a:solidFill>
              <a:srgbClr val="DBCD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21" name="îŝliḑe">
              <a:extLst>
                <a:ext uri="{FF2B5EF4-FFF2-40B4-BE49-F238E27FC236}">
                  <a16:creationId xmlns:a16="http://schemas.microsoft.com/office/drawing/2014/main" id="{0FEE472D-F8B6-3B06-676A-6B2380E5A37B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 bwMode="auto">
            <a:xfrm>
              <a:off x="5295900" y="3914775"/>
              <a:ext cx="125413" cy="44450"/>
            </a:xfrm>
            <a:custGeom>
              <a:avLst/>
              <a:gdLst>
                <a:gd name="T0" fmla="*/ 0 w 45"/>
                <a:gd name="T1" fmla="*/ 3 h 16"/>
                <a:gd name="T2" fmla="*/ 1 w 45"/>
                <a:gd name="T3" fmla="*/ 16 h 16"/>
                <a:gd name="T4" fmla="*/ 1 w 45"/>
                <a:gd name="T5" fmla="*/ 16 h 16"/>
                <a:gd name="T6" fmla="*/ 0 w 45"/>
                <a:gd name="T7" fmla="*/ 3 h 16"/>
                <a:gd name="T8" fmla="*/ 45 w 45"/>
                <a:gd name="T9" fmla="*/ 0 h 16"/>
                <a:gd name="T10" fmla="*/ 0 w 45"/>
                <a:gd name="T11" fmla="*/ 3 h 16"/>
                <a:gd name="T12" fmla="*/ 0 w 45"/>
                <a:gd name="T13" fmla="*/ 3 h 16"/>
                <a:gd name="T14" fmla="*/ 45 w 45"/>
                <a:gd name="T15" fmla="*/ 0 h 16"/>
                <a:gd name="T16" fmla="*/ 45 w 45"/>
                <a:gd name="T17" fmla="*/ 14 h 16"/>
                <a:gd name="T18" fmla="*/ 45 w 45"/>
                <a:gd name="T19" fmla="*/ 14 h 16"/>
                <a:gd name="T20" fmla="*/ 45 w 45"/>
                <a:gd name="T2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16">
                  <a:moveTo>
                    <a:pt x="0" y="3"/>
                  </a:moveTo>
                  <a:cubicBezTo>
                    <a:pt x="1" y="7"/>
                    <a:pt x="1" y="11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1"/>
                    <a:pt x="1" y="7"/>
                    <a:pt x="0" y="3"/>
                  </a:cubicBezTo>
                  <a:moveTo>
                    <a:pt x="45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6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6"/>
                    <a:pt x="45" y="0"/>
                    <a:pt x="45" y="0"/>
                  </a:cubicBezTo>
                </a:path>
              </a:pathLst>
            </a:custGeom>
            <a:solidFill>
              <a:srgbClr val="A19D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22" name="ïṣḷïḋê">
              <a:extLst>
                <a:ext uri="{FF2B5EF4-FFF2-40B4-BE49-F238E27FC236}">
                  <a16:creationId xmlns:a16="http://schemas.microsoft.com/office/drawing/2014/main" id="{0120CC45-4715-30DE-7389-2ADD7BD4D558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 bwMode="auto">
            <a:xfrm>
              <a:off x="5295900" y="3914775"/>
              <a:ext cx="127000" cy="77788"/>
            </a:xfrm>
            <a:custGeom>
              <a:avLst/>
              <a:gdLst>
                <a:gd name="T0" fmla="*/ 45 w 46"/>
                <a:gd name="T1" fmla="*/ 0 h 28"/>
                <a:gd name="T2" fmla="*/ 0 w 46"/>
                <a:gd name="T3" fmla="*/ 3 h 28"/>
                <a:gd name="T4" fmla="*/ 0 w 46"/>
                <a:gd name="T5" fmla="*/ 3 h 28"/>
                <a:gd name="T6" fmla="*/ 1 w 46"/>
                <a:gd name="T7" fmla="*/ 16 h 28"/>
                <a:gd name="T8" fmla="*/ 0 w 46"/>
                <a:gd name="T9" fmla="*/ 28 h 28"/>
                <a:gd name="T10" fmla="*/ 31 w 46"/>
                <a:gd name="T11" fmla="*/ 25 h 28"/>
                <a:gd name="T12" fmla="*/ 46 w 46"/>
                <a:gd name="T13" fmla="*/ 26 h 28"/>
                <a:gd name="T14" fmla="*/ 45 w 46"/>
                <a:gd name="T15" fmla="*/ 14 h 28"/>
                <a:gd name="T16" fmla="*/ 45 w 46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28">
                  <a:moveTo>
                    <a:pt x="45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7"/>
                    <a:pt x="1" y="11"/>
                    <a:pt x="1" y="16"/>
                  </a:cubicBezTo>
                  <a:cubicBezTo>
                    <a:pt x="1" y="20"/>
                    <a:pt x="1" y="24"/>
                    <a:pt x="0" y="28"/>
                  </a:cubicBezTo>
                  <a:cubicBezTo>
                    <a:pt x="11" y="26"/>
                    <a:pt x="22" y="25"/>
                    <a:pt x="31" y="25"/>
                  </a:cubicBezTo>
                  <a:cubicBezTo>
                    <a:pt x="37" y="25"/>
                    <a:pt x="42" y="25"/>
                    <a:pt x="46" y="26"/>
                  </a:cubicBezTo>
                  <a:cubicBezTo>
                    <a:pt x="46" y="22"/>
                    <a:pt x="46" y="18"/>
                    <a:pt x="45" y="14"/>
                  </a:cubicBezTo>
                  <a:cubicBezTo>
                    <a:pt x="45" y="6"/>
                    <a:pt x="45" y="0"/>
                    <a:pt x="45" y="0"/>
                  </a:cubicBezTo>
                </a:path>
              </a:pathLst>
            </a:custGeom>
            <a:solidFill>
              <a:srgbClr val="DBB6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23" name="íšļiḋe">
              <a:extLst>
                <a:ext uri="{FF2B5EF4-FFF2-40B4-BE49-F238E27FC236}">
                  <a16:creationId xmlns:a16="http://schemas.microsoft.com/office/drawing/2014/main" id="{20B2C2CA-3139-A819-848E-E6D84B2EB41C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 bwMode="auto">
            <a:xfrm>
              <a:off x="5241925" y="2620963"/>
              <a:ext cx="606425" cy="2152650"/>
            </a:xfrm>
            <a:custGeom>
              <a:avLst/>
              <a:gdLst>
                <a:gd name="T0" fmla="*/ 103 w 218"/>
                <a:gd name="T1" fmla="*/ 757 h 777"/>
                <a:gd name="T2" fmla="*/ 195 w 218"/>
                <a:gd name="T3" fmla="*/ 775 h 777"/>
                <a:gd name="T4" fmla="*/ 218 w 218"/>
                <a:gd name="T5" fmla="*/ 0 h 777"/>
                <a:gd name="T6" fmla="*/ 136 w 218"/>
                <a:gd name="T7" fmla="*/ 19 h 777"/>
                <a:gd name="T8" fmla="*/ 11 w 218"/>
                <a:gd name="T9" fmla="*/ 478 h 777"/>
                <a:gd name="T10" fmla="*/ 81 w 218"/>
                <a:gd name="T11" fmla="*/ 476 h 777"/>
                <a:gd name="T12" fmla="*/ 128 w 218"/>
                <a:gd name="T13" fmla="*/ 195 h 777"/>
                <a:gd name="T14" fmla="*/ 103 w 218"/>
                <a:gd name="T15" fmla="*/ 757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777">
                  <a:moveTo>
                    <a:pt x="103" y="757"/>
                  </a:moveTo>
                  <a:cubicBezTo>
                    <a:pt x="134" y="777"/>
                    <a:pt x="195" y="775"/>
                    <a:pt x="195" y="775"/>
                  </a:cubicBezTo>
                  <a:cubicBezTo>
                    <a:pt x="191" y="706"/>
                    <a:pt x="183" y="117"/>
                    <a:pt x="218" y="0"/>
                  </a:cubicBezTo>
                  <a:cubicBezTo>
                    <a:pt x="196" y="0"/>
                    <a:pt x="148" y="11"/>
                    <a:pt x="136" y="19"/>
                  </a:cubicBezTo>
                  <a:cubicBezTo>
                    <a:pt x="124" y="27"/>
                    <a:pt x="0" y="288"/>
                    <a:pt x="11" y="478"/>
                  </a:cubicBezTo>
                  <a:cubicBezTo>
                    <a:pt x="46" y="469"/>
                    <a:pt x="81" y="476"/>
                    <a:pt x="81" y="476"/>
                  </a:cubicBezTo>
                  <a:cubicBezTo>
                    <a:pt x="80" y="415"/>
                    <a:pt x="128" y="195"/>
                    <a:pt x="128" y="195"/>
                  </a:cubicBezTo>
                  <a:cubicBezTo>
                    <a:pt x="126" y="296"/>
                    <a:pt x="82" y="635"/>
                    <a:pt x="103" y="757"/>
                  </a:cubicBezTo>
                  <a:close/>
                </a:path>
              </a:pathLst>
            </a:custGeom>
            <a:solidFill>
              <a:srgbClr val="DCD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24" name="îṡḷîḍe">
              <a:extLst>
                <a:ext uri="{FF2B5EF4-FFF2-40B4-BE49-F238E27FC236}">
                  <a16:creationId xmlns:a16="http://schemas.microsoft.com/office/drawing/2014/main" id="{0B244D27-501C-ED50-F26B-F35A8293F6D4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 bwMode="auto">
            <a:xfrm>
              <a:off x="5481638" y="1304925"/>
              <a:ext cx="950913" cy="725488"/>
            </a:xfrm>
            <a:custGeom>
              <a:avLst/>
              <a:gdLst>
                <a:gd name="T0" fmla="*/ 64 w 342"/>
                <a:gd name="T1" fmla="*/ 144 h 262"/>
                <a:gd name="T2" fmla="*/ 64 w 342"/>
                <a:gd name="T3" fmla="*/ 45 h 262"/>
                <a:gd name="T4" fmla="*/ 85 w 342"/>
                <a:gd name="T5" fmla="*/ 53 h 262"/>
                <a:gd name="T6" fmla="*/ 119 w 342"/>
                <a:gd name="T7" fmla="*/ 0 h 262"/>
                <a:gd name="T8" fmla="*/ 193 w 342"/>
                <a:gd name="T9" fmla="*/ 67 h 262"/>
                <a:gd name="T10" fmla="*/ 202 w 342"/>
                <a:gd name="T11" fmla="*/ 50 h 262"/>
                <a:gd name="T12" fmla="*/ 254 w 342"/>
                <a:gd name="T13" fmla="*/ 80 h 262"/>
                <a:gd name="T14" fmla="*/ 298 w 342"/>
                <a:gd name="T15" fmla="*/ 129 h 262"/>
                <a:gd name="T16" fmla="*/ 314 w 342"/>
                <a:gd name="T17" fmla="*/ 186 h 262"/>
                <a:gd name="T18" fmla="*/ 307 w 342"/>
                <a:gd name="T19" fmla="*/ 255 h 262"/>
                <a:gd name="T20" fmla="*/ 281 w 342"/>
                <a:gd name="T21" fmla="*/ 262 h 262"/>
                <a:gd name="T22" fmla="*/ 64 w 342"/>
                <a:gd name="T23" fmla="*/ 14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2" h="262">
                  <a:moveTo>
                    <a:pt x="64" y="144"/>
                  </a:moveTo>
                  <a:cubicBezTo>
                    <a:pt x="34" y="146"/>
                    <a:pt x="0" y="108"/>
                    <a:pt x="64" y="45"/>
                  </a:cubicBezTo>
                  <a:cubicBezTo>
                    <a:pt x="67" y="43"/>
                    <a:pt x="85" y="53"/>
                    <a:pt x="85" y="53"/>
                  </a:cubicBezTo>
                  <a:cubicBezTo>
                    <a:pt x="96" y="4"/>
                    <a:pt x="113" y="1"/>
                    <a:pt x="119" y="0"/>
                  </a:cubicBezTo>
                  <a:cubicBezTo>
                    <a:pt x="125" y="0"/>
                    <a:pt x="175" y="62"/>
                    <a:pt x="193" y="67"/>
                  </a:cubicBezTo>
                  <a:cubicBezTo>
                    <a:pt x="196" y="55"/>
                    <a:pt x="198" y="47"/>
                    <a:pt x="202" y="50"/>
                  </a:cubicBezTo>
                  <a:cubicBezTo>
                    <a:pt x="206" y="54"/>
                    <a:pt x="226" y="75"/>
                    <a:pt x="254" y="80"/>
                  </a:cubicBezTo>
                  <a:cubicBezTo>
                    <a:pt x="282" y="84"/>
                    <a:pt x="316" y="88"/>
                    <a:pt x="298" y="129"/>
                  </a:cubicBezTo>
                  <a:cubicBezTo>
                    <a:pt x="342" y="138"/>
                    <a:pt x="330" y="155"/>
                    <a:pt x="314" y="186"/>
                  </a:cubicBezTo>
                  <a:cubicBezTo>
                    <a:pt x="298" y="217"/>
                    <a:pt x="307" y="255"/>
                    <a:pt x="307" y="255"/>
                  </a:cubicBezTo>
                  <a:cubicBezTo>
                    <a:pt x="281" y="262"/>
                    <a:pt x="281" y="262"/>
                    <a:pt x="281" y="262"/>
                  </a:cubicBezTo>
                  <a:cubicBezTo>
                    <a:pt x="281" y="262"/>
                    <a:pt x="83" y="190"/>
                    <a:pt x="64" y="144"/>
                  </a:cubicBezTo>
                </a:path>
              </a:pathLst>
            </a:custGeom>
            <a:solidFill>
              <a:srgbClr val="754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25" name="iṩḻiḍe">
              <a:extLst>
                <a:ext uri="{FF2B5EF4-FFF2-40B4-BE49-F238E27FC236}">
                  <a16:creationId xmlns:a16="http://schemas.microsoft.com/office/drawing/2014/main" id="{4AF83565-2DDA-BA38-6697-6D8024F848B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 bwMode="auto">
            <a:xfrm>
              <a:off x="5851525" y="2368550"/>
              <a:ext cx="322263" cy="412750"/>
            </a:xfrm>
            <a:custGeom>
              <a:avLst/>
              <a:gdLst>
                <a:gd name="T0" fmla="*/ 21 w 116"/>
                <a:gd name="T1" fmla="*/ 6 h 149"/>
                <a:gd name="T2" fmla="*/ 22 w 116"/>
                <a:gd name="T3" fmla="*/ 78 h 149"/>
                <a:gd name="T4" fmla="*/ 0 w 116"/>
                <a:gd name="T5" fmla="*/ 91 h 149"/>
                <a:gd name="T6" fmla="*/ 116 w 116"/>
                <a:gd name="T7" fmla="*/ 83 h 149"/>
                <a:gd name="T8" fmla="*/ 107 w 116"/>
                <a:gd name="T9" fmla="*/ 84 h 149"/>
                <a:gd name="T10" fmla="*/ 108 w 116"/>
                <a:gd name="T11" fmla="*/ 80 h 149"/>
                <a:gd name="T12" fmla="*/ 102 w 116"/>
                <a:gd name="T13" fmla="*/ 0 h 149"/>
                <a:gd name="T14" fmla="*/ 21 w 116"/>
                <a:gd name="T15" fmla="*/ 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" h="149">
                  <a:moveTo>
                    <a:pt x="21" y="6"/>
                  </a:moveTo>
                  <a:cubicBezTo>
                    <a:pt x="23" y="28"/>
                    <a:pt x="32" y="68"/>
                    <a:pt x="22" y="78"/>
                  </a:cubicBezTo>
                  <a:cubicBezTo>
                    <a:pt x="12" y="89"/>
                    <a:pt x="0" y="91"/>
                    <a:pt x="0" y="91"/>
                  </a:cubicBezTo>
                  <a:cubicBezTo>
                    <a:pt x="33" y="140"/>
                    <a:pt x="54" y="149"/>
                    <a:pt x="116" y="83"/>
                  </a:cubicBezTo>
                  <a:cubicBezTo>
                    <a:pt x="110" y="82"/>
                    <a:pt x="108" y="83"/>
                    <a:pt x="107" y="84"/>
                  </a:cubicBezTo>
                  <a:cubicBezTo>
                    <a:pt x="105" y="85"/>
                    <a:pt x="109" y="86"/>
                    <a:pt x="108" y="80"/>
                  </a:cubicBezTo>
                  <a:cubicBezTo>
                    <a:pt x="107" y="71"/>
                    <a:pt x="102" y="0"/>
                    <a:pt x="102" y="0"/>
                  </a:cubicBezTo>
                  <a:cubicBezTo>
                    <a:pt x="21" y="6"/>
                    <a:pt x="21" y="6"/>
                    <a:pt x="21" y="6"/>
                  </a:cubicBezTo>
                </a:path>
              </a:pathLst>
            </a:custGeom>
            <a:solidFill>
              <a:srgbClr val="FF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26" name="ïṡļîḑè">
              <a:extLst>
                <a:ext uri="{FF2B5EF4-FFF2-40B4-BE49-F238E27FC236}">
                  <a16:creationId xmlns:a16="http://schemas.microsoft.com/office/drawing/2014/main" id="{103068AA-7701-8A5F-F6E7-593312474E5A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 bwMode="auto">
            <a:xfrm>
              <a:off x="5918200" y="2424113"/>
              <a:ext cx="228600" cy="125413"/>
            </a:xfrm>
            <a:custGeom>
              <a:avLst/>
              <a:gdLst>
                <a:gd name="T0" fmla="*/ 0 w 82"/>
                <a:gd name="T1" fmla="*/ 7 h 45"/>
                <a:gd name="T2" fmla="*/ 2 w 82"/>
                <a:gd name="T3" fmla="*/ 45 h 45"/>
                <a:gd name="T4" fmla="*/ 2 w 82"/>
                <a:gd name="T5" fmla="*/ 45 h 45"/>
                <a:gd name="T6" fmla="*/ 0 w 82"/>
                <a:gd name="T7" fmla="*/ 7 h 45"/>
                <a:gd name="T8" fmla="*/ 0 w 82"/>
                <a:gd name="T9" fmla="*/ 7 h 45"/>
                <a:gd name="T10" fmla="*/ 79 w 82"/>
                <a:gd name="T11" fmla="*/ 0 h 45"/>
                <a:gd name="T12" fmla="*/ 79 w 82"/>
                <a:gd name="T13" fmla="*/ 0 h 45"/>
                <a:gd name="T14" fmla="*/ 82 w 82"/>
                <a:gd name="T15" fmla="*/ 37 h 45"/>
                <a:gd name="T16" fmla="*/ 82 w 82"/>
                <a:gd name="T17" fmla="*/ 37 h 45"/>
                <a:gd name="T18" fmla="*/ 79 w 82"/>
                <a:gd name="T1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45">
                  <a:moveTo>
                    <a:pt x="0" y="7"/>
                  </a:moveTo>
                  <a:cubicBezTo>
                    <a:pt x="2" y="20"/>
                    <a:pt x="3" y="34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3" y="34"/>
                    <a:pt x="2" y="20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79" y="0"/>
                  </a:moveTo>
                  <a:cubicBezTo>
                    <a:pt x="79" y="0"/>
                    <a:pt x="79" y="0"/>
                    <a:pt x="79" y="0"/>
                  </a:cubicBezTo>
                  <a:cubicBezTo>
                    <a:pt x="80" y="11"/>
                    <a:pt x="81" y="25"/>
                    <a:pt x="82" y="37"/>
                  </a:cubicBezTo>
                  <a:cubicBezTo>
                    <a:pt x="82" y="37"/>
                    <a:pt x="82" y="37"/>
                    <a:pt x="82" y="37"/>
                  </a:cubicBezTo>
                  <a:cubicBezTo>
                    <a:pt x="81" y="25"/>
                    <a:pt x="80" y="11"/>
                    <a:pt x="79" y="0"/>
                  </a:cubicBezTo>
                </a:path>
              </a:pathLst>
            </a:custGeom>
            <a:solidFill>
              <a:srgbClr val="DBCD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27" name="íṧ1íḓé">
              <a:extLst>
                <a:ext uri="{FF2B5EF4-FFF2-40B4-BE49-F238E27FC236}">
                  <a16:creationId xmlns:a16="http://schemas.microsoft.com/office/drawing/2014/main" id="{A8990BE5-3175-920E-219E-A889C704593D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 bwMode="auto">
            <a:xfrm>
              <a:off x="5918200" y="2424113"/>
              <a:ext cx="228600" cy="127000"/>
            </a:xfrm>
            <a:custGeom>
              <a:avLst/>
              <a:gdLst>
                <a:gd name="T0" fmla="*/ 79 w 82"/>
                <a:gd name="T1" fmla="*/ 0 h 46"/>
                <a:gd name="T2" fmla="*/ 23 w 82"/>
                <a:gd name="T3" fmla="*/ 8 h 46"/>
                <a:gd name="T4" fmla="*/ 0 w 82"/>
                <a:gd name="T5" fmla="*/ 7 h 46"/>
                <a:gd name="T6" fmla="*/ 2 w 82"/>
                <a:gd name="T7" fmla="*/ 45 h 46"/>
                <a:gd name="T8" fmla="*/ 23 w 82"/>
                <a:gd name="T9" fmla="*/ 46 h 46"/>
                <a:gd name="T10" fmla="*/ 82 w 82"/>
                <a:gd name="T11" fmla="*/ 37 h 46"/>
                <a:gd name="T12" fmla="*/ 79 w 82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46">
                  <a:moveTo>
                    <a:pt x="79" y="0"/>
                  </a:moveTo>
                  <a:cubicBezTo>
                    <a:pt x="60" y="6"/>
                    <a:pt x="41" y="8"/>
                    <a:pt x="23" y="8"/>
                  </a:cubicBezTo>
                  <a:cubicBezTo>
                    <a:pt x="15" y="8"/>
                    <a:pt x="7" y="7"/>
                    <a:pt x="0" y="7"/>
                  </a:cubicBezTo>
                  <a:cubicBezTo>
                    <a:pt x="2" y="20"/>
                    <a:pt x="3" y="34"/>
                    <a:pt x="2" y="45"/>
                  </a:cubicBezTo>
                  <a:cubicBezTo>
                    <a:pt x="9" y="45"/>
                    <a:pt x="16" y="46"/>
                    <a:pt x="23" y="46"/>
                  </a:cubicBezTo>
                  <a:cubicBezTo>
                    <a:pt x="42" y="46"/>
                    <a:pt x="62" y="43"/>
                    <a:pt x="82" y="37"/>
                  </a:cubicBezTo>
                  <a:cubicBezTo>
                    <a:pt x="81" y="25"/>
                    <a:pt x="80" y="11"/>
                    <a:pt x="79" y="0"/>
                  </a:cubicBezTo>
                </a:path>
              </a:pathLst>
            </a:custGeom>
            <a:solidFill>
              <a:srgbClr val="DBB6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28" name="iŝ1îďe">
              <a:extLst>
                <a:ext uri="{FF2B5EF4-FFF2-40B4-BE49-F238E27FC236}">
                  <a16:creationId xmlns:a16="http://schemas.microsoft.com/office/drawing/2014/main" id="{0D0E4794-9146-04B4-A28B-0C50DC3A316C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 bwMode="auto">
            <a:xfrm>
              <a:off x="5903913" y="2706688"/>
              <a:ext cx="120650" cy="119063"/>
            </a:xfrm>
            <a:custGeom>
              <a:avLst/>
              <a:gdLst>
                <a:gd name="T0" fmla="*/ 0 w 43"/>
                <a:gd name="T1" fmla="*/ 13 h 43"/>
                <a:gd name="T2" fmla="*/ 12 w 43"/>
                <a:gd name="T3" fmla="*/ 41 h 43"/>
                <a:gd name="T4" fmla="*/ 20 w 43"/>
                <a:gd name="T5" fmla="*/ 43 h 43"/>
                <a:gd name="T6" fmla="*/ 43 w 43"/>
                <a:gd name="T7" fmla="*/ 18 h 43"/>
                <a:gd name="T8" fmla="*/ 24 w 43"/>
                <a:gd name="T9" fmla="*/ 0 h 43"/>
                <a:gd name="T10" fmla="*/ 0 w 43"/>
                <a:gd name="T11" fmla="*/ 1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43">
                  <a:moveTo>
                    <a:pt x="0" y="13"/>
                  </a:moveTo>
                  <a:cubicBezTo>
                    <a:pt x="5" y="30"/>
                    <a:pt x="12" y="41"/>
                    <a:pt x="12" y="41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24" y="0"/>
                    <a:pt x="24" y="0"/>
                    <a:pt x="24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7A59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29" name="ïṥļîḑé">
              <a:extLst>
                <a:ext uri="{FF2B5EF4-FFF2-40B4-BE49-F238E27FC236}">
                  <a16:creationId xmlns:a16="http://schemas.microsoft.com/office/drawing/2014/main" id="{C69456FF-482C-31D1-23FD-F40937892237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 bwMode="auto">
            <a:xfrm>
              <a:off x="5822950" y="2806700"/>
              <a:ext cx="168275" cy="1030288"/>
            </a:xfrm>
            <a:custGeom>
              <a:avLst/>
              <a:gdLst>
                <a:gd name="T0" fmla="*/ 39 w 60"/>
                <a:gd name="T1" fmla="*/ 0 h 372"/>
                <a:gd name="T2" fmla="*/ 1 w 60"/>
                <a:gd name="T3" fmla="*/ 310 h 372"/>
                <a:gd name="T4" fmla="*/ 24 w 60"/>
                <a:gd name="T5" fmla="*/ 372 h 372"/>
                <a:gd name="T6" fmla="*/ 58 w 60"/>
                <a:gd name="T7" fmla="*/ 317 h 372"/>
                <a:gd name="T8" fmla="*/ 54 w 60"/>
                <a:gd name="T9" fmla="*/ 2 h 372"/>
                <a:gd name="T10" fmla="*/ 39 w 60"/>
                <a:gd name="T11" fmla="*/ 0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72">
                  <a:moveTo>
                    <a:pt x="39" y="0"/>
                  </a:moveTo>
                  <a:cubicBezTo>
                    <a:pt x="27" y="31"/>
                    <a:pt x="0" y="286"/>
                    <a:pt x="1" y="310"/>
                  </a:cubicBezTo>
                  <a:cubicBezTo>
                    <a:pt x="2" y="335"/>
                    <a:pt x="22" y="372"/>
                    <a:pt x="24" y="372"/>
                  </a:cubicBezTo>
                  <a:cubicBezTo>
                    <a:pt x="32" y="367"/>
                    <a:pt x="57" y="331"/>
                    <a:pt x="58" y="317"/>
                  </a:cubicBezTo>
                  <a:cubicBezTo>
                    <a:pt x="60" y="302"/>
                    <a:pt x="51" y="26"/>
                    <a:pt x="54" y="2"/>
                  </a:cubicBezTo>
                  <a:cubicBezTo>
                    <a:pt x="53" y="0"/>
                    <a:pt x="39" y="0"/>
                    <a:pt x="39" y="0"/>
                  </a:cubicBezTo>
                  <a:close/>
                </a:path>
              </a:pathLst>
            </a:custGeom>
            <a:solidFill>
              <a:srgbClr val="9169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30" name="ïslide">
              <a:extLst>
                <a:ext uri="{FF2B5EF4-FFF2-40B4-BE49-F238E27FC236}">
                  <a16:creationId xmlns:a16="http://schemas.microsoft.com/office/drawing/2014/main" id="{6E044188-2C8E-7BFF-B471-C2B8FEBDB5F5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 bwMode="auto">
            <a:xfrm>
              <a:off x="5832475" y="2562225"/>
              <a:ext cx="360363" cy="247650"/>
            </a:xfrm>
            <a:custGeom>
              <a:avLst/>
              <a:gdLst>
                <a:gd name="T0" fmla="*/ 32 w 130"/>
                <a:gd name="T1" fmla="*/ 2 h 89"/>
                <a:gd name="T2" fmla="*/ 0 w 130"/>
                <a:gd name="T3" fmla="*/ 22 h 89"/>
                <a:gd name="T4" fmla="*/ 17 w 130"/>
                <a:gd name="T5" fmla="*/ 84 h 89"/>
                <a:gd name="T6" fmla="*/ 50 w 130"/>
                <a:gd name="T7" fmla="*/ 52 h 89"/>
                <a:gd name="T8" fmla="*/ 73 w 130"/>
                <a:gd name="T9" fmla="*/ 89 h 89"/>
                <a:gd name="T10" fmla="*/ 130 w 130"/>
                <a:gd name="T11" fmla="*/ 14 h 89"/>
                <a:gd name="T12" fmla="*/ 114 w 130"/>
                <a:gd name="T13" fmla="*/ 0 h 89"/>
                <a:gd name="T14" fmla="*/ 51 w 130"/>
                <a:gd name="T15" fmla="*/ 48 h 89"/>
                <a:gd name="T16" fmla="*/ 32 w 130"/>
                <a:gd name="T17" fmla="*/ 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89">
                  <a:moveTo>
                    <a:pt x="32" y="2"/>
                  </a:moveTo>
                  <a:cubicBezTo>
                    <a:pt x="18" y="12"/>
                    <a:pt x="0" y="22"/>
                    <a:pt x="0" y="22"/>
                  </a:cubicBezTo>
                  <a:cubicBezTo>
                    <a:pt x="4" y="52"/>
                    <a:pt x="10" y="74"/>
                    <a:pt x="17" y="84"/>
                  </a:cubicBezTo>
                  <a:cubicBezTo>
                    <a:pt x="31" y="65"/>
                    <a:pt x="50" y="52"/>
                    <a:pt x="50" y="52"/>
                  </a:cubicBezTo>
                  <a:cubicBezTo>
                    <a:pt x="59" y="69"/>
                    <a:pt x="73" y="89"/>
                    <a:pt x="73" y="89"/>
                  </a:cubicBezTo>
                  <a:cubicBezTo>
                    <a:pt x="91" y="82"/>
                    <a:pt x="128" y="44"/>
                    <a:pt x="130" y="14"/>
                  </a:cubicBezTo>
                  <a:cubicBezTo>
                    <a:pt x="125" y="9"/>
                    <a:pt x="114" y="0"/>
                    <a:pt x="114" y="0"/>
                  </a:cubicBezTo>
                  <a:cubicBezTo>
                    <a:pt x="106" y="13"/>
                    <a:pt x="57" y="47"/>
                    <a:pt x="51" y="48"/>
                  </a:cubicBezTo>
                  <a:cubicBezTo>
                    <a:pt x="36" y="43"/>
                    <a:pt x="32" y="2"/>
                    <a:pt x="32" y="2"/>
                  </a:cubicBezTo>
                  <a:close/>
                </a:path>
              </a:pathLst>
            </a:custGeom>
            <a:solidFill>
              <a:srgbClr val="ADDB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31" name="iŝlîďê">
              <a:extLst>
                <a:ext uri="{FF2B5EF4-FFF2-40B4-BE49-F238E27FC236}">
                  <a16:creationId xmlns:a16="http://schemas.microsoft.com/office/drawing/2014/main" id="{C94123CE-016A-3F5C-089C-30F271FA84D1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 bwMode="auto">
            <a:xfrm>
              <a:off x="5718175" y="2613025"/>
              <a:ext cx="133350" cy="814388"/>
            </a:xfrm>
            <a:custGeom>
              <a:avLst/>
              <a:gdLst>
                <a:gd name="T0" fmla="*/ 48 w 48"/>
                <a:gd name="T1" fmla="*/ 0 h 294"/>
                <a:gd name="T2" fmla="*/ 15 w 48"/>
                <a:gd name="T3" fmla="*/ 7 h 294"/>
                <a:gd name="T4" fmla="*/ 1 w 48"/>
                <a:gd name="T5" fmla="*/ 105 h 294"/>
                <a:gd name="T6" fmla="*/ 18 w 48"/>
                <a:gd name="T7" fmla="*/ 100 h 294"/>
                <a:gd name="T8" fmla="*/ 3 w 48"/>
                <a:gd name="T9" fmla="*/ 119 h 294"/>
                <a:gd name="T10" fmla="*/ 23 w 48"/>
                <a:gd name="T11" fmla="*/ 294 h 294"/>
                <a:gd name="T12" fmla="*/ 48 w 48"/>
                <a:gd name="T13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94">
                  <a:moveTo>
                    <a:pt x="48" y="0"/>
                  </a:moveTo>
                  <a:cubicBezTo>
                    <a:pt x="39" y="2"/>
                    <a:pt x="20" y="4"/>
                    <a:pt x="15" y="7"/>
                  </a:cubicBezTo>
                  <a:cubicBezTo>
                    <a:pt x="6" y="35"/>
                    <a:pt x="1" y="105"/>
                    <a:pt x="1" y="105"/>
                  </a:cubicBezTo>
                  <a:cubicBezTo>
                    <a:pt x="18" y="100"/>
                    <a:pt x="18" y="100"/>
                    <a:pt x="18" y="100"/>
                  </a:cubicBezTo>
                  <a:cubicBezTo>
                    <a:pt x="7" y="112"/>
                    <a:pt x="3" y="119"/>
                    <a:pt x="3" y="119"/>
                  </a:cubicBezTo>
                  <a:cubicBezTo>
                    <a:pt x="3" y="119"/>
                    <a:pt x="0" y="252"/>
                    <a:pt x="23" y="294"/>
                  </a:cubicBezTo>
                  <a:cubicBezTo>
                    <a:pt x="27" y="228"/>
                    <a:pt x="33" y="67"/>
                    <a:pt x="48" y="0"/>
                  </a:cubicBez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32" name="iṧliḑè">
              <a:extLst>
                <a:ext uri="{FF2B5EF4-FFF2-40B4-BE49-F238E27FC236}">
                  <a16:creationId xmlns:a16="http://schemas.microsoft.com/office/drawing/2014/main" id="{C59DD9D1-8205-CA31-F266-377D19D61CDB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 bwMode="auto">
            <a:xfrm>
              <a:off x="6450013" y="3409950"/>
              <a:ext cx="130175" cy="158750"/>
            </a:xfrm>
            <a:custGeom>
              <a:avLst/>
              <a:gdLst>
                <a:gd name="T0" fmla="*/ 5 w 47"/>
                <a:gd name="T1" fmla="*/ 2 h 57"/>
                <a:gd name="T2" fmla="*/ 39 w 47"/>
                <a:gd name="T3" fmla="*/ 57 h 57"/>
                <a:gd name="T4" fmla="*/ 5 w 47"/>
                <a:gd name="T5" fmla="*/ 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57">
                  <a:moveTo>
                    <a:pt x="5" y="2"/>
                  </a:moveTo>
                  <a:cubicBezTo>
                    <a:pt x="0" y="4"/>
                    <a:pt x="26" y="57"/>
                    <a:pt x="39" y="57"/>
                  </a:cubicBezTo>
                  <a:cubicBezTo>
                    <a:pt x="47" y="33"/>
                    <a:pt x="36" y="0"/>
                    <a:pt x="5" y="2"/>
                  </a:cubicBezTo>
                </a:path>
              </a:pathLst>
            </a:custGeom>
            <a:solidFill>
              <a:srgbClr val="9EA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33" name="isļiḍé">
              <a:extLst>
                <a:ext uri="{FF2B5EF4-FFF2-40B4-BE49-F238E27FC236}">
                  <a16:creationId xmlns:a16="http://schemas.microsoft.com/office/drawing/2014/main" id="{91183BE9-BB8D-8AF2-94D5-566046CFBEB4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 bwMode="auto">
            <a:xfrm>
              <a:off x="6407150" y="3405188"/>
              <a:ext cx="153988" cy="157163"/>
            </a:xfrm>
            <a:custGeom>
              <a:avLst/>
              <a:gdLst>
                <a:gd name="T0" fmla="*/ 69 w 97"/>
                <a:gd name="T1" fmla="*/ 0 h 99"/>
                <a:gd name="T2" fmla="*/ 0 w 97"/>
                <a:gd name="T3" fmla="*/ 28 h 99"/>
                <a:gd name="T4" fmla="*/ 51 w 97"/>
                <a:gd name="T5" fmla="*/ 99 h 99"/>
                <a:gd name="T6" fmla="*/ 97 w 97"/>
                <a:gd name="T7" fmla="*/ 75 h 99"/>
                <a:gd name="T8" fmla="*/ 69 w 97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9">
                  <a:moveTo>
                    <a:pt x="69" y="0"/>
                  </a:moveTo>
                  <a:lnTo>
                    <a:pt x="0" y="28"/>
                  </a:lnTo>
                  <a:lnTo>
                    <a:pt x="51" y="99"/>
                  </a:lnTo>
                  <a:lnTo>
                    <a:pt x="97" y="75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34" name="ïṡļïdê">
              <a:extLst>
                <a:ext uri="{FF2B5EF4-FFF2-40B4-BE49-F238E27FC236}">
                  <a16:creationId xmlns:a16="http://schemas.microsoft.com/office/drawing/2014/main" id="{F065FC7E-7881-448D-3995-EAD023D4BE51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 bwMode="auto">
            <a:xfrm>
              <a:off x="6407150" y="3405188"/>
              <a:ext cx="153988" cy="157163"/>
            </a:xfrm>
            <a:custGeom>
              <a:avLst/>
              <a:gdLst>
                <a:gd name="T0" fmla="*/ 69 w 97"/>
                <a:gd name="T1" fmla="*/ 0 h 99"/>
                <a:gd name="T2" fmla="*/ 0 w 97"/>
                <a:gd name="T3" fmla="*/ 28 h 99"/>
                <a:gd name="T4" fmla="*/ 51 w 97"/>
                <a:gd name="T5" fmla="*/ 99 h 99"/>
                <a:gd name="T6" fmla="*/ 97 w 97"/>
                <a:gd name="T7" fmla="*/ 75 h 99"/>
                <a:gd name="T8" fmla="*/ 69 w 97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9">
                  <a:moveTo>
                    <a:pt x="69" y="0"/>
                  </a:moveTo>
                  <a:lnTo>
                    <a:pt x="0" y="28"/>
                  </a:lnTo>
                  <a:lnTo>
                    <a:pt x="51" y="99"/>
                  </a:lnTo>
                  <a:lnTo>
                    <a:pt x="97" y="75"/>
                  </a:lnTo>
                  <a:lnTo>
                    <a:pt x="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35" name="íśḷïḓé">
              <a:extLst>
                <a:ext uri="{FF2B5EF4-FFF2-40B4-BE49-F238E27FC236}">
                  <a16:creationId xmlns:a16="http://schemas.microsoft.com/office/drawing/2014/main" id="{4CEE3E48-1D13-8774-56A9-7233843A28B7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 bwMode="auto">
            <a:xfrm>
              <a:off x="6407150" y="3405188"/>
              <a:ext cx="153988" cy="157163"/>
            </a:xfrm>
            <a:custGeom>
              <a:avLst/>
              <a:gdLst>
                <a:gd name="T0" fmla="*/ 69 w 97"/>
                <a:gd name="T1" fmla="*/ 0 h 99"/>
                <a:gd name="T2" fmla="*/ 51 w 97"/>
                <a:gd name="T3" fmla="*/ 7 h 99"/>
                <a:gd name="T4" fmla="*/ 35 w 97"/>
                <a:gd name="T5" fmla="*/ 14 h 99"/>
                <a:gd name="T6" fmla="*/ 0 w 97"/>
                <a:gd name="T7" fmla="*/ 28 h 99"/>
                <a:gd name="T8" fmla="*/ 51 w 97"/>
                <a:gd name="T9" fmla="*/ 99 h 99"/>
                <a:gd name="T10" fmla="*/ 97 w 97"/>
                <a:gd name="T11" fmla="*/ 75 h 99"/>
                <a:gd name="T12" fmla="*/ 69 w 97"/>
                <a:gd name="T1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99">
                  <a:moveTo>
                    <a:pt x="69" y="0"/>
                  </a:moveTo>
                  <a:lnTo>
                    <a:pt x="51" y="7"/>
                  </a:lnTo>
                  <a:lnTo>
                    <a:pt x="35" y="14"/>
                  </a:lnTo>
                  <a:lnTo>
                    <a:pt x="0" y="28"/>
                  </a:lnTo>
                  <a:lnTo>
                    <a:pt x="51" y="99"/>
                  </a:lnTo>
                  <a:lnTo>
                    <a:pt x="97" y="75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DBB6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36" name="iśḷïḍe">
              <a:extLst>
                <a:ext uri="{FF2B5EF4-FFF2-40B4-BE49-F238E27FC236}">
                  <a16:creationId xmlns:a16="http://schemas.microsoft.com/office/drawing/2014/main" id="{3D8B7361-4D38-B559-2D8E-AF894A0821F3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 bwMode="auto">
            <a:xfrm>
              <a:off x="6407150" y="3405188"/>
              <a:ext cx="153988" cy="157163"/>
            </a:xfrm>
            <a:custGeom>
              <a:avLst/>
              <a:gdLst>
                <a:gd name="T0" fmla="*/ 69 w 97"/>
                <a:gd name="T1" fmla="*/ 0 h 99"/>
                <a:gd name="T2" fmla="*/ 51 w 97"/>
                <a:gd name="T3" fmla="*/ 7 h 99"/>
                <a:gd name="T4" fmla="*/ 35 w 97"/>
                <a:gd name="T5" fmla="*/ 14 h 99"/>
                <a:gd name="T6" fmla="*/ 0 w 97"/>
                <a:gd name="T7" fmla="*/ 28 h 99"/>
                <a:gd name="T8" fmla="*/ 51 w 97"/>
                <a:gd name="T9" fmla="*/ 99 h 99"/>
                <a:gd name="T10" fmla="*/ 97 w 97"/>
                <a:gd name="T11" fmla="*/ 75 h 99"/>
                <a:gd name="T12" fmla="*/ 69 w 97"/>
                <a:gd name="T1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99">
                  <a:moveTo>
                    <a:pt x="69" y="0"/>
                  </a:moveTo>
                  <a:lnTo>
                    <a:pt x="51" y="7"/>
                  </a:lnTo>
                  <a:lnTo>
                    <a:pt x="35" y="14"/>
                  </a:lnTo>
                  <a:lnTo>
                    <a:pt x="0" y="28"/>
                  </a:lnTo>
                  <a:lnTo>
                    <a:pt x="51" y="99"/>
                  </a:lnTo>
                  <a:lnTo>
                    <a:pt x="97" y="75"/>
                  </a:lnTo>
                  <a:lnTo>
                    <a:pt x="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37" name="íṣḻiḑe">
              <a:extLst>
                <a:ext uri="{FF2B5EF4-FFF2-40B4-BE49-F238E27FC236}">
                  <a16:creationId xmlns:a16="http://schemas.microsoft.com/office/drawing/2014/main" id="{1F35C78F-26CD-D74B-1174-A2CB4D3680F9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 bwMode="auto">
            <a:xfrm>
              <a:off x="5962650" y="2598738"/>
              <a:ext cx="987425" cy="2227263"/>
            </a:xfrm>
            <a:custGeom>
              <a:avLst/>
              <a:gdLst>
                <a:gd name="T0" fmla="*/ 80 w 355"/>
                <a:gd name="T1" fmla="*/ 0 h 804"/>
                <a:gd name="T2" fmla="*/ 150 w 355"/>
                <a:gd name="T3" fmla="*/ 11 h 804"/>
                <a:gd name="T4" fmla="*/ 346 w 355"/>
                <a:gd name="T5" fmla="*/ 239 h 804"/>
                <a:gd name="T6" fmla="*/ 214 w 355"/>
                <a:gd name="T7" fmla="*/ 350 h 804"/>
                <a:gd name="T8" fmla="*/ 180 w 355"/>
                <a:gd name="T9" fmla="*/ 295 h 804"/>
                <a:gd name="T10" fmla="*/ 246 w 355"/>
                <a:gd name="T11" fmla="*/ 205 h 804"/>
                <a:gd name="T12" fmla="*/ 153 w 355"/>
                <a:gd name="T13" fmla="*/ 136 h 804"/>
                <a:gd name="T14" fmla="*/ 201 w 355"/>
                <a:gd name="T15" fmla="*/ 539 h 804"/>
                <a:gd name="T16" fmla="*/ 275 w 355"/>
                <a:gd name="T17" fmla="*/ 768 h 804"/>
                <a:gd name="T18" fmla="*/ 138 w 355"/>
                <a:gd name="T19" fmla="*/ 792 h 804"/>
                <a:gd name="T20" fmla="*/ 80 w 355"/>
                <a:gd name="T21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5" h="804">
                  <a:moveTo>
                    <a:pt x="80" y="0"/>
                  </a:moveTo>
                  <a:cubicBezTo>
                    <a:pt x="101" y="4"/>
                    <a:pt x="134" y="2"/>
                    <a:pt x="150" y="11"/>
                  </a:cubicBezTo>
                  <a:cubicBezTo>
                    <a:pt x="166" y="20"/>
                    <a:pt x="355" y="160"/>
                    <a:pt x="346" y="239"/>
                  </a:cubicBezTo>
                  <a:cubicBezTo>
                    <a:pt x="341" y="286"/>
                    <a:pt x="237" y="350"/>
                    <a:pt x="214" y="350"/>
                  </a:cubicBezTo>
                  <a:cubicBezTo>
                    <a:pt x="206" y="304"/>
                    <a:pt x="180" y="295"/>
                    <a:pt x="180" y="295"/>
                  </a:cubicBezTo>
                  <a:cubicBezTo>
                    <a:pt x="214" y="276"/>
                    <a:pt x="253" y="216"/>
                    <a:pt x="246" y="205"/>
                  </a:cubicBezTo>
                  <a:cubicBezTo>
                    <a:pt x="219" y="160"/>
                    <a:pt x="153" y="136"/>
                    <a:pt x="153" y="136"/>
                  </a:cubicBezTo>
                  <a:cubicBezTo>
                    <a:pt x="134" y="246"/>
                    <a:pt x="157" y="396"/>
                    <a:pt x="201" y="539"/>
                  </a:cubicBezTo>
                  <a:cubicBezTo>
                    <a:pt x="245" y="682"/>
                    <a:pt x="275" y="768"/>
                    <a:pt x="275" y="768"/>
                  </a:cubicBezTo>
                  <a:cubicBezTo>
                    <a:pt x="215" y="804"/>
                    <a:pt x="138" y="792"/>
                    <a:pt x="138" y="792"/>
                  </a:cubicBezTo>
                  <a:cubicBezTo>
                    <a:pt x="100" y="706"/>
                    <a:pt x="0" y="316"/>
                    <a:pt x="80" y="0"/>
                  </a:cubicBezTo>
                  <a:close/>
                </a:path>
              </a:pathLst>
            </a:custGeom>
            <a:solidFill>
              <a:srgbClr val="DCD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38" name="ïŝḻiḍé">
              <a:extLst>
                <a:ext uri="{FF2B5EF4-FFF2-40B4-BE49-F238E27FC236}">
                  <a16:creationId xmlns:a16="http://schemas.microsoft.com/office/drawing/2014/main" id="{6562D8F6-CC7B-5858-50F5-6CB4FC4A4482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 bwMode="auto">
            <a:xfrm>
              <a:off x="6070600" y="2592388"/>
              <a:ext cx="203200" cy="1081088"/>
            </a:xfrm>
            <a:custGeom>
              <a:avLst/>
              <a:gdLst>
                <a:gd name="T0" fmla="*/ 73 w 73"/>
                <a:gd name="T1" fmla="*/ 6 h 390"/>
                <a:gd name="T2" fmla="*/ 50 w 73"/>
                <a:gd name="T3" fmla="*/ 105 h 390"/>
                <a:gd name="T4" fmla="*/ 33 w 73"/>
                <a:gd name="T5" fmla="*/ 103 h 390"/>
                <a:gd name="T6" fmla="*/ 44 w 73"/>
                <a:gd name="T7" fmla="*/ 120 h 390"/>
                <a:gd name="T8" fmla="*/ 3 w 73"/>
                <a:gd name="T9" fmla="*/ 390 h 390"/>
                <a:gd name="T10" fmla="*/ 41 w 73"/>
                <a:gd name="T11" fmla="*/ 2 h 390"/>
                <a:gd name="T12" fmla="*/ 73 w 73"/>
                <a:gd name="T13" fmla="*/ 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390">
                  <a:moveTo>
                    <a:pt x="73" y="6"/>
                  </a:moveTo>
                  <a:cubicBezTo>
                    <a:pt x="66" y="34"/>
                    <a:pt x="50" y="105"/>
                    <a:pt x="50" y="105"/>
                  </a:cubicBezTo>
                  <a:cubicBezTo>
                    <a:pt x="33" y="103"/>
                    <a:pt x="33" y="103"/>
                    <a:pt x="33" y="103"/>
                  </a:cubicBezTo>
                  <a:cubicBezTo>
                    <a:pt x="44" y="120"/>
                    <a:pt x="44" y="120"/>
                    <a:pt x="44" y="120"/>
                  </a:cubicBezTo>
                  <a:cubicBezTo>
                    <a:pt x="44" y="120"/>
                    <a:pt x="6" y="333"/>
                    <a:pt x="3" y="390"/>
                  </a:cubicBezTo>
                  <a:cubicBezTo>
                    <a:pt x="0" y="286"/>
                    <a:pt x="5" y="114"/>
                    <a:pt x="41" y="2"/>
                  </a:cubicBezTo>
                  <a:cubicBezTo>
                    <a:pt x="60" y="0"/>
                    <a:pt x="73" y="6"/>
                    <a:pt x="73" y="6"/>
                  </a:cubicBez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39" name="iŝḷîḋé">
              <a:extLst>
                <a:ext uri="{FF2B5EF4-FFF2-40B4-BE49-F238E27FC236}">
                  <a16:creationId xmlns:a16="http://schemas.microsoft.com/office/drawing/2014/main" id="{2EFB81D3-7B81-96BB-3B88-DE41A035124D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 bwMode="auto">
            <a:xfrm>
              <a:off x="5632450" y="1514475"/>
              <a:ext cx="647700" cy="1006475"/>
            </a:xfrm>
            <a:custGeom>
              <a:avLst/>
              <a:gdLst>
                <a:gd name="T0" fmla="*/ 53 w 233"/>
                <a:gd name="T1" fmla="*/ 30 h 363"/>
                <a:gd name="T2" fmla="*/ 10 w 233"/>
                <a:gd name="T3" fmla="*/ 122 h 363"/>
                <a:gd name="T4" fmla="*/ 25 w 233"/>
                <a:gd name="T5" fmla="*/ 303 h 363"/>
                <a:gd name="T6" fmla="*/ 224 w 233"/>
                <a:gd name="T7" fmla="*/ 310 h 363"/>
                <a:gd name="T8" fmla="*/ 215 w 233"/>
                <a:gd name="T9" fmla="*/ 65 h 363"/>
                <a:gd name="T10" fmla="*/ 53 w 233"/>
                <a:gd name="T11" fmla="*/ 3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363">
                  <a:moveTo>
                    <a:pt x="53" y="30"/>
                  </a:moveTo>
                  <a:cubicBezTo>
                    <a:pt x="11" y="54"/>
                    <a:pt x="0" y="60"/>
                    <a:pt x="10" y="122"/>
                  </a:cubicBezTo>
                  <a:cubicBezTo>
                    <a:pt x="21" y="185"/>
                    <a:pt x="30" y="252"/>
                    <a:pt x="25" y="303"/>
                  </a:cubicBezTo>
                  <a:cubicBezTo>
                    <a:pt x="27" y="321"/>
                    <a:pt x="133" y="363"/>
                    <a:pt x="224" y="310"/>
                  </a:cubicBezTo>
                  <a:cubicBezTo>
                    <a:pt x="232" y="228"/>
                    <a:pt x="233" y="116"/>
                    <a:pt x="215" y="65"/>
                  </a:cubicBezTo>
                  <a:cubicBezTo>
                    <a:pt x="196" y="14"/>
                    <a:pt x="119" y="0"/>
                    <a:pt x="53" y="30"/>
                  </a:cubicBezTo>
                </a:path>
              </a:pathLst>
            </a:custGeom>
            <a:solidFill>
              <a:srgbClr val="FF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40" name="î$ļidé">
              <a:extLst>
                <a:ext uri="{FF2B5EF4-FFF2-40B4-BE49-F238E27FC236}">
                  <a16:creationId xmlns:a16="http://schemas.microsoft.com/office/drawing/2014/main" id="{12BBEC10-9261-F948-370A-D1CE3B32AC49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 bwMode="auto">
            <a:xfrm>
              <a:off x="5700713" y="2265363"/>
              <a:ext cx="557213" cy="109538"/>
            </a:xfrm>
            <a:custGeom>
              <a:avLst/>
              <a:gdLst>
                <a:gd name="T0" fmla="*/ 200 w 200"/>
                <a:gd name="T1" fmla="*/ 22 h 39"/>
                <a:gd name="T2" fmla="*/ 199 w 200"/>
                <a:gd name="T3" fmla="*/ 39 h 39"/>
                <a:gd name="T4" fmla="*/ 200 w 200"/>
                <a:gd name="T5" fmla="*/ 22 h 39"/>
                <a:gd name="T6" fmla="*/ 2 w 200"/>
                <a:gd name="T7" fmla="*/ 0 h 39"/>
                <a:gd name="T8" fmla="*/ 0 w 200"/>
                <a:gd name="T9" fmla="*/ 32 h 39"/>
                <a:gd name="T10" fmla="*/ 0 w 200"/>
                <a:gd name="T11" fmla="*/ 32 h 39"/>
                <a:gd name="T12" fmla="*/ 2 w 200"/>
                <a:gd name="T13" fmla="*/ 1 h 39"/>
                <a:gd name="T14" fmla="*/ 2 w 200"/>
                <a:gd name="T1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0" h="39">
                  <a:moveTo>
                    <a:pt x="200" y="22"/>
                  </a:moveTo>
                  <a:cubicBezTo>
                    <a:pt x="200" y="28"/>
                    <a:pt x="199" y="34"/>
                    <a:pt x="199" y="39"/>
                  </a:cubicBezTo>
                  <a:cubicBezTo>
                    <a:pt x="199" y="34"/>
                    <a:pt x="200" y="28"/>
                    <a:pt x="200" y="22"/>
                  </a:cubicBezTo>
                  <a:moveTo>
                    <a:pt x="2" y="0"/>
                  </a:moveTo>
                  <a:cubicBezTo>
                    <a:pt x="2" y="12"/>
                    <a:pt x="1" y="2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22"/>
                    <a:pt x="2" y="12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solidFill>
              <a:srgbClr val="CBBE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41" name="íś1îḋè">
              <a:extLst>
                <a:ext uri="{FF2B5EF4-FFF2-40B4-BE49-F238E27FC236}">
                  <a16:creationId xmlns:a16="http://schemas.microsoft.com/office/drawing/2014/main" id="{FCE1D4B4-4ABA-7E64-34B9-5FAAFFF72289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 bwMode="auto">
            <a:xfrm>
              <a:off x="5700713" y="2003425"/>
              <a:ext cx="568325" cy="442913"/>
            </a:xfrm>
            <a:custGeom>
              <a:avLst/>
              <a:gdLst>
                <a:gd name="T0" fmla="*/ 191 w 204"/>
                <a:gd name="T1" fmla="*/ 0 h 160"/>
                <a:gd name="T2" fmla="*/ 187 w 204"/>
                <a:gd name="T3" fmla="*/ 1 h 160"/>
                <a:gd name="T4" fmla="*/ 188 w 204"/>
                <a:gd name="T5" fmla="*/ 51 h 160"/>
                <a:gd name="T6" fmla="*/ 147 w 204"/>
                <a:gd name="T7" fmla="*/ 86 h 160"/>
                <a:gd name="T8" fmla="*/ 147 w 204"/>
                <a:gd name="T9" fmla="*/ 86 h 160"/>
                <a:gd name="T10" fmla="*/ 140 w 204"/>
                <a:gd name="T11" fmla="*/ 62 h 160"/>
                <a:gd name="T12" fmla="*/ 139 w 204"/>
                <a:gd name="T13" fmla="*/ 63 h 160"/>
                <a:gd name="T14" fmla="*/ 57 w 204"/>
                <a:gd name="T15" fmla="*/ 91 h 160"/>
                <a:gd name="T16" fmla="*/ 40 w 204"/>
                <a:gd name="T17" fmla="*/ 90 h 160"/>
                <a:gd name="T18" fmla="*/ 30 w 204"/>
                <a:gd name="T19" fmla="*/ 89 h 160"/>
                <a:gd name="T20" fmla="*/ 29 w 204"/>
                <a:gd name="T21" fmla="*/ 89 h 160"/>
                <a:gd name="T22" fmla="*/ 28 w 204"/>
                <a:gd name="T23" fmla="*/ 116 h 160"/>
                <a:gd name="T24" fmla="*/ 27 w 204"/>
                <a:gd name="T25" fmla="*/ 116 h 160"/>
                <a:gd name="T26" fmla="*/ 2 w 204"/>
                <a:gd name="T27" fmla="*/ 96 h 160"/>
                <a:gd name="T28" fmla="*/ 0 w 204"/>
                <a:gd name="T29" fmla="*/ 127 h 160"/>
                <a:gd name="T30" fmla="*/ 101 w 204"/>
                <a:gd name="T31" fmla="*/ 160 h 160"/>
                <a:gd name="T32" fmla="*/ 199 w 204"/>
                <a:gd name="T33" fmla="*/ 134 h 160"/>
                <a:gd name="T34" fmla="*/ 199 w 204"/>
                <a:gd name="T35" fmla="*/ 134 h 160"/>
                <a:gd name="T36" fmla="*/ 200 w 204"/>
                <a:gd name="T37" fmla="*/ 117 h 160"/>
                <a:gd name="T38" fmla="*/ 204 w 204"/>
                <a:gd name="T39" fmla="*/ 49 h 160"/>
                <a:gd name="T40" fmla="*/ 198 w 204"/>
                <a:gd name="T41" fmla="*/ 4 h 160"/>
                <a:gd name="T42" fmla="*/ 191 w 204"/>
                <a:gd name="T43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4" h="160">
                  <a:moveTo>
                    <a:pt x="191" y="0"/>
                  </a:moveTo>
                  <a:cubicBezTo>
                    <a:pt x="189" y="0"/>
                    <a:pt x="188" y="0"/>
                    <a:pt x="187" y="1"/>
                  </a:cubicBezTo>
                  <a:cubicBezTo>
                    <a:pt x="180" y="13"/>
                    <a:pt x="190" y="42"/>
                    <a:pt x="188" y="51"/>
                  </a:cubicBezTo>
                  <a:cubicBezTo>
                    <a:pt x="186" y="61"/>
                    <a:pt x="152" y="86"/>
                    <a:pt x="147" y="86"/>
                  </a:cubicBezTo>
                  <a:cubicBezTo>
                    <a:pt x="147" y="86"/>
                    <a:pt x="147" y="86"/>
                    <a:pt x="147" y="86"/>
                  </a:cubicBezTo>
                  <a:cubicBezTo>
                    <a:pt x="142" y="86"/>
                    <a:pt x="147" y="62"/>
                    <a:pt x="140" y="62"/>
                  </a:cubicBezTo>
                  <a:cubicBezTo>
                    <a:pt x="140" y="62"/>
                    <a:pt x="139" y="62"/>
                    <a:pt x="139" y="63"/>
                  </a:cubicBezTo>
                  <a:cubicBezTo>
                    <a:pt x="103" y="86"/>
                    <a:pt x="76" y="91"/>
                    <a:pt x="57" y="91"/>
                  </a:cubicBezTo>
                  <a:cubicBezTo>
                    <a:pt x="50" y="91"/>
                    <a:pt x="44" y="91"/>
                    <a:pt x="40" y="90"/>
                  </a:cubicBezTo>
                  <a:cubicBezTo>
                    <a:pt x="35" y="89"/>
                    <a:pt x="32" y="89"/>
                    <a:pt x="30" y="89"/>
                  </a:cubicBezTo>
                  <a:cubicBezTo>
                    <a:pt x="30" y="89"/>
                    <a:pt x="29" y="89"/>
                    <a:pt x="29" y="89"/>
                  </a:cubicBezTo>
                  <a:cubicBezTo>
                    <a:pt x="22" y="90"/>
                    <a:pt x="32" y="113"/>
                    <a:pt x="28" y="116"/>
                  </a:cubicBezTo>
                  <a:cubicBezTo>
                    <a:pt x="27" y="116"/>
                    <a:pt x="27" y="116"/>
                    <a:pt x="27" y="116"/>
                  </a:cubicBezTo>
                  <a:cubicBezTo>
                    <a:pt x="23" y="116"/>
                    <a:pt x="12" y="107"/>
                    <a:pt x="2" y="96"/>
                  </a:cubicBezTo>
                  <a:cubicBezTo>
                    <a:pt x="2" y="107"/>
                    <a:pt x="1" y="117"/>
                    <a:pt x="0" y="127"/>
                  </a:cubicBezTo>
                  <a:cubicBezTo>
                    <a:pt x="1" y="139"/>
                    <a:pt x="45" y="160"/>
                    <a:pt x="101" y="160"/>
                  </a:cubicBezTo>
                  <a:cubicBezTo>
                    <a:pt x="132" y="160"/>
                    <a:pt x="166" y="153"/>
                    <a:pt x="199" y="134"/>
                  </a:cubicBezTo>
                  <a:cubicBezTo>
                    <a:pt x="199" y="134"/>
                    <a:pt x="199" y="134"/>
                    <a:pt x="199" y="134"/>
                  </a:cubicBezTo>
                  <a:cubicBezTo>
                    <a:pt x="199" y="129"/>
                    <a:pt x="200" y="123"/>
                    <a:pt x="200" y="117"/>
                  </a:cubicBezTo>
                  <a:cubicBezTo>
                    <a:pt x="202" y="95"/>
                    <a:pt x="204" y="72"/>
                    <a:pt x="204" y="49"/>
                  </a:cubicBezTo>
                  <a:cubicBezTo>
                    <a:pt x="201" y="31"/>
                    <a:pt x="199" y="14"/>
                    <a:pt x="198" y="4"/>
                  </a:cubicBezTo>
                  <a:cubicBezTo>
                    <a:pt x="198" y="3"/>
                    <a:pt x="195" y="0"/>
                    <a:pt x="191" y="0"/>
                  </a:cubicBezTo>
                </a:path>
              </a:pathLst>
            </a:custGeom>
            <a:solidFill>
              <a:srgbClr val="CBA3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42" name="î$ḷîḓê">
              <a:extLst>
                <a:ext uri="{FF2B5EF4-FFF2-40B4-BE49-F238E27FC236}">
                  <a16:creationId xmlns:a16="http://schemas.microsoft.com/office/drawing/2014/main" id="{4EB7913D-A4A7-0D0C-1A92-98DA4914D220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 bwMode="auto">
            <a:xfrm>
              <a:off x="5889625" y="3200400"/>
              <a:ext cx="203200" cy="160338"/>
            </a:xfrm>
            <a:custGeom>
              <a:avLst/>
              <a:gdLst>
                <a:gd name="T0" fmla="*/ 73 w 73"/>
                <a:gd name="T1" fmla="*/ 29 h 58"/>
                <a:gd name="T2" fmla="*/ 71 w 73"/>
                <a:gd name="T3" fmla="*/ 34 h 58"/>
                <a:gd name="T4" fmla="*/ 18 w 73"/>
                <a:gd name="T5" fmla="*/ 57 h 58"/>
                <a:gd name="T6" fmla="*/ 13 w 73"/>
                <a:gd name="T7" fmla="*/ 55 h 58"/>
                <a:gd name="T8" fmla="*/ 1 w 73"/>
                <a:gd name="T9" fmla="*/ 29 h 58"/>
                <a:gd name="T10" fmla="*/ 3 w 73"/>
                <a:gd name="T11" fmla="*/ 24 h 58"/>
                <a:gd name="T12" fmla="*/ 56 w 73"/>
                <a:gd name="T13" fmla="*/ 1 h 58"/>
                <a:gd name="T14" fmla="*/ 61 w 73"/>
                <a:gd name="T15" fmla="*/ 3 h 58"/>
                <a:gd name="T16" fmla="*/ 73 w 73"/>
                <a:gd name="T17" fmla="*/ 2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57">
                  <a:moveTo>
                    <a:pt x="73" y="29"/>
                  </a:moveTo>
                  <a:cubicBezTo>
                    <a:pt x="73" y="31"/>
                    <a:pt x="73" y="33"/>
                    <a:pt x="71" y="34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6" y="58"/>
                    <a:pt x="13" y="57"/>
                    <a:pt x="13" y="55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27"/>
                    <a:pt x="1" y="25"/>
                    <a:pt x="3" y="24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8" y="0"/>
                    <a:pt x="60" y="1"/>
                    <a:pt x="61" y="3"/>
                  </a:cubicBezTo>
                  <a:lnTo>
                    <a:pt x="73" y="29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43" name="ïşḻîďè">
              <a:extLst>
                <a:ext uri="{FF2B5EF4-FFF2-40B4-BE49-F238E27FC236}">
                  <a16:creationId xmlns:a16="http://schemas.microsoft.com/office/drawing/2014/main" id="{772D8D5E-8848-5DB4-A20E-9D04D7E07866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 bwMode="auto">
            <a:xfrm>
              <a:off x="5740400" y="3167063"/>
              <a:ext cx="803275" cy="908050"/>
            </a:xfrm>
            <a:custGeom>
              <a:avLst/>
              <a:gdLst>
                <a:gd name="T0" fmla="*/ 289 w 289"/>
                <a:gd name="T1" fmla="*/ 246 h 328"/>
                <a:gd name="T2" fmla="*/ 286 w 289"/>
                <a:gd name="T3" fmla="*/ 251 h 328"/>
                <a:gd name="T4" fmla="*/ 112 w 289"/>
                <a:gd name="T5" fmla="*/ 327 h 328"/>
                <a:gd name="T6" fmla="*/ 106 w 289"/>
                <a:gd name="T7" fmla="*/ 325 h 328"/>
                <a:gd name="T8" fmla="*/ 1 w 289"/>
                <a:gd name="T9" fmla="*/ 82 h 328"/>
                <a:gd name="T10" fmla="*/ 3 w 289"/>
                <a:gd name="T11" fmla="*/ 77 h 328"/>
                <a:gd name="T12" fmla="*/ 178 w 289"/>
                <a:gd name="T13" fmla="*/ 1 h 328"/>
                <a:gd name="T14" fmla="*/ 183 w 289"/>
                <a:gd name="T15" fmla="*/ 3 h 328"/>
                <a:gd name="T16" fmla="*/ 289 w 289"/>
                <a:gd name="T17" fmla="*/ 246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9" h="328">
                  <a:moveTo>
                    <a:pt x="289" y="246"/>
                  </a:moveTo>
                  <a:cubicBezTo>
                    <a:pt x="289" y="248"/>
                    <a:pt x="288" y="250"/>
                    <a:pt x="286" y="251"/>
                  </a:cubicBezTo>
                  <a:cubicBezTo>
                    <a:pt x="112" y="327"/>
                    <a:pt x="112" y="327"/>
                    <a:pt x="112" y="327"/>
                  </a:cubicBezTo>
                  <a:cubicBezTo>
                    <a:pt x="110" y="328"/>
                    <a:pt x="107" y="327"/>
                    <a:pt x="106" y="325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0" y="80"/>
                    <a:pt x="1" y="78"/>
                    <a:pt x="3" y="77"/>
                  </a:cubicBezTo>
                  <a:cubicBezTo>
                    <a:pt x="178" y="1"/>
                    <a:pt x="178" y="1"/>
                    <a:pt x="178" y="1"/>
                  </a:cubicBezTo>
                  <a:cubicBezTo>
                    <a:pt x="180" y="0"/>
                    <a:pt x="182" y="1"/>
                    <a:pt x="183" y="3"/>
                  </a:cubicBezTo>
                  <a:lnTo>
                    <a:pt x="289" y="246"/>
                  </a:lnTo>
                  <a:close/>
                </a:path>
              </a:pathLst>
            </a:custGeom>
            <a:solidFill>
              <a:srgbClr val="402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44" name="ïśḻiďê">
              <a:extLst>
                <a:ext uri="{FF2B5EF4-FFF2-40B4-BE49-F238E27FC236}">
                  <a16:creationId xmlns:a16="http://schemas.microsoft.com/office/drawing/2014/main" id="{06271874-3896-0ECF-2D5E-C358D208C78C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 bwMode="auto">
            <a:xfrm>
              <a:off x="6140450" y="3322638"/>
              <a:ext cx="377825" cy="282575"/>
            </a:xfrm>
            <a:custGeom>
              <a:avLst/>
              <a:gdLst>
                <a:gd name="T0" fmla="*/ 106 w 136"/>
                <a:gd name="T1" fmla="*/ 43 h 102"/>
                <a:gd name="T2" fmla="*/ 66 w 136"/>
                <a:gd name="T3" fmla="*/ 4 h 102"/>
                <a:gd name="T4" fmla="*/ 2 w 136"/>
                <a:gd name="T5" fmla="*/ 56 h 102"/>
                <a:gd name="T6" fmla="*/ 41 w 136"/>
                <a:gd name="T7" fmla="*/ 100 h 102"/>
                <a:gd name="T8" fmla="*/ 86 w 136"/>
                <a:gd name="T9" fmla="*/ 77 h 102"/>
                <a:gd name="T10" fmla="*/ 109 w 136"/>
                <a:gd name="T11" fmla="*/ 101 h 102"/>
                <a:gd name="T12" fmla="*/ 133 w 136"/>
                <a:gd name="T13" fmla="*/ 84 h 102"/>
                <a:gd name="T14" fmla="*/ 106 w 136"/>
                <a:gd name="T15" fmla="*/ 4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102">
                  <a:moveTo>
                    <a:pt x="106" y="43"/>
                  </a:moveTo>
                  <a:cubicBezTo>
                    <a:pt x="86" y="15"/>
                    <a:pt x="76" y="0"/>
                    <a:pt x="66" y="4"/>
                  </a:cubicBezTo>
                  <a:cubicBezTo>
                    <a:pt x="56" y="8"/>
                    <a:pt x="0" y="47"/>
                    <a:pt x="2" y="56"/>
                  </a:cubicBezTo>
                  <a:cubicBezTo>
                    <a:pt x="4" y="66"/>
                    <a:pt x="34" y="99"/>
                    <a:pt x="41" y="100"/>
                  </a:cubicBezTo>
                  <a:cubicBezTo>
                    <a:pt x="48" y="102"/>
                    <a:pt x="82" y="72"/>
                    <a:pt x="86" y="77"/>
                  </a:cubicBezTo>
                  <a:cubicBezTo>
                    <a:pt x="89" y="82"/>
                    <a:pt x="100" y="100"/>
                    <a:pt x="109" y="101"/>
                  </a:cubicBezTo>
                  <a:cubicBezTo>
                    <a:pt x="123" y="102"/>
                    <a:pt x="136" y="87"/>
                    <a:pt x="133" y="84"/>
                  </a:cubicBezTo>
                  <a:cubicBezTo>
                    <a:pt x="131" y="80"/>
                    <a:pt x="106" y="43"/>
                    <a:pt x="106" y="43"/>
                  </a:cubicBezTo>
                  <a:close/>
                </a:path>
              </a:pathLst>
            </a:custGeom>
            <a:solidFill>
              <a:srgbClr val="FF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45" name="ïṩ1iḍe">
              <a:extLst>
                <a:ext uri="{FF2B5EF4-FFF2-40B4-BE49-F238E27FC236}">
                  <a16:creationId xmlns:a16="http://schemas.microsoft.com/office/drawing/2014/main" id="{8BF2C5F7-C8A5-CA2F-75AD-0EF8C4EAC9E2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 bwMode="auto">
            <a:xfrm>
              <a:off x="6248400" y="1895475"/>
              <a:ext cx="169863" cy="312738"/>
            </a:xfrm>
            <a:custGeom>
              <a:avLst/>
              <a:gdLst>
                <a:gd name="T0" fmla="*/ 0 w 61"/>
                <a:gd name="T1" fmla="*/ 44 h 113"/>
                <a:gd name="T2" fmla="*/ 57 w 61"/>
                <a:gd name="T3" fmla="*/ 50 h 113"/>
                <a:gd name="T4" fmla="*/ 3 w 61"/>
                <a:gd name="T5" fmla="*/ 85 h 113"/>
                <a:gd name="T6" fmla="*/ 0 w 61"/>
                <a:gd name="T7" fmla="*/ 4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113">
                  <a:moveTo>
                    <a:pt x="0" y="44"/>
                  </a:moveTo>
                  <a:cubicBezTo>
                    <a:pt x="4" y="0"/>
                    <a:pt x="61" y="18"/>
                    <a:pt x="57" y="50"/>
                  </a:cubicBezTo>
                  <a:cubicBezTo>
                    <a:pt x="53" y="82"/>
                    <a:pt x="16" y="113"/>
                    <a:pt x="3" y="85"/>
                  </a:cubicBezTo>
                  <a:cubicBezTo>
                    <a:pt x="0" y="55"/>
                    <a:pt x="0" y="44"/>
                    <a:pt x="0" y="44"/>
                  </a:cubicBezTo>
                  <a:close/>
                </a:path>
              </a:pathLst>
            </a:custGeom>
            <a:solidFill>
              <a:srgbClr val="FF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46" name="í$ļíḓè">
              <a:extLst>
                <a:ext uri="{FF2B5EF4-FFF2-40B4-BE49-F238E27FC236}">
                  <a16:creationId xmlns:a16="http://schemas.microsoft.com/office/drawing/2014/main" id="{3624F140-D69A-1106-F79E-34C28BACA879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 bwMode="auto">
            <a:xfrm>
              <a:off x="5873750" y="1922463"/>
              <a:ext cx="58738" cy="285750"/>
            </a:xfrm>
            <a:custGeom>
              <a:avLst/>
              <a:gdLst>
                <a:gd name="T0" fmla="*/ 21 w 21"/>
                <a:gd name="T1" fmla="*/ 102 h 103"/>
                <a:gd name="T2" fmla="*/ 16 w 21"/>
                <a:gd name="T3" fmla="*/ 102 h 103"/>
                <a:gd name="T4" fmla="*/ 5 w 21"/>
                <a:gd name="T5" fmla="*/ 95 h 103"/>
                <a:gd name="T6" fmla="*/ 0 w 21"/>
                <a:gd name="T7" fmla="*/ 87 h 103"/>
                <a:gd name="T8" fmla="*/ 0 w 21"/>
                <a:gd name="T9" fmla="*/ 76 h 103"/>
                <a:gd name="T10" fmla="*/ 4 w 21"/>
                <a:gd name="T11" fmla="*/ 66 h 103"/>
                <a:gd name="T12" fmla="*/ 7 w 21"/>
                <a:gd name="T13" fmla="*/ 55 h 103"/>
                <a:gd name="T14" fmla="*/ 11 w 21"/>
                <a:gd name="T15" fmla="*/ 34 h 103"/>
                <a:gd name="T16" fmla="*/ 10 w 21"/>
                <a:gd name="T17" fmla="*/ 17 h 103"/>
                <a:gd name="T18" fmla="*/ 7 w 21"/>
                <a:gd name="T19" fmla="*/ 0 h 103"/>
                <a:gd name="T20" fmla="*/ 13 w 21"/>
                <a:gd name="T21" fmla="*/ 16 h 103"/>
                <a:gd name="T22" fmla="*/ 16 w 21"/>
                <a:gd name="T23" fmla="*/ 34 h 103"/>
                <a:gd name="T24" fmla="*/ 12 w 21"/>
                <a:gd name="T25" fmla="*/ 57 h 103"/>
                <a:gd name="T26" fmla="*/ 9 w 21"/>
                <a:gd name="T27" fmla="*/ 68 h 103"/>
                <a:gd name="T28" fmla="*/ 5 w 21"/>
                <a:gd name="T29" fmla="*/ 77 h 103"/>
                <a:gd name="T30" fmla="*/ 8 w 21"/>
                <a:gd name="T31" fmla="*/ 93 h 103"/>
                <a:gd name="T32" fmla="*/ 17 w 21"/>
                <a:gd name="T33" fmla="*/ 100 h 103"/>
                <a:gd name="T34" fmla="*/ 21 w 21"/>
                <a:gd name="T35" fmla="*/ 10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103">
                  <a:moveTo>
                    <a:pt x="21" y="102"/>
                  </a:moveTo>
                  <a:cubicBezTo>
                    <a:pt x="21" y="103"/>
                    <a:pt x="19" y="102"/>
                    <a:pt x="16" y="102"/>
                  </a:cubicBezTo>
                  <a:cubicBezTo>
                    <a:pt x="13" y="101"/>
                    <a:pt x="9" y="99"/>
                    <a:pt x="5" y="95"/>
                  </a:cubicBezTo>
                  <a:cubicBezTo>
                    <a:pt x="3" y="93"/>
                    <a:pt x="1" y="90"/>
                    <a:pt x="0" y="87"/>
                  </a:cubicBezTo>
                  <a:cubicBezTo>
                    <a:pt x="0" y="84"/>
                    <a:pt x="0" y="80"/>
                    <a:pt x="0" y="76"/>
                  </a:cubicBezTo>
                  <a:cubicBezTo>
                    <a:pt x="1" y="73"/>
                    <a:pt x="2" y="69"/>
                    <a:pt x="4" y="66"/>
                  </a:cubicBezTo>
                  <a:cubicBezTo>
                    <a:pt x="5" y="63"/>
                    <a:pt x="6" y="59"/>
                    <a:pt x="7" y="55"/>
                  </a:cubicBezTo>
                  <a:cubicBezTo>
                    <a:pt x="10" y="48"/>
                    <a:pt x="11" y="41"/>
                    <a:pt x="11" y="34"/>
                  </a:cubicBezTo>
                  <a:cubicBezTo>
                    <a:pt x="11" y="28"/>
                    <a:pt x="11" y="22"/>
                    <a:pt x="10" y="17"/>
                  </a:cubicBezTo>
                  <a:cubicBezTo>
                    <a:pt x="8" y="7"/>
                    <a:pt x="7" y="0"/>
                    <a:pt x="7" y="0"/>
                  </a:cubicBezTo>
                  <a:cubicBezTo>
                    <a:pt x="8" y="0"/>
                    <a:pt x="11" y="6"/>
                    <a:pt x="13" y="16"/>
                  </a:cubicBezTo>
                  <a:cubicBezTo>
                    <a:pt x="15" y="21"/>
                    <a:pt x="16" y="27"/>
                    <a:pt x="16" y="34"/>
                  </a:cubicBezTo>
                  <a:cubicBezTo>
                    <a:pt x="16" y="41"/>
                    <a:pt x="15" y="49"/>
                    <a:pt x="12" y="57"/>
                  </a:cubicBezTo>
                  <a:cubicBezTo>
                    <a:pt x="11" y="61"/>
                    <a:pt x="10" y="64"/>
                    <a:pt x="9" y="68"/>
                  </a:cubicBezTo>
                  <a:cubicBezTo>
                    <a:pt x="7" y="71"/>
                    <a:pt x="6" y="74"/>
                    <a:pt x="5" y="77"/>
                  </a:cubicBezTo>
                  <a:cubicBezTo>
                    <a:pt x="3" y="84"/>
                    <a:pt x="5" y="89"/>
                    <a:pt x="8" y="93"/>
                  </a:cubicBezTo>
                  <a:cubicBezTo>
                    <a:pt x="11" y="96"/>
                    <a:pt x="14" y="98"/>
                    <a:pt x="17" y="100"/>
                  </a:cubicBezTo>
                  <a:cubicBezTo>
                    <a:pt x="19" y="101"/>
                    <a:pt x="21" y="102"/>
                    <a:pt x="21" y="102"/>
                  </a:cubicBezTo>
                  <a:close/>
                </a:path>
              </a:pathLst>
            </a:custGeom>
            <a:solidFill>
              <a:srgbClr val="A68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47" name="ï$ļîḍe">
              <a:extLst>
                <a:ext uri="{FF2B5EF4-FFF2-40B4-BE49-F238E27FC236}">
                  <a16:creationId xmlns:a16="http://schemas.microsoft.com/office/drawing/2014/main" id="{9BB04806-7FD2-3356-1BA8-9B1B9CCD46FF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 bwMode="auto">
            <a:xfrm>
              <a:off x="6021388" y="1917700"/>
              <a:ext cx="107950" cy="87313"/>
            </a:xfrm>
            <a:custGeom>
              <a:avLst/>
              <a:gdLst>
                <a:gd name="T0" fmla="*/ 38 w 39"/>
                <a:gd name="T1" fmla="*/ 31 h 32"/>
                <a:gd name="T2" fmla="*/ 30 w 39"/>
                <a:gd name="T3" fmla="*/ 25 h 32"/>
                <a:gd name="T4" fmla="*/ 23 w 39"/>
                <a:gd name="T5" fmla="*/ 18 h 32"/>
                <a:gd name="T6" fmla="*/ 16 w 39"/>
                <a:gd name="T7" fmla="*/ 12 h 32"/>
                <a:gd name="T8" fmla="*/ 13 w 39"/>
                <a:gd name="T9" fmla="*/ 11 h 32"/>
                <a:gd name="T10" fmla="*/ 11 w 39"/>
                <a:gd name="T11" fmla="*/ 13 h 32"/>
                <a:gd name="T12" fmla="*/ 7 w 39"/>
                <a:gd name="T13" fmla="*/ 20 h 32"/>
                <a:gd name="T14" fmla="*/ 3 w 39"/>
                <a:gd name="T15" fmla="*/ 29 h 32"/>
                <a:gd name="T16" fmla="*/ 0 w 39"/>
                <a:gd name="T17" fmla="*/ 19 h 32"/>
                <a:gd name="T18" fmla="*/ 3 w 39"/>
                <a:gd name="T19" fmla="*/ 7 h 32"/>
                <a:gd name="T20" fmla="*/ 10 w 39"/>
                <a:gd name="T21" fmla="*/ 1 h 32"/>
                <a:gd name="T22" fmla="*/ 20 w 39"/>
                <a:gd name="T23" fmla="*/ 2 h 32"/>
                <a:gd name="T24" fmla="*/ 31 w 39"/>
                <a:gd name="T25" fmla="*/ 12 h 32"/>
                <a:gd name="T26" fmla="*/ 36 w 39"/>
                <a:gd name="T27" fmla="*/ 21 h 32"/>
                <a:gd name="T28" fmla="*/ 38 w 39"/>
                <a:gd name="T29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32">
                  <a:moveTo>
                    <a:pt x="38" y="31"/>
                  </a:moveTo>
                  <a:cubicBezTo>
                    <a:pt x="36" y="32"/>
                    <a:pt x="34" y="29"/>
                    <a:pt x="30" y="25"/>
                  </a:cubicBezTo>
                  <a:cubicBezTo>
                    <a:pt x="28" y="23"/>
                    <a:pt x="26" y="20"/>
                    <a:pt x="23" y="18"/>
                  </a:cubicBezTo>
                  <a:cubicBezTo>
                    <a:pt x="21" y="15"/>
                    <a:pt x="18" y="13"/>
                    <a:pt x="16" y="12"/>
                  </a:cubicBezTo>
                  <a:cubicBezTo>
                    <a:pt x="14" y="11"/>
                    <a:pt x="14" y="11"/>
                    <a:pt x="13" y="11"/>
                  </a:cubicBezTo>
                  <a:cubicBezTo>
                    <a:pt x="12" y="11"/>
                    <a:pt x="12" y="12"/>
                    <a:pt x="11" y="13"/>
                  </a:cubicBezTo>
                  <a:cubicBezTo>
                    <a:pt x="9" y="14"/>
                    <a:pt x="8" y="17"/>
                    <a:pt x="7" y="20"/>
                  </a:cubicBezTo>
                  <a:cubicBezTo>
                    <a:pt x="6" y="25"/>
                    <a:pt x="5" y="29"/>
                    <a:pt x="3" y="29"/>
                  </a:cubicBezTo>
                  <a:cubicBezTo>
                    <a:pt x="2" y="29"/>
                    <a:pt x="0" y="25"/>
                    <a:pt x="0" y="19"/>
                  </a:cubicBezTo>
                  <a:cubicBezTo>
                    <a:pt x="0" y="16"/>
                    <a:pt x="0" y="12"/>
                    <a:pt x="3" y="7"/>
                  </a:cubicBezTo>
                  <a:cubicBezTo>
                    <a:pt x="4" y="5"/>
                    <a:pt x="7" y="2"/>
                    <a:pt x="10" y="1"/>
                  </a:cubicBezTo>
                  <a:cubicBezTo>
                    <a:pt x="14" y="0"/>
                    <a:pt x="17" y="1"/>
                    <a:pt x="20" y="2"/>
                  </a:cubicBezTo>
                  <a:cubicBezTo>
                    <a:pt x="25" y="5"/>
                    <a:pt x="28" y="8"/>
                    <a:pt x="31" y="12"/>
                  </a:cubicBezTo>
                  <a:cubicBezTo>
                    <a:pt x="33" y="15"/>
                    <a:pt x="35" y="18"/>
                    <a:pt x="36" y="21"/>
                  </a:cubicBezTo>
                  <a:cubicBezTo>
                    <a:pt x="39" y="27"/>
                    <a:pt x="39" y="31"/>
                    <a:pt x="38" y="31"/>
                  </a:cubicBezTo>
                  <a:close/>
                </a:path>
              </a:pathLst>
            </a:custGeom>
            <a:solidFill>
              <a:srgbClr val="2B15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48" name="ïṡ1ïḓe">
              <a:extLst>
                <a:ext uri="{FF2B5EF4-FFF2-40B4-BE49-F238E27FC236}">
                  <a16:creationId xmlns:a16="http://schemas.microsoft.com/office/drawing/2014/main" id="{EEFB6A02-94DB-37C1-D1BC-B168F9CC5B61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 bwMode="auto">
            <a:xfrm>
              <a:off x="5710238" y="1936750"/>
              <a:ext cx="112713" cy="79375"/>
            </a:xfrm>
            <a:custGeom>
              <a:avLst/>
              <a:gdLst>
                <a:gd name="T0" fmla="*/ 39 w 41"/>
                <a:gd name="T1" fmla="*/ 29 h 29"/>
                <a:gd name="T2" fmla="*/ 31 w 41"/>
                <a:gd name="T3" fmla="*/ 23 h 29"/>
                <a:gd name="T4" fmla="*/ 24 w 41"/>
                <a:gd name="T5" fmla="*/ 17 h 29"/>
                <a:gd name="T6" fmla="*/ 16 w 41"/>
                <a:gd name="T7" fmla="*/ 11 h 29"/>
                <a:gd name="T8" fmla="*/ 13 w 41"/>
                <a:gd name="T9" fmla="*/ 11 h 29"/>
                <a:gd name="T10" fmla="*/ 11 w 41"/>
                <a:gd name="T11" fmla="*/ 13 h 29"/>
                <a:gd name="T12" fmla="*/ 8 w 41"/>
                <a:gd name="T13" fmla="*/ 20 h 29"/>
                <a:gd name="T14" fmla="*/ 5 w 41"/>
                <a:gd name="T15" fmla="*/ 29 h 29"/>
                <a:gd name="T16" fmla="*/ 1 w 41"/>
                <a:gd name="T17" fmla="*/ 20 h 29"/>
                <a:gd name="T18" fmla="*/ 3 w 41"/>
                <a:gd name="T19" fmla="*/ 8 h 29"/>
                <a:gd name="T20" fmla="*/ 9 w 41"/>
                <a:gd name="T21" fmla="*/ 1 h 29"/>
                <a:gd name="T22" fmla="*/ 19 w 41"/>
                <a:gd name="T23" fmla="*/ 1 h 29"/>
                <a:gd name="T24" fmla="*/ 31 w 41"/>
                <a:gd name="T25" fmla="*/ 10 h 29"/>
                <a:gd name="T26" fmla="*/ 37 w 41"/>
                <a:gd name="T27" fmla="*/ 19 h 29"/>
                <a:gd name="T28" fmla="*/ 39 w 41"/>
                <a:gd name="T2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" h="28">
                  <a:moveTo>
                    <a:pt x="39" y="29"/>
                  </a:moveTo>
                  <a:cubicBezTo>
                    <a:pt x="38" y="29"/>
                    <a:pt x="35" y="27"/>
                    <a:pt x="31" y="23"/>
                  </a:cubicBezTo>
                  <a:cubicBezTo>
                    <a:pt x="29" y="21"/>
                    <a:pt x="27" y="19"/>
                    <a:pt x="24" y="17"/>
                  </a:cubicBezTo>
                  <a:cubicBezTo>
                    <a:pt x="22" y="14"/>
                    <a:pt x="18" y="12"/>
                    <a:pt x="16" y="11"/>
                  </a:cubicBezTo>
                  <a:cubicBezTo>
                    <a:pt x="14" y="11"/>
                    <a:pt x="14" y="11"/>
                    <a:pt x="13" y="11"/>
                  </a:cubicBezTo>
                  <a:cubicBezTo>
                    <a:pt x="13" y="11"/>
                    <a:pt x="12" y="12"/>
                    <a:pt x="11" y="13"/>
                  </a:cubicBezTo>
                  <a:cubicBezTo>
                    <a:pt x="10" y="15"/>
                    <a:pt x="9" y="18"/>
                    <a:pt x="8" y="20"/>
                  </a:cubicBezTo>
                  <a:cubicBezTo>
                    <a:pt x="7" y="25"/>
                    <a:pt x="6" y="29"/>
                    <a:pt x="5" y="29"/>
                  </a:cubicBezTo>
                  <a:cubicBezTo>
                    <a:pt x="4" y="29"/>
                    <a:pt x="1" y="26"/>
                    <a:pt x="1" y="20"/>
                  </a:cubicBezTo>
                  <a:cubicBezTo>
                    <a:pt x="0" y="16"/>
                    <a:pt x="0" y="12"/>
                    <a:pt x="3" y="8"/>
                  </a:cubicBezTo>
                  <a:cubicBezTo>
                    <a:pt x="4" y="5"/>
                    <a:pt x="6" y="3"/>
                    <a:pt x="9" y="1"/>
                  </a:cubicBezTo>
                  <a:cubicBezTo>
                    <a:pt x="13" y="0"/>
                    <a:pt x="16" y="0"/>
                    <a:pt x="19" y="1"/>
                  </a:cubicBezTo>
                  <a:cubicBezTo>
                    <a:pt x="25" y="3"/>
                    <a:pt x="28" y="7"/>
                    <a:pt x="31" y="10"/>
                  </a:cubicBezTo>
                  <a:cubicBezTo>
                    <a:pt x="34" y="13"/>
                    <a:pt x="36" y="16"/>
                    <a:pt x="37" y="19"/>
                  </a:cubicBezTo>
                  <a:cubicBezTo>
                    <a:pt x="40" y="24"/>
                    <a:pt x="41" y="28"/>
                    <a:pt x="39" y="29"/>
                  </a:cubicBezTo>
                  <a:close/>
                </a:path>
              </a:pathLst>
            </a:custGeom>
            <a:solidFill>
              <a:srgbClr val="2B15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49" name="ïşliḋê">
              <a:extLst>
                <a:ext uri="{FF2B5EF4-FFF2-40B4-BE49-F238E27FC236}">
                  <a16:creationId xmlns:a16="http://schemas.microsoft.com/office/drawing/2014/main" id="{522866C0-1ABE-0EAA-4F70-489F5A6AF82E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 bwMode="auto">
            <a:xfrm>
              <a:off x="5999163" y="1709738"/>
              <a:ext cx="169863" cy="171450"/>
            </a:xfrm>
            <a:custGeom>
              <a:avLst/>
              <a:gdLst>
                <a:gd name="T0" fmla="*/ 2 w 61"/>
                <a:gd name="T1" fmla="*/ 11 h 62"/>
                <a:gd name="T2" fmla="*/ 4 w 61"/>
                <a:gd name="T3" fmla="*/ 45 h 62"/>
                <a:gd name="T4" fmla="*/ 57 w 61"/>
                <a:gd name="T5" fmla="*/ 62 h 62"/>
                <a:gd name="T6" fmla="*/ 58 w 61"/>
                <a:gd name="T7" fmla="*/ 33 h 62"/>
                <a:gd name="T8" fmla="*/ 2 w 61"/>
                <a:gd name="T9" fmla="*/ 1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2">
                  <a:moveTo>
                    <a:pt x="2" y="11"/>
                  </a:moveTo>
                  <a:cubicBezTo>
                    <a:pt x="0" y="20"/>
                    <a:pt x="1" y="44"/>
                    <a:pt x="4" y="45"/>
                  </a:cubicBezTo>
                  <a:cubicBezTo>
                    <a:pt x="7" y="45"/>
                    <a:pt x="24" y="33"/>
                    <a:pt x="57" y="62"/>
                  </a:cubicBezTo>
                  <a:cubicBezTo>
                    <a:pt x="61" y="54"/>
                    <a:pt x="61" y="40"/>
                    <a:pt x="58" y="33"/>
                  </a:cubicBezTo>
                  <a:cubicBezTo>
                    <a:pt x="53" y="19"/>
                    <a:pt x="12" y="0"/>
                    <a:pt x="2" y="11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50" name="îsľiďê">
              <a:extLst>
                <a:ext uri="{FF2B5EF4-FFF2-40B4-BE49-F238E27FC236}">
                  <a16:creationId xmlns:a16="http://schemas.microsoft.com/office/drawing/2014/main" id="{471E62C1-8B89-3D2E-BF2A-38EF1F4E21AB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 bwMode="auto">
            <a:xfrm>
              <a:off x="5648325" y="1725613"/>
              <a:ext cx="122238" cy="182563"/>
            </a:xfrm>
            <a:custGeom>
              <a:avLst/>
              <a:gdLst>
                <a:gd name="T0" fmla="*/ 37 w 44"/>
                <a:gd name="T1" fmla="*/ 9 h 66"/>
                <a:gd name="T2" fmla="*/ 42 w 44"/>
                <a:gd name="T3" fmla="*/ 42 h 66"/>
                <a:gd name="T4" fmla="*/ 6 w 44"/>
                <a:gd name="T5" fmla="*/ 66 h 66"/>
                <a:gd name="T6" fmla="*/ 1 w 44"/>
                <a:gd name="T7" fmla="*/ 37 h 66"/>
                <a:gd name="T8" fmla="*/ 37 w 44"/>
                <a:gd name="T9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66">
                  <a:moveTo>
                    <a:pt x="37" y="9"/>
                  </a:moveTo>
                  <a:cubicBezTo>
                    <a:pt x="40" y="18"/>
                    <a:pt x="44" y="41"/>
                    <a:pt x="42" y="42"/>
                  </a:cubicBezTo>
                  <a:cubicBezTo>
                    <a:pt x="40" y="43"/>
                    <a:pt x="25" y="33"/>
                    <a:pt x="6" y="66"/>
                  </a:cubicBezTo>
                  <a:cubicBezTo>
                    <a:pt x="2" y="58"/>
                    <a:pt x="0" y="44"/>
                    <a:pt x="1" y="37"/>
                  </a:cubicBezTo>
                  <a:cubicBezTo>
                    <a:pt x="3" y="23"/>
                    <a:pt x="28" y="0"/>
                    <a:pt x="37" y="9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51" name="iŝḷídé">
              <a:extLst>
                <a:ext uri="{FF2B5EF4-FFF2-40B4-BE49-F238E27FC236}">
                  <a16:creationId xmlns:a16="http://schemas.microsoft.com/office/drawing/2014/main" id="{F595CF2C-8026-A3B1-34E9-5B0AFA5C78B1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 bwMode="auto">
            <a:xfrm>
              <a:off x="5673725" y="1416050"/>
              <a:ext cx="606425" cy="665163"/>
            </a:xfrm>
            <a:custGeom>
              <a:avLst/>
              <a:gdLst>
                <a:gd name="T0" fmla="*/ 0 w 218"/>
                <a:gd name="T1" fmla="*/ 58 h 240"/>
                <a:gd name="T2" fmla="*/ 118 w 218"/>
                <a:gd name="T3" fmla="*/ 69 h 240"/>
                <a:gd name="T4" fmla="*/ 193 w 218"/>
                <a:gd name="T5" fmla="*/ 97 h 240"/>
                <a:gd name="T6" fmla="*/ 190 w 218"/>
                <a:gd name="T7" fmla="*/ 167 h 240"/>
                <a:gd name="T8" fmla="*/ 194 w 218"/>
                <a:gd name="T9" fmla="*/ 221 h 240"/>
                <a:gd name="T10" fmla="*/ 208 w 218"/>
                <a:gd name="T11" fmla="*/ 240 h 240"/>
                <a:gd name="T12" fmla="*/ 216 w 218"/>
                <a:gd name="T13" fmla="*/ 194 h 240"/>
                <a:gd name="T14" fmla="*/ 208 w 218"/>
                <a:gd name="T15" fmla="*/ 105 h 240"/>
                <a:gd name="T16" fmla="*/ 0 w 218"/>
                <a:gd name="T17" fmla="*/ 58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8" h="240">
                  <a:moveTo>
                    <a:pt x="0" y="58"/>
                  </a:moveTo>
                  <a:cubicBezTo>
                    <a:pt x="27" y="78"/>
                    <a:pt x="86" y="84"/>
                    <a:pt x="118" y="69"/>
                  </a:cubicBezTo>
                  <a:cubicBezTo>
                    <a:pt x="154" y="78"/>
                    <a:pt x="189" y="97"/>
                    <a:pt x="193" y="97"/>
                  </a:cubicBezTo>
                  <a:cubicBezTo>
                    <a:pt x="193" y="129"/>
                    <a:pt x="185" y="148"/>
                    <a:pt x="190" y="167"/>
                  </a:cubicBezTo>
                  <a:cubicBezTo>
                    <a:pt x="195" y="187"/>
                    <a:pt x="195" y="210"/>
                    <a:pt x="194" y="221"/>
                  </a:cubicBezTo>
                  <a:cubicBezTo>
                    <a:pt x="193" y="232"/>
                    <a:pt x="208" y="240"/>
                    <a:pt x="208" y="240"/>
                  </a:cubicBezTo>
                  <a:cubicBezTo>
                    <a:pt x="209" y="217"/>
                    <a:pt x="214" y="199"/>
                    <a:pt x="216" y="194"/>
                  </a:cubicBezTo>
                  <a:cubicBezTo>
                    <a:pt x="218" y="188"/>
                    <a:pt x="217" y="131"/>
                    <a:pt x="208" y="105"/>
                  </a:cubicBezTo>
                  <a:cubicBezTo>
                    <a:pt x="200" y="78"/>
                    <a:pt x="135" y="0"/>
                    <a:pt x="0" y="58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52" name="iṣ1îḑé">
              <a:extLst>
                <a:ext uri="{FF2B5EF4-FFF2-40B4-BE49-F238E27FC236}">
                  <a16:creationId xmlns:a16="http://schemas.microsoft.com/office/drawing/2014/main" id="{DC905F31-6F81-D80C-7212-2EE9C2FC8030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 bwMode="auto">
            <a:xfrm>
              <a:off x="5834063" y="2233613"/>
              <a:ext cx="223838" cy="98425"/>
            </a:xfrm>
            <a:custGeom>
              <a:avLst/>
              <a:gdLst>
                <a:gd name="T0" fmla="*/ 80 w 80"/>
                <a:gd name="T1" fmla="*/ 0 h 36"/>
                <a:gd name="T2" fmla="*/ 79 w 80"/>
                <a:gd name="T3" fmla="*/ 4 h 36"/>
                <a:gd name="T4" fmla="*/ 77 w 80"/>
                <a:gd name="T5" fmla="*/ 8 h 36"/>
                <a:gd name="T6" fmla="*/ 73 w 80"/>
                <a:gd name="T7" fmla="*/ 12 h 36"/>
                <a:gd name="T8" fmla="*/ 46 w 80"/>
                <a:gd name="T9" fmla="*/ 33 h 36"/>
                <a:gd name="T10" fmla="*/ 27 w 80"/>
                <a:gd name="T11" fmla="*/ 35 h 36"/>
                <a:gd name="T12" fmla="*/ 12 w 80"/>
                <a:gd name="T13" fmla="*/ 32 h 36"/>
                <a:gd name="T14" fmla="*/ 0 w 80"/>
                <a:gd name="T15" fmla="*/ 24 h 36"/>
                <a:gd name="T16" fmla="*/ 13 w 80"/>
                <a:gd name="T17" fmla="*/ 28 h 36"/>
                <a:gd name="T18" fmla="*/ 27 w 80"/>
                <a:gd name="T19" fmla="*/ 30 h 36"/>
                <a:gd name="T20" fmla="*/ 44 w 80"/>
                <a:gd name="T21" fmla="*/ 28 h 36"/>
                <a:gd name="T22" fmla="*/ 70 w 80"/>
                <a:gd name="T23" fmla="*/ 10 h 36"/>
                <a:gd name="T24" fmla="*/ 74 w 80"/>
                <a:gd name="T25" fmla="*/ 6 h 36"/>
                <a:gd name="T26" fmla="*/ 77 w 80"/>
                <a:gd name="T27" fmla="*/ 3 h 36"/>
                <a:gd name="T28" fmla="*/ 80 w 80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36">
                  <a:moveTo>
                    <a:pt x="80" y="0"/>
                  </a:moveTo>
                  <a:cubicBezTo>
                    <a:pt x="80" y="0"/>
                    <a:pt x="80" y="1"/>
                    <a:pt x="79" y="4"/>
                  </a:cubicBezTo>
                  <a:cubicBezTo>
                    <a:pt x="78" y="5"/>
                    <a:pt x="77" y="6"/>
                    <a:pt x="77" y="8"/>
                  </a:cubicBezTo>
                  <a:cubicBezTo>
                    <a:pt x="76" y="9"/>
                    <a:pt x="75" y="11"/>
                    <a:pt x="73" y="12"/>
                  </a:cubicBezTo>
                  <a:cubicBezTo>
                    <a:pt x="68" y="19"/>
                    <a:pt x="59" y="29"/>
                    <a:pt x="46" y="33"/>
                  </a:cubicBezTo>
                  <a:cubicBezTo>
                    <a:pt x="40" y="35"/>
                    <a:pt x="33" y="36"/>
                    <a:pt x="27" y="35"/>
                  </a:cubicBezTo>
                  <a:cubicBezTo>
                    <a:pt x="21" y="35"/>
                    <a:pt x="16" y="33"/>
                    <a:pt x="12" y="32"/>
                  </a:cubicBezTo>
                  <a:cubicBezTo>
                    <a:pt x="4" y="29"/>
                    <a:pt x="0" y="25"/>
                    <a:pt x="0" y="24"/>
                  </a:cubicBezTo>
                  <a:cubicBezTo>
                    <a:pt x="1" y="24"/>
                    <a:pt x="5" y="26"/>
                    <a:pt x="13" y="28"/>
                  </a:cubicBezTo>
                  <a:cubicBezTo>
                    <a:pt x="17" y="29"/>
                    <a:pt x="22" y="30"/>
                    <a:pt x="27" y="30"/>
                  </a:cubicBezTo>
                  <a:cubicBezTo>
                    <a:pt x="33" y="30"/>
                    <a:pt x="39" y="30"/>
                    <a:pt x="44" y="28"/>
                  </a:cubicBezTo>
                  <a:cubicBezTo>
                    <a:pt x="56" y="24"/>
                    <a:pt x="65" y="16"/>
                    <a:pt x="70" y="10"/>
                  </a:cubicBezTo>
                  <a:cubicBezTo>
                    <a:pt x="72" y="8"/>
                    <a:pt x="73" y="7"/>
                    <a:pt x="74" y="6"/>
                  </a:cubicBezTo>
                  <a:cubicBezTo>
                    <a:pt x="75" y="5"/>
                    <a:pt x="76" y="3"/>
                    <a:pt x="77" y="3"/>
                  </a:cubicBezTo>
                  <a:cubicBezTo>
                    <a:pt x="78" y="1"/>
                    <a:pt x="79" y="0"/>
                    <a:pt x="80" y="0"/>
                  </a:cubicBezTo>
                  <a:close/>
                </a:path>
              </a:pathLst>
            </a:custGeom>
            <a:solidFill>
              <a:srgbClr val="A68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53" name="ïśḻîḋè">
              <a:extLst>
                <a:ext uri="{FF2B5EF4-FFF2-40B4-BE49-F238E27FC236}">
                  <a16:creationId xmlns:a16="http://schemas.microsoft.com/office/drawing/2014/main" id="{FFB70628-178B-0A75-B209-EF43A0539257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 bwMode="auto">
            <a:xfrm>
              <a:off x="6284913" y="1992313"/>
              <a:ext cx="84138" cy="120650"/>
            </a:xfrm>
            <a:custGeom>
              <a:avLst/>
              <a:gdLst>
                <a:gd name="T0" fmla="*/ 4 w 30"/>
                <a:gd name="T1" fmla="*/ 44 h 44"/>
                <a:gd name="T2" fmla="*/ 12 w 30"/>
                <a:gd name="T3" fmla="*/ 37 h 44"/>
                <a:gd name="T4" fmla="*/ 14 w 30"/>
                <a:gd name="T5" fmla="*/ 28 h 44"/>
                <a:gd name="T6" fmla="*/ 10 w 30"/>
                <a:gd name="T7" fmla="*/ 25 h 44"/>
                <a:gd name="T8" fmla="*/ 8 w 30"/>
                <a:gd name="T9" fmla="*/ 24 h 44"/>
                <a:gd name="T10" fmla="*/ 6 w 30"/>
                <a:gd name="T11" fmla="*/ 24 h 44"/>
                <a:gd name="T12" fmla="*/ 4 w 30"/>
                <a:gd name="T13" fmla="*/ 25 h 44"/>
                <a:gd name="T14" fmla="*/ 0 w 30"/>
                <a:gd name="T15" fmla="*/ 27 h 44"/>
                <a:gd name="T16" fmla="*/ 1 w 30"/>
                <a:gd name="T17" fmla="*/ 23 h 44"/>
                <a:gd name="T18" fmla="*/ 1 w 30"/>
                <a:gd name="T19" fmla="*/ 19 h 44"/>
                <a:gd name="T20" fmla="*/ 2 w 30"/>
                <a:gd name="T21" fmla="*/ 18 h 44"/>
                <a:gd name="T22" fmla="*/ 2 w 30"/>
                <a:gd name="T23" fmla="*/ 17 h 44"/>
                <a:gd name="T24" fmla="*/ 3 w 30"/>
                <a:gd name="T25" fmla="*/ 12 h 44"/>
                <a:gd name="T26" fmla="*/ 5 w 30"/>
                <a:gd name="T27" fmla="*/ 9 h 44"/>
                <a:gd name="T28" fmla="*/ 6 w 30"/>
                <a:gd name="T29" fmla="*/ 7 h 44"/>
                <a:gd name="T30" fmla="*/ 7 w 30"/>
                <a:gd name="T31" fmla="*/ 5 h 44"/>
                <a:gd name="T32" fmla="*/ 14 w 30"/>
                <a:gd name="T33" fmla="*/ 1 h 44"/>
                <a:gd name="T34" fmla="*/ 21 w 30"/>
                <a:gd name="T35" fmla="*/ 1 h 44"/>
                <a:gd name="T36" fmla="*/ 28 w 30"/>
                <a:gd name="T37" fmla="*/ 7 h 44"/>
                <a:gd name="T38" fmla="*/ 29 w 30"/>
                <a:gd name="T39" fmla="*/ 10 h 44"/>
                <a:gd name="T40" fmla="*/ 27 w 30"/>
                <a:gd name="T41" fmla="*/ 8 h 44"/>
                <a:gd name="T42" fmla="*/ 20 w 30"/>
                <a:gd name="T43" fmla="*/ 4 h 44"/>
                <a:gd name="T44" fmla="*/ 11 w 30"/>
                <a:gd name="T45" fmla="*/ 8 h 44"/>
                <a:gd name="T46" fmla="*/ 10 w 30"/>
                <a:gd name="T47" fmla="*/ 9 h 44"/>
                <a:gd name="T48" fmla="*/ 9 w 30"/>
                <a:gd name="T49" fmla="*/ 11 h 44"/>
                <a:gd name="T50" fmla="*/ 8 w 30"/>
                <a:gd name="T51" fmla="*/ 14 h 44"/>
                <a:gd name="T52" fmla="*/ 7 w 30"/>
                <a:gd name="T53" fmla="*/ 18 h 44"/>
                <a:gd name="T54" fmla="*/ 7 w 30"/>
                <a:gd name="T55" fmla="*/ 19 h 44"/>
                <a:gd name="T56" fmla="*/ 7 w 30"/>
                <a:gd name="T57" fmla="*/ 19 h 44"/>
                <a:gd name="T58" fmla="*/ 7 w 30"/>
                <a:gd name="T59" fmla="*/ 19 h 44"/>
                <a:gd name="T60" fmla="*/ 7 w 30"/>
                <a:gd name="T61" fmla="*/ 19 h 44"/>
                <a:gd name="T62" fmla="*/ 7 w 30"/>
                <a:gd name="T63" fmla="*/ 19 h 44"/>
                <a:gd name="T64" fmla="*/ 7 w 30"/>
                <a:gd name="T65" fmla="*/ 19 h 44"/>
                <a:gd name="T66" fmla="*/ 12 w 30"/>
                <a:gd name="T67" fmla="*/ 20 h 44"/>
                <a:gd name="T68" fmla="*/ 19 w 30"/>
                <a:gd name="T69" fmla="*/ 26 h 44"/>
                <a:gd name="T70" fmla="*/ 19 w 30"/>
                <a:gd name="T71" fmla="*/ 34 h 44"/>
                <a:gd name="T72" fmla="*/ 17 w 30"/>
                <a:gd name="T73" fmla="*/ 37 h 44"/>
                <a:gd name="T74" fmla="*/ 15 w 30"/>
                <a:gd name="T75" fmla="*/ 39 h 44"/>
                <a:gd name="T76" fmla="*/ 11 w 30"/>
                <a:gd name="T77" fmla="*/ 42 h 44"/>
                <a:gd name="T78" fmla="*/ 7 w 30"/>
                <a:gd name="T79" fmla="*/ 44 h 44"/>
                <a:gd name="T80" fmla="*/ 4 w 30"/>
                <a:gd name="T81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" h="44">
                  <a:moveTo>
                    <a:pt x="4" y="44"/>
                  </a:moveTo>
                  <a:cubicBezTo>
                    <a:pt x="4" y="43"/>
                    <a:pt x="8" y="41"/>
                    <a:pt x="12" y="37"/>
                  </a:cubicBezTo>
                  <a:cubicBezTo>
                    <a:pt x="14" y="35"/>
                    <a:pt x="16" y="31"/>
                    <a:pt x="14" y="28"/>
                  </a:cubicBezTo>
                  <a:cubicBezTo>
                    <a:pt x="14" y="26"/>
                    <a:pt x="12" y="25"/>
                    <a:pt x="10" y="25"/>
                  </a:cubicBezTo>
                  <a:cubicBezTo>
                    <a:pt x="10" y="24"/>
                    <a:pt x="9" y="24"/>
                    <a:pt x="8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1" y="26"/>
                    <a:pt x="0" y="27"/>
                  </a:cubicBezTo>
                  <a:cubicBezTo>
                    <a:pt x="0" y="26"/>
                    <a:pt x="0" y="25"/>
                    <a:pt x="1" y="23"/>
                  </a:cubicBezTo>
                  <a:cubicBezTo>
                    <a:pt x="1" y="22"/>
                    <a:pt x="1" y="21"/>
                    <a:pt x="1" y="19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5"/>
                    <a:pt x="3" y="14"/>
                    <a:pt x="3" y="12"/>
                  </a:cubicBezTo>
                  <a:cubicBezTo>
                    <a:pt x="4" y="11"/>
                    <a:pt x="4" y="10"/>
                    <a:pt x="5" y="9"/>
                  </a:cubicBezTo>
                  <a:cubicBezTo>
                    <a:pt x="5" y="8"/>
                    <a:pt x="6" y="7"/>
                    <a:pt x="6" y="7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9" y="3"/>
                    <a:pt x="11" y="1"/>
                    <a:pt x="14" y="1"/>
                  </a:cubicBezTo>
                  <a:cubicBezTo>
                    <a:pt x="17" y="0"/>
                    <a:pt x="19" y="0"/>
                    <a:pt x="21" y="1"/>
                  </a:cubicBezTo>
                  <a:cubicBezTo>
                    <a:pt x="25" y="2"/>
                    <a:pt x="27" y="5"/>
                    <a:pt x="28" y="7"/>
                  </a:cubicBezTo>
                  <a:cubicBezTo>
                    <a:pt x="29" y="9"/>
                    <a:pt x="30" y="10"/>
                    <a:pt x="29" y="10"/>
                  </a:cubicBezTo>
                  <a:cubicBezTo>
                    <a:pt x="29" y="11"/>
                    <a:pt x="28" y="10"/>
                    <a:pt x="27" y="8"/>
                  </a:cubicBezTo>
                  <a:cubicBezTo>
                    <a:pt x="25" y="7"/>
                    <a:pt x="23" y="5"/>
                    <a:pt x="20" y="4"/>
                  </a:cubicBezTo>
                  <a:cubicBezTo>
                    <a:pt x="17" y="4"/>
                    <a:pt x="14" y="5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2"/>
                    <a:pt x="8" y="13"/>
                    <a:pt x="8" y="14"/>
                  </a:cubicBezTo>
                  <a:cubicBezTo>
                    <a:pt x="8" y="15"/>
                    <a:pt x="7" y="17"/>
                    <a:pt x="7" y="18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6" y="19"/>
                    <a:pt x="7" y="19"/>
                  </a:cubicBezTo>
                  <a:cubicBezTo>
                    <a:pt x="9" y="19"/>
                    <a:pt x="11" y="19"/>
                    <a:pt x="12" y="20"/>
                  </a:cubicBezTo>
                  <a:cubicBezTo>
                    <a:pt x="15" y="21"/>
                    <a:pt x="17" y="23"/>
                    <a:pt x="19" y="26"/>
                  </a:cubicBezTo>
                  <a:cubicBezTo>
                    <a:pt x="20" y="29"/>
                    <a:pt x="20" y="32"/>
                    <a:pt x="19" y="34"/>
                  </a:cubicBezTo>
                  <a:cubicBezTo>
                    <a:pt x="18" y="35"/>
                    <a:pt x="18" y="36"/>
                    <a:pt x="17" y="37"/>
                  </a:cubicBezTo>
                  <a:cubicBezTo>
                    <a:pt x="16" y="38"/>
                    <a:pt x="16" y="39"/>
                    <a:pt x="15" y="39"/>
                  </a:cubicBezTo>
                  <a:cubicBezTo>
                    <a:pt x="14" y="41"/>
                    <a:pt x="12" y="42"/>
                    <a:pt x="11" y="42"/>
                  </a:cubicBezTo>
                  <a:cubicBezTo>
                    <a:pt x="10" y="43"/>
                    <a:pt x="8" y="43"/>
                    <a:pt x="7" y="44"/>
                  </a:cubicBezTo>
                  <a:cubicBezTo>
                    <a:pt x="5" y="44"/>
                    <a:pt x="4" y="44"/>
                    <a:pt x="4" y="44"/>
                  </a:cubicBezTo>
                  <a:close/>
                </a:path>
              </a:pathLst>
            </a:custGeom>
            <a:solidFill>
              <a:srgbClr val="A68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54" name="ïšḷïḋè">
              <a:extLst>
                <a:ext uri="{FF2B5EF4-FFF2-40B4-BE49-F238E27FC236}">
                  <a16:creationId xmlns:a16="http://schemas.microsoft.com/office/drawing/2014/main" id="{03CA1C75-F291-7F72-3A13-F3B17CF99B2F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 bwMode="auto">
            <a:xfrm>
              <a:off x="6170613" y="3382963"/>
              <a:ext cx="173038" cy="133350"/>
            </a:xfrm>
            <a:custGeom>
              <a:avLst/>
              <a:gdLst>
                <a:gd name="T0" fmla="*/ 62 w 62"/>
                <a:gd name="T1" fmla="*/ 0 h 48"/>
                <a:gd name="T2" fmla="*/ 60 w 62"/>
                <a:gd name="T3" fmla="*/ 2 h 48"/>
                <a:gd name="T4" fmla="*/ 54 w 62"/>
                <a:gd name="T5" fmla="*/ 8 h 48"/>
                <a:gd name="T6" fmla="*/ 33 w 62"/>
                <a:gd name="T7" fmla="*/ 25 h 48"/>
                <a:gd name="T8" fmla="*/ 1 w 62"/>
                <a:gd name="T9" fmla="*/ 47 h 48"/>
                <a:gd name="T10" fmla="*/ 29 w 62"/>
                <a:gd name="T11" fmla="*/ 21 h 48"/>
                <a:gd name="T12" fmla="*/ 51 w 62"/>
                <a:gd name="T13" fmla="*/ 5 h 48"/>
                <a:gd name="T14" fmla="*/ 59 w 62"/>
                <a:gd name="T15" fmla="*/ 1 h 48"/>
                <a:gd name="T16" fmla="*/ 62 w 62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48">
                  <a:moveTo>
                    <a:pt x="62" y="0"/>
                  </a:moveTo>
                  <a:cubicBezTo>
                    <a:pt x="62" y="1"/>
                    <a:pt x="61" y="1"/>
                    <a:pt x="60" y="2"/>
                  </a:cubicBezTo>
                  <a:cubicBezTo>
                    <a:pt x="58" y="4"/>
                    <a:pt x="56" y="5"/>
                    <a:pt x="54" y="8"/>
                  </a:cubicBezTo>
                  <a:cubicBezTo>
                    <a:pt x="48" y="12"/>
                    <a:pt x="41" y="18"/>
                    <a:pt x="33" y="25"/>
                  </a:cubicBezTo>
                  <a:cubicBezTo>
                    <a:pt x="16" y="38"/>
                    <a:pt x="2" y="48"/>
                    <a:pt x="1" y="47"/>
                  </a:cubicBezTo>
                  <a:cubicBezTo>
                    <a:pt x="0" y="46"/>
                    <a:pt x="13" y="34"/>
                    <a:pt x="29" y="21"/>
                  </a:cubicBezTo>
                  <a:cubicBezTo>
                    <a:pt x="38" y="14"/>
                    <a:pt x="45" y="8"/>
                    <a:pt x="51" y="5"/>
                  </a:cubicBezTo>
                  <a:cubicBezTo>
                    <a:pt x="54" y="3"/>
                    <a:pt x="57" y="1"/>
                    <a:pt x="59" y="1"/>
                  </a:cubicBezTo>
                  <a:cubicBezTo>
                    <a:pt x="61" y="0"/>
                    <a:pt x="62" y="0"/>
                    <a:pt x="62" y="0"/>
                  </a:cubicBezTo>
                  <a:close/>
                </a:path>
              </a:pathLst>
            </a:custGeom>
            <a:solidFill>
              <a:srgbClr val="A68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55" name="ïśḻïḑé">
              <a:extLst>
                <a:ext uri="{FF2B5EF4-FFF2-40B4-BE49-F238E27FC236}">
                  <a16:creationId xmlns:a16="http://schemas.microsoft.com/office/drawing/2014/main" id="{0DCAC382-20E5-4734-0DC0-B88D852DF8C4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 bwMode="auto">
            <a:xfrm>
              <a:off x="6192838" y="3424238"/>
              <a:ext cx="180975" cy="127000"/>
            </a:xfrm>
            <a:custGeom>
              <a:avLst/>
              <a:gdLst>
                <a:gd name="T0" fmla="*/ 1 w 65"/>
                <a:gd name="T1" fmla="*/ 45 h 46"/>
                <a:gd name="T2" fmla="*/ 31 w 65"/>
                <a:gd name="T3" fmla="*/ 21 h 46"/>
                <a:gd name="T4" fmla="*/ 64 w 65"/>
                <a:gd name="T5" fmla="*/ 1 h 46"/>
                <a:gd name="T6" fmla="*/ 34 w 65"/>
                <a:gd name="T7" fmla="*/ 25 h 46"/>
                <a:gd name="T8" fmla="*/ 1 w 65"/>
                <a:gd name="T9" fmla="*/ 4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6">
                  <a:moveTo>
                    <a:pt x="1" y="45"/>
                  </a:moveTo>
                  <a:cubicBezTo>
                    <a:pt x="0" y="44"/>
                    <a:pt x="14" y="33"/>
                    <a:pt x="31" y="21"/>
                  </a:cubicBezTo>
                  <a:cubicBezTo>
                    <a:pt x="48" y="9"/>
                    <a:pt x="63" y="0"/>
                    <a:pt x="64" y="1"/>
                  </a:cubicBezTo>
                  <a:cubicBezTo>
                    <a:pt x="65" y="2"/>
                    <a:pt x="51" y="13"/>
                    <a:pt x="34" y="25"/>
                  </a:cubicBezTo>
                  <a:cubicBezTo>
                    <a:pt x="17" y="38"/>
                    <a:pt x="2" y="46"/>
                    <a:pt x="1" y="45"/>
                  </a:cubicBezTo>
                  <a:close/>
                </a:path>
              </a:pathLst>
            </a:custGeom>
            <a:solidFill>
              <a:srgbClr val="A68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56" name="ïṧľïḍê">
              <a:extLst>
                <a:ext uri="{FF2B5EF4-FFF2-40B4-BE49-F238E27FC236}">
                  <a16:creationId xmlns:a16="http://schemas.microsoft.com/office/drawing/2014/main" id="{91A55861-3495-FD60-48D4-669900164413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 bwMode="auto">
            <a:xfrm>
              <a:off x="6229350" y="3475038"/>
              <a:ext cx="161925" cy="101600"/>
            </a:xfrm>
            <a:custGeom>
              <a:avLst/>
              <a:gdLst>
                <a:gd name="T0" fmla="*/ 57 w 58"/>
                <a:gd name="T1" fmla="*/ 1 h 37"/>
                <a:gd name="T2" fmla="*/ 30 w 58"/>
                <a:gd name="T3" fmla="*/ 20 h 37"/>
                <a:gd name="T4" fmla="*/ 1 w 58"/>
                <a:gd name="T5" fmla="*/ 35 h 37"/>
                <a:gd name="T6" fmla="*/ 27 w 58"/>
                <a:gd name="T7" fmla="*/ 16 h 37"/>
                <a:gd name="T8" fmla="*/ 57 w 58"/>
                <a:gd name="T9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37">
                  <a:moveTo>
                    <a:pt x="57" y="1"/>
                  </a:moveTo>
                  <a:cubicBezTo>
                    <a:pt x="58" y="2"/>
                    <a:pt x="46" y="11"/>
                    <a:pt x="30" y="20"/>
                  </a:cubicBezTo>
                  <a:cubicBezTo>
                    <a:pt x="15" y="30"/>
                    <a:pt x="1" y="37"/>
                    <a:pt x="1" y="35"/>
                  </a:cubicBezTo>
                  <a:cubicBezTo>
                    <a:pt x="0" y="34"/>
                    <a:pt x="12" y="25"/>
                    <a:pt x="27" y="16"/>
                  </a:cubicBezTo>
                  <a:cubicBezTo>
                    <a:pt x="43" y="6"/>
                    <a:pt x="56" y="0"/>
                    <a:pt x="57" y="1"/>
                  </a:cubicBezTo>
                  <a:close/>
                </a:path>
              </a:pathLst>
            </a:custGeom>
            <a:solidFill>
              <a:srgbClr val="A68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57" name="íṡlîḓe">
              <a:extLst>
                <a:ext uri="{FF2B5EF4-FFF2-40B4-BE49-F238E27FC236}">
                  <a16:creationId xmlns:a16="http://schemas.microsoft.com/office/drawing/2014/main" id="{CE55127C-D476-880A-D150-375ADDF84648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 bwMode="auto">
            <a:xfrm>
              <a:off x="5353050" y="4183063"/>
              <a:ext cx="39688" cy="207963"/>
            </a:xfrm>
            <a:custGeom>
              <a:avLst/>
              <a:gdLst>
                <a:gd name="T0" fmla="*/ 14 w 14"/>
                <a:gd name="T1" fmla="*/ 75 h 75"/>
                <a:gd name="T2" fmla="*/ 9 w 14"/>
                <a:gd name="T3" fmla="*/ 65 h 75"/>
                <a:gd name="T4" fmla="*/ 3 w 14"/>
                <a:gd name="T5" fmla="*/ 38 h 75"/>
                <a:gd name="T6" fmla="*/ 3 w 14"/>
                <a:gd name="T7" fmla="*/ 0 h 75"/>
                <a:gd name="T8" fmla="*/ 8 w 14"/>
                <a:gd name="T9" fmla="*/ 37 h 75"/>
                <a:gd name="T10" fmla="*/ 12 w 14"/>
                <a:gd name="T11" fmla="*/ 64 h 75"/>
                <a:gd name="T12" fmla="*/ 14 w 14"/>
                <a:gd name="T13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75">
                  <a:moveTo>
                    <a:pt x="14" y="75"/>
                  </a:moveTo>
                  <a:cubicBezTo>
                    <a:pt x="13" y="75"/>
                    <a:pt x="11" y="71"/>
                    <a:pt x="9" y="65"/>
                  </a:cubicBezTo>
                  <a:cubicBezTo>
                    <a:pt x="6" y="58"/>
                    <a:pt x="4" y="48"/>
                    <a:pt x="3" y="38"/>
                  </a:cubicBezTo>
                  <a:cubicBezTo>
                    <a:pt x="0" y="17"/>
                    <a:pt x="2" y="0"/>
                    <a:pt x="3" y="0"/>
                  </a:cubicBezTo>
                  <a:cubicBezTo>
                    <a:pt x="5" y="0"/>
                    <a:pt x="6" y="17"/>
                    <a:pt x="8" y="37"/>
                  </a:cubicBezTo>
                  <a:cubicBezTo>
                    <a:pt x="10" y="48"/>
                    <a:pt x="11" y="57"/>
                    <a:pt x="12" y="64"/>
                  </a:cubicBezTo>
                  <a:cubicBezTo>
                    <a:pt x="13" y="70"/>
                    <a:pt x="14" y="75"/>
                    <a:pt x="14" y="75"/>
                  </a:cubicBezTo>
                  <a:close/>
                </a:path>
              </a:pathLst>
            </a:custGeom>
            <a:solidFill>
              <a:srgbClr val="A68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58" name="iśľîḋê">
              <a:extLst>
                <a:ext uri="{FF2B5EF4-FFF2-40B4-BE49-F238E27FC236}">
                  <a16:creationId xmlns:a16="http://schemas.microsoft.com/office/drawing/2014/main" id="{B4AE05F5-2561-46CD-1610-F3C90DA9FB2D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 bwMode="auto">
            <a:xfrm>
              <a:off x="5311775" y="4186238"/>
              <a:ext cx="30163" cy="200025"/>
            </a:xfrm>
            <a:custGeom>
              <a:avLst/>
              <a:gdLst>
                <a:gd name="T0" fmla="*/ 11 w 11"/>
                <a:gd name="T1" fmla="*/ 71 h 72"/>
                <a:gd name="T2" fmla="*/ 5 w 11"/>
                <a:gd name="T3" fmla="*/ 62 h 72"/>
                <a:gd name="T4" fmla="*/ 1 w 11"/>
                <a:gd name="T5" fmla="*/ 36 h 72"/>
                <a:gd name="T6" fmla="*/ 1 w 11"/>
                <a:gd name="T7" fmla="*/ 11 h 72"/>
                <a:gd name="T8" fmla="*/ 4 w 11"/>
                <a:gd name="T9" fmla="*/ 0 h 72"/>
                <a:gd name="T10" fmla="*/ 5 w 11"/>
                <a:gd name="T11" fmla="*/ 11 h 72"/>
                <a:gd name="T12" fmla="*/ 6 w 11"/>
                <a:gd name="T13" fmla="*/ 36 h 72"/>
                <a:gd name="T14" fmla="*/ 9 w 11"/>
                <a:gd name="T15" fmla="*/ 61 h 72"/>
                <a:gd name="T16" fmla="*/ 11 w 11"/>
                <a:gd name="T17" fmla="*/ 7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2">
                  <a:moveTo>
                    <a:pt x="11" y="71"/>
                  </a:moveTo>
                  <a:cubicBezTo>
                    <a:pt x="10" y="72"/>
                    <a:pt x="7" y="68"/>
                    <a:pt x="5" y="62"/>
                  </a:cubicBezTo>
                  <a:cubicBezTo>
                    <a:pt x="3" y="55"/>
                    <a:pt x="2" y="46"/>
                    <a:pt x="1" y="36"/>
                  </a:cubicBezTo>
                  <a:cubicBezTo>
                    <a:pt x="0" y="26"/>
                    <a:pt x="0" y="17"/>
                    <a:pt x="1" y="11"/>
                  </a:cubicBezTo>
                  <a:cubicBezTo>
                    <a:pt x="2" y="4"/>
                    <a:pt x="4" y="0"/>
                    <a:pt x="4" y="0"/>
                  </a:cubicBezTo>
                  <a:cubicBezTo>
                    <a:pt x="5" y="1"/>
                    <a:pt x="5" y="5"/>
                    <a:pt x="5" y="11"/>
                  </a:cubicBezTo>
                  <a:cubicBezTo>
                    <a:pt x="5" y="17"/>
                    <a:pt x="5" y="26"/>
                    <a:pt x="6" y="36"/>
                  </a:cubicBezTo>
                  <a:cubicBezTo>
                    <a:pt x="7" y="46"/>
                    <a:pt x="8" y="55"/>
                    <a:pt x="9" y="61"/>
                  </a:cubicBezTo>
                  <a:cubicBezTo>
                    <a:pt x="10" y="67"/>
                    <a:pt x="11" y="71"/>
                    <a:pt x="11" y="71"/>
                  </a:cubicBezTo>
                  <a:close/>
                </a:path>
              </a:pathLst>
            </a:custGeom>
            <a:solidFill>
              <a:srgbClr val="A68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59" name="ïşḻïḋe">
              <a:extLst>
                <a:ext uri="{FF2B5EF4-FFF2-40B4-BE49-F238E27FC236}">
                  <a16:creationId xmlns:a16="http://schemas.microsoft.com/office/drawing/2014/main" id="{6D60CB55-A284-D2BC-BBBA-957EAE0B0CC2}"/>
                </a:ext>
              </a:extLst>
            </p:cNvPr>
            <p:cNvSpPr/>
            <p:nvPr>
              <p:custDataLst>
                <p:tags r:id="rId54"/>
              </p:custDataLst>
            </p:nvPr>
          </p:nvSpPr>
          <p:spPr bwMode="auto">
            <a:xfrm>
              <a:off x="5270500" y="4186238"/>
              <a:ext cx="22225" cy="177800"/>
            </a:xfrm>
            <a:custGeom>
              <a:avLst/>
              <a:gdLst>
                <a:gd name="T0" fmla="*/ 8 w 8"/>
                <a:gd name="T1" fmla="*/ 63 h 64"/>
                <a:gd name="T2" fmla="*/ 3 w 8"/>
                <a:gd name="T3" fmla="*/ 55 h 64"/>
                <a:gd name="T4" fmla="*/ 1 w 8"/>
                <a:gd name="T5" fmla="*/ 32 h 64"/>
                <a:gd name="T6" fmla="*/ 4 w 8"/>
                <a:gd name="T7" fmla="*/ 10 h 64"/>
                <a:gd name="T8" fmla="*/ 7 w 8"/>
                <a:gd name="T9" fmla="*/ 0 h 64"/>
                <a:gd name="T10" fmla="*/ 8 w 8"/>
                <a:gd name="T11" fmla="*/ 10 h 64"/>
                <a:gd name="T12" fmla="*/ 6 w 8"/>
                <a:gd name="T13" fmla="*/ 32 h 64"/>
                <a:gd name="T14" fmla="*/ 6 w 8"/>
                <a:gd name="T15" fmla="*/ 54 h 64"/>
                <a:gd name="T16" fmla="*/ 8 w 8"/>
                <a:gd name="T17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64">
                  <a:moveTo>
                    <a:pt x="8" y="63"/>
                  </a:moveTo>
                  <a:cubicBezTo>
                    <a:pt x="7" y="64"/>
                    <a:pt x="5" y="61"/>
                    <a:pt x="3" y="55"/>
                  </a:cubicBezTo>
                  <a:cubicBezTo>
                    <a:pt x="1" y="49"/>
                    <a:pt x="0" y="41"/>
                    <a:pt x="1" y="32"/>
                  </a:cubicBezTo>
                  <a:cubicBezTo>
                    <a:pt x="1" y="23"/>
                    <a:pt x="3" y="15"/>
                    <a:pt x="4" y="10"/>
                  </a:cubicBezTo>
                  <a:cubicBezTo>
                    <a:pt x="5" y="4"/>
                    <a:pt x="6" y="0"/>
                    <a:pt x="7" y="0"/>
                  </a:cubicBezTo>
                  <a:cubicBezTo>
                    <a:pt x="7" y="1"/>
                    <a:pt x="8" y="4"/>
                    <a:pt x="8" y="10"/>
                  </a:cubicBezTo>
                  <a:cubicBezTo>
                    <a:pt x="7" y="16"/>
                    <a:pt x="7" y="24"/>
                    <a:pt x="6" y="32"/>
                  </a:cubicBezTo>
                  <a:cubicBezTo>
                    <a:pt x="6" y="41"/>
                    <a:pt x="6" y="49"/>
                    <a:pt x="6" y="54"/>
                  </a:cubicBezTo>
                  <a:cubicBezTo>
                    <a:pt x="7" y="60"/>
                    <a:pt x="8" y="63"/>
                    <a:pt x="8" y="63"/>
                  </a:cubicBezTo>
                  <a:close/>
                </a:path>
              </a:pathLst>
            </a:custGeom>
            <a:solidFill>
              <a:srgbClr val="A68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60" name="iṡľíḑê">
              <a:extLst>
                <a:ext uri="{FF2B5EF4-FFF2-40B4-BE49-F238E27FC236}">
                  <a16:creationId xmlns:a16="http://schemas.microsoft.com/office/drawing/2014/main" id="{7D4C1AF5-E724-39F7-8B93-95B67CC63F55}"/>
                </a:ext>
              </a:extLst>
            </p:cNvPr>
            <p:cNvSpPr/>
            <p:nvPr>
              <p:custDataLst>
                <p:tags r:id="rId55"/>
              </p:custDataLst>
            </p:nvPr>
          </p:nvSpPr>
          <p:spPr bwMode="auto">
            <a:xfrm>
              <a:off x="5589588" y="2706688"/>
              <a:ext cx="61913" cy="554038"/>
            </a:xfrm>
            <a:custGeom>
              <a:avLst/>
              <a:gdLst>
                <a:gd name="T0" fmla="*/ 1 w 22"/>
                <a:gd name="T1" fmla="*/ 200 h 200"/>
                <a:gd name="T2" fmla="*/ 2 w 22"/>
                <a:gd name="T3" fmla="*/ 170 h 200"/>
                <a:gd name="T4" fmla="*/ 6 w 22"/>
                <a:gd name="T5" fmla="*/ 100 h 200"/>
                <a:gd name="T6" fmla="*/ 14 w 22"/>
                <a:gd name="T7" fmla="*/ 29 h 200"/>
                <a:gd name="T8" fmla="*/ 22 w 22"/>
                <a:gd name="T9" fmla="*/ 0 h 200"/>
                <a:gd name="T10" fmla="*/ 18 w 22"/>
                <a:gd name="T11" fmla="*/ 30 h 200"/>
                <a:gd name="T12" fmla="*/ 11 w 22"/>
                <a:gd name="T13" fmla="*/ 100 h 200"/>
                <a:gd name="T14" fmla="*/ 6 w 22"/>
                <a:gd name="T15" fmla="*/ 171 h 200"/>
                <a:gd name="T16" fmla="*/ 1 w 22"/>
                <a:gd name="T1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200">
                  <a:moveTo>
                    <a:pt x="1" y="200"/>
                  </a:moveTo>
                  <a:cubicBezTo>
                    <a:pt x="0" y="200"/>
                    <a:pt x="1" y="189"/>
                    <a:pt x="2" y="170"/>
                  </a:cubicBezTo>
                  <a:cubicBezTo>
                    <a:pt x="3" y="152"/>
                    <a:pt x="4" y="127"/>
                    <a:pt x="6" y="100"/>
                  </a:cubicBezTo>
                  <a:cubicBezTo>
                    <a:pt x="8" y="72"/>
                    <a:pt x="11" y="47"/>
                    <a:pt x="14" y="29"/>
                  </a:cubicBezTo>
                  <a:cubicBezTo>
                    <a:pt x="18" y="11"/>
                    <a:pt x="21" y="0"/>
                    <a:pt x="22" y="0"/>
                  </a:cubicBezTo>
                  <a:cubicBezTo>
                    <a:pt x="22" y="1"/>
                    <a:pt x="20" y="12"/>
                    <a:pt x="18" y="30"/>
                  </a:cubicBezTo>
                  <a:cubicBezTo>
                    <a:pt x="16" y="48"/>
                    <a:pt x="13" y="72"/>
                    <a:pt x="11" y="100"/>
                  </a:cubicBezTo>
                  <a:cubicBezTo>
                    <a:pt x="9" y="128"/>
                    <a:pt x="8" y="153"/>
                    <a:pt x="6" y="171"/>
                  </a:cubicBezTo>
                  <a:cubicBezTo>
                    <a:pt x="4" y="189"/>
                    <a:pt x="2" y="200"/>
                    <a:pt x="1" y="200"/>
                  </a:cubicBezTo>
                  <a:close/>
                </a:path>
              </a:pathLst>
            </a:custGeom>
            <a:solidFill>
              <a:srgbClr val="9FAF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61" name="îṡ1íḓê">
              <a:extLst>
                <a:ext uri="{FF2B5EF4-FFF2-40B4-BE49-F238E27FC236}">
                  <a16:creationId xmlns:a16="http://schemas.microsoft.com/office/drawing/2014/main" id="{C4AF6FAE-CAF9-1FDD-99A0-FE600F55E54E}"/>
                </a:ext>
              </a:extLst>
            </p:cNvPr>
            <p:cNvSpPr/>
            <p:nvPr>
              <p:custDataLst>
                <p:tags r:id="rId56"/>
              </p:custDataLst>
            </p:nvPr>
          </p:nvSpPr>
          <p:spPr bwMode="auto">
            <a:xfrm>
              <a:off x="6646863" y="3159125"/>
              <a:ext cx="182563" cy="53975"/>
            </a:xfrm>
            <a:custGeom>
              <a:avLst/>
              <a:gdLst>
                <a:gd name="T0" fmla="*/ 27 w 66"/>
                <a:gd name="T1" fmla="*/ 14 h 20"/>
                <a:gd name="T2" fmla="*/ 42 w 66"/>
                <a:gd name="T3" fmla="*/ 15 h 20"/>
                <a:gd name="T4" fmla="*/ 58 w 66"/>
                <a:gd name="T5" fmla="*/ 15 h 20"/>
                <a:gd name="T6" fmla="*/ 60 w 66"/>
                <a:gd name="T7" fmla="*/ 15 h 20"/>
                <a:gd name="T8" fmla="*/ 60 w 66"/>
                <a:gd name="T9" fmla="*/ 15 h 20"/>
                <a:gd name="T10" fmla="*/ 60 w 66"/>
                <a:gd name="T11" fmla="*/ 14 h 20"/>
                <a:gd name="T12" fmla="*/ 59 w 66"/>
                <a:gd name="T13" fmla="*/ 14 h 20"/>
                <a:gd name="T14" fmla="*/ 51 w 66"/>
                <a:gd name="T15" fmla="*/ 10 h 20"/>
                <a:gd name="T16" fmla="*/ 16 w 66"/>
                <a:gd name="T17" fmla="*/ 6 h 20"/>
                <a:gd name="T18" fmla="*/ 0 w 66"/>
                <a:gd name="T19" fmla="*/ 7 h 20"/>
                <a:gd name="T20" fmla="*/ 15 w 66"/>
                <a:gd name="T21" fmla="*/ 2 h 20"/>
                <a:gd name="T22" fmla="*/ 53 w 66"/>
                <a:gd name="T23" fmla="*/ 5 h 20"/>
                <a:gd name="T24" fmla="*/ 63 w 66"/>
                <a:gd name="T25" fmla="*/ 10 h 20"/>
                <a:gd name="T26" fmla="*/ 64 w 66"/>
                <a:gd name="T27" fmla="*/ 11 h 20"/>
                <a:gd name="T28" fmla="*/ 65 w 66"/>
                <a:gd name="T29" fmla="*/ 13 h 20"/>
                <a:gd name="T30" fmla="*/ 65 w 66"/>
                <a:gd name="T31" fmla="*/ 17 h 20"/>
                <a:gd name="T32" fmla="*/ 62 w 66"/>
                <a:gd name="T33" fmla="*/ 19 h 20"/>
                <a:gd name="T34" fmla="*/ 59 w 66"/>
                <a:gd name="T35" fmla="*/ 20 h 20"/>
                <a:gd name="T36" fmla="*/ 42 w 66"/>
                <a:gd name="T37" fmla="*/ 18 h 20"/>
                <a:gd name="T38" fmla="*/ 27 w 66"/>
                <a:gd name="T39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" h="20">
                  <a:moveTo>
                    <a:pt x="27" y="14"/>
                  </a:moveTo>
                  <a:cubicBezTo>
                    <a:pt x="27" y="13"/>
                    <a:pt x="33" y="14"/>
                    <a:pt x="42" y="15"/>
                  </a:cubicBezTo>
                  <a:cubicBezTo>
                    <a:pt x="47" y="15"/>
                    <a:pt x="53" y="15"/>
                    <a:pt x="58" y="15"/>
                  </a:cubicBezTo>
                  <a:cubicBezTo>
                    <a:pt x="59" y="15"/>
                    <a:pt x="60" y="15"/>
                    <a:pt x="60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7" y="12"/>
                    <a:pt x="54" y="11"/>
                    <a:pt x="51" y="10"/>
                  </a:cubicBezTo>
                  <a:cubicBezTo>
                    <a:pt x="38" y="5"/>
                    <a:pt x="25" y="5"/>
                    <a:pt x="16" y="6"/>
                  </a:cubicBezTo>
                  <a:cubicBezTo>
                    <a:pt x="6" y="6"/>
                    <a:pt x="1" y="7"/>
                    <a:pt x="0" y="7"/>
                  </a:cubicBezTo>
                  <a:cubicBezTo>
                    <a:pt x="0" y="6"/>
                    <a:pt x="6" y="3"/>
                    <a:pt x="15" y="2"/>
                  </a:cubicBezTo>
                  <a:cubicBezTo>
                    <a:pt x="25" y="0"/>
                    <a:pt x="38" y="0"/>
                    <a:pt x="53" y="5"/>
                  </a:cubicBezTo>
                  <a:cubicBezTo>
                    <a:pt x="56" y="6"/>
                    <a:pt x="60" y="7"/>
                    <a:pt x="63" y="10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6" y="14"/>
                    <a:pt x="66" y="16"/>
                    <a:pt x="65" y="17"/>
                  </a:cubicBezTo>
                  <a:cubicBezTo>
                    <a:pt x="65" y="18"/>
                    <a:pt x="63" y="19"/>
                    <a:pt x="62" y="19"/>
                  </a:cubicBezTo>
                  <a:cubicBezTo>
                    <a:pt x="60" y="20"/>
                    <a:pt x="60" y="20"/>
                    <a:pt x="59" y="20"/>
                  </a:cubicBezTo>
                  <a:cubicBezTo>
                    <a:pt x="52" y="20"/>
                    <a:pt x="47" y="19"/>
                    <a:pt x="42" y="18"/>
                  </a:cubicBezTo>
                  <a:cubicBezTo>
                    <a:pt x="32" y="17"/>
                    <a:pt x="27" y="15"/>
                    <a:pt x="27" y="14"/>
                  </a:cubicBezTo>
                  <a:close/>
                </a:path>
              </a:pathLst>
            </a:custGeom>
            <a:solidFill>
              <a:srgbClr val="9FAF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62" name="ísḻiḋê">
              <a:extLst>
                <a:ext uri="{FF2B5EF4-FFF2-40B4-BE49-F238E27FC236}">
                  <a16:creationId xmlns:a16="http://schemas.microsoft.com/office/drawing/2014/main" id="{BC348783-CE90-49A9-29E0-D6F4223AFF43}"/>
                </a:ext>
              </a:extLst>
            </p:cNvPr>
            <p:cNvSpPr/>
            <p:nvPr>
              <p:custDataLst>
                <p:tags r:id="rId57"/>
              </p:custDataLst>
            </p:nvPr>
          </p:nvSpPr>
          <p:spPr bwMode="auto">
            <a:xfrm>
              <a:off x="6324600" y="2665413"/>
              <a:ext cx="63500" cy="309563"/>
            </a:xfrm>
            <a:custGeom>
              <a:avLst/>
              <a:gdLst>
                <a:gd name="T0" fmla="*/ 23 w 23"/>
                <a:gd name="T1" fmla="*/ 112 h 112"/>
                <a:gd name="T2" fmla="*/ 18 w 23"/>
                <a:gd name="T3" fmla="*/ 110 h 112"/>
                <a:gd name="T4" fmla="*/ 10 w 23"/>
                <a:gd name="T5" fmla="*/ 100 h 112"/>
                <a:gd name="T6" fmla="*/ 1 w 23"/>
                <a:gd name="T7" fmla="*/ 59 h 112"/>
                <a:gd name="T8" fmla="*/ 2 w 23"/>
                <a:gd name="T9" fmla="*/ 17 h 112"/>
                <a:gd name="T10" fmla="*/ 7 w 23"/>
                <a:gd name="T11" fmla="*/ 0 h 112"/>
                <a:gd name="T12" fmla="*/ 6 w 23"/>
                <a:gd name="T13" fmla="*/ 17 h 112"/>
                <a:gd name="T14" fmla="*/ 6 w 23"/>
                <a:gd name="T15" fmla="*/ 58 h 112"/>
                <a:gd name="T16" fmla="*/ 14 w 23"/>
                <a:gd name="T17" fmla="*/ 98 h 112"/>
                <a:gd name="T18" fmla="*/ 20 w 23"/>
                <a:gd name="T19" fmla="*/ 108 h 112"/>
                <a:gd name="T20" fmla="*/ 23 w 23"/>
                <a:gd name="T21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112">
                  <a:moveTo>
                    <a:pt x="23" y="112"/>
                  </a:moveTo>
                  <a:cubicBezTo>
                    <a:pt x="23" y="112"/>
                    <a:pt x="21" y="112"/>
                    <a:pt x="18" y="110"/>
                  </a:cubicBezTo>
                  <a:cubicBezTo>
                    <a:pt x="16" y="108"/>
                    <a:pt x="13" y="105"/>
                    <a:pt x="10" y="100"/>
                  </a:cubicBezTo>
                  <a:cubicBezTo>
                    <a:pt x="5" y="90"/>
                    <a:pt x="2" y="75"/>
                    <a:pt x="1" y="59"/>
                  </a:cubicBezTo>
                  <a:cubicBezTo>
                    <a:pt x="0" y="42"/>
                    <a:pt x="1" y="27"/>
                    <a:pt x="2" y="17"/>
                  </a:cubicBezTo>
                  <a:cubicBezTo>
                    <a:pt x="4" y="6"/>
                    <a:pt x="6" y="0"/>
                    <a:pt x="7" y="0"/>
                  </a:cubicBezTo>
                  <a:cubicBezTo>
                    <a:pt x="8" y="0"/>
                    <a:pt x="7" y="6"/>
                    <a:pt x="6" y="17"/>
                  </a:cubicBezTo>
                  <a:cubicBezTo>
                    <a:pt x="5" y="28"/>
                    <a:pt x="5" y="42"/>
                    <a:pt x="6" y="58"/>
                  </a:cubicBezTo>
                  <a:cubicBezTo>
                    <a:pt x="7" y="74"/>
                    <a:pt x="10" y="89"/>
                    <a:pt x="14" y="98"/>
                  </a:cubicBezTo>
                  <a:cubicBezTo>
                    <a:pt x="15" y="103"/>
                    <a:pt x="18" y="106"/>
                    <a:pt x="20" y="108"/>
                  </a:cubicBezTo>
                  <a:cubicBezTo>
                    <a:pt x="22" y="111"/>
                    <a:pt x="23" y="111"/>
                    <a:pt x="23" y="112"/>
                  </a:cubicBezTo>
                  <a:close/>
                </a:path>
              </a:pathLst>
            </a:custGeom>
            <a:solidFill>
              <a:srgbClr val="9FAF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63" name="iṡ1îḓê">
              <a:extLst>
                <a:ext uri="{FF2B5EF4-FFF2-40B4-BE49-F238E27FC236}">
                  <a16:creationId xmlns:a16="http://schemas.microsoft.com/office/drawing/2014/main" id="{1C5D57D8-E48B-00C8-221D-E5A313708537}"/>
                </a:ext>
              </a:extLst>
            </p:cNvPr>
            <p:cNvSpPr/>
            <p:nvPr>
              <p:custDataLst>
                <p:tags r:id="rId58"/>
              </p:custDataLst>
            </p:nvPr>
          </p:nvSpPr>
          <p:spPr bwMode="auto">
            <a:xfrm>
              <a:off x="5795963" y="2554288"/>
              <a:ext cx="128588" cy="227013"/>
            </a:xfrm>
            <a:custGeom>
              <a:avLst/>
              <a:gdLst>
                <a:gd name="T0" fmla="*/ 1 w 46"/>
                <a:gd name="T1" fmla="*/ 78 h 82"/>
                <a:gd name="T2" fmla="*/ 46 w 46"/>
                <a:gd name="T3" fmla="*/ 0 h 82"/>
                <a:gd name="T4" fmla="*/ 45 w 46"/>
                <a:gd name="T5" fmla="*/ 9 h 82"/>
                <a:gd name="T6" fmla="*/ 9 w 46"/>
                <a:gd name="T7" fmla="*/ 79 h 82"/>
                <a:gd name="T8" fmla="*/ 6 w 46"/>
                <a:gd name="T9" fmla="*/ 82 h 82"/>
                <a:gd name="T10" fmla="*/ 4 w 46"/>
                <a:gd name="T11" fmla="*/ 82 h 82"/>
                <a:gd name="T12" fmla="*/ 1 w 46"/>
                <a:gd name="T13" fmla="*/ 7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82">
                  <a:moveTo>
                    <a:pt x="1" y="78"/>
                  </a:moveTo>
                  <a:cubicBezTo>
                    <a:pt x="5" y="41"/>
                    <a:pt x="30" y="7"/>
                    <a:pt x="46" y="0"/>
                  </a:cubicBezTo>
                  <a:cubicBezTo>
                    <a:pt x="46" y="3"/>
                    <a:pt x="45" y="6"/>
                    <a:pt x="45" y="9"/>
                  </a:cubicBezTo>
                  <a:cubicBezTo>
                    <a:pt x="32" y="21"/>
                    <a:pt x="12" y="51"/>
                    <a:pt x="9" y="79"/>
                  </a:cubicBezTo>
                  <a:cubicBezTo>
                    <a:pt x="8" y="80"/>
                    <a:pt x="7" y="81"/>
                    <a:pt x="6" y="82"/>
                  </a:cubicBezTo>
                  <a:cubicBezTo>
                    <a:pt x="5" y="82"/>
                    <a:pt x="5" y="82"/>
                    <a:pt x="4" y="82"/>
                  </a:cubicBezTo>
                  <a:cubicBezTo>
                    <a:pt x="2" y="82"/>
                    <a:pt x="0" y="80"/>
                    <a:pt x="1" y="78"/>
                  </a:cubicBezTo>
                  <a:close/>
                </a:path>
              </a:pathLst>
            </a:custGeom>
            <a:solidFill>
              <a:srgbClr val="707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64" name="i$ḻïďé">
              <a:extLst>
                <a:ext uri="{FF2B5EF4-FFF2-40B4-BE49-F238E27FC236}">
                  <a16:creationId xmlns:a16="http://schemas.microsoft.com/office/drawing/2014/main" id="{66548D3A-B3F2-AFA0-F498-F4A0E5673DBB}"/>
                </a:ext>
              </a:extLst>
            </p:cNvPr>
            <p:cNvSpPr/>
            <p:nvPr>
              <p:custDataLst>
                <p:tags r:id="rId59"/>
              </p:custDataLst>
            </p:nvPr>
          </p:nvSpPr>
          <p:spPr bwMode="auto">
            <a:xfrm>
              <a:off x="5634038" y="2765425"/>
              <a:ext cx="254000" cy="420688"/>
            </a:xfrm>
            <a:custGeom>
              <a:avLst/>
              <a:gdLst>
                <a:gd name="T0" fmla="*/ 13 w 91"/>
                <a:gd name="T1" fmla="*/ 152 h 152"/>
                <a:gd name="T2" fmla="*/ 15 w 91"/>
                <a:gd name="T3" fmla="*/ 152 h 152"/>
                <a:gd name="T4" fmla="*/ 18 w 91"/>
                <a:gd name="T5" fmla="*/ 148 h 152"/>
                <a:gd name="T6" fmla="*/ 14 w 91"/>
                <a:gd name="T7" fmla="*/ 144 h 152"/>
                <a:gd name="T8" fmla="*/ 10 w 91"/>
                <a:gd name="T9" fmla="*/ 143 h 152"/>
                <a:gd name="T10" fmla="*/ 8 w 91"/>
                <a:gd name="T11" fmla="*/ 133 h 152"/>
                <a:gd name="T12" fmla="*/ 42 w 91"/>
                <a:gd name="T13" fmla="*/ 17 h 152"/>
                <a:gd name="T14" fmla="*/ 64 w 91"/>
                <a:gd name="T15" fmla="*/ 8 h 152"/>
                <a:gd name="T16" fmla="*/ 64 w 91"/>
                <a:gd name="T17" fmla="*/ 8 h 152"/>
                <a:gd name="T18" fmla="*/ 72 w 91"/>
                <a:gd name="T19" fmla="*/ 97 h 152"/>
                <a:gd name="T20" fmla="*/ 68 w 91"/>
                <a:gd name="T21" fmla="*/ 134 h 152"/>
                <a:gd name="T22" fmla="*/ 60 w 91"/>
                <a:gd name="T23" fmla="*/ 144 h 152"/>
                <a:gd name="T24" fmla="*/ 57 w 91"/>
                <a:gd name="T25" fmla="*/ 148 h 152"/>
                <a:gd name="T26" fmla="*/ 61 w 91"/>
                <a:gd name="T27" fmla="*/ 152 h 152"/>
                <a:gd name="T28" fmla="*/ 76 w 91"/>
                <a:gd name="T29" fmla="*/ 134 h 152"/>
                <a:gd name="T30" fmla="*/ 80 w 91"/>
                <a:gd name="T31" fmla="*/ 97 h 152"/>
                <a:gd name="T32" fmla="*/ 65 w 91"/>
                <a:gd name="T33" fmla="*/ 0 h 152"/>
                <a:gd name="T34" fmla="*/ 65 w 91"/>
                <a:gd name="T35" fmla="*/ 0 h 152"/>
                <a:gd name="T36" fmla="*/ 37 w 91"/>
                <a:gd name="T37" fmla="*/ 11 h 152"/>
                <a:gd name="T38" fmla="*/ 0 w 91"/>
                <a:gd name="T39" fmla="*/ 133 h 152"/>
                <a:gd name="T40" fmla="*/ 5 w 91"/>
                <a:gd name="T41" fmla="*/ 149 h 152"/>
                <a:gd name="T42" fmla="*/ 13 w 91"/>
                <a:gd name="T4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1" h="152">
                  <a:moveTo>
                    <a:pt x="13" y="152"/>
                  </a:moveTo>
                  <a:cubicBezTo>
                    <a:pt x="14" y="152"/>
                    <a:pt x="14" y="152"/>
                    <a:pt x="15" y="152"/>
                  </a:cubicBezTo>
                  <a:cubicBezTo>
                    <a:pt x="17" y="152"/>
                    <a:pt x="18" y="150"/>
                    <a:pt x="18" y="148"/>
                  </a:cubicBezTo>
                  <a:cubicBezTo>
                    <a:pt x="18" y="146"/>
                    <a:pt x="16" y="144"/>
                    <a:pt x="14" y="144"/>
                  </a:cubicBezTo>
                  <a:cubicBezTo>
                    <a:pt x="14" y="144"/>
                    <a:pt x="12" y="145"/>
                    <a:pt x="10" y="143"/>
                  </a:cubicBezTo>
                  <a:cubicBezTo>
                    <a:pt x="9" y="141"/>
                    <a:pt x="8" y="138"/>
                    <a:pt x="8" y="133"/>
                  </a:cubicBezTo>
                  <a:cubicBezTo>
                    <a:pt x="11" y="92"/>
                    <a:pt x="20" y="38"/>
                    <a:pt x="42" y="17"/>
                  </a:cubicBezTo>
                  <a:cubicBezTo>
                    <a:pt x="49" y="11"/>
                    <a:pt x="56" y="8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82" y="10"/>
                    <a:pt x="77" y="52"/>
                    <a:pt x="72" y="97"/>
                  </a:cubicBezTo>
                  <a:cubicBezTo>
                    <a:pt x="71" y="109"/>
                    <a:pt x="70" y="122"/>
                    <a:pt x="68" y="134"/>
                  </a:cubicBezTo>
                  <a:cubicBezTo>
                    <a:pt x="68" y="142"/>
                    <a:pt x="62" y="143"/>
                    <a:pt x="60" y="144"/>
                  </a:cubicBezTo>
                  <a:cubicBezTo>
                    <a:pt x="58" y="144"/>
                    <a:pt x="57" y="146"/>
                    <a:pt x="57" y="148"/>
                  </a:cubicBezTo>
                  <a:cubicBezTo>
                    <a:pt x="57" y="150"/>
                    <a:pt x="59" y="152"/>
                    <a:pt x="61" y="152"/>
                  </a:cubicBezTo>
                  <a:cubicBezTo>
                    <a:pt x="66" y="151"/>
                    <a:pt x="75" y="147"/>
                    <a:pt x="76" y="134"/>
                  </a:cubicBezTo>
                  <a:cubicBezTo>
                    <a:pt x="77" y="122"/>
                    <a:pt x="79" y="109"/>
                    <a:pt x="80" y="97"/>
                  </a:cubicBezTo>
                  <a:cubicBezTo>
                    <a:pt x="86" y="47"/>
                    <a:pt x="91" y="3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54" y="0"/>
                    <a:pt x="45" y="4"/>
                    <a:pt x="37" y="11"/>
                  </a:cubicBezTo>
                  <a:cubicBezTo>
                    <a:pt x="13" y="35"/>
                    <a:pt x="4" y="91"/>
                    <a:pt x="0" y="133"/>
                  </a:cubicBezTo>
                  <a:cubicBezTo>
                    <a:pt x="0" y="141"/>
                    <a:pt x="1" y="146"/>
                    <a:pt x="5" y="149"/>
                  </a:cubicBezTo>
                  <a:cubicBezTo>
                    <a:pt x="8" y="152"/>
                    <a:pt x="11" y="152"/>
                    <a:pt x="13" y="152"/>
                  </a:cubicBezTo>
                  <a:close/>
                </a:path>
              </a:pathLst>
            </a:custGeom>
            <a:solidFill>
              <a:srgbClr val="707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65" name="ïšļíḓe">
              <a:extLst>
                <a:ext uri="{FF2B5EF4-FFF2-40B4-BE49-F238E27FC236}">
                  <a16:creationId xmlns:a16="http://schemas.microsoft.com/office/drawing/2014/main" id="{F06508A2-68E0-23EB-AC6C-911479CB4459}"/>
                </a:ext>
              </a:extLst>
            </p:cNvPr>
            <p:cNvSpPr/>
            <p:nvPr>
              <p:custDataLst>
                <p:tags r:id="rId60"/>
              </p:custDataLst>
            </p:nvPr>
          </p:nvSpPr>
          <p:spPr bwMode="auto">
            <a:xfrm>
              <a:off x="5662613" y="3159125"/>
              <a:ext cx="26988" cy="38100"/>
            </a:xfrm>
            <a:custGeom>
              <a:avLst/>
              <a:gdLst>
                <a:gd name="T0" fmla="*/ 10 w 10"/>
                <a:gd name="T1" fmla="*/ 7 h 14"/>
                <a:gd name="T2" fmla="*/ 5 w 10"/>
                <a:gd name="T3" fmla="*/ 14 h 14"/>
                <a:gd name="T4" fmla="*/ 1 w 10"/>
                <a:gd name="T5" fmla="*/ 7 h 14"/>
                <a:gd name="T6" fmla="*/ 6 w 10"/>
                <a:gd name="T7" fmla="*/ 0 h 14"/>
                <a:gd name="T8" fmla="*/ 10 w 10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4">
                  <a:moveTo>
                    <a:pt x="10" y="7"/>
                  </a:moveTo>
                  <a:cubicBezTo>
                    <a:pt x="10" y="11"/>
                    <a:pt x="7" y="14"/>
                    <a:pt x="5" y="14"/>
                  </a:cubicBezTo>
                  <a:cubicBezTo>
                    <a:pt x="2" y="14"/>
                    <a:pt x="0" y="11"/>
                    <a:pt x="1" y="7"/>
                  </a:cubicBezTo>
                  <a:cubicBezTo>
                    <a:pt x="1" y="3"/>
                    <a:pt x="3" y="0"/>
                    <a:pt x="6" y="0"/>
                  </a:cubicBezTo>
                  <a:cubicBezTo>
                    <a:pt x="8" y="0"/>
                    <a:pt x="10" y="3"/>
                    <a:pt x="10" y="7"/>
                  </a:cubicBez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66" name="íSḷíďè">
              <a:extLst>
                <a:ext uri="{FF2B5EF4-FFF2-40B4-BE49-F238E27FC236}">
                  <a16:creationId xmlns:a16="http://schemas.microsoft.com/office/drawing/2014/main" id="{DD73F978-76C3-4C4E-1DD8-AF97801721C4}"/>
                </a:ext>
              </a:extLst>
            </p:cNvPr>
            <p:cNvSpPr/>
            <p:nvPr>
              <p:custDataLst>
                <p:tags r:id="rId61"/>
              </p:custDataLst>
            </p:nvPr>
          </p:nvSpPr>
          <p:spPr bwMode="auto">
            <a:xfrm>
              <a:off x="5788025" y="3152775"/>
              <a:ext cx="26988" cy="39688"/>
            </a:xfrm>
            <a:custGeom>
              <a:avLst/>
              <a:gdLst>
                <a:gd name="T0" fmla="*/ 10 w 10"/>
                <a:gd name="T1" fmla="*/ 7 h 14"/>
                <a:gd name="T2" fmla="*/ 5 w 10"/>
                <a:gd name="T3" fmla="*/ 14 h 14"/>
                <a:gd name="T4" fmla="*/ 1 w 10"/>
                <a:gd name="T5" fmla="*/ 7 h 14"/>
                <a:gd name="T6" fmla="*/ 6 w 10"/>
                <a:gd name="T7" fmla="*/ 0 h 14"/>
                <a:gd name="T8" fmla="*/ 10 w 10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4">
                  <a:moveTo>
                    <a:pt x="10" y="7"/>
                  </a:moveTo>
                  <a:cubicBezTo>
                    <a:pt x="9" y="11"/>
                    <a:pt x="7" y="14"/>
                    <a:pt x="5" y="14"/>
                  </a:cubicBezTo>
                  <a:cubicBezTo>
                    <a:pt x="2" y="14"/>
                    <a:pt x="0" y="11"/>
                    <a:pt x="1" y="7"/>
                  </a:cubicBezTo>
                  <a:cubicBezTo>
                    <a:pt x="1" y="3"/>
                    <a:pt x="3" y="0"/>
                    <a:pt x="6" y="0"/>
                  </a:cubicBezTo>
                  <a:cubicBezTo>
                    <a:pt x="8" y="0"/>
                    <a:pt x="10" y="3"/>
                    <a:pt x="10" y="7"/>
                  </a:cubicBez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67" name="iṣļîḍe">
              <a:extLst>
                <a:ext uri="{FF2B5EF4-FFF2-40B4-BE49-F238E27FC236}">
                  <a16:creationId xmlns:a16="http://schemas.microsoft.com/office/drawing/2014/main" id="{533E5B06-928C-E8C8-19A1-FC029E5D23B3}"/>
                </a:ext>
              </a:extLst>
            </p:cNvPr>
            <p:cNvSpPr/>
            <p:nvPr>
              <p:custDataLst>
                <p:tags r:id="rId62"/>
              </p:custDataLst>
            </p:nvPr>
          </p:nvSpPr>
          <p:spPr bwMode="auto">
            <a:xfrm>
              <a:off x="6026150" y="2554288"/>
              <a:ext cx="176213" cy="438150"/>
            </a:xfrm>
            <a:custGeom>
              <a:avLst/>
              <a:gdLst>
                <a:gd name="T0" fmla="*/ 51 w 63"/>
                <a:gd name="T1" fmla="*/ 13 h 158"/>
                <a:gd name="T2" fmla="*/ 44 w 63"/>
                <a:gd name="T3" fmla="*/ 4 h 158"/>
                <a:gd name="T4" fmla="*/ 44 w 63"/>
                <a:gd name="T5" fmla="*/ 0 h 158"/>
                <a:gd name="T6" fmla="*/ 58 w 63"/>
                <a:gd name="T7" fmla="*/ 10 h 158"/>
                <a:gd name="T8" fmla="*/ 46 w 63"/>
                <a:gd name="T9" fmla="*/ 50 h 158"/>
                <a:gd name="T10" fmla="*/ 8 w 63"/>
                <a:gd name="T11" fmla="*/ 154 h 158"/>
                <a:gd name="T12" fmla="*/ 4 w 63"/>
                <a:gd name="T13" fmla="*/ 158 h 158"/>
                <a:gd name="T14" fmla="*/ 3 w 63"/>
                <a:gd name="T15" fmla="*/ 158 h 158"/>
                <a:gd name="T16" fmla="*/ 0 w 63"/>
                <a:gd name="T17" fmla="*/ 153 h 158"/>
                <a:gd name="T18" fmla="*/ 39 w 63"/>
                <a:gd name="T19" fmla="*/ 45 h 158"/>
                <a:gd name="T20" fmla="*/ 51 w 63"/>
                <a:gd name="T21" fmla="*/ 1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158">
                  <a:moveTo>
                    <a:pt x="51" y="13"/>
                  </a:moveTo>
                  <a:cubicBezTo>
                    <a:pt x="50" y="12"/>
                    <a:pt x="45" y="5"/>
                    <a:pt x="44" y="4"/>
                  </a:cubicBezTo>
                  <a:cubicBezTo>
                    <a:pt x="44" y="4"/>
                    <a:pt x="44" y="2"/>
                    <a:pt x="44" y="0"/>
                  </a:cubicBezTo>
                  <a:cubicBezTo>
                    <a:pt x="45" y="0"/>
                    <a:pt x="55" y="3"/>
                    <a:pt x="58" y="10"/>
                  </a:cubicBezTo>
                  <a:cubicBezTo>
                    <a:pt x="63" y="21"/>
                    <a:pt x="56" y="33"/>
                    <a:pt x="46" y="50"/>
                  </a:cubicBezTo>
                  <a:cubicBezTo>
                    <a:pt x="32" y="72"/>
                    <a:pt x="13" y="104"/>
                    <a:pt x="8" y="154"/>
                  </a:cubicBezTo>
                  <a:cubicBezTo>
                    <a:pt x="8" y="156"/>
                    <a:pt x="6" y="158"/>
                    <a:pt x="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1" y="157"/>
                    <a:pt x="0" y="156"/>
                    <a:pt x="0" y="153"/>
                  </a:cubicBezTo>
                  <a:cubicBezTo>
                    <a:pt x="6" y="101"/>
                    <a:pt x="26" y="68"/>
                    <a:pt x="39" y="45"/>
                  </a:cubicBezTo>
                  <a:cubicBezTo>
                    <a:pt x="48" y="30"/>
                    <a:pt x="54" y="20"/>
                    <a:pt x="51" y="13"/>
                  </a:cubicBezTo>
                  <a:close/>
                </a:path>
              </a:pathLst>
            </a:custGeom>
            <a:solidFill>
              <a:srgbClr val="707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68" name="iṧļiḓê">
              <a:extLst>
                <a:ext uri="{FF2B5EF4-FFF2-40B4-BE49-F238E27FC236}">
                  <a16:creationId xmlns:a16="http://schemas.microsoft.com/office/drawing/2014/main" id="{FC5B639A-EFEA-03DE-0CBA-786944A605EF}"/>
                </a:ext>
              </a:extLst>
            </p:cNvPr>
            <p:cNvSpPr/>
            <p:nvPr>
              <p:custDataLst>
                <p:tags r:id="rId63"/>
              </p:custDataLst>
            </p:nvPr>
          </p:nvSpPr>
          <p:spPr bwMode="auto">
            <a:xfrm>
              <a:off x="5984875" y="2967038"/>
              <a:ext cx="96838" cy="133350"/>
            </a:xfrm>
            <a:prstGeom prst="ellipse">
              <a:avLst/>
            </a:prstGeom>
            <a:solidFill>
              <a:srgbClr val="707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  <p:sp>
          <p:nvSpPr>
            <p:cNvPr id="69" name="iṡļîḋè">
              <a:extLst>
                <a:ext uri="{FF2B5EF4-FFF2-40B4-BE49-F238E27FC236}">
                  <a16:creationId xmlns:a16="http://schemas.microsoft.com/office/drawing/2014/main" id="{5DF0E9F6-EC3D-FF71-7D7C-988BBFF5031E}"/>
                </a:ext>
              </a:extLst>
            </p:cNvPr>
            <p:cNvSpPr/>
            <p:nvPr>
              <p:custDataLst>
                <p:tags r:id="rId64"/>
              </p:custDataLst>
            </p:nvPr>
          </p:nvSpPr>
          <p:spPr bwMode="auto">
            <a:xfrm>
              <a:off x="6010275" y="2997200"/>
              <a:ext cx="49213" cy="69850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3600" b="1"/>
            </a:p>
          </p:txBody>
        </p:sp>
      </p:grpSp>
      <p:pic>
        <p:nvPicPr>
          <p:cNvPr id="1028" name="Picture 4">
            <a:extLst>
              <a:ext uri="{FF2B5EF4-FFF2-40B4-BE49-F238E27FC236}">
                <a16:creationId xmlns:a16="http://schemas.microsoft.com/office/drawing/2014/main" id="{DAEADB5E-5205-DD84-5F68-F32E37D81D2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78" t="4742" r="39015" b="2936"/>
          <a:stretch>
            <a:fillRect/>
          </a:stretch>
        </p:blipFill>
        <p:spPr bwMode="auto">
          <a:xfrm>
            <a:off x="5216745" y="1098370"/>
            <a:ext cx="1810482" cy="576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2BB409B0-D9E4-53C0-49F4-13A31AFD56C8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9038" y="1339107"/>
            <a:ext cx="2616594" cy="261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C3C35FE2-A476-1C85-F692-4188917851E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019486" y="1655168"/>
            <a:ext cx="1350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4000" b="1">
                <a:latin typeface="+mn-ea"/>
                <a:ea typeface="+mn-ea"/>
              </a:rPr>
              <a:t>500</a:t>
            </a:r>
            <a:r>
              <a:rPr lang="en-US" altLang="zh-CN" sz="4000" b="1">
                <a:latin typeface="+mn-ea"/>
                <a:ea typeface="+mn-ea"/>
                <a:cs typeface="Times New Roman" panose="02020603050405020304" charset="0"/>
                <a:sym typeface="+mn-ea"/>
              </a:rPr>
              <a:t>g</a:t>
            </a:r>
            <a:endParaRPr lang="en-US" altLang="zh-CN" sz="4000" b="1">
              <a:latin typeface="+mn-ea"/>
              <a:ea typeface="+mn-ea"/>
            </a:endParaRPr>
          </a:p>
        </p:txBody>
      </p:sp>
      <p:sp>
        <p:nvSpPr>
          <p:cNvPr id="70" name="Text Box 10">
            <a:extLst>
              <a:ext uri="{FF2B5EF4-FFF2-40B4-BE49-F238E27FC236}">
                <a16:creationId xmlns:a16="http://schemas.microsoft.com/office/drawing/2014/main" id="{BC188EEE-BAEA-9BE0-92FB-DD838BE1C56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242654" y="2053157"/>
            <a:ext cx="1792124" cy="7078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50" tIns="45724" rIns="91450" bIns="45724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4000" b="1">
                <a:latin typeface="+mn-ea"/>
                <a:ea typeface="+mn-ea"/>
              </a:rPr>
              <a:t>70kg</a:t>
            </a: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67F50E60-AB39-E6BB-E760-D10E7050BA3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663414" y="3933131"/>
            <a:ext cx="7793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4000" b="1">
                <a:latin typeface="+mn-ea"/>
                <a:ea typeface="+mn-ea"/>
              </a:rPr>
              <a:t>6</a:t>
            </a:r>
            <a:r>
              <a:rPr lang="en-US" altLang="zh-CN" sz="4000" b="1">
                <a:latin typeface="+mn-ea"/>
                <a:ea typeface="+mn-ea"/>
                <a:cs typeface="Times New Roman" panose="02020603050405020304" charset="0"/>
                <a:sym typeface="+mn-ea"/>
              </a:rPr>
              <a:t>g</a:t>
            </a:r>
            <a:endParaRPr lang="en-US" altLang="zh-CN" sz="4000" b="1">
              <a:latin typeface="+mn-ea"/>
              <a:ea typeface="+mn-ea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3F5B1AAF-573B-BD0C-DEC3-A8A527E87C67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380302" y="136178"/>
            <a:ext cx="7431397" cy="707886"/>
          </a:xfrm>
          <a:prstGeom prst="rect">
            <a:avLst/>
          </a:prstGeom>
          <a:noFill/>
          <a:ln w="41275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</a:rPr>
              <a:t>质量</a:t>
            </a:r>
            <a:r>
              <a:rPr lang="zh-CN" altLang="en-US" sz="4000" b="1"/>
              <a:t>：物体中所含</a:t>
            </a:r>
            <a:r>
              <a:rPr lang="zh-CN" altLang="en-US" sz="4000" b="1">
                <a:solidFill>
                  <a:srgbClr val="FF0000"/>
                </a:solidFill>
              </a:rPr>
              <a:t>物质</a:t>
            </a:r>
            <a:r>
              <a:rPr lang="zh-CN" altLang="en-US" sz="4000" b="1"/>
              <a:t>的</a:t>
            </a:r>
            <a:r>
              <a:rPr lang="zh-CN" altLang="en-US" sz="4000" b="1">
                <a:solidFill>
                  <a:srgbClr val="FF0000"/>
                </a:solidFill>
              </a:rPr>
              <a:t>多少</a:t>
            </a:r>
            <a:endParaRPr lang="zh-CN" altLang="en-US" sz="4000" b="1"/>
          </a:p>
        </p:txBody>
      </p:sp>
    </p:spTree>
    <p:extLst>
      <p:ext uri="{BB962C8B-B14F-4D97-AF65-F5344CB8AC3E}">
        <p14:creationId xmlns:p14="http://schemas.microsoft.com/office/powerpoint/2010/main" val="107416007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9C93A704-20AD-851D-94B6-69FD79AC5FBE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523" y="978167"/>
            <a:ext cx="2582530" cy="7439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50" tIns="45724" rIns="91450" bIns="45724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邮票 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50_____</a:t>
            </a:r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id="{C32CCD3A-A5CC-DB0D-FFF9-AB8D25EB92B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83270" y="907096"/>
            <a:ext cx="1131951" cy="7439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50" tIns="45724" rIns="91450" bIns="45724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楷体_GB2312" pitchFamily="49" charset="-122"/>
              </a:rPr>
              <a:t>mg</a:t>
            </a: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B8E7731A-9657-68CA-F0B7-FA7F61721659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36404" y="959885"/>
            <a:ext cx="2212438" cy="7439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50" tIns="45724" rIns="91450" bIns="45724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50_____</a:t>
            </a: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538EE1DC-4B98-2613-C74A-33A3B597CE43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04291" y="1022812"/>
            <a:ext cx="1944576" cy="7439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50" tIns="45724" rIns="91450" bIns="45724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300____</a:t>
            </a:r>
          </a:p>
        </p:txBody>
      </p:sp>
      <p:sp>
        <p:nvSpPr>
          <p:cNvPr id="6" name="Text Box 13">
            <a:extLst>
              <a:ext uri="{FF2B5EF4-FFF2-40B4-BE49-F238E27FC236}">
                <a16:creationId xmlns:a16="http://schemas.microsoft.com/office/drawing/2014/main" id="{F389267E-F05E-DBD3-E5F4-BBE76FA034B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344456" y="910154"/>
            <a:ext cx="865697" cy="7439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50" tIns="45724" rIns="91450" bIns="45724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楷体_GB2312" pitchFamily="49" charset="-122"/>
              </a:rPr>
              <a:t>kg</a:t>
            </a:r>
          </a:p>
        </p:txBody>
      </p:sp>
      <p:sp>
        <p:nvSpPr>
          <p:cNvPr id="7" name="Text Box 14">
            <a:extLst>
              <a:ext uri="{FF2B5EF4-FFF2-40B4-BE49-F238E27FC236}">
                <a16:creationId xmlns:a16="http://schemas.microsoft.com/office/drawing/2014/main" id="{C99B97FE-447F-5475-64D2-AA1CEBF872D3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43724" y="922007"/>
            <a:ext cx="864506" cy="7439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50" tIns="45724" rIns="91450" bIns="45724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楷体_GB2312" pitchFamily="49" charset="-122"/>
              </a:rPr>
              <a:t>g</a:t>
            </a:r>
          </a:p>
        </p:txBody>
      </p:sp>
      <p:grpSp>
        <p:nvGrpSpPr>
          <p:cNvPr id="10" name="8e306c70-c4ba-4977-86e1-8e75eaf820c4">
            <a:extLst>
              <a:ext uri="{FF2B5EF4-FFF2-40B4-BE49-F238E27FC236}">
                <a16:creationId xmlns:a16="http://schemas.microsoft.com/office/drawing/2014/main" id="{32B65AD5-DEBC-523D-A228-842320A3CF2C}"/>
              </a:ext>
            </a:extLst>
          </p:cNvPr>
          <p:cNvGrpSpPr>
            <a:grpSpLocks noChangeAspect="1"/>
          </p:cNvGrpSpPr>
          <p:nvPr>
            <p:custDataLst>
              <p:tags r:id="rId7"/>
            </p:custDataLst>
          </p:nvPr>
        </p:nvGrpSpPr>
        <p:grpSpPr>
          <a:xfrm>
            <a:off x="5426445" y="1872766"/>
            <a:ext cx="2040574" cy="3421399"/>
            <a:chOff x="4436520" y="1413836"/>
            <a:chExt cx="3246980" cy="5444164"/>
          </a:xfrm>
        </p:grpSpPr>
        <p:sp>
          <p:nvSpPr>
            <p:cNvPr id="11" name="íṥḷïḋé">
              <a:extLst>
                <a:ext uri="{FF2B5EF4-FFF2-40B4-BE49-F238E27FC236}">
                  <a16:creationId xmlns:a16="http://schemas.microsoft.com/office/drawing/2014/main" id="{214277B1-13E2-5D3E-11EF-061F01F4F98D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 bwMode="auto">
            <a:xfrm>
              <a:off x="5243649" y="4779510"/>
              <a:ext cx="535449" cy="704260"/>
            </a:xfrm>
            <a:custGeom>
              <a:avLst/>
              <a:gdLst>
                <a:gd name="T0" fmla="*/ 150 w 203"/>
                <a:gd name="T1" fmla="*/ 0 h 267"/>
                <a:gd name="T2" fmla="*/ 0 w 203"/>
                <a:gd name="T3" fmla="*/ 237 h 267"/>
                <a:gd name="T4" fmla="*/ 51 w 203"/>
                <a:gd name="T5" fmla="*/ 267 h 267"/>
                <a:gd name="T6" fmla="*/ 203 w 203"/>
                <a:gd name="T7" fmla="*/ 45 h 267"/>
                <a:gd name="T8" fmla="*/ 150 w 203"/>
                <a:gd name="T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267">
                  <a:moveTo>
                    <a:pt x="150" y="0"/>
                  </a:moveTo>
                  <a:lnTo>
                    <a:pt x="0" y="237"/>
                  </a:lnTo>
                  <a:lnTo>
                    <a:pt x="51" y="267"/>
                  </a:lnTo>
                  <a:lnTo>
                    <a:pt x="203" y="45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664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" name="ïṣļíḓe">
              <a:extLst>
                <a:ext uri="{FF2B5EF4-FFF2-40B4-BE49-F238E27FC236}">
                  <a16:creationId xmlns:a16="http://schemas.microsoft.com/office/drawing/2014/main" id="{D74FA538-8F5B-1A8B-4F09-32D8859133F5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 bwMode="auto">
            <a:xfrm>
              <a:off x="6530835" y="4787424"/>
              <a:ext cx="519623" cy="487971"/>
            </a:xfrm>
            <a:custGeom>
              <a:avLst/>
              <a:gdLst>
                <a:gd name="T0" fmla="*/ 123 w 174"/>
                <a:gd name="T1" fmla="*/ 0 h 163"/>
                <a:gd name="T2" fmla="*/ 154 w 174"/>
                <a:gd name="T3" fmla="*/ 109 h 163"/>
                <a:gd name="T4" fmla="*/ 44 w 174"/>
                <a:gd name="T5" fmla="*/ 134 h 163"/>
                <a:gd name="T6" fmla="*/ 43 w 174"/>
                <a:gd name="T7" fmla="*/ 5 h 163"/>
                <a:gd name="T8" fmla="*/ 123 w 174"/>
                <a:gd name="T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163">
                  <a:moveTo>
                    <a:pt x="123" y="0"/>
                  </a:moveTo>
                  <a:cubicBezTo>
                    <a:pt x="123" y="0"/>
                    <a:pt x="174" y="60"/>
                    <a:pt x="154" y="109"/>
                  </a:cubicBezTo>
                  <a:cubicBezTo>
                    <a:pt x="134" y="159"/>
                    <a:pt x="89" y="163"/>
                    <a:pt x="44" y="134"/>
                  </a:cubicBezTo>
                  <a:cubicBezTo>
                    <a:pt x="0" y="105"/>
                    <a:pt x="43" y="5"/>
                    <a:pt x="43" y="5"/>
                  </a:cubicBezTo>
                  <a:lnTo>
                    <a:pt x="123" y="0"/>
                  </a:lnTo>
                  <a:close/>
                </a:path>
              </a:pathLst>
            </a:custGeom>
            <a:solidFill>
              <a:srgbClr val="F7E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" name="ïš1idé">
              <a:extLst>
                <a:ext uri="{FF2B5EF4-FFF2-40B4-BE49-F238E27FC236}">
                  <a16:creationId xmlns:a16="http://schemas.microsoft.com/office/drawing/2014/main" id="{8B7AA15F-9B63-0735-4A20-56DE0BA1741F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 bwMode="auto">
            <a:xfrm>
              <a:off x="6530835" y="4787424"/>
              <a:ext cx="424667" cy="469506"/>
            </a:xfrm>
            <a:custGeom>
              <a:avLst/>
              <a:gdLst>
                <a:gd name="T0" fmla="*/ 122 w 142"/>
                <a:gd name="T1" fmla="*/ 147 h 157"/>
                <a:gd name="T2" fmla="*/ 140 w 142"/>
                <a:gd name="T3" fmla="*/ 95 h 157"/>
                <a:gd name="T4" fmla="*/ 70 w 142"/>
                <a:gd name="T5" fmla="*/ 37 h 157"/>
                <a:gd name="T6" fmla="*/ 70 w 142"/>
                <a:gd name="T7" fmla="*/ 30 h 157"/>
                <a:gd name="T8" fmla="*/ 137 w 142"/>
                <a:gd name="T9" fmla="*/ 20 h 157"/>
                <a:gd name="T10" fmla="*/ 123 w 142"/>
                <a:gd name="T11" fmla="*/ 0 h 157"/>
                <a:gd name="T12" fmla="*/ 43 w 142"/>
                <a:gd name="T13" fmla="*/ 5 h 157"/>
                <a:gd name="T14" fmla="*/ 44 w 142"/>
                <a:gd name="T15" fmla="*/ 134 h 157"/>
                <a:gd name="T16" fmla="*/ 122 w 142"/>
                <a:gd name="T17" fmla="*/ 14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2" h="157">
                  <a:moveTo>
                    <a:pt x="122" y="147"/>
                  </a:moveTo>
                  <a:cubicBezTo>
                    <a:pt x="134" y="132"/>
                    <a:pt x="142" y="114"/>
                    <a:pt x="140" y="95"/>
                  </a:cubicBezTo>
                  <a:cubicBezTo>
                    <a:pt x="137" y="58"/>
                    <a:pt x="102" y="43"/>
                    <a:pt x="70" y="37"/>
                  </a:cubicBezTo>
                  <a:cubicBezTo>
                    <a:pt x="66" y="37"/>
                    <a:pt x="66" y="31"/>
                    <a:pt x="70" y="30"/>
                  </a:cubicBezTo>
                  <a:cubicBezTo>
                    <a:pt x="92" y="25"/>
                    <a:pt x="115" y="27"/>
                    <a:pt x="137" y="20"/>
                  </a:cubicBezTo>
                  <a:cubicBezTo>
                    <a:pt x="129" y="8"/>
                    <a:pt x="123" y="0"/>
                    <a:pt x="123" y="0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3" y="5"/>
                    <a:pt x="0" y="105"/>
                    <a:pt x="44" y="134"/>
                  </a:cubicBezTo>
                  <a:cubicBezTo>
                    <a:pt x="72" y="152"/>
                    <a:pt x="100" y="157"/>
                    <a:pt x="122" y="147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iṣḻïďé">
              <a:extLst>
                <a:ext uri="{FF2B5EF4-FFF2-40B4-BE49-F238E27FC236}">
                  <a16:creationId xmlns:a16="http://schemas.microsoft.com/office/drawing/2014/main" id="{E2BAADFC-DA23-149C-E417-F7C8DA6E1BCC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 bwMode="auto">
            <a:xfrm>
              <a:off x="5328054" y="4832264"/>
              <a:ext cx="398290" cy="540724"/>
            </a:xfrm>
            <a:custGeom>
              <a:avLst/>
              <a:gdLst>
                <a:gd name="T0" fmla="*/ 15 w 134"/>
                <a:gd name="T1" fmla="*/ 19 h 181"/>
                <a:gd name="T2" fmla="*/ 13 w 134"/>
                <a:gd name="T3" fmla="*/ 139 h 181"/>
                <a:gd name="T4" fmla="*/ 101 w 134"/>
                <a:gd name="T5" fmla="*/ 157 h 181"/>
                <a:gd name="T6" fmla="*/ 87 w 134"/>
                <a:gd name="T7" fmla="*/ 0 h 181"/>
                <a:gd name="T8" fmla="*/ 15 w 134"/>
                <a:gd name="T9" fmla="*/ 19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181">
                  <a:moveTo>
                    <a:pt x="15" y="19"/>
                  </a:moveTo>
                  <a:cubicBezTo>
                    <a:pt x="15" y="19"/>
                    <a:pt x="0" y="104"/>
                    <a:pt x="13" y="139"/>
                  </a:cubicBezTo>
                  <a:cubicBezTo>
                    <a:pt x="25" y="175"/>
                    <a:pt x="68" y="181"/>
                    <a:pt x="101" y="157"/>
                  </a:cubicBezTo>
                  <a:cubicBezTo>
                    <a:pt x="134" y="133"/>
                    <a:pt x="87" y="0"/>
                    <a:pt x="87" y="0"/>
                  </a:cubicBezTo>
                  <a:lnTo>
                    <a:pt x="15" y="19"/>
                  </a:lnTo>
                  <a:close/>
                </a:path>
              </a:pathLst>
            </a:custGeom>
            <a:solidFill>
              <a:srgbClr val="F7E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ïṧḷîḑe">
              <a:extLst>
                <a:ext uri="{FF2B5EF4-FFF2-40B4-BE49-F238E27FC236}">
                  <a16:creationId xmlns:a16="http://schemas.microsoft.com/office/drawing/2014/main" id="{B68C9C15-D548-51E4-F62E-2DDCF8107F2F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 bwMode="auto">
            <a:xfrm>
              <a:off x="5362345" y="4832264"/>
              <a:ext cx="363999" cy="540724"/>
            </a:xfrm>
            <a:custGeom>
              <a:avLst/>
              <a:gdLst>
                <a:gd name="T0" fmla="*/ 75 w 122"/>
                <a:gd name="T1" fmla="*/ 0 h 181"/>
                <a:gd name="T2" fmla="*/ 3 w 122"/>
                <a:gd name="T3" fmla="*/ 19 h 181"/>
                <a:gd name="T4" fmla="*/ 0 w 122"/>
                <a:gd name="T5" fmla="*/ 42 h 181"/>
                <a:gd name="T6" fmla="*/ 35 w 122"/>
                <a:gd name="T7" fmla="*/ 38 h 181"/>
                <a:gd name="T8" fmla="*/ 39 w 122"/>
                <a:gd name="T9" fmla="*/ 42 h 181"/>
                <a:gd name="T10" fmla="*/ 34 w 122"/>
                <a:gd name="T11" fmla="*/ 56 h 181"/>
                <a:gd name="T12" fmla="*/ 13 w 122"/>
                <a:gd name="T13" fmla="*/ 87 h 181"/>
                <a:gd name="T14" fmla="*/ 0 w 122"/>
                <a:gd name="T15" fmla="*/ 137 h 181"/>
                <a:gd name="T16" fmla="*/ 1 w 122"/>
                <a:gd name="T17" fmla="*/ 139 h 181"/>
                <a:gd name="T18" fmla="*/ 89 w 122"/>
                <a:gd name="T19" fmla="*/ 157 h 181"/>
                <a:gd name="T20" fmla="*/ 75 w 122"/>
                <a:gd name="T21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2" h="181">
                  <a:moveTo>
                    <a:pt x="75" y="0"/>
                  </a:move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2" y="28"/>
                    <a:pt x="0" y="42"/>
                  </a:cubicBezTo>
                  <a:cubicBezTo>
                    <a:pt x="12" y="41"/>
                    <a:pt x="23" y="38"/>
                    <a:pt x="35" y="38"/>
                  </a:cubicBezTo>
                  <a:cubicBezTo>
                    <a:pt x="37" y="38"/>
                    <a:pt x="39" y="40"/>
                    <a:pt x="39" y="42"/>
                  </a:cubicBezTo>
                  <a:cubicBezTo>
                    <a:pt x="39" y="47"/>
                    <a:pt x="37" y="51"/>
                    <a:pt x="34" y="56"/>
                  </a:cubicBezTo>
                  <a:cubicBezTo>
                    <a:pt x="25" y="66"/>
                    <a:pt x="18" y="74"/>
                    <a:pt x="13" y="87"/>
                  </a:cubicBezTo>
                  <a:cubicBezTo>
                    <a:pt x="7" y="104"/>
                    <a:pt x="0" y="121"/>
                    <a:pt x="0" y="137"/>
                  </a:cubicBezTo>
                  <a:cubicBezTo>
                    <a:pt x="0" y="138"/>
                    <a:pt x="0" y="139"/>
                    <a:pt x="1" y="139"/>
                  </a:cubicBezTo>
                  <a:cubicBezTo>
                    <a:pt x="13" y="175"/>
                    <a:pt x="56" y="181"/>
                    <a:pt x="89" y="157"/>
                  </a:cubicBezTo>
                  <a:cubicBezTo>
                    <a:pt x="122" y="133"/>
                    <a:pt x="75" y="0"/>
                    <a:pt x="75" y="0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iṡļïḓè">
              <a:extLst>
                <a:ext uri="{FF2B5EF4-FFF2-40B4-BE49-F238E27FC236}">
                  <a16:creationId xmlns:a16="http://schemas.microsoft.com/office/drawing/2014/main" id="{6FDEF55A-9C83-2B62-797A-109F62602D4C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 bwMode="auto">
            <a:xfrm>
              <a:off x="5510055" y="5610379"/>
              <a:ext cx="1113099" cy="1247621"/>
            </a:xfrm>
            <a:custGeom>
              <a:avLst/>
              <a:gdLst>
                <a:gd name="T0" fmla="*/ 16 w 374"/>
                <a:gd name="T1" fmla="*/ 7 h 418"/>
                <a:gd name="T2" fmla="*/ 37 w 374"/>
                <a:gd name="T3" fmla="*/ 153 h 418"/>
                <a:gd name="T4" fmla="*/ 121 w 374"/>
                <a:gd name="T5" fmla="*/ 197 h 418"/>
                <a:gd name="T6" fmla="*/ 125 w 374"/>
                <a:gd name="T7" fmla="*/ 414 h 418"/>
                <a:gd name="T8" fmla="*/ 165 w 374"/>
                <a:gd name="T9" fmla="*/ 417 h 418"/>
                <a:gd name="T10" fmla="*/ 164 w 374"/>
                <a:gd name="T11" fmla="*/ 200 h 418"/>
                <a:gd name="T12" fmla="*/ 206 w 374"/>
                <a:gd name="T13" fmla="*/ 205 h 418"/>
                <a:gd name="T14" fmla="*/ 200 w 374"/>
                <a:gd name="T15" fmla="*/ 418 h 418"/>
                <a:gd name="T16" fmla="*/ 205 w 374"/>
                <a:gd name="T17" fmla="*/ 418 h 418"/>
                <a:gd name="T18" fmla="*/ 251 w 374"/>
                <a:gd name="T19" fmla="*/ 416 h 418"/>
                <a:gd name="T20" fmla="*/ 254 w 374"/>
                <a:gd name="T21" fmla="*/ 200 h 418"/>
                <a:gd name="T22" fmla="*/ 372 w 374"/>
                <a:gd name="T23" fmla="*/ 106 h 418"/>
                <a:gd name="T24" fmla="*/ 373 w 374"/>
                <a:gd name="T25" fmla="*/ 0 h 418"/>
                <a:gd name="T26" fmla="*/ 16 w 374"/>
                <a:gd name="T27" fmla="*/ 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4" h="418">
                  <a:moveTo>
                    <a:pt x="16" y="7"/>
                  </a:moveTo>
                  <a:cubicBezTo>
                    <a:pt x="16" y="7"/>
                    <a:pt x="0" y="115"/>
                    <a:pt x="37" y="153"/>
                  </a:cubicBezTo>
                  <a:cubicBezTo>
                    <a:pt x="75" y="192"/>
                    <a:pt x="121" y="197"/>
                    <a:pt x="121" y="197"/>
                  </a:cubicBezTo>
                  <a:cubicBezTo>
                    <a:pt x="125" y="414"/>
                    <a:pt x="125" y="414"/>
                    <a:pt x="125" y="414"/>
                  </a:cubicBezTo>
                  <a:cubicBezTo>
                    <a:pt x="138" y="415"/>
                    <a:pt x="151" y="416"/>
                    <a:pt x="165" y="417"/>
                  </a:cubicBezTo>
                  <a:cubicBezTo>
                    <a:pt x="161" y="333"/>
                    <a:pt x="157" y="202"/>
                    <a:pt x="164" y="200"/>
                  </a:cubicBezTo>
                  <a:cubicBezTo>
                    <a:pt x="176" y="199"/>
                    <a:pt x="206" y="197"/>
                    <a:pt x="206" y="205"/>
                  </a:cubicBezTo>
                  <a:cubicBezTo>
                    <a:pt x="206" y="211"/>
                    <a:pt x="199" y="324"/>
                    <a:pt x="200" y="418"/>
                  </a:cubicBezTo>
                  <a:cubicBezTo>
                    <a:pt x="202" y="418"/>
                    <a:pt x="204" y="418"/>
                    <a:pt x="205" y="418"/>
                  </a:cubicBezTo>
                  <a:cubicBezTo>
                    <a:pt x="221" y="418"/>
                    <a:pt x="236" y="417"/>
                    <a:pt x="251" y="416"/>
                  </a:cubicBezTo>
                  <a:cubicBezTo>
                    <a:pt x="254" y="200"/>
                    <a:pt x="254" y="200"/>
                    <a:pt x="254" y="200"/>
                  </a:cubicBezTo>
                  <a:cubicBezTo>
                    <a:pt x="254" y="200"/>
                    <a:pt x="369" y="199"/>
                    <a:pt x="372" y="106"/>
                  </a:cubicBezTo>
                  <a:cubicBezTo>
                    <a:pt x="374" y="13"/>
                    <a:pt x="373" y="0"/>
                    <a:pt x="373" y="0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rgbClr val="6D6D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ïs1ïḓè">
              <a:extLst>
                <a:ext uri="{FF2B5EF4-FFF2-40B4-BE49-F238E27FC236}">
                  <a16:creationId xmlns:a16="http://schemas.microsoft.com/office/drawing/2014/main" id="{43B13834-744F-5B2B-140B-91FD13CF3C0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 bwMode="auto">
            <a:xfrm>
              <a:off x="5512692" y="5626205"/>
              <a:ext cx="400927" cy="427303"/>
            </a:xfrm>
            <a:custGeom>
              <a:avLst/>
              <a:gdLst>
                <a:gd name="T0" fmla="*/ 108 w 135"/>
                <a:gd name="T1" fmla="*/ 34 h 143"/>
                <a:gd name="T2" fmla="*/ 135 w 135"/>
                <a:gd name="T3" fmla="*/ 0 h 143"/>
                <a:gd name="T4" fmla="*/ 15 w 135"/>
                <a:gd name="T5" fmla="*/ 2 h 143"/>
                <a:gd name="T6" fmla="*/ 32 w 135"/>
                <a:gd name="T7" fmla="*/ 143 h 143"/>
                <a:gd name="T8" fmla="*/ 108 w 135"/>
                <a:gd name="T9" fmla="*/ 3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43">
                  <a:moveTo>
                    <a:pt x="108" y="34"/>
                  </a:moveTo>
                  <a:cubicBezTo>
                    <a:pt x="117" y="22"/>
                    <a:pt x="126" y="11"/>
                    <a:pt x="135" y="0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0" y="101"/>
                    <a:pt x="32" y="143"/>
                  </a:cubicBezTo>
                  <a:cubicBezTo>
                    <a:pt x="56" y="106"/>
                    <a:pt x="81" y="69"/>
                    <a:pt x="108" y="34"/>
                  </a:cubicBezTo>
                  <a:close/>
                </a:path>
              </a:pathLst>
            </a:custGeom>
            <a:solidFill>
              <a:srgbClr val="E296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íṧ1íďé">
              <a:extLst>
                <a:ext uri="{FF2B5EF4-FFF2-40B4-BE49-F238E27FC236}">
                  <a16:creationId xmlns:a16="http://schemas.microsoft.com/office/drawing/2014/main" id="{B4D6731D-66D9-B4AF-6E5F-BC476161B75C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 bwMode="auto">
            <a:xfrm>
              <a:off x="5510055" y="5626205"/>
              <a:ext cx="416753" cy="569738"/>
            </a:xfrm>
            <a:custGeom>
              <a:avLst/>
              <a:gdLst>
                <a:gd name="T0" fmla="*/ 126 w 140"/>
                <a:gd name="T1" fmla="*/ 117 h 191"/>
                <a:gd name="T2" fmla="*/ 140 w 140"/>
                <a:gd name="T3" fmla="*/ 0 h 191"/>
                <a:gd name="T4" fmla="*/ 16 w 140"/>
                <a:gd name="T5" fmla="*/ 2 h 191"/>
                <a:gd name="T6" fmla="*/ 37 w 140"/>
                <a:gd name="T7" fmla="*/ 148 h 191"/>
                <a:gd name="T8" fmla="*/ 115 w 140"/>
                <a:gd name="T9" fmla="*/ 191 h 191"/>
                <a:gd name="T10" fmla="*/ 126 w 140"/>
                <a:gd name="T11" fmla="*/ 117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" h="191">
                  <a:moveTo>
                    <a:pt x="126" y="117"/>
                  </a:moveTo>
                  <a:cubicBezTo>
                    <a:pt x="127" y="79"/>
                    <a:pt x="126" y="36"/>
                    <a:pt x="140" y="0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0" y="110"/>
                    <a:pt x="37" y="148"/>
                  </a:cubicBezTo>
                  <a:cubicBezTo>
                    <a:pt x="67" y="178"/>
                    <a:pt x="101" y="188"/>
                    <a:pt x="115" y="191"/>
                  </a:cubicBezTo>
                  <a:cubicBezTo>
                    <a:pt x="122" y="167"/>
                    <a:pt x="125" y="140"/>
                    <a:pt x="126" y="117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ïṡḷiḑê">
              <a:extLst>
                <a:ext uri="{FF2B5EF4-FFF2-40B4-BE49-F238E27FC236}">
                  <a16:creationId xmlns:a16="http://schemas.microsoft.com/office/drawing/2014/main" id="{DF6B2E6C-4465-DF48-8DC5-397C725EF3A4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 bwMode="auto">
            <a:xfrm>
              <a:off x="5549619" y="5610379"/>
              <a:ext cx="1070896" cy="126608"/>
            </a:xfrm>
            <a:custGeom>
              <a:avLst/>
              <a:gdLst>
                <a:gd name="T0" fmla="*/ 211 w 359"/>
                <a:gd name="T1" fmla="*/ 41 h 42"/>
                <a:gd name="T2" fmla="*/ 359 w 359"/>
                <a:gd name="T3" fmla="*/ 32 h 42"/>
                <a:gd name="T4" fmla="*/ 359 w 359"/>
                <a:gd name="T5" fmla="*/ 0 h 42"/>
                <a:gd name="T6" fmla="*/ 2 w 359"/>
                <a:gd name="T7" fmla="*/ 7 h 42"/>
                <a:gd name="T8" fmla="*/ 0 w 359"/>
                <a:gd name="T9" fmla="*/ 25 h 42"/>
                <a:gd name="T10" fmla="*/ 211 w 359"/>
                <a:gd name="T11" fmla="*/ 4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9" h="42">
                  <a:moveTo>
                    <a:pt x="211" y="41"/>
                  </a:moveTo>
                  <a:cubicBezTo>
                    <a:pt x="261" y="39"/>
                    <a:pt x="310" y="39"/>
                    <a:pt x="359" y="32"/>
                  </a:cubicBezTo>
                  <a:cubicBezTo>
                    <a:pt x="359" y="5"/>
                    <a:pt x="359" y="0"/>
                    <a:pt x="359" y="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14"/>
                    <a:pt x="0" y="25"/>
                  </a:cubicBezTo>
                  <a:cubicBezTo>
                    <a:pt x="70" y="28"/>
                    <a:pt x="140" y="42"/>
                    <a:pt x="211" y="4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" name="iṥļidè">
              <a:extLst>
                <a:ext uri="{FF2B5EF4-FFF2-40B4-BE49-F238E27FC236}">
                  <a16:creationId xmlns:a16="http://schemas.microsoft.com/office/drawing/2014/main" id="{3CDDF8AC-40F3-D8D5-7F8F-973D373376DE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 bwMode="auto">
            <a:xfrm>
              <a:off x="6575676" y="4362757"/>
              <a:ext cx="374550" cy="530174"/>
            </a:xfrm>
            <a:custGeom>
              <a:avLst/>
              <a:gdLst>
                <a:gd name="T0" fmla="*/ 25 w 126"/>
                <a:gd name="T1" fmla="*/ 0 h 178"/>
                <a:gd name="T2" fmla="*/ 126 w 126"/>
                <a:gd name="T3" fmla="*/ 156 h 178"/>
                <a:gd name="T4" fmla="*/ 0 w 126"/>
                <a:gd name="T5" fmla="*/ 178 h 178"/>
                <a:gd name="T6" fmla="*/ 25 w 126"/>
                <a:gd name="T7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" h="178">
                  <a:moveTo>
                    <a:pt x="25" y="0"/>
                  </a:moveTo>
                  <a:cubicBezTo>
                    <a:pt x="25" y="0"/>
                    <a:pt x="75" y="39"/>
                    <a:pt x="126" y="156"/>
                  </a:cubicBezTo>
                  <a:cubicBezTo>
                    <a:pt x="0" y="178"/>
                    <a:pt x="0" y="178"/>
                    <a:pt x="0" y="178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D88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" name="ïṡḻîḍè">
              <a:extLst>
                <a:ext uri="{FF2B5EF4-FFF2-40B4-BE49-F238E27FC236}">
                  <a16:creationId xmlns:a16="http://schemas.microsoft.com/office/drawing/2014/main" id="{922F7F83-2A18-C209-4ED0-A33D253F82AE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 bwMode="auto">
            <a:xfrm>
              <a:off x="6575676" y="4362757"/>
              <a:ext cx="131884" cy="530174"/>
            </a:xfrm>
            <a:custGeom>
              <a:avLst/>
              <a:gdLst>
                <a:gd name="T0" fmla="*/ 43 w 44"/>
                <a:gd name="T1" fmla="*/ 19 h 178"/>
                <a:gd name="T2" fmla="*/ 25 w 44"/>
                <a:gd name="T3" fmla="*/ 0 h 178"/>
                <a:gd name="T4" fmla="*/ 0 w 44"/>
                <a:gd name="T5" fmla="*/ 178 h 178"/>
                <a:gd name="T6" fmla="*/ 44 w 44"/>
                <a:gd name="T7" fmla="*/ 170 h 178"/>
                <a:gd name="T8" fmla="*/ 43 w 44"/>
                <a:gd name="T9" fmla="*/ 19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78">
                  <a:moveTo>
                    <a:pt x="43" y="19"/>
                  </a:moveTo>
                  <a:cubicBezTo>
                    <a:pt x="32" y="6"/>
                    <a:pt x="25" y="0"/>
                    <a:pt x="25" y="0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44" y="170"/>
                    <a:pt x="44" y="170"/>
                    <a:pt x="44" y="170"/>
                  </a:cubicBezTo>
                  <a:cubicBezTo>
                    <a:pt x="44" y="120"/>
                    <a:pt x="44" y="69"/>
                    <a:pt x="43" y="19"/>
                  </a:cubicBezTo>
                  <a:close/>
                </a:path>
              </a:pathLst>
            </a:custGeom>
            <a:solidFill>
              <a:srgbClr val="CC7D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îS1ïḍê">
              <a:extLst>
                <a:ext uri="{FF2B5EF4-FFF2-40B4-BE49-F238E27FC236}">
                  <a16:creationId xmlns:a16="http://schemas.microsoft.com/office/drawing/2014/main" id="{0DD9BE8B-DD33-D1E8-7B81-A4B025311870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 bwMode="auto">
            <a:xfrm>
              <a:off x="5333330" y="4489366"/>
              <a:ext cx="345536" cy="458956"/>
            </a:xfrm>
            <a:custGeom>
              <a:avLst/>
              <a:gdLst>
                <a:gd name="T0" fmla="*/ 56 w 116"/>
                <a:gd name="T1" fmla="*/ 0 h 154"/>
                <a:gd name="T2" fmla="*/ 0 w 116"/>
                <a:gd name="T3" fmla="*/ 154 h 154"/>
                <a:gd name="T4" fmla="*/ 94 w 116"/>
                <a:gd name="T5" fmla="*/ 138 h 154"/>
                <a:gd name="T6" fmla="*/ 56 w 116"/>
                <a:gd name="T7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" h="154">
                  <a:moveTo>
                    <a:pt x="56" y="0"/>
                  </a:moveTo>
                  <a:cubicBezTo>
                    <a:pt x="56" y="0"/>
                    <a:pt x="5" y="36"/>
                    <a:pt x="0" y="154"/>
                  </a:cubicBezTo>
                  <a:cubicBezTo>
                    <a:pt x="94" y="138"/>
                    <a:pt x="94" y="138"/>
                    <a:pt x="94" y="138"/>
                  </a:cubicBezTo>
                  <a:cubicBezTo>
                    <a:pt x="94" y="138"/>
                    <a:pt x="116" y="36"/>
                    <a:pt x="56" y="0"/>
                  </a:cubicBezTo>
                  <a:close/>
                </a:path>
              </a:pathLst>
            </a:custGeom>
            <a:solidFill>
              <a:srgbClr val="D88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îsḻîḑe">
              <a:extLst>
                <a:ext uri="{FF2B5EF4-FFF2-40B4-BE49-F238E27FC236}">
                  <a16:creationId xmlns:a16="http://schemas.microsoft.com/office/drawing/2014/main" id="{4F1DB464-0D16-3E2F-C897-3658E54DEA81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 bwMode="auto">
            <a:xfrm>
              <a:off x="5467852" y="4489366"/>
              <a:ext cx="211014" cy="424667"/>
            </a:xfrm>
            <a:custGeom>
              <a:avLst/>
              <a:gdLst>
                <a:gd name="T0" fmla="*/ 11 w 71"/>
                <a:gd name="T1" fmla="*/ 0 h 142"/>
                <a:gd name="T2" fmla="*/ 0 w 71"/>
                <a:gd name="T3" fmla="*/ 12 h 142"/>
                <a:gd name="T4" fmla="*/ 18 w 71"/>
                <a:gd name="T5" fmla="*/ 70 h 142"/>
                <a:gd name="T6" fmla="*/ 23 w 71"/>
                <a:gd name="T7" fmla="*/ 142 h 142"/>
                <a:gd name="T8" fmla="*/ 49 w 71"/>
                <a:gd name="T9" fmla="*/ 138 h 142"/>
                <a:gd name="T10" fmla="*/ 11 w 71"/>
                <a:gd name="T11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42">
                  <a:moveTo>
                    <a:pt x="11" y="0"/>
                  </a:moveTo>
                  <a:cubicBezTo>
                    <a:pt x="11" y="0"/>
                    <a:pt x="7" y="3"/>
                    <a:pt x="0" y="12"/>
                  </a:cubicBezTo>
                  <a:cubicBezTo>
                    <a:pt x="13" y="25"/>
                    <a:pt x="15" y="53"/>
                    <a:pt x="18" y="70"/>
                  </a:cubicBezTo>
                  <a:cubicBezTo>
                    <a:pt x="23" y="94"/>
                    <a:pt x="25" y="118"/>
                    <a:pt x="23" y="142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71" y="36"/>
                    <a:pt x="11" y="0"/>
                  </a:cubicBezTo>
                  <a:close/>
                </a:path>
              </a:pathLst>
            </a:custGeom>
            <a:solidFill>
              <a:srgbClr val="CC7D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" name="íśḻiḓè">
              <a:extLst>
                <a:ext uri="{FF2B5EF4-FFF2-40B4-BE49-F238E27FC236}">
                  <a16:creationId xmlns:a16="http://schemas.microsoft.com/office/drawing/2014/main" id="{681E68FC-61F2-8A42-AFEC-44BEC74DE4C1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 bwMode="auto">
            <a:xfrm>
              <a:off x="5475764" y="4283627"/>
              <a:ext cx="1234432" cy="1479737"/>
            </a:xfrm>
            <a:custGeom>
              <a:avLst/>
              <a:gdLst>
                <a:gd name="T0" fmla="*/ 133 w 414"/>
                <a:gd name="T1" fmla="*/ 10 h 496"/>
                <a:gd name="T2" fmla="*/ 21 w 414"/>
                <a:gd name="T3" fmla="*/ 56 h 496"/>
                <a:gd name="T4" fmla="*/ 0 w 414"/>
                <a:gd name="T5" fmla="*/ 77 h 496"/>
                <a:gd name="T6" fmla="*/ 10 w 414"/>
                <a:gd name="T7" fmla="*/ 91 h 496"/>
                <a:gd name="T8" fmla="*/ 34 w 414"/>
                <a:gd name="T9" fmla="*/ 256 h 496"/>
                <a:gd name="T10" fmla="*/ 21 w 414"/>
                <a:gd name="T11" fmla="*/ 459 h 496"/>
                <a:gd name="T12" fmla="*/ 391 w 414"/>
                <a:gd name="T13" fmla="*/ 463 h 496"/>
                <a:gd name="T14" fmla="*/ 398 w 414"/>
                <a:gd name="T15" fmla="*/ 29 h 496"/>
                <a:gd name="T16" fmla="*/ 234 w 414"/>
                <a:gd name="T17" fmla="*/ 10 h 496"/>
                <a:gd name="T18" fmla="*/ 182 w 414"/>
                <a:gd name="T19" fmla="*/ 30 h 496"/>
                <a:gd name="T20" fmla="*/ 133 w 414"/>
                <a:gd name="T21" fmla="*/ 1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2" h="496">
                  <a:moveTo>
                    <a:pt x="133" y="10"/>
                  </a:moveTo>
                  <a:cubicBezTo>
                    <a:pt x="133" y="10"/>
                    <a:pt x="82" y="15"/>
                    <a:pt x="21" y="56"/>
                  </a:cubicBezTo>
                  <a:cubicBezTo>
                    <a:pt x="14" y="60"/>
                    <a:pt x="0" y="77"/>
                    <a:pt x="0" y="77"/>
                  </a:cubicBezTo>
                  <a:cubicBezTo>
                    <a:pt x="0" y="77"/>
                    <a:pt x="8" y="86"/>
                    <a:pt x="10" y="91"/>
                  </a:cubicBezTo>
                  <a:cubicBezTo>
                    <a:pt x="36" y="134"/>
                    <a:pt x="29" y="175"/>
                    <a:pt x="34" y="256"/>
                  </a:cubicBezTo>
                  <a:cubicBezTo>
                    <a:pt x="40" y="365"/>
                    <a:pt x="21" y="459"/>
                    <a:pt x="21" y="459"/>
                  </a:cubicBezTo>
                  <a:cubicBezTo>
                    <a:pt x="21" y="459"/>
                    <a:pt x="122" y="496"/>
                    <a:pt x="391" y="463"/>
                  </a:cubicBezTo>
                  <a:cubicBezTo>
                    <a:pt x="391" y="463"/>
                    <a:pt x="414" y="41"/>
                    <a:pt x="398" y="29"/>
                  </a:cubicBezTo>
                  <a:cubicBezTo>
                    <a:pt x="382" y="17"/>
                    <a:pt x="376" y="0"/>
                    <a:pt x="234" y="10"/>
                  </a:cubicBezTo>
                  <a:cubicBezTo>
                    <a:pt x="182" y="30"/>
                    <a:pt x="182" y="30"/>
                    <a:pt x="182" y="30"/>
                  </a:cubicBezTo>
                  <a:lnTo>
                    <a:pt x="133" y="10"/>
                  </a:lnTo>
                  <a:close/>
                </a:path>
              </a:pathLst>
            </a:custGeom>
            <a:solidFill>
              <a:srgbClr val="F4A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işḷîḑe">
              <a:extLst>
                <a:ext uri="{FF2B5EF4-FFF2-40B4-BE49-F238E27FC236}">
                  <a16:creationId xmlns:a16="http://schemas.microsoft.com/office/drawing/2014/main" id="{AE19B75C-862F-69AF-020B-95A6397E5626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 bwMode="auto">
            <a:xfrm>
              <a:off x="5539069" y="4304728"/>
              <a:ext cx="1136839" cy="1397968"/>
            </a:xfrm>
            <a:custGeom>
              <a:avLst/>
              <a:gdLst>
                <a:gd name="T0" fmla="*/ 328 w 382"/>
                <a:gd name="T1" fmla="*/ 169 h 469"/>
                <a:gd name="T2" fmla="*/ 350 w 382"/>
                <a:gd name="T3" fmla="*/ 139 h 469"/>
                <a:gd name="T4" fmla="*/ 366 w 382"/>
                <a:gd name="T5" fmla="*/ 105 h 469"/>
                <a:gd name="T6" fmla="*/ 382 w 382"/>
                <a:gd name="T7" fmla="*/ 72 h 469"/>
                <a:gd name="T8" fmla="*/ 377 w 382"/>
                <a:gd name="T9" fmla="*/ 22 h 469"/>
                <a:gd name="T10" fmla="*/ 289 w 382"/>
                <a:gd name="T11" fmla="*/ 0 h 469"/>
                <a:gd name="T12" fmla="*/ 258 w 382"/>
                <a:gd name="T13" fmla="*/ 79 h 469"/>
                <a:gd name="T14" fmla="*/ 231 w 382"/>
                <a:gd name="T15" fmla="*/ 90 h 469"/>
                <a:gd name="T16" fmla="*/ 172 w 382"/>
                <a:gd name="T17" fmla="*/ 114 h 469"/>
                <a:gd name="T18" fmla="*/ 167 w 382"/>
                <a:gd name="T19" fmla="*/ 113 h 469"/>
                <a:gd name="T20" fmla="*/ 116 w 382"/>
                <a:gd name="T21" fmla="*/ 84 h 469"/>
                <a:gd name="T22" fmla="*/ 54 w 382"/>
                <a:gd name="T23" fmla="*/ 131 h 469"/>
                <a:gd name="T24" fmla="*/ 35 w 382"/>
                <a:gd name="T25" fmla="*/ 174 h 469"/>
                <a:gd name="T26" fmla="*/ 11 w 382"/>
                <a:gd name="T27" fmla="*/ 193 h 469"/>
                <a:gd name="T28" fmla="*/ 13 w 382"/>
                <a:gd name="T29" fmla="*/ 249 h 469"/>
                <a:gd name="T30" fmla="*/ 12 w 382"/>
                <a:gd name="T31" fmla="*/ 357 h 469"/>
                <a:gd name="T32" fmla="*/ 72 w 382"/>
                <a:gd name="T33" fmla="*/ 322 h 469"/>
                <a:gd name="T34" fmla="*/ 108 w 382"/>
                <a:gd name="T35" fmla="*/ 267 h 469"/>
                <a:gd name="T36" fmla="*/ 135 w 382"/>
                <a:gd name="T37" fmla="*/ 234 h 469"/>
                <a:gd name="T38" fmla="*/ 154 w 382"/>
                <a:gd name="T39" fmla="*/ 251 h 469"/>
                <a:gd name="T40" fmla="*/ 127 w 382"/>
                <a:gd name="T41" fmla="*/ 292 h 469"/>
                <a:gd name="T42" fmla="*/ 74 w 382"/>
                <a:gd name="T43" fmla="*/ 359 h 469"/>
                <a:gd name="T44" fmla="*/ 37 w 382"/>
                <a:gd name="T45" fmla="*/ 404 h 469"/>
                <a:gd name="T46" fmla="*/ 9 w 382"/>
                <a:gd name="T47" fmla="*/ 390 h 469"/>
                <a:gd name="T48" fmla="*/ 0 w 382"/>
                <a:gd name="T49" fmla="*/ 452 h 469"/>
                <a:gd name="T50" fmla="*/ 120 w 382"/>
                <a:gd name="T51" fmla="*/ 469 h 469"/>
                <a:gd name="T52" fmla="*/ 130 w 382"/>
                <a:gd name="T53" fmla="*/ 438 h 469"/>
                <a:gd name="T54" fmla="*/ 173 w 382"/>
                <a:gd name="T55" fmla="*/ 392 h 469"/>
                <a:gd name="T56" fmla="*/ 224 w 382"/>
                <a:gd name="T57" fmla="*/ 334 h 469"/>
                <a:gd name="T58" fmla="*/ 268 w 382"/>
                <a:gd name="T59" fmla="*/ 266 h 469"/>
                <a:gd name="T60" fmla="*/ 286 w 382"/>
                <a:gd name="T61" fmla="*/ 246 h 469"/>
                <a:gd name="T62" fmla="*/ 305 w 382"/>
                <a:gd name="T63" fmla="*/ 257 h 469"/>
                <a:gd name="T64" fmla="*/ 332 w 382"/>
                <a:gd name="T65" fmla="*/ 277 h 469"/>
                <a:gd name="T66" fmla="*/ 377 w 382"/>
                <a:gd name="T67" fmla="*/ 306 h 469"/>
                <a:gd name="T68" fmla="*/ 381 w 382"/>
                <a:gd name="T69" fmla="*/ 193 h 469"/>
                <a:gd name="T70" fmla="*/ 329 w 382"/>
                <a:gd name="T71" fmla="*/ 174 h 469"/>
                <a:gd name="T72" fmla="*/ 328 w 382"/>
                <a:gd name="T73" fmla="*/ 1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82" h="469">
                  <a:moveTo>
                    <a:pt x="328" y="169"/>
                  </a:moveTo>
                  <a:cubicBezTo>
                    <a:pt x="334" y="158"/>
                    <a:pt x="344" y="150"/>
                    <a:pt x="350" y="139"/>
                  </a:cubicBezTo>
                  <a:cubicBezTo>
                    <a:pt x="356" y="128"/>
                    <a:pt x="361" y="117"/>
                    <a:pt x="366" y="105"/>
                  </a:cubicBezTo>
                  <a:cubicBezTo>
                    <a:pt x="370" y="94"/>
                    <a:pt x="377" y="83"/>
                    <a:pt x="382" y="72"/>
                  </a:cubicBezTo>
                  <a:cubicBezTo>
                    <a:pt x="381" y="44"/>
                    <a:pt x="380" y="24"/>
                    <a:pt x="377" y="22"/>
                  </a:cubicBezTo>
                  <a:cubicBezTo>
                    <a:pt x="364" y="12"/>
                    <a:pt x="358" y="0"/>
                    <a:pt x="289" y="0"/>
                  </a:cubicBezTo>
                  <a:cubicBezTo>
                    <a:pt x="292" y="27"/>
                    <a:pt x="272" y="58"/>
                    <a:pt x="258" y="79"/>
                  </a:cubicBezTo>
                  <a:cubicBezTo>
                    <a:pt x="250" y="89"/>
                    <a:pt x="244" y="92"/>
                    <a:pt x="231" y="90"/>
                  </a:cubicBezTo>
                  <a:cubicBezTo>
                    <a:pt x="204" y="85"/>
                    <a:pt x="193" y="105"/>
                    <a:pt x="172" y="114"/>
                  </a:cubicBezTo>
                  <a:cubicBezTo>
                    <a:pt x="170" y="115"/>
                    <a:pt x="168" y="115"/>
                    <a:pt x="167" y="113"/>
                  </a:cubicBezTo>
                  <a:cubicBezTo>
                    <a:pt x="154" y="95"/>
                    <a:pt x="139" y="82"/>
                    <a:pt x="116" y="84"/>
                  </a:cubicBezTo>
                  <a:cubicBezTo>
                    <a:pt x="87" y="87"/>
                    <a:pt x="63" y="103"/>
                    <a:pt x="54" y="131"/>
                  </a:cubicBezTo>
                  <a:cubicBezTo>
                    <a:pt x="49" y="146"/>
                    <a:pt x="46" y="162"/>
                    <a:pt x="35" y="174"/>
                  </a:cubicBezTo>
                  <a:cubicBezTo>
                    <a:pt x="27" y="181"/>
                    <a:pt x="19" y="187"/>
                    <a:pt x="11" y="193"/>
                  </a:cubicBezTo>
                  <a:cubicBezTo>
                    <a:pt x="11" y="210"/>
                    <a:pt x="12" y="228"/>
                    <a:pt x="13" y="249"/>
                  </a:cubicBezTo>
                  <a:cubicBezTo>
                    <a:pt x="15" y="288"/>
                    <a:pt x="14" y="325"/>
                    <a:pt x="12" y="357"/>
                  </a:cubicBezTo>
                  <a:cubicBezTo>
                    <a:pt x="35" y="352"/>
                    <a:pt x="57" y="344"/>
                    <a:pt x="72" y="322"/>
                  </a:cubicBezTo>
                  <a:cubicBezTo>
                    <a:pt x="85" y="304"/>
                    <a:pt x="96" y="285"/>
                    <a:pt x="108" y="267"/>
                  </a:cubicBezTo>
                  <a:cubicBezTo>
                    <a:pt x="114" y="256"/>
                    <a:pt x="122" y="239"/>
                    <a:pt x="135" y="234"/>
                  </a:cubicBezTo>
                  <a:cubicBezTo>
                    <a:pt x="146" y="230"/>
                    <a:pt x="152" y="241"/>
                    <a:pt x="154" y="251"/>
                  </a:cubicBezTo>
                  <a:cubicBezTo>
                    <a:pt x="157" y="267"/>
                    <a:pt x="137" y="283"/>
                    <a:pt x="127" y="292"/>
                  </a:cubicBezTo>
                  <a:cubicBezTo>
                    <a:pt x="106" y="312"/>
                    <a:pt x="91" y="335"/>
                    <a:pt x="74" y="359"/>
                  </a:cubicBezTo>
                  <a:cubicBezTo>
                    <a:pt x="65" y="372"/>
                    <a:pt x="52" y="397"/>
                    <a:pt x="37" y="404"/>
                  </a:cubicBezTo>
                  <a:cubicBezTo>
                    <a:pt x="26" y="408"/>
                    <a:pt x="17" y="399"/>
                    <a:pt x="9" y="390"/>
                  </a:cubicBezTo>
                  <a:cubicBezTo>
                    <a:pt x="5" y="428"/>
                    <a:pt x="0" y="452"/>
                    <a:pt x="0" y="452"/>
                  </a:cubicBezTo>
                  <a:cubicBezTo>
                    <a:pt x="0" y="452"/>
                    <a:pt x="35" y="465"/>
                    <a:pt x="120" y="469"/>
                  </a:cubicBezTo>
                  <a:cubicBezTo>
                    <a:pt x="121" y="458"/>
                    <a:pt x="123" y="448"/>
                    <a:pt x="130" y="438"/>
                  </a:cubicBezTo>
                  <a:cubicBezTo>
                    <a:pt x="141" y="421"/>
                    <a:pt x="160" y="407"/>
                    <a:pt x="173" y="392"/>
                  </a:cubicBezTo>
                  <a:cubicBezTo>
                    <a:pt x="190" y="374"/>
                    <a:pt x="208" y="354"/>
                    <a:pt x="224" y="334"/>
                  </a:cubicBezTo>
                  <a:cubicBezTo>
                    <a:pt x="240" y="314"/>
                    <a:pt x="259" y="292"/>
                    <a:pt x="268" y="266"/>
                  </a:cubicBezTo>
                  <a:cubicBezTo>
                    <a:pt x="271" y="259"/>
                    <a:pt x="275" y="244"/>
                    <a:pt x="286" y="246"/>
                  </a:cubicBezTo>
                  <a:cubicBezTo>
                    <a:pt x="294" y="247"/>
                    <a:pt x="300" y="251"/>
                    <a:pt x="305" y="257"/>
                  </a:cubicBezTo>
                  <a:cubicBezTo>
                    <a:pt x="313" y="265"/>
                    <a:pt x="322" y="272"/>
                    <a:pt x="332" y="277"/>
                  </a:cubicBezTo>
                  <a:cubicBezTo>
                    <a:pt x="348" y="286"/>
                    <a:pt x="363" y="294"/>
                    <a:pt x="377" y="306"/>
                  </a:cubicBezTo>
                  <a:cubicBezTo>
                    <a:pt x="378" y="270"/>
                    <a:pt x="380" y="231"/>
                    <a:pt x="381" y="193"/>
                  </a:cubicBezTo>
                  <a:cubicBezTo>
                    <a:pt x="363" y="191"/>
                    <a:pt x="345" y="185"/>
                    <a:pt x="329" y="174"/>
                  </a:cubicBezTo>
                  <a:cubicBezTo>
                    <a:pt x="327" y="173"/>
                    <a:pt x="327" y="171"/>
                    <a:pt x="328" y="169"/>
                  </a:cubicBezTo>
                  <a:close/>
                </a:path>
              </a:pathLst>
            </a:custGeom>
            <a:solidFill>
              <a:srgbClr val="E296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îṣ1îdè">
              <a:extLst>
                <a:ext uri="{FF2B5EF4-FFF2-40B4-BE49-F238E27FC236}">
                  <a16:creationId xmlns:a16="http://schemas.microsoft.com/office/drawing/2014/main" id="{F433E8CE-4C3A-6B11-3893-6E5BEABDD158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 bwMode="auto">
            <a:xfrm>
              <a:off x="5660402" y="4302092"/>
              <a:ext cx="880984" cy="287507"/>
            </a:xfrm>
            <a:custGeom>
              <a:avLst/>
              <a:gdLst>
                <a:gd name="T0" fmla="*/ 45 w 295"/>
                <a:gd name="T1" fmla="*/ 29 h 96"/>
                <a:gd name="T2" fmla="*/ 88 w 295"/>
                <a:gd name="T3" fmla="*/ 78 h 96"/>
                <a:gd name="T4" fmla="*/ 119 w 295"/>
                <a:gd name="T5" fmla="*/ 38 h 96"/>
                <a:gd name="T6" fmla="*/ 124 w 295"/>
                <a:gd name="T7" fmla="*/ 37 h 96"/>
                <a:gd name="T8" fmla="*/ 140 w 295"/>
                <a:gd name="T9" fmla="*/ 60 h 96"/>
                <a:gd name="T10" fmla="*/ 166 w 295"/>
                <a:gd name="T11" fmla="*/ 81 h 96"/>
                <a:gd name="T12" fmla="*/ 193 w 295"/>
                <a:gd name="T13" fmla="*/ 20 h 96"/>
                <a:gd name="T14" fmla="*/ 264 w 295"/>
                <a:gd name="T15" fmla="*/ 5 h 96"/>
                <a:gd name="T16" fmla="*/ 295 w 295"/>
                <a:gd name="T17" fmla="*/ 4 h 96"/>
                <a:gd name="T18" fmla="*/ 172 w 295"/>
                <a:gd name="T19" fmla="*/ 4 h 96"/>
                <a:gd name="T20" fmla="*/ 126 w 295"/>
                <a:gd name="T21" fmla="*/ 22 h 96"/>
                <a:gd name="T22" fmla="*/ 71 w 295"/>
                <a:gd name="T23" fmla="*/ 4 h 96"/>
                <a:gd name="T24" fmla="*/ 0 w 295"/>
                <a:gd name="T25" fmla="*/ 26 h 96"/>
                <a:gd name="T26" fmla="*/ 45 w 295"/>
                <a:gd name="T27" fmla="*/ 2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5" h="96">
                  <a:moveTo>
                    <a:pt x="45" y="29"/>
                  </a:moveTo>
                  <a:cubicBezTo>
                    <a:pt x="65" y="40"/>
                    <a:pt x="68" y="67"/>
                    <a:pt x="88" y="78"/>
                  </a:cubicBezTo>
                  <a:cubicBezTo>
                    <a:pt x="116" y="93"/>
                    <a:pt x="111" y="54"/>
                    <a:pt x="119" y="38"/>
                  </a:cubicBezTo>
                  <a:cubicBezTo>
                    <a:pt x="120" y="36"/>
                    <a:pt x="123" y="36"/>
                    <a:pt x="124" y="37"/>
                  </a:cubicBezTo>
                  <a:cubicBezTo>
                    <a:pt x="132" y="42"/>
                    <a:pt x="136" y="51"/>
                    <a:pt x="140" y="60"/>
                  </a:cubicBezTo>
                  <a:cubicBezTo>
                    <a:pt x="144" y="68"/>
                    <a:pt x="153" y="96"/>
                    <a:pt x="166" y="81"/>
                  </a:cubicBezTo>
                  <a:cubicBezTo>
                    <a:pt x="182" y="64"/>
                    <a:pt x="177" y="35"/>
                    <a:pt x="193" y="20"/>
                  </a:cubicBezTo>
                  <a:cubicBezTo>
                    <a:pt x="212" y="2"/>
                    <a:pt x="240" y="5"/>
                    <a:pt x="264" y="5"/>
                  </a:cubicBezTo>
                  <a:cubicBezTo>
                    <a:pt x="274" y="5"/>
                    <a:pt x="285" y="5"/>
                    <a:pt x="295" y="4"/>
                  </a:cubicBezTo>
                  <a:cubicBezTo>
                    <a:pt x="273" y="1"/>
                    <a:pt x="237" y="0"/>
                    <a:pt x="172" y="4"/>
                  </a:cubicBezTo>
                  <a:cubicBezTo>
                    <a:pt x="126" y="22"/>
                    <a:pt x="126" y="22"/>
                    <a:pt x="126" y="22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1" y="4"/>
                    <a:pt x="41" y="7"/>
                    <a:pt x="0" y="26"/>
                  </a:cubicBezTo>
                  <a:cubicBezTo>
                    <a:pt x="15" y="24"/>
                    <a:pt x="32" y="22"/>
                    <a:pt x="45" y="29"/>
                  </a:cubicBezTo>
                  <a:close/>
                </a:path>
              </a:pathLst>
            </a:custGeom>
            <a:solidFill>
              <a:srgbClr val="E296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" name="íŝľïďê">
              <a:extLst>
                <a:ext uri="{FF2B5EF4-FFF2-40B4-BE49-F238E27FC236}">
                  <a16:creationId xmlns:a16="http://schemas.microsoft.com/office/drawing/2014/main" id="{78467272-F659-3FDF-ED5A-B5EF94418148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 bwMode="auto">
            <a:xfrm>
              <a:off x="5839764" y="4130642"/>
              <a:ext cx="395651" cy="403565"/>
            </a:xfrm>
            <a:custGeom>
              <a:avLst/>
              <a:gdLst>
                <a:gd name="T0" fmla="*/ 34 w 133"/>
                <a:gd name="T1" fmla="*/ 44 h 136"/>
                <a:gd name="T2" fmla="*/ 5 w 133"/>
                <a:gd name="T3" fmla="*/ 63 h 136"/>
                <a:gd name="T4" fmla="*/ 42 w 133"/>
                <a:gd name="T5" fmla="*/ 136 h 136"/>
                <a:gd name="T6" fmla="*/ 57 w 133"/>
                <a:gd name="T7" fmla="*/ 80 h 136"/>
                <a:gd name="T8" fmla="*/ 94 w 133"/>
                <a:gd name="T9" fmla="*/ 130 h 136"/>
                <a:gd name="T10" fmla="*/ 103 w 133"/>
                <a:gd name="T11" fmla="*/ 44 h 136"/>
                <a:gd name="T12" fmla="*/ 34 w 133"/>
                <a:gd name="T13" fmla="*/ 4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136">
                  <a:moveTo>
                    <a:pt x="34" y="44"/>
                  </a:moveTo>
                  <a:cubicBezTo>
                    <a:pt x="34" y="44"/>
                    <a:pt x="11" y="47"/>
                    <a:pt x="5" y="63"/>
                  </a:cubicBezTo>
                  <a:cubicBezTo>
                    <a:pt x="0" y="79"/>
                    <a:pt x="0" y="114"/>
                    <a:pt x="42" y="136"/>
                  </a:cubicBezTo>
                  <a:cubicBezTo>
                    <a:pt x="42" y="136"/>
                    <a:pt x="45" y="89"/>
                    <a:pt x="57" y="80"/>
                  </a:cubicBezTo>
                  <a:cubicBezTo>
                    <a:pt x="57" y="80"/>
                    <a:pt x="88" y="98"/>
                    <a:pt x="94" y="130"/>
                  </a:cubicBezTo>
                  <a:cubicBezTo>
                    <a:pt x="94" y="130"/>
                    <a:pt x="133" y="89"/>
                    <a:pt x="103" y="44"/>
                  </a:cubicBezTo>
                  <a:cubicBezTo>
                    <a:pt x="73" y="0"/>
                    <a:pt x="34" y="44"/>
                    <a:pt x="34" y="44"/>
                  </a:cubicBezTo>
                  <a:close/>
                </a:path>
              </a:pathLst>
            </a:custGeom>
            <a:solidFill>
              <a:srgbClr val="D88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" name="íS1ïḍè">
              <a:extLst>
                <a:ext uri="{FF2B5EF4-FFF2-40B4-BE49-F238E27FC236}">
                  <a16:creationId xmlns:a16="http://schemas.microsoft.com/office/drawing/2014/main" id="{5BBFD640-0B69-22DC-D95E-5CFA42C46E9A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 bwMode="auto">
            <a:xfrm>
              <a:off x="5014172" y="4273076"/>
              <a:ext cx="1688113" cy="2125966"/>
            </a:xfrm>
            <a:custGeom>
              <a:avLst/>
              <a:gdLst>
                <a:gd name="T0" fmla="*/ 474 w 566"/>
                <a:gd name="T1" fmla="*/ 11 h 713"/>
                <a:gd name="T2" fmla="*/ 474 w 566"/>
                <a:gd name="T3" fmla="*/ 34 h 713"/>
                <a:gd name="T4" fmla="*/ 213 w 566"/>
                <a:gd name="T5" fmla="*/ 438 h 713"/>
                <a:gd name="T6" fmla="*/ 146 w 566"/>
                <a:gd name="T7" fmla="*/ 366 h 713"/>
                <a:gd name="T8" fmla="*/ 84 w 566"/>
                <a:gd name="T9" fmla="*/ 368 h 713"/>
                <a:gd name="T10" fmla="*/ 7 w 566"/>
                <a:gd name="T11" fmla="*/ 501 h 713"/>
                <a:gd name="T12" fmla="*/ 156 w 566"/>
                <a:gd name="T13" fmla="*/ 710 h 713"/>
                <a:gd name="T14" fmla="*/ 275 w 566"/>
                <a:gd name="T15" fmla="*/ 467 h 713"/>
                <a:gd name="T16" fmla="*/ 559 w 566"/>
                <a:gd name="T17" fmla="*/ 35 h 713"/>
                <a:gd name="T18" fmla="*/ 474 w 566"/>
                <a:gd name="T19" fmla="*/ 11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6" h="713">
                  <a:moveTo>
                    <a:pt x="474" y="11"/>
                  </a:moveTo>
                  <a:cubicBezTo>
                    <a:pt x="474" y="11"/>
                    <a:pt x="482" y="21"/>
                    <a:pt x="474" y="34"/>
                  </a:cubicBezTo>
                  <a:cubicBezTo>
                    <a:pt x="465" y="47"/>
                    <a:pt x="361" y="257"/>
                    <a:pt x="213" y="438"/>
                  </a:cubicBezTo>
                  <a:cubicBezTo>
                    <a:pt x="146" y="366"/>
                    <a:pt x="146" y="366"/>
                    <a:pt x="146" y="366"/>
                  </a:cubicBezTo>
                  <a:cubicBezTo>
                    <a:pt x="146" y="366"/>
                    <a:pt x="104" y="353"/>
                    <a:pt x="84" y="368"/>
                  </a:cubicBezTo>
                  <a:cubicBezTo>
                    <a:pt x="65" y="383"/>
                    <a:pt x="14" y="426"/>
                    <a:pt x="7" y="501"/>
                  </a:cubicBezTo>
                  <a:cubicBezTo>
                    <a:pt x="0" y="577"/>
                    <a:pt x="12" y="708"/>
                    <a:pt x="156" y="710"/>
                  </a:cubicBezTo>
                  <a:cubicBezTo>
                    <a:pt x="300" y="713"/>
                    <a:pt x="275" y="467"/>
                    <a:pt x="275" y="467"/>
                  </a:cubicBezTo>
                  <a:cubicBezTo>
                    <a:pt x="275" y="467"/>
                    <a:pt x="566" y="117"/>
                    <a:pt x="559" y="35"/>
                  </a:cubicBezTo>
                  <a:cubicBezTo>
                    <a:pt x="559" y="35"/>
                    <a:pt x="557" y="0"/>
                    <a:pt x="474" y="11"/>
                  </a:cubicBezTo>
                  <a:close/>
                </a:path>
              </a:pathLst>
            </a:custGeom>
            <a:solidFill>
              <a:srgbClr val="754E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" name="ïŝḻíḓé">
              <a:extLst>
                <a:ext uri="{FF2B5EF4-FFF2-40B4-BE49-F238E27FC236}">
                  <a16:creationId xmlns:a16="http://schemas.microsoft.com/office/drawing/2014/main" id="{1CEA72CB-9B1C-201F-AF58-E9842F3F620F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 bwMode="auto">
            <a:xfrm>
              <a:off x="5053736" y="6045594"/>
              <a:ext cx="759651" cy="350812"/>
            </a:xfrm>
            <a:custGeom>
              <a:avLst/>
              <a:gdLst>
                <a:gd name="T0" fmla="*/ 235 w 255"/>
                <a:gd name="T1" fmla="*/ 29 h 117"/>
                <a:gd name="T2" fmla="*/ 99 w 255"/>
                <a:gd name="T3" fmla="*/ 79 h 117"/>
                <a:gd name="T4" fmla="*/ 0 w 255"/>
                <a:gd name="T5" fmla="*/ 4 h 117"/>
                <a:gd name="T6" fmla="*/ 143 w 255"/>
                <a:gd name="T7" fmla="*/ 115 h 117"/>
                <a:gd name="T8" fmla="*/ 255 w 255"/>
                <a:gd name="T9" fmla="*/ 0 h 117"/>
                <a:gd name="T10" fmla="*/ 235 w 255"/>
                <a:gd name="T11" fmla="*/ 2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117">
                  <a:moveTo>
                    <a:pt x="235" y="29"/>
                  </a:moveTo>
                  <a:cubicBezTo>
                    <a:pt x="200" y="67"/>
                    <a:pt x="149" y="85"/>
                    <a:pt x="99" y="79"/>
                  </a:cubicBezTo>
                  <a:cubicBezTo>
                    <a:pt x="48" y="73"/>
                    <a:pt x="18" y="43"/>
                    <a:pt x="0" y="4"/>
                  </a:cubicBezTo>
                  <a:cubicBezTo>
                    <a:pt x="14" y="61"/>
                    <a:pt x="52" y="114"/>
                    <a:pt x="143" y="115"/>
                  </a:cubicBezTo>
                  <a:cubicBezTo>
                    <a:pt x="213" y="117"/>
                    <a:pt x="243" y="59"/>
                    <a:pt x="255" y="0"/>
                  </a:cubicBezTo>
                  <a:cubicBezTo>
                    <a:pt x="249" y="11"/>
                    <a:pt x="242" y="21"/>
                    <a:pt x="235" y="29"/>
                  </a:cubicBezTo>
                  <a:close/>
                </a:path>
              </a:pathLst>
            </a:custGeom>
            <a:solidFill>
              <a:srgbClr val="664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" name="îŝļîḍè">
              <a:extLst>
                <a:ext uri="{FF2B5EF4-FFF2-40B4-BE49-F238E27FC236}">
                  <a16:creationId xmlns:a16="http://schemas.microsoft.com/office/drawing/2014/main" id="{DA2FB6CC-E946-D024-E8B2-87FA77EFD918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 bwMode="auto">
            <a:xfrm>
              <a:off x="5061650" y="4299453"/>
              <a:ext cx="1442810" cy="1727678"/>
            </a:xfrm>
            <a:custGeom>
              <a:avLst/>
              <a:gdLst>
                <a:gd name="T0" fmla="*/ 390 w 484"/>
                <a:gd name="T1" fmla="*/ 182 h 579"/>
                <a:gd name="T2" fmla="*/ 402 w 484"/>
                <a:gd name="T3" fmla="*/ 161 h 579"/>
                <a:gd name="T4" fmla="*/ 427 w 484"/>
                <a:gd name="T5" fmla="*/ 124 h 579"/>
                <a:gd name="T6" fmla="*/ 479 w 484"/>
                <a:gd name="T7" fmla="*/ 43 h 579"/>
                <a:gd name="T8" fmla="*/ 474 w 484"/>
                <a:gd name="T9" fmla="*/ 0 h 579"/>
                <a:gd name="T10" fmla="*/ 458 w 484"/>
                <a:gd name="T11" fmla="*/ 2 h 579"/>
                <a:gd name="T12" fmla="*/ 458 w 484"/>
                <a:gd name="T13" fmla="*/ 25 h 579"/>
                <a:gd name="T14" fmla="*/ 197 w 484"/>
                <a:gd name="T15" fmla="*/ 429 h 579"/>
                <a:gd name="T16" fmla="*/ 130 w 484"/>
                <a:gd name="T17" fmla="*/ 357 h 579"/>
                <a:gd name="T18" fmla="*/ 68 w 484"/>
                <a:gd name="T19" fmla="*/ 359 h 579"/>
                <a:gd name="T20" fmla="*/ 16 w 484"/>
                <a:gd name="T21" fmla="*/ 417 h 579"/>
                <a:gd name="T22" fmla="*/ 5 w 484"/>
                <a:gd name="T23" fmla="*/ 478 h 579"/>
                <a:gd name="T24" fmla="*/ 29 w 484"/>
                <a:gd name="T25" fmla="*/ 568 h 579"/>
                <a:gd name="T26" fmla="*/ 99 w 484"/>
                <a:gd name="T27" fmla="*/ 573 h 579"/>
                <a:gd name="T28" fmla="*/ 170 w 484"/>
                <a:gd name="T29" fmla="*/ 541 h 579"/>
                <a:gd name="T30" fmla="*/ 198 w 484"/>
                <a:gd name="T31" fmla="*/ 501 h 579"/>
                <a:gd name="T32" fmla="*/ 229 w 484"/>
                <a:gd name="T33" fmla="*/ 412 h 579"/>
                <a:gd name="T34" fmla="*/ 252 w 484"/>
                <a:gd name="T35" fmla="*/ 379 h 579"/>
                <a:gd name="T36" fmla="*/ 286 w 484"/>
                <a:gd name="T37" fmla="*/ 331 h 579"/>
                <a:gd name="T38" fmla="*/ 317 w 484"/>
                <a:gd name="T39" fmla="*/ 285 h 579"/>
                <a:gd name="T40" fmla="*/ 345 w 484"/>
                <a:gd name="T41" fmla="*/ 241 h 579"/>
                <a:gd name="T42" fmla="*/ 376 w 484"/>
                <a:gd name="T43" fmla="*/ 201 h 579"/>
                <a:gd name="T44" fmla="*/ 390 w 484"/>
                <a:gd name="T45" fmla="*/ 182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82" h="579">
                  <a:moveTo>
                    <a:pt x="390" y="182"/>
                  </a:moveTo>
                  <a:cubicBezTo>
                    <a:pt x="395" y="176"/>
                    <a:pt x="399" y="169"/>
                    <a:pt x="402" y="161"/>
                  </a:cubicBezTo>
                  <a:cubicBezTo>
                    <a:pt x="408" y="147"/>
                    <a:pt x="417" y="137"/>
                    <a:pt x="427" y="124"/>
                  </a:cubicBezTo>
                  <a:cubicBezTo>
                    <a:pt x="446" y="100"/>
                    <a:pt x="469" y="74"/>
                    <a:pt x="479" y="43"/>
                  </a:cubicBezTo>
                  <a:cubicBezTo>
                    <a:pt x="483" y="28"/>
                    <a:pt x="484" y="12"/>
                    <a:pt x="474" y="0"/>
                  </a:cubicBezTo>
                  <a:cubicBezTo>
                    <a:pt x="469" y="1"/>
                    <a:pt x="464" y="1"/>
                    <a:pt x="458" y="2"/>
                  </a:cubicBezTo>
                  <a:cubicBezTo>
                    <a:pt x="458" y="2"/>
                    <a:pt x="466" y="12"/>
                    <a:pt x="458" y="25"/>
                  </a:cubicBezTo>
                  <a:cubicBezTo>
                    <a:pt x="449" y="38"/>
                    <a:pt x="345" y="248"/>
                    <a:pt x="197" y="429"/>
                  </a:cubicBezTo>
                  <a:cubicBezTo>
                    <a:pt x="130" y="357"/>
                    <a:pt x="130" y="357"/>
                    <a:pt x="130" y="357"/>
                  </a:cubicBezTo>
                  <a:cubicBezTo>
                    <a:pt x="130" y="357"/>
                    <a:pt x="88" y="344"/>
                    <a:pt x="68" y="359"/>
                  </a:cubicBezTo>
                  <a:cubicBezTo>
                    <a:pt x="57" y="368"/>
                    <a:pt x="34" y="387"/>
                    <a:pt x="16" y="417"/>
                  </a:cubicBezTo>
                  <a:cubicBezTo>
                    <a:pt x="11" y="437"/>
                    <a:pt x="7" y="457"/>
                    <a:pt x="5" y="478"/>
                  </a:cubicBezTo>
                  <a:cubicBezTo>
                    <a:pt x="2" y="505"/>
                    <a:pt x="0" y="552"/>
                    <a:pt x="29" y="568"/>
                  </a:cubicBezTo>
                  <a:cubicBezTo>
                    <a:pt x="48" y="579"/>
                    <a:pt x="78" y="578"/>
                    <a:pt x="99" y="573"/>
                  </a:cubicBezTo>
                  <a:cubicBezTo>
                    <a:pt x="125" y="568"/>
                    <a:pt x="151" y="559"/>
                    <a:pt x="170" y="541"/>
                  </a:cubicBezTo>
                  <a:cubicBezTo>
                    <a:pt x="181" y="530"/>
                    <a:pt x="193" y="517"/>
                    <a:pt x="198" y="501"/>
                  </a:cubicBezTo>
                  <a:cubicBezTo>
                    <a:pt x="202" y="487"/>
                    <a:pt x="226" y="417"/>
                    <a:pt x="229" y="412"/>
                  </a:cubicBezTo>
                  <a:cubicBezTo>
                    <a:pt x="236" y="400"/>
                    <a:pt x="245" y="390"/>
                    <a:pt x="252" y="379"/>
                  </a:cubicBezTo>
                  <a:cubicBezTo>
                    <a:pt x="263" y="363"/>
                    <a:pt x="273" y="346"/>
                    <a:pt x="286" y="331"/>
                  </a:cubicBezTo>
                  <a:cubicBezTo>
                    <a:pt x="298" y="317"/>
                    <a:pt x="306" y="301"/>
                    <a:pt x="317" y="285"/>
                  </a:cubicBezTo>
                  <a:cubicBezTo>
                    <a:pt x="327" y="272"/>
                    <a:pt x="336" y="256"/>
                    <a:pt x="345" y="241"/>
                  </a:cubicBezTo>
                  <a:cubicBezTo>
                    <a:pt x="354" y="226"/>
                    <a:pt x="366" y="215"/>
                    <a:pt x="376" y="201"/>
                  </a:cubicBezTo>
                  <a:cubicBezTo>
                    <a:pt x="381" y="194"/>
                    <a:pt x="386" y="188"/>
                    <a:pt x="390" y="182"/>
                  </a:cubicBezTo>
                  <a:close/>
                </a:path>
              </a:pathLst>
            </a:custGeom>
            <a:solidFill>
              <a:srgbClr val="664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" name="íšľïdé">
              <a:extLst>
                <a:ext uri="{FF2B5EF4-FFF2-40B4-BE49-F238E27FC236}">
                  <a16:creationId xmlns:a16="http://schemas.microsoft.com/office/drawing/2014/main" id="{88FAE234-5564-EE63-FFB1-CE7E3A15646A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 bwMode="auto">
            <a:xfrm>
              <a:off x="5106490" y="5325510"/>
              <a:ext cx="551275" cy="659419"/>
            </a:xfrm>
            <a:custGeom>
              <a:avLst/>
              <a:gdLst>
                <a:gd name="T0" fmla="*/ 12 w 185"/>
                <a:gd name="T1" fmla="*/ 57 h 221"/>
                <a:gd name="T2" fmla="*/ 2 w 185"/>
                <a:gd name="T3" fmla="*/ 139 h 221"/>
                <a:gd name="T4" fmla="*/ 22 w 185"/>
                <a:gd name="T5" fmla="*/ 208 h 221"/>
                <a:gd name="T6" fmla="*/ 68 w 185"/>
                <a:gd name="T7" fmla="*/ 218 h 221"/>
                <a:gd name="T8" fmla="*/ 154 w 185"/>
                <a:gd name="T9" fmla="*/ 175 h 221"/>
                <a:gd name="T10" fmla="*/ 180 w 185"/>
                <a:gd name="T11" fmla="*/ 83 h 221"/>
                <a:gd name="T12" fmla="*/ 115 w 185"/>
                <a:gd name="T13" fmla="*/ 13 h 221"/>
                <a:gd name="T14" fmla="*/ 53 w 185"/>
                <a:gd name="T15" fmla="*/ 15 h 221"/>
                <a:gd name="T16" fmla="*/ 12 w 185"/>
                <a:gd name="T17" fmla="*/ 57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221">
                  <a:moveTo>
                    <a:pt x="12" y="57"/>
                  </a:moveTo>
                  <a:cubicBezTo>
                    <a:pt x="4" y="84"/>
                    <a:pt x="0" y="112"/>
                    <a:pt x="2" y="139"/>
                  </a:cubicBezTo>
                  <a:cubicBezTo>
                    <a:pt x="4" y="160"/>
                    <a:pt x="6" y="193"/>
                    <a:pt x="22" y="208"/>
                  </a:cubicBezTo>
                  <a:cubicBezTo>
                    <a:pt x="35" y="219"/>
                    <a:pt x="52" y="221"/>
                    <a:pt x="68" y="218"/>
                  </a:cubicBezTo>
                  <a:cubicBezTo>
                    <a:pt x="98" y="213"/>
                    <a:pt x="134" y="198"/>
                    <a:pt x="154" y="175"/>
                  </a:cubicBezTo>
                  <a:cubicBezTo>
                    <a:pt x="176" y="149"/>
                    <a:pt x="185" y="115"/>
                    <a:pt x="180" y="83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5" y="13"/>
                    <a:pt x="73" y="0"/>
                    <a:pt x="53" y="15"/>
                  </a:cubicBezTo>
                  <a:cubicBezTo>
                    <a:pt x="44" y="22"/>
                    <a:pt x="27" y="36"/>
                    <a:pt x="12" y="57"/>
                  </a:cubicBezTo>
                  <a:close/>
                </a:path>
              </a:pathLst>
            </a:custGeom>
            <a:solidFill>
              <a:srgbClr val="754E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" name="ï$1îdê">
              <a:extLst>
                <a:ext uri="{FF2B5EF4-FFF2-40B4-BE49-F238E27FC236}">
                  <a16:creationId xmlns:a16="http://schemas.microsoft.com/office/drawing/2014/main" id="{6A58439F-C3EC-61CC-E349-7EF82F917644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 bwMode="auto">
            <a:xfrm>
              <a:off x="5159243" y="5826668"/>
              <a:ext cx="113421" cy="113421"/>
            </a:xfrm>
            <a:custGeom>
              <a:avLst/>
              <a:gdLst>
                <a:gd name="T0" fmla="*/ 38 w 38"/>
                <a:gd name="T1" fmla="*/ 19 h 38"/>
                <a:gd name="T2" fmla="*/ 19 w 38"/>
                <a:gd name="T3" fmla="*/ 37 h 38"/>
                <a:gd name="T4" fmla="*/ 0 w 38"/>
                <a:gd name="T5" fmla="*/ 19 h 38"/>
                <a:gd name="T6" fmla="*/ 19 w 38"/>
                <a:gd name="T7" fmla="*/ 0 h 38"/>
                <a:gd name="T8" fmla="*/ 38 w 38"/>
                <a:gd name="T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8" y="19"/>
                  </a:moveTo>
                  <a:cubicBezTo>
                    <a:pt x="37" y="29"/>
                    <a:pt x="29" y="38"/>
                    <a:pt x="19" y="37"/>
                  </a:cubicBezTo>
                  <a:cubicBezTo>
                    <a:pt x="8" y="37"/>
                    <a:pt x="0" y="2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29" y="0"/>
                    <a:pt x="38" y="9"/>
                    <a:pt x="38" y="19"/>
                  </a:cubicBezTo>
                  <a:close/>
                </a:path>
              </a:pathLst>
            </a:custGeom>
            <a:solidFill>
              <a:srgbClr val="664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" name="îṣľiḓé">
              <a:extLst>
                <a:ext uri="{FF2B5EF4-FFF2-40B4-BE49-F238E27FC236}">
                  <a16:creationId xmlns:a16="http://schemas.microsoft.com/office/drawing/2014/main" id="{6B54DBCB-D388-7CBE-AC3D-76AD5ADC8F4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 bwMode="auto">
            <a:xfrm>
              <a:off x="5169794" y="5831943"/>
              <a:ext cx="87044" cy="87044"/>
            </a:xfrm>
            <a:custGeom>
              <a:avLst/>
              <a:gdLst>
                <a:gd name="T0" fmla="*/ 29 w 29"/>
                <a:gd name="T1" fmla="*/ 15 h 29"/>
                <a:gd name="T2" fmla="*/ 14 w 29"/>
                <a:gd name="T3" fmla="*/ 29 h 29"/>
                <a:gd name="T4" fmla="*/ 0 w 29"/>
                <a:gd name="T5" fmla="*/ 15 h 29"/>
                <a:gd name="T6" fmla="*/ 14 w 29"/>
                <a:gd name="T7" fmla="*/ 0 h 29"/>
                <a:gd name="T8" fmla="*/ 29 w 29"/>
                <a:gd name="T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9" y="15"/>
                  </a:moveTo>
                  <a:cubicBezTo>
                    <a:pt x="28" y="23"/>
                    <a:pt x="22" y="29"/>
                    <a:pt x="14" y="29"/>
                  </a:cubicBezTo>
                  <a:cubicBezTo>
                    <a:pt x="6" y="29"/>
                    <a:pt x="0" y="23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9" y="7"/>
                    <a:pt x="29" y="15"/>
                  </a:cubicBezTo>
                  <a:close/>
                </a:path>
              </a:pathLst>
            </a:custGeom>
            <a:solidFill>
              <a:srgbClr val="CC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iṡļíḓê">
              <a:extLst>
                <a:ext uri="{FF2B5EF4-FFF2-40B4-BE49-F238E27FC236}">
                  <a16:creationId xmlns:a16="http://schemas.microsoft.com/office/drawing/2014/main" id="{E197D5BC-E4A1-5C11-86DA-0A6C696EF0FA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 bwMode="auto">
            <a:xfrm>
              <a:off x="5393997" y="4594873"/>
              <a:ext cx="714811" cy="770201"/>
            </a:xfrm>
            <a:custGeom>
              <a:avLst/>
              <a:gdLst>
                <a:gd name="T0" fmla="*/ 7 w 240"/>
                <a:gd name="T1" fmla="*/ 178 h 258"/>
                <a:gd name="T2" fmla="*/ 75 w 240"/>
                <a:gd name="T3" fmla="*/ 98 h 258"/>
                <a:gd name="T4" fmla="*/ 113 w 240"/>
                <a:gd name="T5" fmla="*/ 46 h 258"/>
                <a:gd name="T6" fmla="*/ 167 w 240"/>
                <a:gd name="T7" fmla="*/ 1 h 258"/>
                <a:gd name="T8" fmla="*/ 221 w 240"/>
                <a:gd name="T9" fmla="*/ 35 h 258"/>
                <a:gd name="T10" fmla="*/ 204 w 240"/>
                <a:gd name="T11" fmla="*/ 53 h 258"/>
                <a:gd name="T12" fmla="*/ 170 w 240"/>
                <a:gd name="T13" fmla="*/ 58 h 258"/>
                <a:gd name="T14" fmla="*/ 181 w 240"/>
                <a:gd name="T15" fmla="*/ 106 h 258"/>
                <a:gd name="T16" fmla="*/ 236 w 240"/>
                <a:gd name="T17" fmla="*/ 138 h 258"/>
                <a:gd name="T18" fmla="*/ 211 w 240"/>
                <a:gd name="T19" fmla="*/ 148 h 258"/>
                <a:gd name="T20" fmla="*/ 166 w 240"/>
                <a:gd name="T21" fmla="*/ 130 h 258"/>
                <a:gd name="T22" fmla="*/ 61 w 240"/>
                <a:gd name="T23" fmla="*/ 247 h 258"/>
                <a:gd name="T24" fmla="*/ 7 w 240"/>
                <a:gd name="T25" fmla="*/ 17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0" h="258">
                  <a:moveTo>
                    <a:pt x="7" y="178"/>
                  </a:moveTo>
                  <a:cubicBezTo>
                    <a:pt x="7" y="178"/>
                    <a:pt x="26" y="127"/>
                    <a:pt x="75" y="98"/>
                  </a:cubicBezTo>
                  <a:cubicBezTo>
                    <a:pt x="123" y="70"/>
                    <a:pt x="105" y="67"/>
                    <a:pt x="113" y="46"/>
                  </a:cubicBezTo>
                  <a:cubicBezTo>
                    <a:pt x="120" y="25"/>
                    <a:pt x="134" y="0"/>
                    <a:pt x="167" y="1"/>
                  </a:cubicBezTo>
                  <a:cubicBezTo>
                    <a:pt x="200" y="2"/>
                    <a:pt x="214" y="28"/>
                    <a:pt x="221" y="35"/>
                  </a:cubicBezTo>
                  <a:cubicBezTo>
                    <a:pt x="230" y="42"/>
                    <a:pt x="224" y="65"/>
                    <a:pt x="204" y="53"/>
                  </a:cubicBezTo>
                  <a:cubicBezTo>
                    <a:pt x="184" y="41"/>
                    <a:pt x="171" y="47"/>
                    <a:pt x="170" y="58"/>
                  </a:cubicBezTo>
                  <a:cubicBezTo>
                    <a:pt x="168" y="69"/>
                    <a:pt x="168" y="106"/>
                    <a:pt x="181" y="106"/>
                  </a:cubicBezTo>
                  <a:cubicBezTo>
                    <a:pt x="195" y="106"/>
                    <a:pt x="232" y="109"/>
                    <a:pt x="236" y="138"/>
                  </a:cubicBezTo>
                  <a:cubicBezTo>
                    <a:pt x="240" y="158"/>
                    <a:pt x="221" y="157"/>
                    <a:pt x="211" y="148"/>
                  </a:cubicBezTo>
                  <a:cubicBezTo>
                    <a:pt x="201" y="138"/>
                    <a:pt x="188" y="120"/>
                    <a:pt x="166" y="130"/>
                  </a:cubicBezTo>
                  <a:cubicBezTo>
                    <a:pt x="144" y="140"/>
                    <a:pt x="123" y="236"/>
                    <a:pt x="61" y="247"/>
                  </a:cubicBezTo>
                  <a:cubicBezTo>
                    <a:pt x="0" y="258"/>
                    <a:pt x="7" y="178"/>
                    <a:pt x="7" y="178"/>
                  </a:cubicBezTo>
                  <a:close/>
                </a:path>
              </a:pathLst>
            </a:custGeom>
            <a:solidFill>
              <a:srgbClr val="F7E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" name="íśḻídè">
              <a:extLst>
                <a:ext uri="{FF2B5EF4-FFF2-40B4-BE49-F238E27FC236}">
                  <a16:creationId xmlns:a16="http://schemas.microsoft.com/office/drawing/2014/main" id="{8356284C-4CBE-E02B-AF8C-20155C9FEFA7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 bwMode="auto">
            <a:xfrm>
              <a:off x="5884605" y="4705655"/>
              <a:ext cx="213653" cy="321796"/>
            </a:xfrm>
            <a:custGeom>
              <a:avLst/>
              <a:gdLst>
                <a:gd name="T0" fmla="*/ 16 w 72"/>
                <a:gd name="T1" fmla="*/ 69 h 108"/>
                <a:gd name="T2" fmla="*/ 5 w 72"/>
                <a:gd name="T3" fmla="*/ 21 h 108"/>
                <a:gd name="T4" fmla="*/ 39 w 72"/>
                <a:gd name="T5" fmla="*/ 16 h 108"/>
                <a:gd name="T6" fmla="*/ 56 w 72"/>
                <a:gd name="T7" fmla="*/ 17 h 108"/>
                <a:gd name="T8" fmla="*/ 22 w 72"/>
                <a:gd name="T9" fmla="*/ 1 h 108"/>
                <a:gd name="T10" fmla="*/ 0 w 72"/>
                <a:gd name="T11" fmla="*/ 34 h 108"/>
                <a:gd name="T12" fmla="*/ 2 w 72"/>
                <a:gd name="T13" fmla="*/ 59 h 108"/>
                <a:gd name="T14" fmla="*/ 29 w 72"/>
                <a:gd name="T15" fmla="*/ 77 h 108"/>
                <a:gd name="T16" fmla="*/ 72 w 72"/>
                <a:gd name="T17" fmla="*/ 108 h 108"/>
                <a:gd name="T18" fmla="*/ 71 w 72"/>
                <a:gd name="T19" fmla="*/ 101 h 108"/>
                <a:gd name="T20" fmla="*/ 16 w 72"/>
                <a:gd name="T21" fmla="*/ 6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108">
                  <a:moveTo>
                    <a:pt x="16" y="69"/>
                  </a:moveTo>
                  <a:cubicBezTo>
                    <a:pt x="3" y="69"/>
                    <a:pt x="3" y="32"/>
                    <a:pt x="5" y="21"/>
                  </a:cubicBezTo>
                  <a:cubicBezTo>
                    <a:pt x="6" y="10"/>
                    <a:pt x="19" y="4"/>
                    <a:pt x="39" y="16"/>
                  </a:cubicBezTo>
                  <a:cubicBezTo>
                    <a:pt x="46" y="20"/>
                    <a:pt x="53" y="20"/>
                    <a:pt x="56" y="17"/>
                  </a:cubicBezTo>
                  <a:cubicBezTo>
                    <a:pt x="47" y="9"/>
                    <a:pt x="35" y="0"/>
                    <a:pt x="22" y="1"/>
                  </a:cubicBezTo>
                  <a:cubicBezTo>
                    <a:pt x="3" y="2"/>
                    <a:pt x="0" y="18"/>
                    <a:pt x="0" y="34"/>
                  </a:cubicBezTo>
                  <a:cubicBezTo>
                    <a:pt x="0" y="42"/>
                    <a:pt x="1" y="51"/>
                    <a:pt x="2" y="59"/>
                  </a:cubicBezTo>
                  <a:cubicBezTo>
                    <a:pt x="4" y="74"/>
                    <a:pt x="17" y="75"/>
                    <a:pt x="29" y="77"/>
                  </a:cubicBezTo>
                  <a:cubicBezTo>
                    <a:pt x="51" y="81"/>
                    <a:pt x="67" y="92"/>
                    <a:pt x="72" y="108"/>
                  </a:cubicBezTo>
                  <a:cubicBezTo>
                    <a:pt x="72" y="106"/>
                    <a:pt x="72" y="104"/>
                    <a:pt x="71" y="101"/>
                  </a:cubicBezTo>
                  <a:cubicBezTo>
                    <a:pt x="67" y="72"/>
                    <a:pt x="30" y="69"/>
                    <a:pt x="16" y="69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" name="îṧliḍê">
              <a:extLst>
                <a:ext uri="{FF2B5EF4-FFF2-40B4-BE49-F238E27FC236}">
                  <a16:creationId xmlns:a16="http://schemas.microsoft.com/office/drawing/2014/main" id="{BDBFC54F-DFF1-8CFD-28B9-947E8B719059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 bwMode="auto">
            <a:xfrm>
              <a:off x="5425649" y="4953597"/>
              <a:ext cx="659419" cy="393014"/>
            </a:xfrm>
            <a:custGeom>
              <a:avLst/>
              <a:gdLst>
                <a:gd name="T0" fmla="*/ 177 w 221"/>
                <a:gd name="T1" fmla="*/ 6 h 132"/>
                <a:gd name="T2" fmla="*/ 123 w 221"/>
                <a:gd name="T3" fmla="*/ 24 h 132"/>
                <a:gd name="T4" fmla="*/ 77 w 221"/>
                <a:gd name="T5" fmla="*/ 85 h 132"/>
                <a:gd name="T6" fmla="*/ 3 w 221"/>
                <a:gd name="T7" fmla="*/ 98 h 132"/>
                <a:gd name="T8" fmla="*/ 0 w 221"/>
                <a:gd name="T9" fmla="*/ 96 h 132"/>
                <a:gd name="T10" fmla="*/ 50 w 221"/>
                <a:gd name="T11" fmla="*/ 127 h 132"/>
                <a:gd name="T12" fmla="*/ 155 w 221"/>
                <a:gd name="T13" fmla="*/ 10 h 132"/>
                <a:gd name="T14" fmla="*/ 200 w 221"/>
                <a:gd name="T15" fmla="*/ 28 h 132"/>
                <a:gd name="T16" fmla="*/ 221 w 221"/>
                <a:gd name="T17" fmla="*/ 33 h 132"/>
                <a:gd name="T18" fmla="*/ 177 w 221"/>
                <a:gd name="T19" fmla="*/ 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132">
                  <a:moveTo>
                    <a:pt x="177" y="6"/>
                  </a:moveTo>
                  <a:cubicBezTo>
                    <a:pt x="157" y="1"/>
                    <a:pt x="135" y="4"/>
                    <a:pt x="123" y="24"/>
                  </a:cubicBezTo>
                  <a:cubicBezTo>
                    <a:pt x="108" y="47"/>
                    <a:pt x="102" y="70"/>
                    <a:pt x="77" y="85"/>
                  </a:cubicBezTo>
                  <a:cubicBezTo>
                    <a:pt x="55" y="99"/>
                    <a:pt x="28" y="114"/>
                    <a:pt x="3" y="98"/>
                  </a:cubicBezTo>
                  <a:cubicBezTo>
                    <a:pt x="2" y="97"/>
                    <a:pt x="1" y="97"/>
                    <a:pt x="0" y="96"/>
                  </a:cubicBezTo>
                  <a:cubicBezTo>
                    <a:pt x="6" y="115"/>
                    <a:pt x="19" y="132"/>
                    <a:pt x="50" y="127"/>
                  </a:cubicBezTo>
                  <a:cubicBezTo>
                    <a:pt x="112" y="116"/>
                    <a:pt x="133" y="20"/>
                    <a:pt x="155" y="10"/>
                  </a:cubicBezTo>
                  <a:cubicBezTo>
                    <a:pt x="177" y="0"/>
                    <a:pt x="190" y="18"/>
                    <a:pt x="200" y="28"/>
                  </a:cubicBezTo>
                  <a:cubicBezTo>
                    <a:pt x="206" y="34"/>
                    <a:pt x="215" y="36"/>
                    <a:pt x="221" y="33"/>
                  </a:cubicBezTo>
                  <a:cubicBezTo>
                    <a:pt x="207" y="23"/>
                    <a:pt x="195" y="10"/>
                    <a:pt x="177" y="6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" name="íṥḻíďe">
              <a:extLst>
                <a:ext uri="{FF2B5EF4-FFF2-40B4-BE49-F238E27FC236}">
                  <a16:creationId xmlns:a16="http://schemas.microsoft.com/office/drawing/2014/main" id="{55DDBE44-3B13-43CB-0E13-E21ED05EA20B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 bwMode="auto">
            <a:xfrm>
              <a:off x="6019126" y="4571134"/>
              <a:ext cx="968028" cy="680520"/>
            </a:xfrm>
            <a:custGeom>
              <a:avLst/>
              <a:gdLst>
                <a:gd name="T0" fmla="*/ 284 w 325"/>
                <a:gd name="T1" fmla="*/ 136 h 228"/>
                <a:gd name="T2" fmla="*/ 183 w 325"/>
                <a:gd name="T3" fmla="*/ 101 h 228"/>
                <a:gd name="T4" fmla="*/ 140 w 325"/>
                <a:gd name="T5" fmla="*/ 69 h 228"/>
                <a:gd name="T6" fmla="*/ 46 w 325"/>
                <a:gd name="T7" fmla="*/ 13 h 228"/>
                <a:gd name="T8" fmla="*/ 14 w 325"/>
                <a:gd name="T9" fmla="*/ 65 h 228"/>
                <a:gd name="T10" fmla="*/ 34 w 325"/>
                <a:gd name="T11" fmla="*/ 57 h 228"/>
                <a:gd name="T12" fmla="*/ 79 w 325"/>
                <a:gd name="T13" fmla="*/ 75 h 228"/>
                <a:gd name="T14" fmla="*/ 66 w 325"/>
                <a:gd name="T15" fmla="*/ 106 h 228"/>
                <a:gd name="T16" fmla="*/ 24 w 325"/>
                <a:gd name="T17" fmla="*/ 141 h 228"/>
                <a:gd name="T18" fmla="*/ 39 w 325"/>
                <a:gd name="T19" fmla="*/ 155 h 228"/>
                <a:gd name="T20" fmla="*/ 79 w 325"/>
                <a:gd name="T21" fmla="*/ 133 h 228"/>
                <a:gd name="T22" fmla="*/ 138 w 325"/>
                <a:gd name="T23" fmla="*/ 151 h 228"/>
                <a:gd name="T24" fmla="*/ 264 w 325"/>
                <a:gd name="T25" fmla="*/ 225 h 228"/>
                <a:gd name="T26" fmla="*/ 284 w 325"/>
                <a:gd name="T27" fmla="*/ 13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5" h="228">
                  <a:moveTo>
                    <a:pt x="284" y="136"/>
                  </a:moveTo>
                  <a:cubicBezTo>
                    <a:pt x="284" y="136"/>
                    <a:pt x="235" y="105"/>
                    <a:pt x="183" y="101"/>
                  </a:cubicBezTo>
                  <a:cubicBezTo>
                    <a:pt x="130" y="97"/>
                    <a:pt x="149" y="88"/>
                    <a:pt x="140" y="69"/>
                  </a:cubicBezTo>
                  <a:cubicBezTo>
                    <a:pt x="130" y="51"/>
                    <a:pt x="72" y="0"/>
                    <a:pt x="46" y="13"/>
                  </a:cubicBezTo>
                  <a:cubicBezTo>
                    <a:pt x="20" y="26"/>
                    <a:pt x="0" y="46"/>
                    <a:pt x="14" y="65"/>
                  </a:cubicBezTo>
                  <a:cubicBezTo>
                    <a:pt x="14" y="65"/>
                    <a:pt x="23" y="70"/>
                    <a:pt x="34" y="57"/>
                  </a:cubicBezTo>
                  <a:cubicBezTo>
                    <a:pt x="44" y="45"/>
                    <a:pt x="79" y="55"/>
                    <a:pt x="79" y="75"/>
                  </a:cubicBezTo>
                  <a:cubicBezTo>
                    <a:pt x="79" y="95"/>
                    <a:pt x="82" y="106"/>
                    <a:pt x="66" y="106"/>
                  </a:cubicBezTo>
                  <a:cubicBezTo>
                    <a:pt x="49" y="107"/>
                    <a:pt x="26" y="119"/>
                    <a:pt x="24" y="141"/>
                  </a:cubicBezTo>
                  <a:cubicBezTo>
                    <a:pt x="22" y="163"/>
                    <a:pt x="36" y="157"/>
                    <a:pt x="39" y="155"/>
                  </a:cubicBezTo>
                  <a:cubicBezTo>
                    <a:pt x="43" y="154"/>
                    <a:pt x="60" y="132"/>
                    <a:pt x="79" y="133"/>
                  </a:cubicBezTo>
                  <a:cubicBezTo>
                    <a:pt x="98" y="134"/>
                    <a:pt x="121" y="133"/>
                    <a:pt x="138" y="151"/>
                  </a:cubicBezTo>
                  <a:cubicBezTo>
                    <a:pt x="155" y="170"/>
                    <a:pt x="234" y="223"/>
                    <a:pt x="264" y="225"/>
                  </a:cubicBezTo>
                  <a:cubicBezTo>
                    <a:pt x="295" y="228"/>
                    <a:pt x="325" y="156"/>
                    <a:pt x="284" y="136"/>
                  </a:cubicBezTo>
                  <a:close/>
                </a:path>
              </a:pathLst>
            </a:custGeom>
            <a:solidFill>
              <a:srgbClr val="F7E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íśļïḓe">
              <a:extLst>
                <a:ext uri="{FF2B5EF4-FFF2-40B4-BE49-F238E27FC236}">
                  <a16:creationId xmlns:a16="http://schemas.microsoft.com/office/drawing/2014/main" id="{85D5EAA0-E511-C7AB-5980-C80365D2D712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 bwMode="auto">
            <a:xfrm>
              <a:off x="6090344" y="4916669"/>
              <a:ext cx="849332" cy="329710"/>
            </a:xfrm>
            <a:custGeom>
              <a:avLst/>
              <a:gdLst>
                <a:gd name="T0" fmla="*/ 269 w 285"/>
                <a:gd name="T1" fmla="*/ 67 h 111"/>
                <a:gd name="T2" fmla="*/ 200 w 285"/>
                <a:gd name="T3" fmla="*/ 79 h 111"/>
                <a:gd name="T4" fmla="*/ 119 w 285"/>
                <a:gd name="T5" fmla="*/ 29 h 111"/>
                <a:gd name="T6" fmla="*/ 34 w 285"/>
                <a:gd name="T7" fmla="*/ 17 h 111"/>
                <a:gd name="T8" fmla="*/ 0 w 285"/>
                <a:gd name="T9" fmla="*/ 31 h 111"/>
                <a:gd name="T10" fmla="*/ 15 w 285"/>
                <a:gd name="T11" fmla="*/ 39 h 111"/>
                <a:gd name="T12" fmla="*/ 55 w 285"/>
                <a:gd name="T13" fmla="*/ 17 h 111"/>
                <a:gd name="T14" fmla="*/ 114 w 285"/>
                <a:gd name="T15" fmla="*/ 35 h 111"/>
                <a:gd name="T16" fmla="*/ 240 w 285"/>
                <a:gd name="T17" fmla="*/ 109 h 111"/>
                <a:gd name="T18" fmla="*/ 279 w 285"/>
                <a:gd name="T19" fmla="*/ 44 h 111"/>
                <a:gd name="T20" fmla="*/ 269 w 285"/>
                <a:gd name="T21" fmla="*/ 6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5" h="110">
                  <a:moveTo>
                    <a:pt x="269" y="67"/>
                  </a:moveTo>
                  <a:cubicBezTo>
                    <a:pt x="252" y="90"/>
                    <a:pt x="225" y="88"/>
                    <a:pt x="200" y="79"/>
                  </a:cubicBezTo>
                  <a:cubicBezTo>
                    <a:pt x="169" y="68"/>
                    <a:pt x="146" y="47"/>
                    <a:pt x="119" y="29"/>
                  </a:cubicBezTo>
                  <a:cubicBezTo>
                    <a:pt x="97" y="14"/>
                    <a:pt x="59" y="0"/>
                    <a:pt x="34" y="17"/>
                  </a:cubicBezTo>
                  <a:cubicBezTo>
                    <a:pt x="27" y="22"/>
                    <a:pt x="9" y="38"/>
                    <a:pt x="0" y="31"/>
                  </a:cubicBezTo>
                  <a:cubicBezTo>
                    <a:pt x="1" y="45"/>
                    <a:pt x="12" y="41"/>
                    <a:pt x="15" y="39"/>
                  </a:cubicBezTo>
                  <a:cubicBezTo>
                    <a:pt x="19" y="38"/>
                    <a:pt x="36" y="16"/>
                    <a:pt x="55" y="17"/>
                  </a:cubicBezTo>
                  <a:cubicBezTo>
                    <a:pt x="74" y="18"/>
                    <a:pt x="97" y="17"/>
                    <a:pt x="114" y="35"/>
                  </a:cubicBezTo>
                  <a:cubicBezTo>
                    <a:pt x="131" y="54"/>
                    <a:pt x="210" y="107"/>
                    <a:pt x="240" y="109"/>
                  </a:cubicBezTo>
                  <a:cubicBezTo>
                    <a:pt x="263" y="111"/>
                    <a:pt x="285" y="72"/>
                    <a:pt x="279" y="44"/>
                  </a:cubicBezTo>
                  <a:cubicBezTo>
                    <a:pt x="277" y="52"/>
                    <a:pt x="274" y="60"/>
                    <a:pt x="269" y="67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iśḻïḍê">
              <a:extLst>
                <a:ext uri="{FF2B5EF4-FFF2-40B4-BE49-F238E27FC236}">
                  <a16:creationId xmlns:a16="http://schemas.microsoft.com/office/drawing/2014/main" id="{231AD8E0-91D7-C497-1A54-0871395A5145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 bwMode="auto">
            <a:xfrm>
              <a:off x="6061328" y="4705655"/>
              <a:ext cx="250580" cy="242666"/>
            </a:xfrm>
            <a:custGeom>
              <a:avLst/>
              <a:gdLst>
                <a:gd name="T0" fmla="*/ 20 w 84"/>
                <a:gd name="T1" fmla="*/ 12 h 82"/>
                <a:gd name="T2" fmla="*/ 65 w 84"/>
                <a:gd name="T3" fmla="*/ 30 h 82"/>
                <a:gd name="T4" fmla="*/ 52 w 84"/>
                <a:gd name="T5" fmla="*/ 61 h 82"/>
                <a:gd name="T6" fmla="*/ 15 w 84"/>
                <a:gd name="T7" fmla="*/ 82 h 82"/>
                <a:gd name="T8" fmla="*/ 31 w 84"/>
                <a:gd name="T9" fmla="*/ 72 h 82"/>
                <a:gd name="T10" fmla="*/ 62 w 84"/>
                <a:gd name="T11" fmla="*/ 60 h 82"/>
                <a:gd name="T12" fmla="*/ 60 w 84"/>
                <a:gd name="T13" fmla="*/ 11 h 82"/>
                <a:gd name="T14" fmla="*/ 15 w 84"/>
                <a:gd name="T15" fmla="*/ 10 h 82"/>
                <a:gd name="T16" fmla="*/ 0 w 84"/>
                <a:gd name="T17" fmla="*/ 20 h 82"/>
                <a:gd name="T18" fmla="*/ 0 w 84"/>
                <a:gd name="T19" fmla="*/ 20 h 82"/>
                <a:gd name="T20" fmla="*/ 20 w 84"/>
                <a:gd name="T21" fmla="*/ 1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4" h="82">
                  <a:moveTo>
                    <a:pt x="20" y="12"/>
                  </a:moveTo>
                  <a:cubicBezTo>
                    <a:pt x="30" y="0"/>
                    <a:pt x="65" y="10"/>
                    <a:pt x="65" y="30"/>
                  </a:cubicBezTo>
                  <a:cubicBezTo>
                    <a:pt x="65" y="50"/>
                    <a:pt x="68" y="61"/>
                    <a:pt x="52" y="61"/>
                  </a:cubicBezTo>
                  <a:cubicBezTo>
                    <a:pt x="39" y="61"/>
                    <a:pt x="23" y="69"/>
                    <a:pt x="15" y="82"/>
                  </a:cubicBezTo>
                  <a:cubicBezTo>
                    <a:pt x="20" y="77"/>
                    <a:pt x="27" y="74"/>
                    <a:pt x="31" y="72"/>
                  </a:cubicBezTo>
                  <a:cubicBezTo>
                    <a:pt x="41" y="68"/>
                    <a:pt x="52" y="65"/>
                    <a:pt x="62" y="60"/>
                  </a:cubicBezTo>
                  <a:cubicBezTo>
                    <a:pt x="84" y="51"/>
                    <a:pt x="79" y="21"/>
                    <a:pt x="60" y="11"/>
                  </a:cubicBezTo>
                  <a:cubicBezTo>
                    <a:pt x="46" y="4"/>
                    <a:pt x="29" y="3"/>
                    <a:pt x="15" y="10"/>
                  </a:cubicBezTo>
                  <a:cubicBezTo>
                    <a:pt x="9" y="13"/>
                    <a:pt x="4" y="16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9" y="25"/>
                    <a:pt x="20" y="12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" name="ïs1íḑê">
              <a:extLst>
                <a:ext uri="{FF2B5EF4-FFF2-40B4-BE49-F238E27FC236}">
                  <a16:creationId xmlns:a16="http://schemas.microsoft.com/office/drawing/2014/main" id="{A09A09EE-AB06-9D1B-9915-7D5F28449A3C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 bwMode="auto">
            <a:xfrm>
              <a:off x="7108487" y="3080847"/>
              <a:ext cx="575013" cy="627767"/>
            </a:xfrm>
            <a:custGeom>
              <a:avLst/>
              <a:gdLst>
                <a:gd name="T0" fmla="*/ 181 w 193"/>
                <a:gd name="T1" fmla="*/ 104 h 211"/>
                <a:gd name="T2" fmla="*/ 61 w 193"/>
                <a:gd name="T3" fmla="*/ 204 h 211"/>
                <a:gd name="T4" fmla="*/ 9 w 193"/>
                <a:gd name="T5" fmla="*/ 100 h 211"/>
                <a:gd name="T6" fmla="*/ 106 w 193"/>
                <a:gd name="T7" fmla="*/ 6 h 211"/>
                <a:gd name="T8" fmla="*/ 181 w 193"/>
                <a:gd name="T9" fmla="*/ 10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211">
                  <a:moveTo>
                    <a:pt x="181" y="104"/>
                  </a:moveTo>
                  <a:cubicBezTo>
                    <a:pt x="168" y="177"/>
                    <a:pt x="99" y="211"/>
                    <a:pt x="61" y="204"/>
                  </a:cubicBezTo>
                  <a:cubicBezTo>
                    <a:pt x="24" y="197"/>
                    <a:pt x="0" y="151"/>
                    <a:pt x="9" y="100"/>
                  </a:cubicBezTo>
                  <a:cubicBezTo>
                    <a:pt x="17" y="50"/>
                    <a:pt x="68" y="0"/>
                    <a:pt x="106" y="6"/>
                  </a:cubicBezTo>
                  <a:cubicBezTo>
                    <a:pt x="144" y="13"/>
                    <a:pt x="193" y="32"/>
                    <a:pt x="181" y="104"/>
                  </a:cubicBezTo>
                  <a:close/>
                </a:path>
              </a:pathLst>
            </a:custGeom>
            <a:solidFill>
              <a:srgbClr val="F7E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ïṥlïďè">
              <a:extLst>
                <a:ext uri="{FF2B5EF4-FFF2-40B4-BE49-F238E27FC236}">
                  <a16:creationId xmlns:a16="http://schemas.microsoft.com/office/drawing/2014/main" id="{7C7F36BD-6957-1309-7424-3EDA84FF8B4D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 bwMode="auto">
            <a:xfrm>
              <a:off x="7232457" y="3218006"/>
              <a:ext cx="282232" cy="350812"/>
            </a:xfrm>
            <a:custGeom>
              <a:avLst/>
              <a:gdLst>
                <a:gd name="T0" fmla="*/ 88 w 95"/>
                <a:gd name="T1" fmla="*/ 57 h 118"/>
                <a:gd name="T2" fmla="*/ 29 w 95"/>
                <a:gd name="T3" fmla="*/ 115 h 118"/>
                <a:gd name="T4" fmla="*/ 5 w 95"/>
                <a:gd name="T5" fmla="*/ 57 h 118"/>
                <a:gd name="T6" fmla="*/ 53 w 95"/>
                <a:gd name="T7" fmla="*/ 3 h 118"/>
                <a:gd name="T8" fmla="*/ 88 w 95"/>
                <a:gd name="T9" fmla="*/ 5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18">
                  <a:moveTo>
                    <a:pt x="88" y="57"/>
                  </a:moveTo>
                  <a:cubicBezTo>
                    <a:pt x="81" y="98"/>
                    <a:pt x="47" y="118"/>
                    <a:pt x="29" y="115"/>
                  </a:cubicBezTo>
                  <a:cubicBezTo>
                    <a:pt x="10" y="112"/>
                    <a:pt x="0" y="86"/>
                    <a:pt x="5" y="57"/>
                  </a:cubicBezTo>
                  <a:cubicBezTo>
                    <a:pt x="10" y="29"/>
                    <a:pt x="35" y="0"/>
                    <a:pt x="53" y="3"/>
                  </a:cubicBezTo>
                  <a:cubicBezTo>
                    <a:pt x="71" y="6"/>
                    <a:pt x="95" y="16"/>
                    <a:pt x="88" y="57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" name="îṥlîḓè">
              <a:extLst>
                <a:ext uri="{FF2B5EF4-FFF2-40B4-BE49-F238E27FC236}">
                  <a16:creationId xmlns:a16="http://schemas.microsoft.com/office/drawing/2014/main" id="{C6E28ADC-F33C-030B-B41C-FEFF3D4F43BE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 bwMode="auto">
            <a:xfrm>
              <a:off x="4436520" y="2956877"/>
              <a:ext cx="509072" cy="606665"/>
            </a:xfrm>
            <a:custGeom>
              <a:avLst/>
              <a:gdLst>
                <a:gd name="T0" fmla="*/ 1 w 171"/>
                <a:gd name="T1" fmla="*/ 83 h 203"/>
                <a:gd name="T2" fmla="*/ 100 w 171"/>
                <a:gd name="T3" fmla="*/ 203 h 203"/>
                <a:gd name="T4" fmla="*/ 170 w 171"/>
                <a:gd name="T5" fmla="*/ 110 h 203"/>
                <a:gd name="T6" fmla="*/ 92 w 171"/>
                <a:gd name="T7" fmla="*/ 0 h 203"/>
                <a:gd name="T8" fmla="*/ 1 w 171"/>
                <a:gd name="T9" fmla="*/ 8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203">
                  <a:moveTo>
                    <a:pt x="1" y="83"/>
                  </a:moveTo>
                  <a:cubicBezTo>
                    <a:pt x="0" y="157"/>
                    <a:pt x="61" y="202"/>
                    <a:pt x="100" y="203"/>
                  </a:cubicBezTo>
                  <a:cubicBezTo>
                    <a:pt x="138" y="203"/>
                    <a:pt x="170" y="162"/>
                    <a:pt x="170" y="110"/>
                  </a:cubicBezTo>
                  <a:cubicBezTo>
                    <a:pt x="171" y="59"/>
                    <a:pt x="130" y="0"/>
                    <a:pt x="92" y="0"/>
                  </a:cubicBezTo>
                  <a:cubicBezTo>
                    <a:pt x="53" y="0"/>
                    <a:pt x="2" y="9"/>
                    <a:pt x="1" y="83"/>
                  </a:cubicBezTo>
                  <a:close/>
                </a:path>
              </a:pathLst>
            </a:custGeom>
            <a:solidFill>
              <a:srgbClr val="F7E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" name="îşľídè">
              <a:extLst>
                <a:ext uri="{FF2B5EF4-FFF2-40B4-BE49-F238E27FC236}">
                  <a16:creationId xmlns:a16="http://schemas.microsoft.com/office/drawing/2014/main" id="{CB3B644E-C130-5B29-28C0-709595427E51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 bwMode="auto">
            <a:xfrm>
              <a:off x="4589505" y="3088761"/>
              <a:ext cx="245305" cy="342898"/>
            </a:xfrm>
            <a:custGeom>
              <a:avLst/>
              <a:gdLst>
                <a:gd name="T0" fmla="*/ 1 w 83"/>
                <a:gd name="T1" fmla="*/ 47 h 115"/>
                <a:gd name="T2" fmla="*/ 49 w 83"/>
                <a:gd name="T3" fmla="*/ 115 h 115"/>
                <a:gd name="T4" fmla="*/ 82 w 83"/>
                <a:gd name="T5" fmla="*/ 62 h 115"/>
                <a:gd name="T6" fmla="*/ 45 w 83"/>
                <a:gd name="T7" fmla="*/ 0 h 115"/>
                <a:gd name="T8" fmla="*/ 1 w 83"/>
                <a:gd name="T9" fmla="*/ 4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15">
                  <a:moveTo>
                    <a:pt x="1" y="47"/>
                  </a:moveTo>
                  <a:cubicBezTo>
                    <a:pt x="0" y="89"/>
                    <a:pt x="30" y="114"/>
                    <a:pt x="49" y="115"/>
                  </a:cubicBezTo>
                  <a:cubicBezTo>
                    <a:pt x="67" y="115"/>
                    <a:pt x="82" y="91"/>
                    <a:pt x="82" y="62"/>
                  </a:cubicBezTo>
                  <a:cubicBezTo>
                    <a:pt x="83" y="33"/>
                    <a:pt x="63" y="0"/>
                    <a:pt x="45" y="0"/>
                  </a:cubicBezTo>
                  <a:cubicBezTo>
                    <a:pt x="26" y="0"/>
                    <a:pt x="1" y="5"/>
                    <a:pt x="1" y="47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" name="íṡľïdé">
              <a:extLst>
                <a:ext uri="{FF2B5EF4-FFF2-40B4-BE49-F238E27FC236}">
                  <a16:creationId xmlns:a16="http://schemas.microsoft.com/office/drawing/2014/main" id="{B359BC09-6E33-8256-1C6F-A0FF5A07109D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 bwMode="auto">
            <a:xfrm>
              <a:off x="4750404" y="2083806"/>
              <a:ext cx="2629764" cy="2384459"/>
            </a:xfrm>
            <a:custGeom>
              <a:avLst/>
              <a:gdLst>
                <a:gd name="T0" fmla="*/ 213 w 883"/>
                <a:gd name="T1" fmla="*/ 2 h 800"/>
                <a:gd name="T2" fmla="*/ 690 w 883"/>
                <a:gd name="T3" fmla="*/ 51 h 800"/>
                <a:gd name="T4" fmla="*/ 883 w 883"/>
                <a:gd name="T5" fmla="*/ 354 h 800"/>
                <a:gd name="T6" fmla="*/ 384 w 883"/>
                <a:gd name="T7" fmla="*/ 747 h 800"/>
                <a:gd name="T8" fmla="*/ 76 w 883"/>
                <a:gd name="T9" fmla="*/ 589 h 800"/>
                <a:gd name="T10" fmla="*/ 7 w 883"/>
                <a:gd name="T11" fmla="*/ 326 h 800"/>
                <a:gd name="T12" fmla="*/ 213 w 883"/>
                <a:gd name="T13" fmla="*/ 2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3" h="800">
                  <a:moveTo>
                    <a:pt x="213" y="2"/>
                  </a:moveTo>
                  <a:cubicBezTo>
                    <a:pt x="266" y="36"/>
                    <a:pt x="597" y="122"/>
                    <a:pt x="690" y="51"/>
                  </a:cubicBezTo>
                  <a:cubicBezTo>
                    <a:pt x="833" y="123"/>
                    <a:pt x="883" y="354"/>
                    <a:pt x="883" y="354"/>
                  </a:cubicBezTo>
                  <a:cubicBezTo>
                    <a:pt x="883" y="558"/>
                    <a:pt x="751" y="800"/>
                    <a:pt x="384" y="747"/>
                  </a:cubicBezTo>
                  <a:cubicBezTo>
                    <a:pt x="292" y="734"/>
                    <a:pt x="138" y="672"/>
                    <a:pt x="76" y="589"/>
                  </a:cubicBezTo>
                  <a:cubicBezTo>
                    <a:pt x="30" y="526"/>
                    <a:pt x="0" y="439"/>
                    <a:pt x="7" y="326"/>
                  </a:cubicBezTo>
                  <a:cubicBezTo>
                    <a:pt x="45" y="255"/>
                    <a:pt x="184" y="0"/>
                    <a:pt x="213" y="2"/>
                  </a:cubicBezTo>
                  <a:close/>
                </a:path>
              </a:pathLst>
            </a:custGeom>
            <a:solidFill>
              <a:srgbClr val="F7E1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íŝľíḍè">
              <a:extLst>
                <a:ext uri="{FF2B5EF4-FFF2-40B4-BE49-F238E27FC236}">
                  <a16:creationId xmlns:a16="http://schemas.microsoft.com/office/drawing/2014/main" id="{337A45BE-4F0A-3D9E-8C50-79A896CA1952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 bwMode="auto">
            <a:xfrm>
              <a:off x="6794602" y="2933137"/>
              <a:ext cx="403565" cy="406202"/>
            </a:xfrm>
            <a:custGeom>
              <a:avLst/>
              <a:gdLst>
                <a:gd name="T0" fmla="*/ 6 w 136"/>
                <a:gd name="T1" fmla="*/ 57 h 136"/>
                <a:gd name="T2" fmla="*/ 57 w 136"/>
                <a:gd name="T3" fmla="*/ 130 h 136"/>
                <a:gd name="T4" fmla="*/ 130 w 136"/>
                <a:gd name="T5" fmla="*/ 79 h 136"/>
                <a:gd name="T6" fmla="*/ 79 w 136"/>
                <a:gd name="T7" fmla="*/ 6 h 136"/>
                <a:gd name="T8" fmla="*/ 6 w 136"/>
                <a:gd name="T9" fmla="*/ 5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136">
                  <a:moveTo>
                    <a:pt x="6" y="57"/>
                  </a:moveTo>
                  <a:cubicBezTo>
                    <a:pt x="0" y="92"/>
                    <a:pt x="23" y="124"/>
                    <a:pt x="57" y="130"/>
                  </a:cubicBezTo>
                  <a:cubicBezTo>
                    <a:pt x="92" y="136"/>
                    <a:pt x="124" y="113"/>
                    <a:pt x="130" y="79"/>
                  </a:cubicBezTo>
                  <a:cubicBezTo>
                    <a:pt x="136" y="45"/>
                    <a:pt x="113" y="12"/>
                    <a:pt x="79" y="6"/>
                  </a:cubicBezTo>
                  <a:cubicBezTo>
                    <a:pt x="45" y="0"/>
                    <a:pt x="12" y="23"/>
                    <a:pt x="6" y="57"/>
                  </a:cubicBezTo>
                  <a:close/>
                </a:path>
              </a:pathLst>
            </a:custGeom>
            <a:solidFill>
              <a:srgbClr val="9C6E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" name="ïşḻiḍè">
              <a:extLst>
                <a:ext uri="{FF2B5EF4-FFF2-40B4-BE49-F238E27FC236}">
                  <a16:creationId xmlns:a16="http://schemas.microsoft.com/office/drawing/2014/main" id="{E7141F5F-0E49-1FA9-8FAA-E1D2382A97D1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 bwMode="auto">
            <a:xfrm>
              <a:off x="6807792" y="3083485"/>
              <a:ext cx="218928" cy="166174"/>
            </a:xfrm>
            <a:custGeom>
              <a:avLst/>
              <a:gdLst>
                <a:gd name="T0" fmla="*/ 3 w 73"/>
                <a:gd name="T1" fmla="*/ 13 h 56"/>
                <a:gd name="T2" fmla="*/ 37 w 73"/>
                <a:gd name="T3" fmla="*/ 0 h 56"/>
                <a:gd name="T4" fmla="*/ 70 w 73"/>
                <a:gd name="T5" fmla="*/ 12 h 56"/>
                <a:gd name="T6" fmla="*/ 62 w 73"/>
                <a:gd name="T7" fmla="*/ 39 h 56"/>
                <a:gd name="T8" fmla="*/ 43 w 73"/>
                <a:gd name="T9" fmla="*/ 42 h 56"/>
                <a:gd name="T10" fmla="*/ 21 w 73"/>
                <a:gd name="T11" fmla="*/ 55 h 56"/>
                <a:gd name="T12" fmla="*/ 12 w 73"/>
                <a:gd name="T13" fmla="*/ 54 h 56"/>
                <a:gd name="T14" fmla="*/ 1 w 73"/>
                <a:gd name="T15" fmla="*/ 14 h 56"/>
                <a:gd name="T16" fmla="*/ 3 w 73"/>
                <a:gd name="T17" fmla="*/ 1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56">
                  <a:moveTo>
                    <a:pt x="3" y="13"/>
                  </a:moveTo>
                  <a:cubicBezTo>
                    <a:pt x="3" y="13"/>
                    <a:pt x="25" y="0"/>
                    <a:pt x="37" y="0"/>
                  </a:cubicBezTo>
                  <a:cubicBezTo>
                    <a:pt x="58" y="2"/>
                    <a:pt x="67" y="3"/>
                    <a:pt x="70" y="12"/>
                  </a:cubicBezTo>
                  <a:cubicBezTo>
                    <a:pt x="73" y="21"/>
                    <a:pt x="72" y="35"/>
                    <a:pt x="62" y="39"/>
                  </a:cubicBezTo>
                  <a:cubicBezTo>
                    <a:pt x="62" y="39"/>
                    <a:pt x="53" y="39"/>
                    <a:pt x="43" y="42"/>
                  </a:cubicBezTo>
                  <a:cubicBezTo>
                    <a:pt x="34" y="46"/>
                    <a:pt x="21" y="55"/>
                    <a:pt x="21" y="55"/>
                  </a:cubicBezTo>
                  <a:cubicBezTo>
                    <a:pt x="18" y="56"/>
                    <a:pt x="14" y="55"/>
                    <a:pt x="12" y="54"/>
                  </a:cubicBezTo>
                  <a:cubicBezTo>
                    <a:pt x="4" y="43"/>
                    <a:pt x="0" y="29"/>
                    <a:pt x="1" y="14"/>
                  </a:cubicBezTo>
                  <a:cubicBezTo>
                    <a:pt x="3" y="13"/>
                    <a:pt x="3" y="13"/>
                    <a:pt x="3" y="13"/>
                  </a:cubicBezTo>
                  <a:close/>
                </a:path>
              </a:pathLst>
            </a:custGeom>
            <a:solidFill>
              <a:srgbClr val="C1B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" name="ïṩľíḍè">
              <a:extLst>
                <a:ext uri="{FF2B5EF4-FFF2-40B4-BE49-F238E27FC236}">
                  <a16:creationId xmlns:a16="http://schemas.microsoft.com/office/drawing/2014/main" id="{32557A8A-0816-70C5-4DC0-229FFC707FB7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 bwMode="auto">
            <a:xfrm>
              <a:off x="5143417" y="2832905"/>
              <a:ext cx="403565" cy="403565"/>
            </a:xfrm>
            <a:custGeom>
              <a:avLst/>
              <a:gdLst>
                <a:gd name="T0" fmla="*/ 6 w 136"/>
                <a:gd name="T1" fmla="*/ 57 h 136"/>
                <a:gd name="T2" fmla="*/ 57 w 136"/>
                <a:gd name="T3" fmla="*/ 130 h 136"/>
                <a:gd name="T4" fmla="*/ 130 w 136"/>
                <a:gd name="T5" fmla="*/ 79 h 136"/>
                <a:gd name="T6" fmla="*/ 79 w 136"/>
                <a:gd name="T7" fmla="*/ 6 h 136"/>
                <a:gd name="T8" fmla="*/ 6 w 136"/>
                <a:gd name="T9" fmla="*/ 5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136">
                  <a:moveTo>
                    <a:pt x="6" y="57"/>
                  </a:moveTo>
                  <a:cubicBezTo>
                    <a:pt x="0" y="91"/>
                    <a:pt x="23" y="124"/>
                    <a:pt x="57" y="130"/>
                  </a:cubicBezTo>
                  <a:cubicBezTo>
                    <a:pt x="91" y="136"/>
                    <a:pt x="124" y="113"/>
                    <a:pt x="130" y="79"/>
                  </a:cubicBezTo>
                  <a:cubicBezTo>
                    <a:pt x="136" y="44"/>
                    <a:pt x="113" y="12"/>
                    <a:pt x="79" y="6"/>
                  </a:cubicBezTo>
                  <a:cubicBezTo>
                    <a:pt x="44" y="0"/>
                    <a:pt x="12" y="23"/>
                    <a:pt x="6" y="57"/>
                  </a:cubicBezTo>
                  <a:close/>
                </a:path>
              </a:pathLst>
            </a:custGeom>
            <a:solidFill>
              <a:srgbClr val="9C6E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ïŝļîḋè">
              <a:extLst>
                <a:ext uri="{FF2B5EF4-FFF2-40B4-BE49-F238E27FC236}">
                  <a16:creationId xmlns:a16="http://schemas.microsoft.com/office/drawing/2014/main" id="{65B94D29-B395-E06D-430D-F8A0C0BD3530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 bwMode="auto">
            <a:xfrm>
              <a:off x="5153968" y="2977978"/>
              <a:ext cx="221565" cy="171450"/>
            </a:xfrm>
            <a:custGeom>
              <a:avLst/>
              <a:gdLst>
                <a:gd name="T0" fmla="*/ 3 w 74"/>
                <a:gd name="T1" fmla="*/ 14 h 57"/>
                <a:gd name="T2" fmla="*/ 38 w 74"/>
                <a:gd name="T3" fmla="*/ 1 h 57"/>
                <a:gd name="T4" fmla="*/ 70 w 74"/>
                <a:gd name="T5" fmla="*/ 13 h 57"/>
                <a:gd name="T6" fmla="*/ 62 w 74"/>
                <a:gd name="T7" fmla="*/ 40 h 57"/>
                <a:gd name="T8" fmla="*/ 44 w 74"/>
                <a:gd name="T9" fmla="*/ 43 h 57"/>
                <a:gd name="T10" fmla="*/ 21 w 74"/>
                <a:gd name="T11" fmla="*/ 55 h 57"/>
                <a:gd name="T12" fmla="*/ 12 w 74"/>
                <a:gd name="T13" fmla="*/ 55 h 57"/>
                <a:gd name="T14" fmla="*/ 1 w 74"/>
                <a:gd name="T15" fmla="*/ 15 h 57"/>
                <a:gd name="T16" fmla="*/ 3 w 74"/>
                <a:gd name="T17" fmla="*/ 1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" h="57">
                  <a:moveTo>
                    <a:pt x="3" y="14"/>
                  </a:moveTo>
                  <a:cubicBezTo>
                    <a:pt x="3" y="14"/>
                    <a:pt x="26" y="0"/>
                    <a:pt x="38" y="1"/>
                  </a:cubicBezTo>
                  <a:cubicBezTo>
                    <a:pt x="58" y="3"/>
                    <a:pt x="67" y="4"/>
                    <a:pt x="70" y="13"/>
                  </a:cubicBezTo>
                  <a:cubicBezTo>
                    <a:pt x="74" y="22"/>
                    <a:pt x="72" y="36"/>
                    <a:pt x="62" y="40"/>
                  </a:cubicBezTo>
                  <a:cubicBezTo>
                    <a:pt x="62" y="40"/>
                    <a:pt x="54" y="40"/>
                    <a:pt x="44" y="43"/>
                  </a:cubicBezTo>
                  <a:cubicBezTo>
                    <a:pt x="34" y="47"/>
                    <a:pt x="21" y="55"/>
                    <a:pt x="21" y="55"/>
                  </a:cubicBezTo>
                  <a:cubicBezTo>
                    <a:pt x="18" y="57"/>
                    <a:pt x="15" y="56"/>
                    <a:pt x="12" y="55"/>
                  </a:cubicBezTo>
                  <a:cubicBezTo>
                    <a:pt x="4" y="44"/>
                    <a:pt x="0" y="30"/>
                    <a:pt x="1" y="15"/>
                  </a:cubicBezTo>
                  <a:cubicBezTo>
                    <a:pt x="3" y="14"/>
                    <a:pt x="3" y="14"/>
                    <a:pt x="3" y="14"/>
                  </a:cubicBezTo>
                  <a:close/>
                </a:path>
              </a:pathLst>
            </a:custGeom>
            <a:solidFill>
              <a:srgbClr val="C1B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" name="îṡḻîde">
              <a:extLst>
                <a:ext uri="{FF2B5EF4-FFF2-40B4-BE49-F238E27FC236}">
                  <a16:creationId xmlns:a16="http://schemas.microsoft.com/office/drawing/2014/main" id="{AB15CFF0-A044-7F84-5EFE-FF7622B15399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 bwMode="auto">
            <a:xfrm>
              <a:off x="6209038" y="3326152"/>
              <a:ext cx="155624" cy="150348"/>
            </a:xfrm>
            <a:custGeom>
              <a:avLst/>
              <a:gdLst>
                <a:gd name="T0" fmla="*/ 33 w 52"/>
                <a:gd name="T1" fmla="*/ 0 h 50"/>
                <a:gd name="T2" fmla="*/ 52 w 52"/>
                <a:gd name="T3" fmla="*/ 37 h 50"/>
                <a:gd name="T4" fmla="*/ 21 w 52"/>
                <a:gd name="T5" fmla="*/ 48 h 50"/>
                <a:gd name="T6" fmla="*/ 0 w 52"/>
                <a:gd name="T7" fmla="*/ 38 h 50"/>
                <a:gd name="T8" fmla="*/ 33 w 52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0">
                  <a:moveTo>
                    <a:pt x="33" y="0"/>
                  </a:moveTo>
                  <a:cubicBezTo>
                    <a:pt x="52" y="37"/>
                    <a:pt x="52" y="37"/>
                    <a:pt x="52" y="37"/>
                  </a:cubicBezTo>
                  <a:cubicBezTo>
                    <a:pt x="52" y="37"/>
                    <a:pt x="35" y="50"/>
                    <a:pt x="21" y="48"/>
                  </a:cubicBezTo>
                  <a:cubicBezTo>
                    <a:pt x="8" y="45"/>
                    <a:pt x="0" y="38"/>
                    <a:pt x="0" y="38"/>
                  </a:cubicBezTo>
                  <a:cubicBezTo>
                    <a:pt x="33" y="0"/>
                    <a:pt x="33" y="0"/>
                    <a:pt x="33" y="0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" name="ísľîḍe">
              <a:extLst>
                <a:ext uri="{FF2B5EF4-FFF2-40B4-BE49-F238E27FC236}">
                  <a16:creationId xmlns:a16="http://schemas.microsoft.com/office/drawing/2014/main" id="{94F570E1-1C88-5780-4A44-107EBF0F59B7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 bwMode="auto">
            <a:xfrm>
              <a:off x="6206401" y="3262847"/>
              <a:ext cx="158261" cy="179362"/>
            </a:xfrm>
            <a:custGeom>
              <a:avLst/>
              <a:gdLst>
                <a:gd name="T0" fmla="*/ 60 w 60"/>
                <a:gd name="T1" fmla="*/ 65 h 68"/>
                <a:gd name="T2" fmla="*/ 0 w 60"/>
                <a:gd name="T3" fmla="*/ 68 h 68"/>
                <a:gd name="T4" fmla="*/ 28 w 60"/>
                <a:gd name="T5" fmla="*/ 0 h 68"/>
                <a:gd name="T6" fmla="*/ 60 w 60"/>
                <a:gd name="T7" fmla="*/ 65 h 68"/>
                <a:gd name="T8" fmla="*/ 60 w 60"/>
                <a:gd name="T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8">
                  <a:moveTo>
                    <a:pt x="60" y="65"/>
                  </a:moveTo>
                  <a:lnTo>
                    <a:pt x="0" y="68"/>
                  </a:lnTo>
                  <a:lnTo>
                    <a:pt x="28" y="0"/>
                  </a:lnTo>
                  <a:lnTo>
                    <a:pt x="60" y="65"/>
                  </a:lnTo>
                  <a:lnTo>
                    <a:pt x="60" y="65"/>
                  </a:lnTo>
                  <a:close/>
                </a:path>
              </a:pathLst>
            </a:custGeom>
            <a:solidFill>
              <a:srgbClr val="F2AE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ïśliḑê">
              <a:extLst>
                <a:ext uri="{FF2B5EF4-FFF2-40B4-BE49-F238E27FC236}">
                  <a16:creationId xmlns:a16="http://schemas.microsoft.com/office/drawing/2014/main" id="{32A1D39D-B2F9-6222-08F3-D781F4158E64}"/>
                </a:ext>
              </a:extLst>
            </p:cNvPr>
            <p:cNvSpPr/>
            <p:nvPr>
              <p:custDataLst>
                <p:tags r:id="rId54"/>
              </p:custDataLst>
            </p:nvPr>
          </p:nvSpPr>
          <p:spPr bwMode="auto">
            <a:xfrm>
              <a:off x="4916577" y="3202180"/>
              <a:ext cx="540724" cy="258492"/>
            </a:xfrm>
            <a:custGeom>
              <a:avLst/>
              <a:gdLst>
                <a:gd name="T0" fmla="*/ 3 w 182"/>
                <a:gd name="T1" fmla="*/ 28 h 87"/>
                <a:gd name="T2" fmla="*/ 85 w 182"/>
                <a:gd name="T3" fmla="*/ 78 h 87"/>
                <a:gd name="T4" fmla="*/ 178 w 182"/>
                <a:gd name="T5" fmla="*/ 59 h 87"/>
                <a:gd name="T6" fmla="*/ 97 w 182"/>
                <a:gd name="T7" fmla="*/ 9 h 87"/>
                <a:gd name="T8" fmla="*/ 3 w 182"/>
                <a:gd name="T9" fmla="*/ 2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" h="87">
                  <a:moveTo>
                    <a:pt x="3" y="28"/>
                  </a:moveTo>
                  <a:cubicBezTo>
                    <a:pt x="0" y="48"/>
                    <a:pt x="36" y="70"/>
                    <a:pt x="85" y="78"/>
                  </a:cubicBezTo>
                  <a:cubicBezTo>
                    <a:pt x="133" y="87"/>
                    <a:pt x="175" y="78"/>
                    <a:pt x="178" y="59"/>
                  </a:cubicBezTo>
                  <a:cubicBezTo>
                    <a:pt x="182" y="40"/>
                    <a:pt x="145" y="17"/>
                    <a:pt x="97" y="9"/>
                  </a:cubicBezTo>
                  <a:cubicBezTo>
                    <a:pt x="48" y="0"/>
                    <a:pt x="7" y="9"/>
                    <a:pt x="3" y="28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" name="íṥľïḍé">
              <a:extLst>
                <a:ext uri="{FF2B5EF4-FFF2-40B4-BE49-F238E27FC236}">
                  <a16:creationId xmlns:a16="http://schemas.microsoft.com/office/drawing/2014/main" id="{69DF74DC-1539-78D2-E573-B92FCFB17A76}"/>
                </a:ext>
              </a:extLst>
            </p:cNvPr>
            <p:cNvSpPr/>
            <p:nvPr>
              <p:custDataLst>
                <p:tags r:id="rId55"/>
              </p:custDataLst>
            </p:nvPr>
          </p:nvSpPr>
          <p:spPr bwMode="auto">
            <a:xfrm>
              <a:off x="6820979" y="3370991"/>
              <a:ext cx="466869" cy="208377"/>
            </a:xfrm>
            <a:custGeom>
              <a:avLst/>
              <a:gdLst>
                <a:gd name="T0" fmla="*/ 1 w 157"/>
                <a:gd name="T1" fmla="*/ 42 h 70"/>
                <a:gd name="T2" fmla="*/ 81 w 157"/>
                <a:gd name="T3" fmla="*/ 67 h 70"/>
                <a:gd name="T4" fmla="*/ 156 w 157"/>
                <a:gd name="T5" fmla="*/ 28 h 70"/>
                <a:gd name="T6" fmla="*/ 76 w 157"/>
                <a:gd name="T7" fmla="*/ 3 h 70"/>
                <a:gd name="T8" fmla="*/ 1 w 157"/>
                <a:gd name="T9" fmla="*/ 4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70">
                  <a:moveTo>
                    <a:pt x="1" y="42"/>
                  </a:moveTo>
                  <a:cubicBezTo>
                    <a:pt x="2" y="59"/>
                    <a:pt x="38" y="70"/>
                    <a:pt x="81" y="67"/>
                  </a:cubicBezTo>
                  <a:cubicBezTo>
                    <a:pt x="124" y="63"/>
                    <a:pt x="157" y="46"/>
                    <a:pt x="156" y="28"/>
                  </a:cubicBezTo>
                  <a:cubicBezTo>
                    <a:pt x="154" y="11"/>
                    <a:pt x="118" y="0"/>
                    <a:pt x="76" y="3"/>
                  </a:cubicBezTo>
                  <a:cubicBezTo>
                    <a:pt x="33" y="7"/>
                    <a:pt x="0" y="24"/>
                    <a:pt x="1" y="42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iS1iďè">
              <a:extLst>
                <a:ext uri="{FF2B5EF4-FFF2-40B4-BE49-F238E27FC236}">
                  <a16:creationId xmlns:a16="http://schemas.microsoft.com/office/drawing/2014/main" id="{1499EE4B-6849-F3C5-F32D-C1C1EDD08B70}"/>
                </a:ext>
              </a:extLst>
            </p:cNvPr>
            <p:cNvSpPr/>
            <p:nvPr>
              <p:custDataLst>
                <p:tags r:id="rId56"/>
              </p:custDataLst>
            </p:nvPr>
          </p:nvSpPr>
          <p:spPr bwMode="auto">
            <a:xfrm>
              <a:off x="4877013" y="2044241"/>
              <a:ext cx="2445126" cy="838781"/>
            </a:xfrm>
            <a:custGeom>
              <a:avLst/>
              <a:gdLst>
                <a:gd name="T0" fmla="*/ 171 w 820"/>
                <a:gd name="T1" fmla="*/ 2 h 281"/>
                <a:gd name="T2" fmla="*/ 648 w 820"/>
                <a:gd name="T3" fmla="*/ 51 h 281"/>
                <a:gd name="T4" fmla="*/ 820 w 820"/>
                <a:gd name="T5" fmla="*/ 281 h 281"/>
                <a:gd name="T6" fmla="*/ 801 w 820"/>
                <a:gd name="T7" fmla="*/ 274 h 281"/>
                <a:gd name="T8" fmla="*/ 532 w 820"/>
                <a:gd name="T9" fmla="*/ 249 h 281"/>
                <a:gd name="T10" fmla="*/ 274 w 820"/>
                <a:gd name="T11" fmla="*/ 260 h 281"/>
                <a:gd name="T12" fmla="*/ 40 w 820"/>
                <a:gd name="T13" fmla="*/ 234 h 281"/>
                <a:gd name="T14" fmla="*/ 28 w 820"/>
                <a:gd name="T15" fmla="*/ 243 h 281"/>
                <a:gd name="T16" fmla="*/ 0 w 820"/>
                <a:gd name="T17" fmla="*/ 262 h 281"/>
                <a:gd name="T18" fmla="*/ 171 w 820"/>
                <a:gd name="T19" fmla="*/ 2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0" h="281">
                  <a:moveTo>
                    <a:pt x="171" y="2"/>
                  </a:moveTo>
                  <a:cubicBezTo>
                    <a:pt x="224" y="36"/>
                    <a:pt x="555" y="122"/>
                    <a:pt x="648" y="51"/>
                  </a:cubicBezTo>
                  <a:cubicBezTo>
                    <a:pt x="739" y="96"/>
                    <a:pt x="793" y="207"/>
                    <a:pt x="820" y="281"/>
                  </a:cubicBezTo>
                  <a:cubicBezTo>
                    <a:pt x="814" y="279"/>
                    <a:pt x="808" y="276"/>
                    <a:pt x="801" y="274"/>
                  </a:cubicBezTo>
                  <a:cubicBezTo>
                    <a:pt x="714" y="248"/>
                    <a:pt x="631" y="231"/>
                    <a:pt x="532" y="249"/>
                  </a:cubicBezTo>
                  <a:cubicBezTo>
                    <a:pt x="433" y="266"/>
                    <a:pt x="372" y="269"/>
                    <a:pt x="274" y="260"/>
                  </a:cubicBezTo>
                  <a:cubicBezTo>
                    <a:pt x="238" y="257"/>
                    <a:pt x="85" y="255"/>
                    <a:pt x="40" y="234"/>
                  </a:cubicBezTo>
                  <a:cubicBezTo>
                    <a:pt x="36" y="237"/>
                    <a:pt x="32" y="240"/>
                    <a:pt x="28" y="243"/>
                  </a:cubicBezTo>
                  <a:cubicBezTo>
                    <a:pt x="18" y="250"/>
                    <a:pt x="9" y="257"/>
                    <a:pt x="0" y="262"/>
                  </a:cubicBezTo>
                  <a:cubicBezTo>
                    <a:pt x="56" y="160"/>
                    <a:pt x="148" y="0"/>
                    <a:pt x="171" y="2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iṧľïḓe">
              <a:extLst>
                <a:ext uri="{FF2B5EF4-FFF2-40B4-BE49-F238E27FC236}">
                  <a16:creationId xmlns:a16="http://schemas.microsoft.com/office/drawing/2014/main" id="{44CFA047-7A53-ACCC-CFF5-BF0B69CA536B}"/>
                </a:ext>
              </a:extLst>
            </p:cNvPr>
            <p:cNvSpPr/>
            <p:nvPr>
              <p:custDataLst>
                <p:tags r:id="rId57"/>
              </p:custDataLst>
            </p:nvPr>
          </p:nvSpPr>
          <p:spPr bwMode="auto">
            <a:xfrm>
              <a:off x="6868457" y="2571776"/>
              <a:ext cx="263768" cy="182000"/>
            </a:xfrm>
            <a:custGeom>
              <a:avLst/>
              <a:gdLst>
                <a:gd name="T0" fmla="*/ 86 w 89"/>
                <a:gd name="T1" fmla="*/ 55 h 61"/>
                <a:gd name="T2" fmla="*/ 0 w 89"/>
                <a:gd name="T3" fmla="*/ 61 h 61"/>
                <a:gd name="T4" fmla="*/ 86 w 89"/>
                <a:gd name="T5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61">
                  <a:moveTo>
                    <a:pt x="86" y="55"/>
                  </a:moveTo>
                  <a:cubicBezTo>
                    <a:pt x="89" y="61"/>
                    <a:pt x="12" y="61"/>
                    <a:pt x="0" y="61"/>
                  </a:cubicBezTo>
                  <a:cubicBezTo>
                    <a:pt x="0" y="36"/>
                    <a:pt x="58" y="0"/>
                    <a:pt x="86" y="55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íśḷîḓè">
              <a:extLst>
                <a:ext uri="{FF2B5EF4-FFF2-40B4-BE49-F238E27FC236}">
                  <a16:creationId xmlns:a16="http://schemas.microsoft.com/office/drawing/2014/main" id="{6239EF90-CA59-FD69-7B13-6A30E0B7D06A}"/>
                </a:ext>
              </a:extLst>
            </p:cNvPr>
            <p:cNvSpPr/>
            <p:nvPr>
              <p:custDataLst>
                <p:tags r:id="rId58"/>
              </p:custDataLst>
            </p:nvPr>
          </p:nvSpPr>
          <p:spPr bwMode="auto">
            <a:xfrm>
              <a:off x="6873733" y="2542761"/>
              <a:ext cx="266406" cy="182000"/>
            </a:xfrm>
            <a:custGeom>
              <a:avLst/>
              <a:gdLst>
                <a:gd name="T0" fmla="*/ 85 w 89"/>
                <a:gd name="T1" fmla="*/ 55 h 61"/>
                <a:gd name="T2" fmla="*/ 0 w 89"/>
                <a:gd name="T3" fmla="*/ 60 h 61"/>
                <a:gd name="T4" fmla="*/ 85 w 89"/>
                <a:gd name="T5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61">
                  <a:moveTo>
                    <a:pt x="85" y="55"/>
                  </a:moveTo>
                  <a:cubicBezTo>
                    <a:pt x="89" y="61"/>
                    <a:pt x="11" y="61"/>
                    <a:pt x="0" y="60"/>
                  </a:cubicBezTo>
                  <a:cubicBezTo>
                    <a:pt x="0" y="35"/>
                    <a:pt x="58" y="0"/>
                    <a:pt x="85" y="55"/>
                  </a:cubicBezTo>
                  <a:close/>
                </a:path>
              </a:pathLst>
            </a:custGeom>
            <a:solidFill>
              <a:srgbClr val="9C6E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iṡ1iḍe">
              <a:extLst>
                <a:ext uri="{FF2B5EF4-FFF2-40B4-BE49-F238E27FC236}">
                  <a16:creationId xmlns:a16="http://schemas.microsoft.com/office/drawing/2014/main" id="{9FD6D626-3B74-20BF-431B-2063EDCC96C7}"/>
                </a:ext>
              </a:extLst>
            </p:cNvPr>
            <p:cNvSpPr/>
            <p:nvPr>
              <p:custDataLst>
                <p:tags r:id="rId59"/>
              </p:custDataLst>
            </p:nvPr>
          </p:nvSpPr>
          <p:spPr bwMode="auto">
            <a:xfrm>
              <a:off x="5198809" y="2534849"/>
              <a:ext cx="263768" cy="189913"/>
            </a:xfrm>
            <a:custGeom>
              <a:avLst/>
              <a:gdLst>
                <a:gd name="T0" fmla="*/ 86 w 88"/>
                <a:gd name="T1" fmla="*/ 58 h 64"/>
                <a:gd name="T2" fmla="*/ 0 w 88"/>
                <a:gd name="T3" fmla="*/ 54 h 64"/>
                <a:gd name="T4" fmla="*/ 86 w 88"/>
                <a:gd name="T5" fmla="*/ 5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64">
                  <a:moveTo>
                    <a:pt x="86" y="58"/>
                  </a:moveTo>
                  <a:cubicBezTo>
                    <a:pt x="88" y="64"/>
                    <a:pt x="11" y="55"/>
                    <a:pt x="0" y="54"/>
                  </a:cubicBezTo>
                  <a:cubicBezTo>
                    <a:pt x="3" y="29"/>
                    <a:pt x="64" y="0"/>
                    <a:pt x="86" y="58"/>
                  </a:cubicBezTo>
                  <a:close/>
                </a:path>
              </a:pathLst>
            </a:custGeom>
            <a:solidFill>
              <a:srgbClr val="F6D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iš1îḋé">
              <a:extLst>
                <a:ext uri="{FF2B5EF4-FFF2-40B4-BE49-F238E27FC236}">
                  <a16:creationId xmlns:a16="http://schemas.microsoft.com/office/drawing/2014/main" id="{1D2D14E3-B18E-5B52-ADF4-0095359C07E0}"/>
                </a:ext>
              </a:extLst>
            </p:cNvPr>
            <p:cNvSpPr/>
            <p:nvPr>
              <p:custDataLst>
                <p:tags r:id="rId60"/>
              </p:custDataLst>
            </p:nvPr>
          </p:nvSpPr>
          <p:spPr bwMode="auto">
            <a:xfrm>
              <a:off x="5201446" y="2508472"/>
              <a:ext cx="266406" cy="189913"/>
            </a:xfrm>
            <a:custGeom>
              <a:avLst/>
              <a:gdLst>
                <a:gd name="T0" fmla="*/ 86 w 89"/>
                <a:gd name="T1" fmla="*/ 57 h 64"/>
                <a:gd name="T2" fmla="*/ 0 w 89"/>
                <a:gd name="T3" fmla="*/ 53 h 64"/>
                <a:gd name="T4" fmla="*/ 86 w 89"/>
                <a:gd name="T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64">
                  <a:moveTo>
                    <a:pt x="86" y="57"/>
                  </a:moveTo>
                  <a:cubicBezTo>
                    <a:pt x="89" y="64"/>
                    <a:pt x="12" y="55"/>
                    <a:pt x="0" y="53"/>
                  </a:cubicBezTo>
                  <a:cubicBezTo>
                    <a:pt x="3" y="29"/>
                    <a:pt x="65" y="0"/>
                    <a:pt x="86" y="57"/>
                  </a:cubicBezTo>
                  <a:close/>
                </a:path>
              </a:pathLst>
            </a:custGeom>
            <a:solidFill>
              <a:srgbClr val="9C6E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ïŝḻíḑe">
              <a:extLst>
                <a:ext uri="{FF2B5EF4-FFF2-40B4-BE49-F238E27FC236}">
                  <a16:creationId xmlns:a16="http://schemas.microsoft.com/office/drawing/2014/main" id="{1DF01C29-3A2B-8861-FBB1-369EA1EC81E1}"/>
                </a:ext>
              </a:extLst>
            </p:cNvPr>
            <p:cNvSpPr/>
            <p:nvPr>
              <p:custDataLst>
                <p:tags r:id="rId61"/>
              </p:custDataLst>
            </p:nvPr>
          </p:nvSpPr>
          <p:spPr bwMode="auto">
            <a:xfrm>
              <a:off x="5921532" y="2038966"/>
              <a:ext cx="727999" cy="250580"/>
            </a:xfrm>
            <a:custGeom>
              <a:avLst/>
              <a:gdLst>
                <a:gd name="T0" fmla="*/ 276 w 276"/>
                <a:gd name="T1" fmla="*/ 85 h 95"/>
                <a:gd name="T2" fmla="*/ 233 w 276"/>
                <a:gd name="T3" fmla="*/ 12 h 95"/>
                <a:gd name="T4" fmla="*/ 242 w 276"/>
                <a:gd name="T5" fmla="*/ 57 h 95"/>
                <a:gd name="T6" fmla="*/ 153 w 276"/>
                <a:gd name="T7" fmla="*/ 1 h 95"/>
                <a:gd name="T8" fmla="*/ 193 w 276"/>
                <a:gd name="T9" fmla="*/ 46 h 95"/>
                <a:gd name="T10" fmla="*/ 61 w 276"/>
                <a:gd name="T11" fmla="*/ 0 h 95"/>
                <a:gd name="T12" fmla="*/ 125 w 276"/>
                <a:gd name="T13" fmla="*/ 50 h 95"/>
                <a:gd name="T14" fmla="*/ 0 w 276"/>
                <a:gd name="T15" fmla="*/ 27 h 95"/>
                <a:gd name="T16" fmla="*/ 135 w 276"/>
                <a:gd name="T17" fmla="*/ 92 h 95"/>
                <a:gd name="T18" fmla="*/ 127 w 276"/>
                <a:gd name="T19" fmla="*/ 66 h 95"/>
                <a:gd name="T20" fmla="*/ 195 w 276"/>
                <a:gd name="T21" fmla="*/ 88 h 95"/>
                <a:gd name="T22" fmla="*/ 158 w 276"/>
                <a:gd name="T23" fmla="*/ 51 h 95"/>
                <a:gd name="T24" fmla="*/ 256 w 276"/>
                <a:gd name="T25" fmla="*/ 95 h 95"/>
                <a:gd name="T26" fmla="*/ 218 w 276"/>
                <a:gd name="T27" fmla="*/ 55 h 95"/>
                <a:gd name="T28" fmla="*/ 276 w 276"/>
                <a:gd name="T29" fmla="*/ 85 h 95"/>
                <a:gd name="T30" fmla="*/ 276 w 276"/>
                <a:gd name="T31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6" h="95">
                  <a:moveTo>
                    <a:pt x="276" y="85"/>
                  </a:moveTo>
                  <a:lnTo>
                    <a:pt x="233" y="12"/>
                  </a:lnTo>
                  <a:lnTo>
                    <a:pt x="242" y="57"/>
                  </a:lnTo>
                  <a:lnTo>
                    <a:pt x="153" y="1"/>
                  </a:lnTo>
                  <a:lnTo>
                    <a:pt x="193" y="46"/>
                  </a:lnTo>
                  <a:lnTo>
                    <a:pt x="61" y="0"/>
                  </a:lnTo>
                  <a:lnTo>
                    <a:pt x="125" y="50"/>
                  </a:lnTo>
                  <a:lnTo>
                    <a:pt x="0" y="27"/>
                  </a:lnTo>
                  <a:lnTo>
                    <a:pt x="135" y="92"/>
                  </a:lnTo>
                  <a:lnTo>
                    <a:pt x="127" y="66"/>
                  </a:lnTo>
                  <a:lnTo>
                    <a:pt x="195" y="88"/>
                  </a:lnTo>
                  <a:lnTo>
                    <a:pt x="158" y="51"/>
                  </a:lnTo>
                  <a:lnTo>
                    <a:pt x="256" y="95"/>
                  </a:lnTo>
                  <a:lnTo>
                    <a:pt x="218" y="55"/>
                  </a:lnTo>
                  <a:lnTo>
                    <a:pt x="276" y="85"/>
                  </a:lnTo>
                  <a:lnTo>
                    <a:pt x="276" y="85"/>
                  </a:lnTo>
                  <a:close/>
                </a:path>
              </a:pathLst>
            </a:custGeom>
            <a:solidFill>
              <a:srgbClr val="7278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" name="i$liḍé">
              <a:extLst>
                <a:ext uri="{FF2B5EF4-FFF2-40B4-BE49-F238E27FC236}">
                  <a16:creationId xmlns:a16="http://schemas.microsoft.com/office/drawing/2014/main" id="{4E79D37A-A42E-B8A8-2933-71F9FD2273A8}"/>
                </a:ext>
              </a:extLst>
            </p:cNvPr>
            <p:cNvSpPr/>
            <p:nvPr>
              <p:custDataLst>
                <p:tags r:id="rId62"/>
              </p:custDataLst>
            </p:nvPr>
          </p:nvSpPr>
          <p:spPr bwMode="auto">
            <a:xfrm>
              <a:off x="4784693" y="1413836"/>
              <a:ext cx="2516343" cy="1318838"/>
            </a:xfrm>
            <a:custGeom>
              <a:avLst/>
              <a:gdLst>
                <a:gd name="T0" fmla="*/ 844 w 844"/>
                <a:gd name="T1" fmla="*/ 363 h 443"/>
                <a:gd name="T2" fmla="*/ 821 w 844"/>
                <a:gd name="T3" fmla="*/ 249 h 443"/>
                <a:gd name="T4" fmla="*/ 764 w 844"/>
                <a:gd name="T5" fmla="*/ 155 h 443"/>
                <a:gd name="T6" fmla="*/ 444 w 844"/>
                <a:gd name="T7" fmla="*/ 16 h 443"/>
                <a:gd name="T8" fmla="*/ 211 w 844"/>
                <a:gd name="T9" fmla="*/ 92 h 443"/>
                <a:gd name="T10" fmla="*/ 80 w 844"/>
                <a:gd name="T11" fmla="*/ 177 h 443"/>
                <a:gd name="T12" fmla="*/ 21 w 844"/>
                <a:gd name="T13" fmla="*/ 283 h 443"/>
                <a:gd name="T14" fmla="*/ 5 w 844"/>
                <a:gd name="T15" fmla="*/ 414 h 443"/>
                <a:gd name="T16" fmla="*/ 64 w 844"/>
                <a:gd name="T17" fmla="*/ 402 h 443"/>
                <a:gd name="T18" fmla="*/ 403 w 844"/>
                <a:gd name="T19" fmla="*/ 332 h 443"/>
                <a:gd name="T20" fmla="*/ 737 w 844"/>
                <a:gd name="T21" fmla="*/ 357 h 443"/>
                <a:gd name="T22" fmla="*/ 844 w 844"/>
                <a:gd name="T23" fmla="*/ 36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4" h="442">
                  <a:moveTo>
                    <a:pt x="844" y="363"/>
                  </a:moveTo>
                  <a:cubicBezTo>
                    <a:pt x="819" y="338"/>
                    <a:pt x="827" y="281"/>
                    <a:pt x="821" y="249"/>
                  </a:cubicBezTo>
                  <a:cubicBezTo>
                    <a:pt x="813" y="210"/>
                    <a:pt x="793" y="181"/>
                    <a:pt x="764" y="155"/>
                  </a:cubicBezTo>
                  <a:cubicBezTo>
                    <a:pt x="703" y="101"/>
                    <a:pt x="524" y="31"/>
                    <a:pt x="444" y="16"/>
                  </a:cubicBezTo>
                  <a:cubicBezTo>
                    <a:pt x="361" y="0"/>
                    <a:pt x="279" y="47"/>
                    <a:pt x="211" y="92"/>
                  </a:cubicBezTo>
                  <a:cubicBezTo>
                    <a:pt x="141" y="139"/>
                    <a:pt x="147" y="141"/>
                    <a:pt x="80" y="177"/>
                  </a:cubicBezTo>
                  <a:cubicBezTo>
                    <a:pt x="34" y="202"/>
                    <a:pt x="26" y="233"/>
                    <a:pt x="21" y="283"/>
                  </a:cubicBezTo>
                  <a:cubicBezTo>
                    <a:pt x="19" y="310"/>
                    <a:pt x="0" y="386"/>
                    <a:pt x="5" y="414"/>
                  </a:cubicBezTo>
                  <a:cubicBezTo>
                    <a:pt x="9" y="443"/>
                    <a:pt x="36" y="423"/>
                    <a:pt x="64" y="402"/>
                  </a:cubicBezTo>
                  <a:cubicBezTo>
                    <a:pt x="149" y="334"/>
                    <a:pt x="274" y="330"/>
                    <a:pt x="403" y="332"/>
                  </a:cubicBezTo>
                  <a:cubicBezTo>
                    <a:pt x="518" y="333"/>
                    <a:pt x="624" y="340"/>
                    <a:pt x="737" y="357"/>
                  </a:cubicBezTo>
                  <a:lnTo>
                    <a:pt x="844" y="363"/>
                  </a:lnTo>
                  <a:close/>
                </a:path>
              </a:pathLst>
            </a:custGeom>
            <a:solidFill>
              <a:srgbClr val="CF68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ïsļiḓè">
              <a:extLst>
                <a:ext uri="{FF2B5EF4-FFF2-40B4-BE49-F238E27FC236}">
                  <a16:creationId xmlns:a16="http://schemas.microsoft.com/office/drawing/2014/main" id="{369C298C-2CCB-50C1-E32C-EA64F8BF19F4}"/>
                </a:ext>
              </a:extLst>
            </p:cNvPr>
            <p:cNvSpPr/>
            <p:nvPr>
              <p:custDataLst>
                <p:tags r:id="rId63"/>
              </p:custDataLst>
            </p:nvPr>
          </p:nvSpPr>
          <p:spPr bwMode="auto">
            <a:xfrm>
              <a:off x="7079471" y="2468906"/>
              <a:ext cx="300695" cy="669970"/>
            </a:xfrm>
            <a:custGeom>
              <a:avLst/>
              <a:gdLst>
                <a:gd name="T0" fmla="*/ 101 w 101"/>
                <a:gd name="T1" fmla="*/ 225 h 225"/>
                <a:gd name="T2" fmla="*/ 0 w 101"/>
                <a:gd name="T3" fmla="*/ 1 h 225"/>
                <a:gd name="T4" fmla="*/ 29 w 101"/>
                <a:gd name="T5" fmla="*/ 0 h 225"/>
                <a:gd name="T6" fmla="*/ 101 w 101"/>
                <a:gd name="T7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" h="225">
                  <a:moveTo>
                    <a:pt x="101" y="225"/>
                  </a:moveTo>
                  <a:cubicBezTo>
                    <a:pt x="101" y="225"/>
                    <a:pt x="74" y="97"/>
                    <a:pt x="0" y="1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85" y="80"/>
                    <a:pt x="94" y="151"/>
                    <a:pt x="101" y="225"/>
                  </a:cubicBezTo>
                  <a:close/>
                </a:path>
              </a:pathLst>
            </a:custGeom>
            <a:solidFill>
              <a:srgbClr val="2318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" name="iṣḷiďe">
              <a:extLst>
                <a:ext uri="{FF2B5EF4-FFF2-40B4-BE49-F238E27FC236}">
                  <a16:creationId xmlns:a16="http://schemas.microsoft.com/office/drawing/2014/main" id="{AF71B023-F5A4-F07B-11EA-8CE0A740CB02}"/>
                </a:ext>
              </a:extLst>
            </p:cNvPr>
            <p:cNvSpPr/>
            <p:nvPr>
              <p:custDataLst>
                <p:tags r:id="rId64"/>
              </p:custDataLst>
            </p:nvPr>
          </p:nvSpPr>
          <p:spPr bwMode="auto">
            <a:xfrm>
              <a:off x="4768867" y="2542761"/>
              <a:ext cx="308609" cy="514348"/>
            </a:xfrm>
            <a:custGeom>
              <a:avLst/>
              <a:gdLst>
                <a:gd name="T0" fmla="*/ 103 w 103"/>
                <a:gd name="T1" fmla="*/ 0 h 172"/>
                <a:gd name="T2" fmla="*/ 0 w 103"/>
                <a:gd name="T3" fmla="*/ 172 h 172"/>
                <a:gd name="T4" fmla="*/ 21 w 103"/>
                <a:gd name="T5" fmla="*/ 49 h 172"/>
                <a:gd name="T6" fmla="*/ 69 w 103"/>
                <a:gd name="T7" fmla="*/ 23 h 172"/>
                <a:gd name="T8" fmla="*/ 103 w 103"/>
                <a:gd name="T9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72">
                  <a:moveTo>
                    <a:pt x="103" y="0"/>
                  </a:moveTo>
                  <a:cubicBezTo>
                    <a:pt x="61" y="64"/>
                    <a:pt x="20" y="136"/>
                    <a:pt x="0" y="172"/>
                  </a:cubicBezTo>
                  <a:cubicBezTo>
                    <a:pt x="3" y="134"/>
                    <a:pt x="10" y="93"/>
                    <a:pt x="21" y="49"/>
                  </a:cubicBezTo>
                  <a:cubicBezTo>
                    <a:pt x="32" y="50"/>
                    <a:pt x="50" y="37"/>
                    <a:pt x="69" y="23"/>
                  </a:cubicBezTo>
                  <a:cubicBezTo>
                    <a:pt x="80" y="14"/>
                    <a:pt x="91" y="7"/>
                    <a:pt x="103" y="0"/>
                  </a:cubicBezTo>
                  <a:close/>
                </a:path>
              </a:pathLst>
            </a:custGeom>
            <a:solidFill>
              <a:srgbClr val="2318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" name="îşļide">
              <a:extLst>
                <a:ext uri="{FF2B5EF4-FFF2-40B4-BE49-F238E27FC236}">
                  <a16:creationId xmlns:a16="http://schemas.microsoft.com/office/drawing/2014/main" id="{6F7743D0-48BA-58A0-12AD-A0FB64F25FAA}"/>
                </a:ext>
              </a:extLst>
            </p:cNvPr>
            <p:cNvSpPr/>
            <p:nvPr>
              <p:custDataLst>
                <p:tags r:id="rId65"/>
              </p:custDataLst>
            </p:nvPr>
          </p:nvSpPr>
          <p:spPr bwMode="auto">
            <a:xfrm>
              <a:off x="4990432" y="2128647"/>
              <a:ext cx="2679879" cy="683159"/>
            </a:xfrm>
            <a:custGeom>
              <a:avLst/>
              <a:gdLst>
                <a:gd name="T0" fmla="*/ 649 w 899"/>
                <a:gd name="T1" fmla="*/ 64 h 229"/>
                <a:gd name="T2" fmla="*/ 778 w 899"/>
                <a:gd name="T3" fmla="*/ 122 h 229"/>
                <a:gd name="T4" fmla="*/ 871 w 899"/>
                <a:gd name="T5" fmla="*/ 224 h 229"/>
                <a:gd name="T6" fmla="*/ 768 w 899"/>
                <a:gd name="T7" fmla="*/ 194 h 229"/>
                <a:gd name="T8" fmla="*/ 475 w 899"/>
                <a:gd name="T9" fmla="*/ 159 h 229"/>
                <a:gd name="T10" fmla="*/ 179 w 899"/>
                <a:gd name="T11" fmla="*/ 179 h 229"/>
                <a:gd name="T12" fmla="*/ 0 w 899"/>
                <a:gd name="T13" fmla="*/ 149 h 229"/>
                <a:gd name="T14" fmla="*/ 208 w 899"/>
                <a:gd name="T15" fmla="*/ 55 h 229"/>
                <a:gd name="T16" fmla="*/ 430 w 899"/>
                <a:gd name="T17" fmla="*/ 2 h 229"/>
                <a:gd name="T18" fmla="*/ 649 w 899"/>
                <a:gd name="T19" fmla="*/ 6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9" h="229">
                  <a:moveTo>
                    <a:pt x="649" y="64"/>
                  </a:moveTo>
                  <a:cubicBezTo>
                    <a:pt x="727" y="95"/>
                    <a:pt x="778" y="122"/>
                    <a:pt x="778" y="122"/>
                  </a:cubicBezTo>
                  <a:cubicBezTo>
                    <a:pt x="815" y="146"/>
                    <a:pt x="899" y="220"/>
                    <a:pt x="871" y="224"/>
                  </a:cubicBezTo>
                  <a:cubicBezTo>
                    <a:pt x="829" y="229"/>
                    <a:pt x="807" y="205"/>
                    <a:pt x="768" y="194"/>
                  </a:cubicBezTo>
                  <a:cubicBezTo>
                    <a:pt x="681" y="167"/>
                    <a:pt x="576" y="161"/>
                    <a:pt x="475" y="159"/>
                  </a:cubicBezTo>
                  <a:cubicBezTo>
                    <a:pt x="376" y="157"/>
                    <a:pt x="277" y="187"/>
                    <a:pt x="179" y="179"/>
                  </a:cubicBezTo>
                  <a:cubicBezTo>
                    <a:pt x="141" y="175"/>
                    <a:pt x="33" y="174"/>
                    <a:pt x="0" y="149"/>
                  </a:cubicBezTo>
                  <a:cubicBezTo>
                    <a:pt x="13" y="102"/>
                    <a:pt x="106" y="94"/>
                    <a:pt x="208" y="55"/>
                  </a:cubicBezTo>
                  <a:cubicBezTo>
                    <a:pt x="285" y="26"/>
                    <a:pt x="368" y="5"/>
                    <a:pt x="430" y="2"/>
                  </a:cubicBezTo>
                  <a:cubicBezTo>
                    <a:pt x="476" y="0"/>
                    <a:pt x="597" y="42"/>
                    <a:pt x="649" y="64"/>
                  </a:cubicBezTo>
                  <a:close/>
                </a:path>
              </a:pathLst>
            </a:custGeom>
            <a:solidFill>
              <a:srgbClr val="BF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" name="íṥľïďe">
              <a:extLst>
                <a:ext uri="{FF2B5EF4-FFF2-40B4-BE49-F238E27FC236}">
                  <a16:creationId xmlns:a16="http://schemas.microsoft.com/office/drawing/2014/main" id="{D2AC3EE4-A008-5617-7A87-19C192FC35FC}"/>
                </a:ext>
              </a:extLst>
            </p:cNvPr>
            <p:cNvSpPr/>
            <p:nvPr>
              <p:custDataLst>
                <p:tags r:id="rId66"/>
              </p:custDataLst>
            </p:nvPr>
          </p:nvSpPr>
          <p:spPr bwMode="auto">
            <a:xfrm>
              <a:off x="4990432" y="2537486"/>
              <a:ext cx="2619213" cy="274318"/>
            </a:xfrm>
            <a:custGeom>
              <a:avLst/>
              <a:gdLst>
                <a:gd name="T0" fmla="*/ 6 w 879"/>
                <a:gd name="T1" fmla="*/ 0 h 92"/>
                <a:gd name="T2" fmla="*/ 181 w 879"/>
                <a:gd name="T3" fmla="*/ 24 h 92"/>
                <a:gd name="T4" fmla="*/ 477 w 879"/>
                <a:gd name="T5" fmla="*/ 4 h 92"/>
                <a:gd name="T6" fmla="*/ 770 w 879"/>
                <a:gd name="T7" fmla="*/ 39 h 92"/>
                <a:gd name="T8" fmla="*/ 871 w 879"/>
                <a:gd name="T9" fmla="*/ 69 h 92"/>
                <a:gd name="T10" fmla="*/ 871 w 879"/>
                <a:gd name="T11" fmla="*/ 87 h 92"/>
                <a:gd name="T12" fmla="*/ 768 w 879"/>
                <a:gd name="T13" fmla="*/ 57 h 92"/>
                <a:gd name="T14" fmla="*/ 475 w 879"/>
                <a:gd name="T15" fmla="*/ 22 h 92"/>
                <a:gd name="T16" fmla="*/ 179 w 879"/>
                <a:gd name="T17" fmla="*/ 42 h 92"/>
                <a:gd name="T18" fmla="*/ 0 w 879"/>
                <a:gd name="T19" fmla="*/ 12 h 92"/>
                <a:gd name="T20" fmla="*/ 6 w 879"/>
                <a:gd name="T21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9" h="92">
                  <a:moveTo>
                    <a:pt x="6" y="0"/>
                  </a:moveTo>
                  <a:cubicBezTo>
                    <a:pt x="48" y="19"/>
                    <a:pt x="146" y="21"/>
                    <a:pt x="181" y="24"/>
                  </a:cubicBezTo>
                  <a:cubicBezTo>
                    <a:pt x="279" y="33"/>
                    <a:pt x="378" y="2"/>
                    <a:pt x="477" y="4"/>
                  </a:cubicBezTo>
                  <a:cubicBezTo>
                    <a:pt x="578" y="7"/>
                    <a:pt x="682" y="13"/>
                    <a:pt x="770" y="39"/>
                  </a:cubicBezTo>
                  <a:cubicBezTo>
                    <a:pt x="808" y="50"/>
                    <a:pt x="830" y="74"/>
                    <a:pt x="871" y="69"/>
                  </a:cubicBezTo>
                  <a:cubicBezTo>
                    <a:pt x="878" y="79"/>
                    <a:pt x="879" y="86"/>
                    <a:pt x="871" y="87"/>
                  </a:cubicBezTo>
                  <a:cubicBezTo>
                    <a:pt x="829" y="92"/>
                    <a:pt x="807" y="68"/>
                    <a:pt x="768" y="57"/>
                  </a:cubicBezTo>
                  <a:cubicBezTo>
                    <a:pt x="681" y="30"/>
                    <a:pt x="576" y="24"/>
                    <a:pt x="475" y="22"/>
                  </a:cubicBezTo>
                  <a:cubicBezTo>
                    <a:pt x="376" y="20"/>
                    <a:pt x="277" y="50"/>
                    <a:pt x="179" y="42"/>
                  </a:cubicBezTo>
                  <a:cubicBezTo>
                    <a:pt x="141" y="38"/>
                    <a:pt x="33" y="37"/>
                    <a:pt x="0" y="12"/>
                  </a:cubicBezTo>
                  <a:cubicBezTo>
                    <a:pt x="4" y="9"/>
                    <a:pt x="1" y="4"/>
                    <a:pt x="6" y="0"/>
                  </a:cubicBezTo>
                  <a:close/>
                </a:path>
              </a:pathLst>
            </a:custGeom>
            <a:solidFill>
              <a:srgbClr val="606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pic>
        <p:nvPicPr>
          <p:cNvPr id="64" name="Picture 2">
            <a:extLst>
              <a:ext uri="{FF2B5EF4-FFF2-40B4-BE49-F238E27FC236}">
                <a16:creationId xmlns:a16="http://schemas.microsoft.com/office/drawing/2014/main" id="{4BEE63A8-F4D2-783C-F9A9-6657C4E4AFB2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3168" y="1911334"/>
            <a:ext cx="4558832" cy="286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 Box 11">
            <a:extLst>
              <a:ext uri="{FF2B5EF4-FFF2-40B4-BE49-F238E27FC236}">
                <a16:creationId xmlns:a16="http://schemas.microsoft.com/office/drawing/2014/main" id="{AF94726F-AAE8-8D94-E026-BBC5DFB2C763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765414" y="981662"/>
            <a:ext cx="2964927" cy="7439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50" tIns="45724" rIns="91450" bIns="45724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鲸鱼 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150____</a:t>
            </a:r>
          </a:p>
        </p:txBody>
      </p:sp>
      <p:sp>
        <p:nvSpPr>
          <p:cNvPr id="66" name="Text Box 13">
            <a:extLst>
              <a:ext uri="{FF2B5EF4-FFF2-40B4-BE49-F238E27FC236}">
                <a16:creationId xmlns:a16="http://schemas.microsoft.com/office/drawing/2014/main" id="{D21A4A25-1F97-6F54-EE3B-8CBB277F4BF6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661830" y="981662"/>
            <a:ext cx="865697" cy="7439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50" tIns="45724" rIns="91450" bIns="45724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楷体_GB2312" pitchFamily="49" charset="-122"/>
              </a:rPr>
              <a:t>t</a:t>
            </a:r>
          </a:p>
        </p:txBody>
      </p:sp>
      <p:pic>
        <p:nvPicPr>
          <p:cNvPr id="69" name="图片 68">
            <a:extLst>
              <a:ext uri="{FF2B5EF4-FFF2-40B4-BE49-F238E27FC236}">
                <a16:creationId xmlns:a16="http://schemas.microsoft.com/office/drawing/2014/main" id="{A5B5A0AD-A430-4CCC-2969-88F5A62F2059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69"/>
          <a:stretch>
            <a:fillRect/>
          </a:stretch>
        </p:blipFill>
        <p:spPr>
          <a:xfrm>
            <a:off x="3301" y="1774950"/>
            <a:ext cx="2457939" cy="316095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A8494DC-C8B6-7082-DC15-EBA26A414B39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387588" y="136178"/>
            <a:ext cx="7416824" cy="707886"/>
          </a:xfrm>
          <a:prstGeom prst="rect">
            <a:avLst/>
          </a:prstGeom>
          <a:noFill/>
          <a:ln w="41275">
            <a:solidFill>
              <a:srgbClr val="0000FF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</a:rPr>
              <a:t>质量</a:t>
            </a:r>
            <a:r>
              <a:rPr lang="zh-CN" altLang="en-US" sz="4000" b="1"/>
              <a:t>：物体中所含</a:t>
            </a:r>
            <a:r>
              <a:rPr lang="zh-CN" altLang="en-US" sz="4000" b="1">
                <a:solidFill>
                  <a:srgbClr val="FF0000"/>
                </a:solidFill>
              </a:rPr>
              <a:t>物质</a:t>
            </a:r>
            <a:r>
              <a:rPr lang="zh-CN" altLang="en-US" sz="4000" b="1"/>
              <a:t>的</a:t>
            </a:r>
            <a:r>
              <a:rPr lang="zh-CN" altLang="en-US" sz="4000" b="1">
                <a:solidFill>
                  <a:srgbClr val="FF0000"/>
                </a:solidFill>
              </a:rPr>
              <a:t>多少</a:t>
            </a:r>
            <a:endParaRPr lang="zh-CN" altLang="en-US" sz="4000" b="1"/>
          </a:p>
        </p:txBody>
      </p:sp>
      <p:pic>
        <p:nvPicPr>
          <p:cNvPr id="71" name="图片 70">
            <a:extLst>
              <a:ext uri="{FF2B5EF4-FFF2-40B4-BE49-F238E27FC236}">
                <a16:creationId xmlns:a16="http://schemas.microsoft.com/office/drawing/2014/main" id="{B5CEE622-2A84-2424-046D-2886A8BC303B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70"/>
          <a:srcRect l="23994" t="27512" r="23874" b="27512"/>
          <a:stretch>
            <a:fillRect/>
          </a:stretch>
        </p:blipFill>
        <p:spPr>
          <a:xfrm>
            <a:off x="2640072" y="1774950"/>
            <a:ext cx="2673665" cy="357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6233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6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0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8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9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0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9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4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8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9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0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8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9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7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8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9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5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8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2"/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7"/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8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0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9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0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0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9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9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0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9"/>
  <p:tag name="ISLIDE.VECTOR" val="6c40d012-8e94-46c5-990f-e2b2c98c6179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7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9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2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0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6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8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9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0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1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2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3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4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0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8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9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0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1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2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3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8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3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4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5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8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9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0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1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5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6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6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7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4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5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6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7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8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9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0"/>
  <p:tag name="ISLIDE.VECTOR" val="8e306c70-c4ba-4977-86e1-8e75eaf820c4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5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6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9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7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1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2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3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4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6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7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8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9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0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1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2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3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4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6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7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8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9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0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3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4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7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8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0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2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3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6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8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9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2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4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0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1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2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0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8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0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1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2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6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4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5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7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9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8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9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3"/>
  <p:tag name="KSO_WM_BEAUTIFY_FLAG" val="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4"/>
  <p:tag name="KSO_WM_BEAUTIFY_FLAG" val="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5"/>
  <p:tag name="KSO_WM_BEAUTIFY_FLAG" val="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7"/>
  <p:tag name="KSO_WM_BEAUTIFY_FLAG" val="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8"/>
  <p:tag name="KSO_WM_BEAUTIFY_FLAG" val="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4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3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1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5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6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7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9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0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4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3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9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3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5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6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7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9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1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2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3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4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5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6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7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9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1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2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4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5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6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9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9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5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6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9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  <p:tag name="KSO_WM_BEAUTIFY_FLAG" val="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  <p:tag name="KSO_WM_BEAUTIFY_FLAG" val="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  <p:tag name="KSO_WM_BEAUTIFY_FLAG" val="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0"/>
  <p:tag name="KSO_WM_BEAUTIFY_FLAG" val="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4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9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0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5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6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1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5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7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9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0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2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3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6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7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8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3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7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8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9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0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1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2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4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5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6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8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9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0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2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3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4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6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7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9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0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4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5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6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9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0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2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3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4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5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6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7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0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1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2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3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4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5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6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7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heme/theme1.xml><?xml version="1.0" encoding="utf-8"?>
<a:theme xmlns:a="http://schemas.openxmlformats.org/drawingml/2006/main" name="Office 主题_2">
  <a:themeElements>
    <a:clrScheme name="Office 主题_2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_2">
      <a:majorFont>
        <a:latin typeface="Calibri"/>
        <a:ea typeface="宋体"/>
        <a:cs typeface="Arial"/>
      </a:majorFont>
      <a:minorFont>
        <a:latin typeface="Calibri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Office 主题_2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3e46c1b-7bb4-4935-86bf-d75ba0baea0d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等线 Light" panose="0211000402020202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等线" panose="0211000402020202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1381</Words>
  <PresentationFormat>宽屏</PresentationFormat>
  <Paragraphs>215</Paragraphs>
  <Slides>43</Slides>
  <Notes>1</Notes>
  <HiddenSlides>0</HiddenSlides>
  <MMClips>3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6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61" baseType="lpstr">
      <vt:lpstr>等线</vt:lpstr>
      <vt:lpstr>黑体</vt:lpstr>
      <vt:lpstr>楷体</vt:lpstr>
      <vt:lpstr>隶书</vt:lpstr>
      <vt:lpstr>宋体</vt:lpstr>
      <vt:lpstr>微软雅黑</vt:lpstr>
      <vt:lpstr>Arial</vt:lpstr>
      <vt:lpstr>Calibri</vt:lpstr>
      <vt:lpstr>Calibri Light</vt:lpstr>
      <vt:lpstr>Century Gothic</vt:lpstr>
      <vt:lpstr>Times New Roman</vt:lpstr>
      <vt:lpstr>Office 主题_2</vt:lpstr>
      <vt:lpstr>2_Office 主题</vt:lpstr>
      <vt:lpstr>2_Office 2013 - 2022 主题</vt:lpstr>
      <vt:lpstr>3_Office 2013 - 2022 主题</vt:lpstr>
      <vt:lpstr>Office 主题​​</vt:lpstr>
      <vt:lpstr>4_Office 2013 - 2022 主题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2025-08-16T17:18:06Z</cp:lastPrinted>
  <dcterms:created xsi:type="dcterms:W3CDTF">2025-08-16T17:18:06Z</dcterms:created>
  <dcterms:modified xsi:type="dcterms:W3CDTF">2025-08-29T22:56:52Z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