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61" r:id="rId3"/>
  </p:sldMasterIdLst>
  <p:sldIdLst>
    <p:sldId id="257" r:id="rId4"/>
    <p:sldId id="258" r:id="rId5"/>
    <p:sldId id="259" r:id="rId6"/>
    <p:sldId id="260" r:id="rId7"/>
    <p:sldId id="261" r:id="rId8"/>
    <p:sldId id="269" r:id="rId9"/>
    <p:sldId id="263" r:id="rId10"/>
    <p:sldId id="264" r:id="rId11"/>
    <p:sldId id="265" r:id="rId12"/>
    <p:sldId id="266" r:id="rId13"/>
    <p:sldId id="294" r:id="rId14"/>
    <p:sldId id="268" r:id="rId15"/>
    <p:sldId id="270" r:id="rId16"/>
    <p:sldId id="272" r:id="rId17"/>
    <p:sldId id="273" r:id="rId18"/>
    <p:sldId id="274" r:id="rId19"/>
    <p:sldId id="295" r:id="rId20"/>
    <p:sldId id="276" r:id="rId21"/>
    <p:sldId id="296" r:id="rId22"/>
    <p:sldId id="279" r:id="rId23"/>
    <p:sldId id="278" r:id="rId24"/>
    <p:sldId id="277" r:id="rId25"/>
    <p:sldId id="297" r:id="rId26"/>
    <p:sldId id="288" r:id="rId27"/>
    <p:sldId id="283" r:id="rId28"/>
    <p:sldId id="284" r:id="rId29"/>
    <p:sldId id="290" r:id="rId30"/>
    <p:sldId id="293" r:id="rId31"/>
    <p:sldId id="298" r:id="rId32"/>
    <p:sldId id="299" r:id="rId33"/>
    <p:sldId id="300" r:id="rId34"/>
    <p:sldId id="289" r:id="rId35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8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tudou" initials="t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00"/>
        <p:guide pos="380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slide" Target="slides/slide32.xml" /><Relationship Id="rId36" Type="http://schemas.openxmlformats.org/officeDocument/2006/relationships/tags" Target="tags/tag616.xml" /><Relationship Id="rId37" Type="http://schemas.openxmlformats.org/officeDocument/2006/relationships/presProps" Target="presProps.xml" /><Relationship Id="rId38" Type="http://schemas.openxmlformats.org/officeDocument/2006/relationships/viewProps" Target="viewProps.xml" /><Relationship Id="rId39" Type="http://schemas.openxmlformats.org/officeDocument/2006/relationships/theme" Target="theme/theme1.xml" /><Relationship Id="rId4" Type="http://schemas.openxmlformats.org/officeDocument/2006/relationships/slide" Target="slides/slide1.xml" /><Relationship Id="rId40" Type="http://schemas.openxmlformats.org/officeDocument/2006/relationships/tableStyles" Target="tableStyles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0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1.wmf" /><Relationship Id="rId2" Type="http://schemas.openxmlformats.org/officeDocument/2006/relationships/image" Target="../media/image22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4.wmf" /><Relationship Id="rId2" Type="http://schemas.openxmlformats.org/officeDocument/2006/relationships/image" Target="../media/image25.wmf" /><Relationship Id="rId3" Type="http://schemas.openxmlformats.org/officeDocument/2006/relationships/image" Target="../media/image26.wmf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6.wmf" /><Relationship Id="rId2" Type="http://schemas.openxmlformats.org/officeDocument/2006/relationships/image" Target="../media/image25.wmf" /><Relationship Id="rId3" Type="http://schemas.openxmlformats.org/officeDocument/2006/relationships/image" Target="../media/image27.wmf" /></Relationships>
</file>

<file path=ppt/drawings/_rels/vmlDrawing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9.wmf" /><Relationship Id="rId2" Type="http://schemas.openxmlformats.org/officeDocument/2006/relationships/image" Target="../media/image30.wmf" /></Relationships>
</file>

<file path=ppt/drawings/_rels/vmlDrawing8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5.wmf" /><Relationship Id="rId2" Type="http://schemas.openxmlformats.org/officeDocument/2006/relationships/image" Target="../media/image24.wmf" /><Relationship Id="rId3" Type="http://schemas.openxmlformats.org/officeDocument/2006/relationships/image" Target="../media/image26.wmf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tags" Target="../tags/tag58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tags" Target="../tags/tag61.xml" /><Relationship Id="rId6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2" Type="http://schemas.openxmlformats.org/officeDocument/2006/relationships/tags" Target="../tags/tag63.xml" /><Relationship Id="rId3" Type="http://schemas.openxmlformats.org/officeDocument/2006/relationships/tags" Target="../tags/tag64.xml" /><Relationship Id="rId4" Type="http://schemas.openxmlformats.org/officeDocument/2006/relationships/tags" Target="../tags/tag65.xml" /><Relationship Id="rId5" Type="http://schemas.openxmlformats.org/officeDocument/2006/relationships/tags" Target="../tags/tag66.xml" /><Relationship Id="rId6" Type="http://schemas.openxmlformats.org/officeDocument/2006/relationships/tags" Target="../tags/tag67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8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69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tags" Target="../tags/tag72.xml" /><Relationship Id="rId6" Type="http://schemas.openxmlformats.org/officeDocument/2006/relationships/tags" Target="../tags/tag73.xml" /><Relationship Id="rId7" Type="http://schemas.openxmlformats.org/officeDocument/2006/relationships/tags" Target="../tags/tag74.xml" /><Relationship Id="rId8" Type="http://schemas.openxmlformats.org/officeDocument/2006/relationships/tags" Target="../tags/tag75.xml" /><Relationship Id="rId9" Type="http://schemas.openxmlformats.org/officeDocument/2006/relationships/tags" Target="../tags/tag76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5.xml" /><Relationship Id="rId2" Type="http://schemas.openxmlformats.org/officeDocument/2006/relationships/tags" Target="../tags/tag86.xml" /><Relationship Id="rId3" Type="http://schemas.openxmlformats.org/officeDocument/2006/relationships/tags" Target="../tags/tag87.xml" /><Relationship Id="rId4" Type="http://schemas.openxmlformats.org/officeDocument/2006/relationships/tags" Target="../tags/tag88.xml" /><Relationship Id="rId5" Type="http://schemas.openxmlformats.org/officeDocument/2006/relationships/tags" Target="../tags/tag89.xml" /><Relationship Id="rId6" Type="http://schemas.openxmlformats.org/officeDocument/2006/relationships/tags" Target="../tags/tag90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1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7.xml" /><Relationship Id="rId2" Type="http://schemas.openxmlformats.org/officeDocument/2006/relationships/tags" Target="../tags/tag98.xml" /><Relationship Id="rId3" Type="http://schemas.openxmlformats.org/officeDocument/2006/relationships/tags" Target="../tags/tag99.xml" /><Relationship Id="rId4" Type="http://schemas.openxmlformats.org/officeDocument/2006/relationships/tags" Target="../tags/tag100.xml" /><Relationship Id="rId5" Type="http://schemas.openxmlformats.org/officeDocument/2006/relationships/tags" Target="../tags/tag101.xml" /><Relationship Id="rId6" Type="http://schemas.openxmlformats.org/officeDocument/2006/relationships/tags" Target="../tags/tag102.xml" /><Relationship Id="rId7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3.xml" /><Relationship Id="rId2" Type="http://schemas.openxmlformats.org/officeDocument/2006/relationships/tags" Target="../tags/tag104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tags" Target="../tags/tag108.xml" /><Relationship Id="rId7" Type="http://schemas.openxmlformats.org/officeDocument/2006/relationships/tags" Target="../tags/tag109.xml" /><Relationship Id="rId8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0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tags" Target="../tags/tag115.xml" /><Relationship Id="rId7" Type="http://schemas.openxmlformats.org/officeDocument/2006/relationships/tags" Target="../tags/tag116.xml" /><Relationship Id="rId8" Type="http://schemas.openxmlformats.org/officeDocument/2006/relationships/tags" Target="../tags/tag117.xml" /><Relationship Id="rId9" Type="http://schemas.openxmlformats.org/officeDocument/2006/relationships/tags" Target="../tags/tag118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9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4.xml" /><Relationship Id="rId2" Type="http://schemas.openxmlformats.org/officeDocument/2006/relationships/tags" Target="../tags/tag125.xml" /><Relationship Id="rId3" Type="http://schemas.openxmlformats.org/officeDocument/2006/relationships/tags" Target="../tags/tag126.xml" /><Relationship Id="rId4" Type="http://schemas.openxmlformats.org/officeDocument/2006/relationships/tags" Target="../tags/tag127.xml" /><Relationship Id="rId5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8.xml" /><Relationship Id="rId2" Type="http://schemas.openxmlformats.org/officeDocument/2006/relationships/tags" Target="../tags/tag129.xml" /><Relationship Id="rId3" Type="http://schemas.openxmlformats.org/officeDocument/2006/relationships/tags" Target="../tags/tag130.xml" /><Relationship Id="rId4" Type="http://schemas.openxmlformats.org/officeDocument/2006/relationships/tags" Target="../tags/tag131.xml" /><Relationship Id="rId5" Type="http://schemas.openxmlformats.org/officeDocument/2006/relationships/tags" Target="../tags/tag132.xml" /><Relationship Id="rId6" Type="http://schemas.openxmlformats.org/officeDocument/2006/relationships/tags" Target="../tags/tag133.xml" /><Relationship Id="rId7" Type="http://schemas.openxmlformats.org/officeDocument/2006/relationships/tags" Target="../tags/tag134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5.xml" /><Relationship Id="rId2" Type="http://schemas.openxmlformats.org/officeDocument/2006/relationships/tags" Target="../tags/tag136.xml" /><Relationship Id="rId3" Type="http://schemas.openxmlformats.org/officeDocument/2006/relationships/tags" Target="../tags/tag137.xml" /><Relationship Id="rId4" Type="http://schemas.openxmlformats.org/officeDocument/2006/relationships/tags" Target="../tags/tag138.xml" /><Relationship Id="rId5" Type="http://schemas.openxmlformats.org/officeDocument/2006/relationships/tags" Target="../tags/tag139.xml" /><Relationship Id="rId6" Type="http://schemas.openxmlformats.org/officeDocument/2006/relationships/tags" Target="../tags/tag140.xml" /><Relationship Id="rId7" Type="http://schemas.openxmlformats.org/officeDocument/2006/relationships/tags" Target="../tags/tag141.xml" /><Relationship Id="rId8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2.xml" /><Relationship Id="rId2" Type="http://schemas.openxmlformats.org/officeDocument/2006/relationships/tags" Target="../tags/tag143.xml" /><Relationship Id="rId3" Type="http://schemas.openxmlformats.org/officeDocument/2006/relationships/tags" Target="../tags/tag144.xml" /><Relationship Id="rId4" Type="http://schemas.openxmlformats.org/officeDocument/2006/relationships/tags" Target="../tags/tag145.xml" /><Relationship Id="rId5" Type="http://schemas.openxmlformats.org/officeDocument/2006/relationships/tags" Target="../tags/tag146.xml" /><Relationship Id="rId6" Type="http://schemas.openxmlformats.org/officeDocument/2006/relationships/tags" Target="../tags/tag147.xml" /><Relationship Id="rId7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8.xml" /><Relationship Id="rId2" Type="http://schemas.openxmlformats.org/officeDocument/2006/relationships/tags" Target="../tags/tag149.xml" /><Relationship Id="rId3" Type="http://schemas.openxmlformats.org/officeDocument/2006/relationships/tags" Target="../tags/tag150.xml" /><Relationship Id="rId4" Type="http://schemas.openxmlformats.org/officeDocument/2006/relationships/tags" Target="../tags/tag151.xml" /><Relationship Id="rId5" Type="http://schemas.openxmlformats.org/officeDocument/2006/relationships/tags" Target="../tags/tag152.xml" /><Relationship Id="rId6" Type="http://schemas.openxmlformats.org/officeDocument/2006/relationships/tags" Target="../tags/tag153.xml" /><Relationship Id="rId7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新科探究b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177" y="435873"/>
            <a:ext cx="12191646" cy="94595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grpSp>
        <p:nvGrpSpPr>
          <p:cNvPr id="3" name="组合 2"/>
          <p:cNvGrpSpPr/>
          <p:nvPr userDrawn="1">
            <p:custDataLst>
              <p:tags r:id="rId3"/>
            </p:custDataLst>
          </p:nvPr>
        </p:nvGrpSpPr>
        <p:grpSpPr>
          <a:xfrm>
            <a:off x="425116" y="154608"/>
            <a:ext cx="2326106" cy="642803"/>
            <a:chOff x="617620" y="93489"/>
            <a:chExt cx="2855495" cy="731795"/>
          </a:xfrm>
        </p:grpSpPr>
        <p:sp>
          <p:nvSpPr>
            <p:cNvPr id="4" name="梯形 3"/>
            <p:cNvSpPr/>
            <p:nvPr>
              <p:custDataLst>
                <p:tags r:id="rId4"/>
              </p:custDataLst>
            </p:nvPr>
          </p:nvSpPr>
          <p:spPr>
            <a:xfrm>
              <a:off x="617620" y="108877"/>
              <a:ext cx="2855495" cy="308451"/>
            </a:xfrm>
            <a:prstGeom prst="trapezoid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5"/>
            </a:p>
          </p:txBody>
        </p:sp>
        <p:sp>
          <p:nvSpPr>
            <p:cNvPr id="5" name="梯形 4"/>
            <p:cNvSpPr/>
            <p:nvPr>
              <p:custDataLst>
                <p:tags r:id="rId5"/>
              </p:custDataLst>
            </p:nvPr>
          </p:nvSpPr>
          <p:spPr>
            <a:xfrm flipV="1">
              <a:off x="698569" y="93489"/>
              <a:ext cx="2694336" cy="731795"/>
            </a:xfrm>
            <a:prstGeom prst="trapezoid">
              <a:avLst>
                <a:gd name="adj" fmla="val 19870"/>
              </a:avLst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5"/>
            </a:p>
          </p:txBody>
        </p:sp>
      </p:grpSp>
      <p:sp>
        <p:nvSpPr>
          <p:cNvPr id="6" name="圆角矩形 20"/>
          <p:cNvSpPr/>
          <p:nvPr userDrawn="1">
            <p:custDataLst>
              <p:tags r:id="rId6"/>
            </p:custDataLst>
          </p:nvPr>
        </p:nvSpPr>
        <p:spPr bwMode="auto">
          <a:xfrm>
            <a:off x="2593752" y="190456"/>
            <a:ext cx="5410187" cy="582273"/>
          </a:xfrm>
          <a:prstGeom prst="roundRect">
            <a:avLst>
              <a:gd name="adj" fmla="val 0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" name="标题 23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0" y="530469"/>
            <a:ext cx="12191647" cy="6823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kumimoji="1" lang="zh-CN" altLang="en-US"/>
              <a:t>单击插入标题</a:t>
            </a:r>
            <a:endParaRPr kumimoji="1" lang="zh-CN" altLang="en-US"/>
          </a:p>
        </p:txBody>
      </p:sp>
      <p:sp>
        <p:nvSpPr>
          <p:cNvPr id="12" name="标题 1"/>
          <p:cNvSpPr txBox="1"/>
          <p:nvPr userDrawn="1">
            <p:custDataLst>
              <p:tags r:id="rId8"/>
            </p:custDataLst>
          </p:nvPr>
        </p:nvSpPr>
        <p:spPr>
          <a:xfrm>
            <a:off x="612742" y="154607"/>
            <a:ext cx="1915671" cy="642804"/>
          </a:xfrm>
          <a:prstGeom prst="rect">
            <a:avLst/>
          </a:prstGeom>
        </p:spPr>
        <p:txBody>
          <a:bodyPr vert="horz" lIns="91414" tIns="45707" rIns="91414" bIns="4570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765" fontAlgn="base">
              <a:spcAft>
                <a:spcPct val="0"/>
              </a:spcAft>
            </a:pPr>
            <a:r>
              <a:rPr lang="zh-CN" altLang="en-US" sz="2400" b="1">
                <a:solidFill>
                  <a:prstClr val="white"/>
                </a:solidFill>
                <a:latin typeface="微软雅黑" panose="020b0503020204020204" charset="-122"/>
                <a:ea typeface="微软雅黑"/>
              </a:rPr>
              <a:t>新课探究</a:t>
            </a:r>
            <a:endParaRPr lang="zh-CN" altLang="en-US" sz="2400" b="1">
              <a:solidFill>
                <a:prstClr val="white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0"/>
            <p:custDataLst>
              <p:tags r:id="rId9"/>
            </p:custDataLst>
          </p:nvPr>
        </p:nvSpPr>
        <p:spPr>
          <a:xfrm>
            <a:off x="899816" y="1482812"/>
            <a:ext cx="10392014" cy="51847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lnSpc>
                <a:spcPct val="150000"/>
              </a:lnSpc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lnSpc>
                <a:spcPct val="150000"/>
              </a:lnSpc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lnSpc>
                <a:spcPct val="150000"/>
              </a:lnSpc>
              <a:defRPr sz="20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lnSpc>
                <a:spcPct val="150000"/>
              </a:lnSpc>
              <a:defRPr sz="20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259724" y="1567346"/>
            <a:ext cx="4701840" cy="710095"/>
          </a:xfrm>
        </p:spPr>
        <p:txBody>
          <a:bodyPr anchor="ctr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89616" y="1567346"/>
            <a:ext cx="4701841" cy="710095"/>
          </a:xfrm>
        </p:spPr>
        <p:txBody>
          <a:bodyPr rtlCol="0" anchor="ctr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89616" y="2357460"/>
            <a:ext cx="4701841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260851" cy="160020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384800" y="457201"/>
            <a:ext cx="5970588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260851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版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77.xml" /><Relationship Id="rId14" Type="http://schemas.openxmlformats.org/officeDocument/2006/relationships/tags" Target="../tags/tag78.xml" /><Relationship Id="rId15" Type="http://schemas.openxmlformats.org/officeDocument/2006/relationships/tags" Target="../tags/tag79.xml" /><Relationship Id="rId16" Type="http://schemas.openxmlformats.org/officeDocument/2006/relationships/tags" Target="../tags/tag80.xml" /><Relationship Id="rId17" Type="http://schemas.openxmlformats.org/officeDocument/2006/relationships/tags" Target="../tags/tag81.xml" /><Relationship Id="rId18" Type="http://schemas.openxmlformats.org/officeDocument/2006/relationships/tags" Target="../tags/tag82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1.png" /><Relationship Id="rId21" Type="http://schemas.openxmlformats.org/officeDocument/2006/relationships/tags" Target="../tags/tag83.xml" /><Relationship Id="rId22" Type="http://schemas.openxmlformats.org/officeDocument/2006/relationships/tags" Target="../tags/tag84.xml" /><Relationship Id="rId2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slideLayout" Target="../slideLayouts/slideLayout22.xml" /><Relationship Id="rId11" Type="http://schemas.openxmlformats.org/officeDocument/2006/relationships/slideLayout" Target="../slideLayouts/slideLayout23.xml" /><Relationship Id="rId12" Type="http://schemas.openxmlformats.org/officeDocument/2006/relationships/tags" Target="../tags/tag154.xml" /><Relationship Id="rId13" Type="http://schemas.openxmlformats.org/officeDocument/2006/relationships/tags" Target="../tags/tag155.xml" /><Relationship Id="rId14" Type="http://schemas.openxmlformats.org/officeDocument/2006/relationships/tags" Target="../tags/tag156.xml" /><Relationship Id="rId15" Type="http://schemas.openxmlformats.org/officeDocument/2006/relationships/tags" Target="../tags/tag157.xml" /><Relationship Id="rId16" Type="http://schemas.openxmlformats.org/officeDocument/2006/relationships/tags" Target="../tags/tag158.xml" /><Relationship Id="rId17" Type="http://schemas.openxmlformats.org/officeDocument/2006/relationships/tags" Target="../tags/tag159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.png" /><Relationship Id="rId2" Type="http://schemas.openxmlformats.org/officeDocument/2006/relationships/slideLayout" Target="../slideLayouts/slideLayout14.xml" /><Relationship Id="rId20" Type="http://schemas.openxmlformats.org/officeDocument/2006/relationships/tags" Target="../tags/tag160.xml" /><Relationship Id="rId21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4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18.xml" /><Relationship Id="rId7" Type="http://schemas.openxmlformats.org/officeDocument/2006/relationships/slideLayout" Target="../slideLayouts/slideLayout19.xml" /><Relationship Id="rId8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/>
      <p:sp>
        <p:nvSpPr>
          <p:cNvPr id="6146" name="标题 1025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147" name="文本占位符 1026"/>
          <p:cNvSpPr>
            <a:spLocks noGrp="1"/>
          </p:cNvSpPr>
          <p:nvPr>
            <p:ph type="body" idx="5"/>
            <p:custDataLst>
              <p:tags r:id="rId14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6148" name="图片 1073743875" descr="学科网 zxxk.com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68.xml" /><Relationship Id="rId11" Type="http://schemas.openxmlformats.org/officeDocument/2006/relationships/tags" Target="../tags/tag169.xml" /><Relationship Id="rId12" Type="http://schemas.openxmlformats.org/officeDocument/2006/relationships/tags" Target="../tags/tag170.xml" /><Relationship Id="rId2" Type="http://schemas.openxmlformats.org/officeDocument/2006/relationships/tags" Target="../tags/tag161.xml" /><Relationship Id="rId3" Type="http://schemas.openxmlformats.org/officeDocument/2006/relationships/tags" Target="../tags/tag162.xml" /><Relationship Id="rId4" Type="http://schemas.openxmlformats.org/officeDocument/2006/relationships/tags" Target="../tags/tag163.xml" /><Relationship Id="rId5" Type="http://schemas.openxmlformats.org/officeDocument/2006/relationships/tags" Target="../tags/tag164.xml" /><Relationship Id="rId6" Type="http://schemas.openxmlformats.org/officeDocument/2006/relationships/tags" Target="../tags/tag165.xml" /><Relationship Id="rId7" Type="http://schemas.openxmlformats.org/officeDocument/2006/relationships/image" Target="../media/image2.png" /><Relationship Id="rId8" Type="http://schemas.openxmlformats.org/officeDocument/2006/relationships/tags" Target="../tags/tag166.xml" /><Relationship Id="rId9" Type="http://schemas.openxmlformats.org/officeDocument/2006/relationships/tags" Target="../tags/tag1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86.xml" /><Relationship Id="rId11" Type="http://schemas.openxmlformats.org/officeDocument/2006/relationships/tags" Target="../tags/tag287.xml" /><Relationship Id="rId2" Type="http://schemas.openxmlformats.org/officeDocument/2006/relationships/tags" Target="../tags/tag278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tags" Target="../tags/tag281.xml" /><Relationship Id="rId6" Type="http://schemas.openxmlformats.org/officeDocument/2006/relationships/tags" Target="../tags/tag282.xml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93.xml" /><Relationship Id="rId11" Type="http://schemas.openxmlformats.org/officeDocument/2006/relationships/tags" Target="../tags/tag294.xml" /><Relationship Id="rId12" Type="http://schemas.openxmlformats.org/officeDocument/2006/relationships/tags" Target="../tags/tag295.xml" /><Relationship Id="rId13" Type="http://schemas.openxmlformats.org/officeDocument/2006/relationships/tags" Target="../tags/tag296.xml" /><Relationship Id="rId14" Type="http://schemas.openxmlformats.org/officeDocument/2006/relationships/tags" Target="../tags/tag297.xml" /><Relationship Id="rId2" Type="http://schemas.openxmlformats.org/officeDocument/2006/relationships/tags" Target="../tags/tag288.xml" /><Relationship Id="rId3" Type="http://schemas.openxmlformats.org/officeDocument/2006/relationships/image" Target="../media/image11.png" /><Relationship Id="rId4" Type="http://schemas.openxmlformats.org/officeDocument/2006/relationships/tags" Target="../tags/tag289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tags" Target="../tags/tag290.xml" /><Relationship Id="rId8" Type="http://schemas.openxmlformats.org/officeDocument/2006/relationships/tags" Target="../tags/tag291.xml" /><Relationship Id="rId9" Type="http://schemas.openxmlformats.org/officeDocument/2006/relationships/tags" Target="../tags/tag29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06.xml" /><Relationship Id="rId11" Type="http://schemas.openxmlformats.org/officeDocument/2006/relationships/tags" Target="../tags/tag307.xml" /><Relationship Id="rId12" Type="http://schemas.openxmlformats.org/officeDocument/2006/relationships/image" Target="../media/image12.png" /><Relationship Id="rId13" Type="http://schemas.openxmlformats.org/officeDocument/2006/relationships/tags" Target="../tags/tag308.xml" /><Relationship Id="rId2" Type="http://schemas.openxmlformats.org/officeDocument/2006/relationships/tags" Target="../tags/tag298.xml" /><Relationship Id="rId3" Type="http://schemas.openxmlformats.org/officeDocument/2006/relationships/tags" Target="../tags/tag299.xml" /><Relationship Id="rId4" Type="http://schemas.openxmlformats.org/officeDocument/2006/relationships/tags" Target="../tags/tag300.xml" /><Relationship Id="rId5" Type="http://schemas.openxmlformats.org/officeDocument/2006/relationships/tags" Target="../tags/tag301.xml" /><Relationship Id="rId6" Type="http://schemas.openxmlformats.org/officeDocument/2006/relationships/tags" Target="../tags/tag302.xml" /><Relationship Id="rId7" Type="http://schemas.openxmlformats.org/officeDocument/2006/relationships/tags" Target="../tags/tag303.xml" /><Relationship Id="rId8" Type="http://schemas.openxmlformats.org/officeDocument/2006/relationships/tags" Target="../tags/tag304.xml" /><Relationship Id="rId9" Type="http://schemas.openxmlformats.org/officeDocument/2006/relationships/tags" Target="../tags/tag30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17.xml" /><Relationship Id="rId2" Type="http://schemas.openxmlformats.org/officeDocument/2006/relationships/tags" Target="../tags/tag309.xml" /><Relationship Id="rId3" Type="http://schemas.openxmlformats.org/officeDocument/2006/relationships/tags" Target="../tags/tag310.xml" /><Relationship Id="rId4" Type="http://schemas.openxmlformats.org/officeDocument/2006/relationships/tags" Target="../tags/tag311.xml" /><Relationship Id="rId5" Type="http://schemas.openxmlformats.org/officeDocument/2006/relationships/tags" Target="../tags/tag312.xml" /><Relationship Id="rId6" Type="http://schemas.openxmlformats.org/officeDocument/2006/relationships/tags" Target="../tags/tag313.xml" /><Relationship Id="rId7" Type="http://schemas.openxmlformats.org/officeDocument/2006/relationships/tags" Target="../tags/tag314.xml" /><Relationship Id="rId8" Type="http://schemas.openxmlformats.org/officeDocument/2006/relationships/tags" Target="../tags/tag315.xml" /><Relationship Id="rId9" Type="http://schemas.openxmlformats.org/officeDocument/2006/relationships/tags" Target="../tags/tag31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6.xml" /><Relationship Id="rId11" Type="http://schemas.openxmlformats.org/officeDocument/2006/relationships/tags" Target="../tags/tag327.xml" /><Relationship Id="rId12" Type="http://schemas.openxmlformats.org/officeDocument/2006/relationships/tags" Target="../tags/tag328.xml" /><Relationship Id="rId13" Type="http://schemas.openxmlformats.org/officeDocument/2006/relationships/tags" Target="../tags/tag329.xml" /><Relationship Id="rId14" Type="http://schemas.openxmlformats.org/officeDocument/2006/relationships/tags" Target="../tags/tag330.xml" /><Relationship Id="rId15" Type="http://schemas.openxmlformats.org/officeDocument/2006/relationships/tags" Target="../tags/tag331.xml" /><Relationship Id="rId16" Type="http://schemas.openxmlformats.org/officeDocument/2006/relationships/tags" Target="../tags/tag332.xml" /><Relationship Id="rId17" Type="http://schemas.openxmlformats.org/officeDocument/2006/relationships/tags" Target="../tags/tag333.xml" /><Relationship Id="rId18" Type="http://schemas.openxmlformats.org/officeDocument/2006/relationships/tags" Target="../tags/tag334.xml" /><Relationship Id="rId19" Type="http://schemas.openxmlformats.org/officeDocument/2006/relationships/tags" Target="../tags/tag335.xml" /><Relationship Id="rId2" Type="http://schemas.openxmlformats.org/officeDocument/2006/relationships/tags" Target="../tags/tag318.xml" /><Relationship Id="rId20" Type="http://schemas.openxmlformats.org/officeDocument/2006/relationships/tags" Target="../tags/tag336.xm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tags" Target="../tags/tag321.xml" /><Relationship Id="rId6" Type="http://schemas.openxmlformats.org/officeDocument/2006/relationships/tags" Target="../tags/tag322.xml" /><Relationship Id="rId7" Type="http://schemas.openxmlformats.org/officeDocument/2006/relationships/tags" Target="../tags/tag323.xml" /><Relationship Id="rId8" Type="http://schemas.openxmlformats.org/officeDocument/2006/relationships/tags" Target="../tags/tag324.xml" /><Relationship Id="rId9" Type="http://schemas.openxmlformats.org/officeDocument/2006/relationships/tags" Target="../tags/tag32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4.xml" /><Relationship Id="rId11" Type="http://schemas.openxmlformats.org/officeDocument/2006/relationships/tags" Target="../tags/tag345.xml" /><Relationship Id="rId12" Type="http://schemas.openxmlformats.org/officeDocument/2006/relationships/tags" Target="../tags/tag346.xml" /><Relationship Id="rId13" Type="http://schemas.openxmlformats.org/officeDocument/2006/relationships/tags" Target="../tags/tag347.xml" /><Relationship Id="rId14" Type="http://schemas.openxmlformats.org/officeDocument/2006/relationships/tags" Target="../tags/tag348.xml" /><Relationship Id="rId15" Type="http://schemas.openxmlformats.org/officeDocument/2006/relationships/tags" Target="../tags/tag349.xml" /><Relationship Id="rId16" Type="http://schemas.openxmlformats.org/officeDocument/2006/relationships/tags" Target="../tags/tag350.xml" /><Relationship Id="rId2" Type="http://schemas.openxmlformats.org/officeDocument/2006/relationships/tags" Target="../tags/tag337.xml" /><Relationship Id="rId3" Type="http://schemas.openxmlformats.org/officeDocument/2006/relationships/tags" Target="../tags/tag338.xml" /><Relationship Id="rId4" Type="http://schemas.openxmlformats.org/officeDocument/2006/relationships/image" Target="../media/image13.png" /><Relationship Id="rId5" Type="http://schemas.openxmlformats.org/officeDocument/2006/relationships/tags" Target="../tags/tag339.xml" /><Relationship Id="rId6" Type="http://schemas.openxmlformats.org/officeDocument/2006/relationships/tags" Target="../tags/tag340.xml" /><Relationship Id="rId7" Type="http://schemas.openxmlformats.org/officeDocument/2006/relationships/tags" Target="../tags/tag341.xml" /><Relationship Id="rId8" Type="http://schemas.openxmlformats.org/officeDocument/2006/relationships/tags" Target="../tags/tag342.xml" /><Relationship Id="rId9" Type="http://schemas.openxmlformats.org/officeDocument/2006/relationships/tags" Target="../tags/tag34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8.xml" /><Relationship Id="rId11" Type="http://schemas.openxmlformats.org/officeDocument/2006/relationships/tags" Target="../tags/tag359.xml" /><Relationship Id="rId12" Type="http://schemas.openxmlformats.org/officeDocument/2006/relationships/tags" Target="../tags/tag360.xml" /><Relationship Id="rId13" Type="http://schemas.openxmlformats.org/officeDocument/2006/relationships/tags" Target="../tags/tag361.xml" /><Relationship Id="rId14" Type="http://schemas.openxmlformats.org/officeDocument/2006/relationships/tags" Target="../tags/tag362.xml" /><Relationship Id="rId15" Type="http://schemas.openxmlformats.org/officeDocument/2006/relationships/tags" Target="../tags/tag363.xml" /><Relationship Id="rId16" Type="http://schemas.openxmlformats.org/officeDocument/2006/relationships/tags" Target="../tags/tag364.xml" /><Relationship Id="rId17" Type="http://schemas.openxmlformats.org/officeDocument/2006/relationships/tags" Target="../tags/tag365.xml" /><Relationship Id="rId2" Type="http://schemas.openxmlformats.org/officeDocument/2006/relationships/tags" Target="../tags/tag351.xml" /><Relationship Id="rId3" Type="http://schemas.openxmlformats.org/officeDocument/2006/relationships/tags" Target="../tags/tag352.xml" /><Relationship Id="rId4" Type="http://schemas.openxmlformats.org/officeDocument/2006/relationships/tags" Target="../tags/tag353.xml" /><Relationship Id="rId5" Type="http://schemas.openxmlformats.org/officeDocument/2006/relationships/tags" Target="../tags/tag354.xml" /><Relationship Id="rId6" Type="http://schemas.openxmlformats.org/officeDocument/2006/relationships/image" Target="../media/image14.png" /><Relationship Id="rId7" Type="http://schemas.openxmlformats.org/officeDocument/2006/relationships/tags" Target="../tags/tag355.xml" /><Relationship Id="rId8" Type="http://schemas.openxmlformats.org/officeDocument/2006/relationships/tags" Target="../tags/tag356.xml" /><Relationship Id="rId9" Type="http://schemas.openxmlformats.org/officeDocument/2006/relationships/tags" Target="../tags/tag357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1.xml" /><Relationship Id="rId11" Type="http://schemas.openxmlformats.org/officeDocument/2006/relationships/tags" Target="../tags/tag372.xml" /><Relationship Id="rId12" Type="http://schemas.openxmlformats.org/officeDocument/2006/relationships/tags" Target="../tags/tag373.xml" /><Relationship Id="rId13" Type="http://schemas.openxmlformats.org/officeDocument/2006/relationships/tags" Target="../tags/tag374.xml" /><Relationship Id="rId14" Type="http://schemas.openxmlformats.org/officeDocument/2006/relationships/tags" Target="../tags/tag375.xml" /><Relationship Id="rId15" Type="http://schemas.openxmlformats.org/officeDocument/2006/relationships/tags" Target="../tags/tag376.xml" /><Relationship Id="rId2" Type="http://schemas.openxmlformats.org/officeDocument/2006/relationships/tags" Target="../tags/tag366.xml" /><Relationship Id="rId3" Type="http://schemas.openxmlformats.org/officeDocument/2006/relationships/tags" Target="../tags/tag367.xml" /><Relationship Id="rId4" Type="http://schemas.openxmlformats.org/officeDocument/2006/relationships/tags" Target="../tags/tag368.xml" /><Relationship Id="rId5" Type="http://schemas.openxmlformats.org/officeDocument/2006/relationships/image" Target="../media/image15.png" /><Relationship Id="rId6" Type="http://schemas.openxmlformats.org/officeDocument/2006/relationships/tags" Target="../tags/tag369.xml" /><Relationship Id="rId7" Type="http://schemas.openxmlformats.org/officeDocument/2006/relationships/video" Target="../media/media2.mp4" /><Relationship Id="rId8" Type="http://schemas.microsoft.com/office/2007/relationships/media" Target="../media/media2.mp4" /><Relationship Id="rId9" Type="http://schemas.openxmlformats.org/officeDocument/2006/relationships/tags" Target="../tags/tag37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6.png" /><Relationship Id="rId11" Type="http://schemas.openxmlformats.org/officeDocument/2006/relationships/tags" Target="../tags/tag385.xml" /><Relationship Id="rId12" Type="http://schemas.openxmlformats.org/officeDocument/2006/relationships/tags" Target="../tags/tag386.xml" /><Relationship Id="rId13" Type="http://schemas.openxmlformats.org/officeDocument/2006/relationships/tags" Target="../tags/tag387.xml" /><Relationship Id="rId14" Type="http://schemas.openxmlformats.org/officeDocument/2006/relationships/tags" Target="../tags/tag388.xml" /><Relationship Id="rId15" Type="http://schemas.openxmlformats.org/officeDocument/2006/relationships/tags" Target="../tags/tag389.xml" /><Relationship Id="rId16" Type="http://schemas.openxmlformats.org/officeDocument/2006/relationships/tags" Target="../tags/tag390.xml" /><Relationship Id="rId17" Type="http://schemas.openxmlformats.org/officeDocument/2006/relationships/tags" Target="../tags/tag391.xml" /><Relationship Id="rId18" Type="http://schemas.openxmlformats.org/officeDocument/2006/relationships/tags" Target="../tags/tag392.xml" /><Relationship Id="rId19" Type="http://schemas.openxmlformats.org/officeDocument/2006/relationships/tags" Target="../tags/tag393.xml" /><Relationship Id="rId2" Type="http://schemas.openxmlformats.org/officeDocument/2006/relationships/tags" Target="../tags/tag377.xml" /><Relationship Id="rId20" Type="http://schemas.openxmlformats.org/officeDocument/2006/relationships/tags" Target="../tags/tag394.xml" /><Relationship Id="rId21" Type="http://schemas.openxmlformats.org/officeDocument/2006/relationships/tags" Target="../tags/tag395.xml" /><Relationship Id="rId22" Type="http://schemas.openxmlformats.org/officeDocument/2006/relationships/tags" Target="../tags/tag396.xml" /><Relationship Id="rId23" Type="http://schemas.openxmlformats.org/officeDocument/2006/relationships/tags" Target="../tags/tag397.xml" /><Relationship Id="rId24" Type="http://schemas.openxmlformats.org/officeDocument/2006/relationships/tags" Target="../tags/tag398.xml" /><Relationship Id="rId3" Type="http://schemas.openxmlformats.org/officeDocument/2006/relationships/tags" Target="../tags/tag378.xml" /><Relationship Id="rId4" Type="http://schemas.openxmlformats.org/officeDocument/2006/relationships/tags" Target="../tags/tag379.xml" /><Relationship Id="rId5" Type="http://schemas.openxmlformats.org/officeDocument/2006/relationships/tags" Target="../tags/tag380.xml" /><Relationship Id="rId6" Type="http://schemas.openxmlformats.org/officeDocument/2006/relationships/tags" Target="../tags/tag381.xml" /><Relationship Id="rId7" Type="http://schemas.openxmlformats.org/officeDocument/2006/relationships/tags" Target="../tags/tag382.xml" /><Relationship Id="rId8" Type="http://schemas.openxmlformats.org/officeDocument/2006/relationships/tags" Target="../tags/tag383.xml" /><Relationship Id="rId9" Type="http://schemas.openxmlformats.org/officeDocument/2006/relationships/tags" Target="../tags/tag38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4.xml" /><Relationship Id="rId11" Type="http://schemas.openxmlformats.org/officeDocument/2006/relationships/tags" Target="../tags/tag405.xml" /><Relationship Id="rId12" Type="http://schemas.openxmlformats.org/officeDocument/2006/relationships/tags" Target="../tags/tag406.xml" /><Relationship Id="rId13" Type="http://schemas.openxmlformats.org/officeDocument/2006/relationships/tags" Target="../tags/tag407.xml" /><Relationship Id="rId14" Type="http://schemas.openxmlformats.org/officeDocument/2006/relationships/tags" Target="../tags/tag408.xml" /><Relationship Id="rId15" Type="http://schemas.openxmlformats.org/officeDocument/2006/relationships/tags" Target="../tags/tag409.xml" /><Relationship Id="rId16" Type="http://schemas.openxmlformats.org/officeDocument/2006/relationships/tags" Target="../tags/tag410.xml" /><Relationship Id="rId2" Type="http://schemas.openxmlformats.org/officeDocument/2006/relationships/tags" Target="../tags/tag399.xml" /><Relationship Id="rId3" Type="http://schemas.openxmlformats.org/officeDocument/2006/relationships/tags" Target="../tags/tag400.xml" /><Relationship Id="rId4" Type="http://schemas.openxmlformats.org/officeDocument/2006/relationships/tags" Target="../tags/tag401.xml" /><Relationship Id="rId5" Type="http://schemas.openxmlformats.org/officeDocument/2006/relationships/image" Target="../media/image17.png" /><Relationship Id="rId6" Type="http://schemas.openxmlformats.org/officeDocument/2006/relationships/tags" Target="../tags/tag402.xml" /><Relationship Id="rId7" Type="http://schemas.openxmlformats.org/officeDocument/2006/relationships/video" Target="../media/media3.mp4" /><Relationship Id="rId8" Type="http://schemas.microsoft.com/office/2007/relationships/media" Target="../media/media3.mp4" /><Relationship Id="rId9" Type="http://schemas.openxmlformats.org/officeDocument/2006/relationships/tags" Target="../tags/tag40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9.xml" /><Relationship Id="rId11" Type="http://schemas.openxmlformats.org/officeDocument/2006/relationships/image" Target="../media/image3.gif" /><Relationship Id="rId12" Type="http://schemas.openxmlformats.org/officeDocument/2006/relationships/tags" Target="../tags/tag180.xml" /><Relationship Id="rId13" Type="http://schemas.openxmlformats.org/officeDocument/2006/relationships/image" Target="../media/image4.gif" /><Relationship Id="rId14" Type="http://schemas.openxmlformats.org/officeDocument/2006/relationships/tags" Target="../tags/tag181.xml" /><Relationship Id="rId15" Type="http://schemas.openxmlformats.org/officeDocument/2006/relationships/tags" Target="../tags/tag182.xml" /><Relationship Id="rId16" Type="http://schemas.openxmlformats.org/officeDocument/2006/relationships/tags" Target="../tags/tag183.xml" /><Relationship Id="rId17" Type="http://schemas.openxmlformats.org/officeDocument/2006/relationships/tags" Target="../tags/tag184.xml" /><Relationship Id="rId18" Type="http://schemas.openxmlformats.org/officeDocument/2006/relationships/tags" Target="../tags/tag185.xml" /><Relationship Id="rId2" Type="http://schemas.openxmlformats.org/officeDocument/2006/relationships/tags" Target="../tags/tag171.xml" /><Relationship Id="rId3" Type="http://schemas.openxmlformats.org/officeDocument/2006/relationships/tags" Target="../tags/tag172.xml" /><Relationship Id="rId4" Type="http://schemas.openxmlformats.org/officeDocument/2006/relationships/tags" Target="../tags/tag173.xml" /><Relationship Id="rId5" Type="http://schemas.openxmlformats.org/officeDocument/2006/relationships/tags" Target="../tags/tag174.xml" /><Relationship Id="rId6" Type="http://schemas.openxmlformats.org/officeDocument/2006/relationships/tags" Target="../tags/tag175.xml" /><Relationship Id="rId7" Type="http://schemas.openxmlformats.org/officeDocument/2006/relationships/tags" Target="../tags/tag176.xml" /><Relationship Id="rId8" Type="http://schemas.openxmlformats.org/officeDocument/2006/relationships/tags" Target="../tags/tag177.xml" /><Relationship Id="rId9" Type="http://schemas.openxmlformats.org/officeDocument/2006/relationships/tags" Target="../tags/tag17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17.xml" /><Relationship Id="rId11" Type="http://schemas.openxmlformats.org/officeDocument/2006/relationships/tags" Target="../tags/tag418.xml" /><Relationship Id="rId12" Type="http://schemas.openxmlformats.org/officeDocument/2006/relationships/tags" Target="../tags/tag419.xml" /><Relationship Id="rId13" Type="http://schemas.openxmlformats.org/officeDocument/2006/relationships/tags" Target="../tags/tag420.xml" /><Relationship Id="rId14" Type="http://schemas.openxmlformats.org/officeDocument/2006/relationships/tags" Target="../tags/tag421.xml" /><Relationship Id="rId15" Type="http://schemas.openxmlformats.org/officeDocument/2006/relationships/tags" Target="../tags/tag422.xml" /><Relationship Id="rId2" Type="http://schemas.openxmlformats.org/officeDocument/2006/relationships/tags" Target="../tags/tag411.xml" /><Relationship Id="rId3" Type="http://schemas.openxmlformats.org/officeDocument/2006/relationships/image" Target="../media/image18.jpeg" /><Relationship Id="rId4" Type="http://schemas.openxmlformats.org/officeDocument/2006/relationships/tags" Target="../tags/tag412.xml" /><Relationship Id="rId5" Type="http://schemas.openxmlformats.org/officeDocument/2006/relationships/tags" Target="../tags/tag413.xml" /><Relationship Id="rId6" Type="http://schemas.openxmlformats.org/officeDocument/2006/relationships/image" Target="../media/image19.jpeg" /><Relationship Id="rId7" Type="http://schemas.openxmlformats.org/officeDocument/2006/relationships/tags" Target="../tags/tag414.xml" /><Relationship Id="rId8" Type="http://schemas.openxmlformats.org/officeDocument/2006/relationships/tags" Target="../tags/tag415.xml" /><Relationship Id="rId9" Type="http://schemas.openxmlformats.org/officeDocument/2006/relationships/tags" Target="../tags/tag41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1.xml" /><Relationship Id="rId11" Type="http://schemas.openxmlformats.org/officeDocument/2006/relationships/tags" Target="../tags/tag432.xml" /><Relationship Id="rId12" Type="http://schemas.openxmlformats.org/officeDocument/2006/relationships/oleObject" Target="../embeddings/oleObject3.bin" TargetMode="Internal" /><Relationship Id="rId13" Type="http://schemas.openxmlformats.org/officeDocument/2006/relationships/image" Target="../media/image20.wmf" /><Relationship Id="rId14" Type="http://schemas.openxmlformats.org/officeDocument/2006/relationships/tags" Target="../tags/tag433.xml" /><Relationship Id="rId15" Type="http://schemas.openxmlformats.org/officeDocument/2006/relationships/tags" Target="../tags/tag434.xml" /><Relationship Id="rId16" Type="http://schemas.openxmlformats.org/officeDocument/2006/relationships/tags" Target="../tags/tag435.xml" /><Relationship Id="rId17" Type="http://schemas.openxmlformats.org/officeDocument/2006/relationships/tags" Target="../tags/tag436.xml" /><Relationship Id="rId18" Type="http://schemas.openxmlformats.org/officeDocument/2006/relationships/tags" Target="../tags/tag437.xml" /><Relationship Id="rId19" Type="http://schemas.openxmlformats.org/officeDocument/2006/relationships/tags" Target="../tags/tag438.xml" /><Relationship Id="rId2" Type="http://schemas.openxmlformats.org/officeDocument/2006/relationships/tags" Target="../tags/tag423.xml" /><Relationship Id="rId20" Type="http://schemas.openxmlformats.org/officeDocument/2006/relationships/tags" Target="../tags/tag439.xml" /><Relationship Id="rId21" Type="http://schemas.openxmlformats.org/officeDocument/2006/relationships/tags" Target="../tags/tag440.xml" /><Relationship Id="rId22" Type="http://schemas.openxmlformats.org/officeDocument/2006/relationships/tags" Target="../tags/tag441.xml" /><Relationship Id="rId23" Type="http://schemas.openxmlformats.org/officeDocument/2006/relationships/tags" Target="../tags/tag442.xml" /><Relationship Id="rId24" Type="http://schemas.openxmlformats.org/officeDocument/2006/relationships/tags" Target="../tags/tag443.xml" /><Relationship Id="rId25" Type="http://schemas.openxmlformats.org/officeDocument/2006/relationships/tags" Target="../tags/tag444.xml" /><Relationship Id="rId26" Type="http://schemas.openxmlformats.org/officeDocument/2006/relationships/tags" Target="../tags/tag445.xml" /><Relationship Id="rId27" Type="http://schemas.openxmlformats.org/officeDocument/2006/relationships/tags" Target="../tags/tag446.xml" /><Relationship Id="rId28" Type="http://schemas.openxmlformats.org/officeDocument/2006/relationships/vmlDrawing" Target="../drawings/vmlDrawing3.vml" /><Relationship Id="rId3" Type="http://schemas.openxmlformats.org/officeDocument/2006/relationships/tags" Target="../tags/tag424.xml" /><Relationship Id="rId4" Type="http://schemas.openxmlformats.org/officeDocument/2006/relationships/tags" Target="../tags/tag425.xml" /><Relationship Id="rId5" Type="http://schemas.openxmlformats.org/officeDocument/2006/relationships/tags" Target="../tags/tag426.xml" /><Relationship Id="rId6" Type="http://schemas.openxmlformats.org/officeDocument/2006/relationships/tags" Target="../tags/tag427.xml" /><Relationship Id="rId7" Type="http://schemas.openxmlformats.org/officeDocument/2006/relationships/tags" Target="../tags/tag428.xml" /><Relationship Id="rId8" Type="http://schemas.openxmlformats.org/officeDocument/2006/relationships/tags" Target="../tags/tag429.xml" /><Relationship Id="rId9" Type="http://schemas.openxmlformats.org/officeDocument/2006/relationships/tags" Target="../tags/tag43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55.xml" /><Relationship Id="rId11" Type="http://schemas.openxmlformats.org/officeDocument/2006/relationships/tags" Target="../tags/tag456.xml" /><Relationship Id="rId12" Type="http://schemas.openxmlformats.org/officeDocument/2006/relationships/tags" Target="../tags/tag457.xml" /><Relationship Id="rId13" Type="http://schemas.openxmlformats.org/officeDocument/2006/relationships/tags" Target="../tags/tag458.xml" /><Relationship Id="rId14" Type="http://schemas.openxmlformats.org/officeDocument/2006/relationships/tags" Target="../tags/tag459.xml" /><Relationship Id="rId15" Type="http://schemas.openxmlformats.org/officeDocument/2006/relationships/oleObject" Target="../embeddings/oleObject4.bin" TargetMode="Internal" /><Relationship Id="rId16" Type="http://schemas.openxmlformats.org/officeDocument/2006/relationships/image" Target="../media/image21.wmf" /><Relationship Id="rId17" Type="http://schemas.openxmlformats.org/officeDocument/2006/relationships/tags" Target="../tags/tag460.xml" /><Relationship Id="rId18" Type="http://schemas.openxmlformats.org/officeDocument/2006/relationships/tags" Target="../tags/tag461.xml" /><Relationship Id="rId19" Type="http://schemas.openxmlformats.org/officeDocument/2006/relationships/tags" Target="../tags/tag462.xml" /><Relationship Id="rId2" Type="http://schemas.openxmlformats.org/officeDocument/2006/relationships/tags" Target="../tags/tag447.xml" /><Relationship Id="rId20" Type="http://schemas.openxmlformats.org/officeDocument/2006/relationships/tags" Target="../tags/tag463.xml" /><Relationship Id="rId21" Type="http://schemas.openxmlformats.org/officeDocument/2006/relationships/tags" Target="../tags/tag464.xml" /><Relationship Id="rId22" Type="http://schemas.openxmlformats.org/officeDocument/2006/relationships/tags" Target="../tags/tag465.xml" /><Relationship Id="rId23" Type="http://schemas.openxmlformats.org/officeDocument/2006/relationships/tags" Target="../tags/tag466.xml" /><Relationship Id="rId24" Type="http://schemas.openxmlformats.org/officeDocument/2006/relationships/tags" Target="../tags/tag467.xml" /><Relationship Id="rId25" Type="http://schemas.openxmlformats.org/officeDocument/2006/relationships/tags" Target="../tags/tag468.xml" /><Relationship Id="rId26" Type="http://schemas.openxmlformats.org/officeDocument/2006/relationships/oleObject" Target="../embeddings/oleObject5.bin" TargetMode="Internal" /><Relationship Id="rId27" Type="http://schemas.openxmlformats.org/officeDocument/2006/relationships/image" Target="../media/image22.wmf" /><Relationship Id="rId28" Type="http://schemas.openxmlformats.org/officeDocument/2006/relationships/tags" Target="../tags/tag469.xml" /><Relationship Id="rId29" Type="http://schemas.openxmlformats.org/officeDocument/2006/relationships/vmlDrawing" Target="../drawings/vmlDrawing4.vml" /><Relationship Id="rId3" Type="http://schemas.openxmlformats.org/officeDocument/2006/relationships/tags" Target="../tags/tag448.xml" /><Relationship Id="rId4" Type="http://schemas.openxmlformats.org/officeDocument/2006/relationships/tags" Target="../tags/tag449.xml" /><Relationship Id="rId5" Type="http://schemas.openxmlformats.org/officeDocument/2006/relationships/tags" Target="../tags/tag450.xml" /><Relationship Id="rId6" Type="http://schemas.openxmlformats.org/officeDocument/2006/relationships/tags" Target="../tags/tag451.xml" /><Relationship Id="rId7" Type="http://schemas.openxmlformats.org/officeDocument/2006/relationships/tags" Target="../tags/tag452.xml" /><Relationship Id="rId8" Type="http://schemas.openxmlformats.org/officeDocument/2006/relationships/tags" Target="../tags/tag453.xml" /><Relationship Id="rId9" Type="http://schemas.openxmlformats.org/officeDocument/2006/relationships/tags" Target="../tags/tag45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75.xml" /><Relationship Id="rId11" Type="http://schemas.openxmlformats.org/officeDocument/2006/relationships/tags" Target="../tags/tag476.xml" /><Relationship Id="rId12" Type="http://schemas.openxmlformats.org/officeDocument/2006/relationships/tags" Target="../tags/tag477.xml" /><Relationship Id="rId13" Type="http://schemas.openxmlformats.org/officeDocument/2006/relationships/tags" Target="../tags/tag478.xml" /><Relationship Id="rId14" Type="http://schemas.openxmlformats.org/officeDocument/2006/relationships/tags" Target="../tags/tag479.xml" /><Relationship Id="rId15" Type="http://schemas.openxmlformats.org/officeDocument/2006/relationships/tags" Target="../tags/tag480.xml" /><Relationship Id="rId2" Type="http://schemas.openxmlformats.org/officeDocument/2006/relationships/tags" Target="../tags/tag470.xml" /><Relationship Id="rId3" Type="http://schemas.openxmlformats.org/officeDocument/2006/relationships/tags" Target="../tags/tag471.xml" /><Relationship Id="rId4" Type="http://schemas.openxmlformats.org/officeDocument/2006/relationships/image" Target="../media/image23.png" /><Relationship Id="rId5" Type="http://schemas.openxmlformats.org/officeDocument/2006/relationships/tags" Target="../tags/tag472.xml" /><Relationship Id="rId6" Type="http://schemas.openxmlformats.org/officeDocument/2006/relationships/video" Target="../media/media4.mp4" /><Relationship Id="rId7" Type="http://schemas.microsoft.com/office/2007/relationships/media" Target="../media/media4.mp4" /><Relationship Id="rId8" Type="http://schemas.openxmlformats.org/officeDocument/2006/relationships/tags" Target="../tags/tag473.xml" /><Relationship Id="rId9" Type="http://schemas.openxmlformats.org/officeDocument/2006/relationships/tags" Target="../tags/tag474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487.xml" /><Relationship Id="rId11" Type="http://schemas.openxmlformats.org/officeDocument/2006/relationships/oleObject" Target="../embeddings/oleObject7.bin" TargetMode="Internal" /><Relationship Id="rId12" Type="http://schemas.openxmlformats.org/officeDocument/2006/relationships/image" Target="../media/image25.wmf" /><Relationship Id="rId13" Type="http://schemas.openxmlformats.org/officeDocument/2006/relationships/tags" Target="../tags/tag488.xml" /><Relationship Id="rId14" Type="http://schemas.openxmlformats.org/officeDocument/2006/relationships/tags" Target="../tags/tag489.xml" /><Relationship Id="rId15" Type="http://schemas.openxmlformats.org/officeDocument/2006/relationships/tags" Target="../tags/tag490.xml" /><Relationship Id="rId16" Type="http://schemas.openxmlformats.org/officeDocument/2006/relationships/oleObject" Target="../embeddings/oleObject8.bin" TargetMode="Internal" /><Relationship Id="rId17" Type="http://schemas.openxmlformats.org/officeDocument/2006/relationships/image" Target="../media/image26.wmf" /><Relationship Id="rId18" Type="http://schemas.openxmlformats.org/officeDocument/2006/relationships/tags" Target="../tags/tag491.xml" /><Relationship Id="rId19" Type="http://schemas.openxmlformats.org/officeDocument/2006/relationships/tags" Target="../tags/tag492.xml" /><Relationship Id="rId2" Type="http://schemas.openxmlformats.org/officeDocument/2006/relationships/tags" Target="../tags/tag481.xml" /><Relationship Id="rId20" Type="http://schemas.openxmlformats.org/officeDocument/2006/relationships/tags" Target="../tags/tag493.xml" /><Relationship Id="rId21" Type="http://schemas.openxmlformats.org/officeDocument/2006/relationships/tags" Target="../tags/tag494.xml" /><Relationship Id="rId22" Type="http://schemas.openxmlformats.org/officeDocument/2006/relationships/tags" Target="../tags/tag495.xml" /><Relationship Id="rId23" Type="http://schemas.openxmlformats.org/officeDocument/2006/relationships/tags" Target="../tags/tag496.xml" /><Relationship Id="rId24" Type="http://schemas.openxmlformats.org/officeDocument/2006/relationships/tags" Target="../tags/tag497.xml" /><Relationship Id="rId25" Type="http://schemas.openxmlformats.org/officeDocument/2006/relationships/vmlDrawing" Target="../drawings/vmlDrawing5.vml" /><Relationship Id="rId3" Type="http://schemas.openxmlformats.org/officeDocument/2006/relationships/tags" Target="../tags/tag482.xml" /><Relationship Id="rId4" Type="http://schemas.openxmlformats.org/officeDocument/2006/relationships/tags" Target="../tags/tag483.xml" /><Relationship Id="rId5" Type="http://schemas.openxmlformats.org/officeDocument/2006/relationships/tags" Target="../tags/tag484.xml" /><Relationship Id="rId6" Type="http://schemas.openxmlformats.org/officeDocument/2006/relationships/oleObject" Target="../embeddings/oleObject6.bin" TargetMode="Internal" /><Relationship Id="rId7" Type="http://schemas.openxmlformats.org/officeDocument/2006/relationships/image" Target="../media/image24.wmf" /><Relationship Id="rId8" Type="http://schemas.openxmlformats.org/officeDocument/2006/relationships/tags" Target="../tags/tag485.xml" /><Relationship Id="rId9" Type="http://schemas.openxmlformats.org/officeDocument/2006/relationships/tags" Target="../tags/tag48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06.xml" /><Relationship Id="rId11" Type="http://schemas.openxmlformats.org/officeDocument/2006/relationships/tags" Target="../tags/tag507.xml" /><Relationship Id="rId12" Type="http://schemas.openxmlformats.org/officeDocument/2006/relationships/tags" Target="../tags/tag508.xml" /><Relationship Id="rId2" Type="http://schemas.openxmlformats.org/officeDocument/2006/relationships/tags" Target="../tags/tag498.xml" /><Relationship Id="rId3" Type="http://schemas.openxmlformats.org/officeDocument/2006/relationships/tags" Target="../tags/tag499.xml" /><Relationship Id="rId4" Type="http://schemas.openxmlformats.org/officeDocument/2006/relationships/tags" Target="../tags/tag500.xml" /><Relationship Id="rId5" Type="http://schemas.openxmlformats.org/officeDocument/2006/relationships/tags" Target="../tags/tag501.xml" /><Relationship Id="rId6" Type="http://schemas.openxmlformats.org/officeDocument/2006/relationships/tags" Target="../tags/tag502.xml" /><Relationship Id="rId7" Type="http://schemas.openxmlformats.org/officeDocument/2006/relationships/tags" Target="../tags/tag503.xml" /><Relationship Id="rId8" Type="http://schemas.openxmlformats.org/officeDocument/2006/relationships/tags" Target="../tags/tag504.xml" /><Relationship Id="rId9" Type="http://schemas.openxmlformats.org/officeDocument/2006/relationships/tags" Target="../tags/tag50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5.wmf" /><Relationship Id="rId11" Type="http://schemas.openxmlformats.org/officeDocument/2006/relationships/tags" Target="../tags/tag514.xml" /><Relationship Id="rId12" Type="http://schemas.openxmlformats.org/officeDocument/2006/relationships/oleObject" Target="../embeddings/oleObject11.bin" TargetMode="Internal" /><Relationship Id="rId13" Type="http://schemas.openxmlformats.org/officeDocument/2006/relationships/image" Target="../media/image27.wmf" /><Relationship Id="rId14" Type="http://schemas.openxmlformats.org/officeDocument/2006/relationships/tags" Target="../tags/tag515.xml" /><Relationship Id="rId15" Type="http://schemas.openxmlformats.org/officeDocument/2006/relationships/tags" Target="../tags/tag516.xml" /><Relationship Id="rId16" Type="http://schemas.openxmlformats.org/officeDocument/2006/relationships/tags" Target="../tags/tag517.xml" /><Relationship Id="rId17" Type="http://schemas.openxmlformats.org/officeDocument/2006/relationships/tags" Target="../tags/tag518.xml" /><Relationship Id="rId18" Type="http://schemas.openxmlformats.org/officeDocument/2006/relationships/tags" Target="../tags/tag519.xml" /><Relationship Id="rId19" Type="http://schemas.openxmlformats.org/officeDocument/2006/relationships/tags" Target="../tags/tag520.xml" /><Relationship Id="rId2" Type="http://schemas.openxmlformats.org/officeDocument/2006/relationships/tags" Target="../tags/tag509.xml" /><Relationship Id="rId20" Type="http://schemas.openxmlformats.org/officeDocument/2006/relationships/tags" Target="../tags/tag521.xml" /><Relationship Id="rId21" Type="http://schemas.openxmlformats.org/officeDocument/2006/relationships/tags" Target="../tags/tag522.xml" /><Relationship Id="rId22" Type="http://schemas.openxmlformats.org/officeDocument/2006/relationships/vmlDrawing" Target="../drawings/vmlDrawing6.vml" /><Relationship Id="rId3" Type="http://schemas.openxmlformats.org/officeDocument/2006/relationships/tags" Target="../tags/tag510.xml" /><Relationship Id="rId4" Type="http://schemas.openxmlformats.org/officeDocument/2006/relationships/tags" Target="../tags/tag511.xml" /><Relationship Id="rId5" Type="http://schemas.openxmlformats.org/officeDocument/2006/relationships/oleObject" Target="../embeddings/oleObject9.bin" TargetMode="Internal" /><Relationship Id="rId6" Type="http://schemas.openxmlformats.org/officeDocument/2006/relationships/image" Target="../media/image26.wmf" /><Relationship Id="rId7" Type="http://schemas.openxmlformats.org/officeDocument/2006/relationships/tags" Target="../tags/tag512.xml" /><Relationship Id="rId8" Type="http://schemas.openxmlformats.org/officeDocument/2006/relationships/tags" Target="../tags/tag513.xml" /><Relationship Id="rId9" Type="http://schemas.openxmlformats.org/officeDocument/2006/relationships/oleObject" Target="../embeddings/oleObject10.bin" TargetMode="In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31.xml" /><Relationship Id="rId11" Type="http://schemas.openxmlformats.org/officeDocument/2006/relationships/tags" Target="../tags/tag532.xml" /><Relationship Id="rId12" Type="http://schemas.openxmlformats.org/officeDocument/2006/relationships/tags" Target="../tags/tag533.xml" /><Relationship Id="rId13" Type="http://schemas.openxmlformats.org/officeDocument/2006/relationships/tags" Target="../tags/tag534.xml" /><Relationship Id="rId14" Type="http://schemas.openxmlformats.org/officeDocument/2006/relationships/tags" Target="../tags/tag535.xml" /><Relationship Id="rId15" Type="http://schemas.openxmlformats.org/officeDocument/2006/relationships/tags" Target="../tags/tag536.xml" /><Relationship Id="rId16" Type="http://schemas.openxmlformats.org/officeDocument/2006/relationships/tags" Target="../tags/tag537.xml" /><Relationship Id="rId17" Type="http://schemas.openxmlformats.org/officeDocument/2006/relationships/tags" Target="../tags/tag538.xml" /><Relationship Id="rId18" Type="http://schemas.openxmlformats.org/officeDocument/2006/relationships/tags" Target="../tags/tag539.xml" /><Relationship Id="rId19" Type="http://schemas.openxmlformats.org/officeDocument/2006/relationships/tags" Target="../tags/tag540.xml" /><Relationship Id="rId2" Type="http://schemas.openxmlformats.org/officeDocument/2006/relationships/tags" Target="../tags/tag523.xml" /><Relationship Id="rId20" Type="http://schemas.openxmlformats.org/officeDocument/2006/relationships/tags" Target="../tags/tag541.xml" /><Relationship Id="rId21" Type="http://schemas.openxmlformats.org/officeDocument/2006/relationships/tags" Target="../tags/tag542.xml" /><Relationship Id="rId22" Type="http://schemas.openxmlformats.org/officeDocument/2006/relationships/tags" Target="../tags/tag543.xml" /><Relationship Id="rId23" Type="http://schemas.openxmlformats.org/officeDocument/2006/relationships/tags" Target="../tags/tag544.xml" /><Relationship Id="rId3" Type="http://schemas.openxmlformats.org/officeDocument/2006/relationships/tags" Target="../tags/tag524.xml" /><Relationship Id="rId4" Type="http://schemas.openxmlformats.org/officeDocument/2006/relationships/tags" Target="../tags/tag525.xml" /><Relationship Id="rId5" Type="http://schemas.openxmlformats.org/officeDocument/2006/relationships/tags" Target="../tags/tag526.xml" /><Relationship Id="rId6" Type="http://schemas.openxmlformats.org/officeDocument/2006/relationships/tags" Target="../tags/tag527.xml" /><Relationship Id="rId7" Type="http://schemas.openxmlformats.org/officeDocument/2006/relationships/tags" Target="../tags/tag528.xml" /><Relationship Id="rId8" Type="http://schemas.openxmlformats.org/officeDocument/2006/relationships/tags" Target="../tags/tag529.xml" /><Relationship Id="rId9" Type="http://schemas.openxmlformats.org/officeDocument/2006/relationships/tags" Target="../tags/tag530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53.xml" /><Relationship Id="rId11" Type="http://schemas.openxmlformats.org/officeDocument/2006/relationships/tags" Target="../tags/tag554.xml" /><Relationship Id="rId12" Type="http://schemas.openxmlformats.org/officeDocument/2006/relationships/image" Target="../media/image28.png" /><Relationship Id="rId13" Type="http://schemas.openxmlformats.org/officeDocument/2006/relationships/tags" Target="../tags/tag555.xml" /><Relationship Id="rId14" Type="http://schemas.openxmlformats.org/officeDocument/2006/relationships/oleObject" Target="../embeddings/oleObject12.bin" TargetMode="Internal" /><Relationship Id="rId15" Type="http://schemas.openxmlformats.org/officeDocument/2006/relationships/image" Target="../media/image29.wmf" /><Relationship Id="rId16" Type="http://schemas.openxmlformats.org/officeDocument/2006/relationships/tags" Target="../tags/tag556.xml" /><Relationship Id="rId17" Type="http://schemas.openxmlformats.org/officeDocument/2006/relationships/oleObject" Target="../embeddings/oleObject13.bin" TargetMode="Internal" /><Relationship Id="rId18" Type="http://schemas.openxmlformats.org/officeDocument/2006/relationships/image" Target="../media/image30.wmf" /><Relationship Id="rId19" Type="http://schemas.openxmlformats.org/officeDocument/2006/relationships/vmlDrawing" Target="../drawings/vmlDrawing7.vml" /><Relationship Id="rId2" Type="http://schemas.openxmlformats.org/officeDocument/2006/relationships/tags" Target="../tags/tag545.xml" /><Relationship Id="rId20" Type="http://schemas.openxmlformats.org/officeDocument/2006/relationships/audio" Target="../media/audio1555.wav" /><Relationship Id="rId3" Type="http://schemas.openxmlformats.org/officeDocument/2006/relationships/tags" Target="../tags/tag546.xml" /><Relationship Id="rId4" Type="http://schemas.openxmlformats.org/officeDocument/2006/relationships/tags" Target="../tags/tag547.xml" /><Relationship Id="rId5" Type="http://schemas.openxmlformats.org/officeDocument/2006/relationships/tags" Target="../tags/tag548.xml" /><Relationship Id="rId6" Type="http://schemas.openxmlformats.org/officeDocument/2006/relationships/tags" Target="../tags/tag549.xml" /><Relationship Id="rId7" Type="http://schemas.openxmlformats.org/officeDocument/2006/relationships/tags" Target="../tags/tag550.xml" /><Relationship Id="rId8" Type="http://schemas.openxmlformats.org/officeDocument/2006/relationships/tags" Target="../tags/tag551.xml" /><Relationship Id="rId9" Type="http://schemas.openxmlformats.org/officeDocument/2006/relationships/tags" Target="../tags/tag552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62.xml" /><Relationship Id="rId11" Type="http://schemas.openxmlformats.org/officeDocument/2006/relationships/tags" Target="../tags/tag563.xml" /><Relationship Id="rId12" Type="http://schemas.openxmlformats.org/officeDocument/2006/relationships/tags" Target="../tags/tag564.xml" /><Relationship Id="rId13" Type="http://schemas.openxmlformats.org/officeDocument/2006/relationships/tags" Target="../tags/tag565.xml" /><Relationship Id="rId14" Type="http://schemas.openxmlformats.org/officeDocument/2006/relationships/tags" Target="../tags/tag566.xml" /><Relationship Id="rId15" Type="http://schemas.openxmlformats.org/officeDocument/2006/relationships/tags" Target="../tags/tag567.xml" /><Relationship Id="rId2" Type="http://schemas.openxmlformats.org/officeDocument/2006/relationships/tags" Target="../tags/tag557.xml" /><Relationship Id="rId3" Type="http://schemas.openxmlformats.org/officeDocument/2006/relationships/tags" Target="../tags/tag558.xml" /><Relationship Id="rId4" Type="http://schemas.openxmlformats.org/officeDocument/2006/relationships/image" Target="../media/image31.png" /><Relationship Id="rId5" Type="http://schemas.openxmlformats.org/officeDocument/2006/relationships/tags" Target="../tags/tag559.xml" /><Relationship Id="rId6" Type="http://schemas.openxmlformats.org/officeDocument/2006/relationships/video" Target="../media/media6.mp4" /><Relationship Id="rId7" Type="http://schemas.microsoft.com/office/2007/relationships/media" Target="../media/media6.mp4" /><Relationship Id="rId8" Type="http://schemas.openxmlformats.org/officeDocument/2006/relationships/tags" Target="../tags/tag560.xml" /><Relationship Id="rId9" Type="http://schemas.openxmlformats.org/officeDocument/2006/relationships/tags" Target="../tags/tag56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2.xml" /><Relationship Id="rId11" Type="http://schemas.openxmlformats.org/officeDocument/2006/relationships/tags" Target="../tags/tag193.xml" /><Relationship Id="rId12" Type="http://schemas.openxmlformats.org/officeDocument/2006/relationships/tags" Target="../tags/tag194.xml" /><Relationship Id="rId13" Type="http://schemas.openxmlformats.org/officeDocument/2006/relationships/tags" Target="../tags/tag195.xml" /><Relationship Id="rId14" Type="http://schemas.openxmlformats.org/officeDocument/2006/relationships/tags" Target="../tags/tag196.xml" /><Relationship Id="rId15" Type="http://schemas.openxmlformats.org/officeDocument/2006/relationships/tags" Target="../tags/tag197.xml" /><Relationship Id="rId16" Type="http://schemas.openxmlformats.org/officeDocument/2006/relationships/vmlDrawing" Target="../drawings/vmlDrawing1.v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oleObject" Target="../embeddings/oleObject1.bin" TargetMode="Internal" /><Relationship Id="rId6" Type="http://schemas.openxmlformats.org/officeDocument/2006/relationships/image" Target="../media/image5.png" /><Relationship Id="rId7" Type="http://schemas.openxmlformats.org/officeDocument/2006/relationships/tags" Target="../tags/tag189.xml" /><Relationship Id="rId8" Type="http://schemas.openxmlformats.org/officeDocument/2006/relationships/tags" Target="../tags/tag190.xml" /><Relationship Id="rId9" Type="http://schemas.openxmlformats.org/officeDocument/2006/relationships/tags" Target="../tags/tag191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73.xml" /><Relationship Id="rId11" Type="http://schemas.openxmlformats.org/officeDocument/2006/relationships/tags" Target="../tags/tag574.xml" /><Relationship Id="rId12" Type="http://schemas.openxmlformats.org/officeDocument/2006/relationships/tags" Target="../tags/tag575.xml" /><Relationship Id="rId13" Type="http://schemas.openxmlformats.org/officeDocument/2006/relationships/tags" Target="../tags/tag576.xml" /><Relationship Id="rId14" Type="http://schemas.openxmlformats.org/officeDocument/2006/relationships/tags" Target="../tags/tag577.xml" /><Relationship Id="rId15" Type="http://schemas.openxmlformats.org/officeDocument/2006/relationships/tags" Target="../tags/tag578.xml" /><Relationship Id="rId2" Type="http://schemas.openxmlformats.org/officeDocument/2006/relationships/tags" Target="../tags/tag568.xml" /><Relationship Id="rId3" Type="http://schemas.openxmlformats.org/officeDocument/2006/relationships/tags" Target="../tags/tag569.xml" /><Relationship Id="rId4" Type="http://schemas.openxmlformats.org/officeDocument/2006/relationships/image" Target="../media/image31.png" /><Relationship Id="rId5" Type="http://schemas.openxmlformats.org/officeDocument/2006/relationships/tags" Target="../tags/tag570.xml" /><Relationship Id="rId6" Type="http://schemas.openxmlformats.org/officeDocument/2006/relationships/video" Target="../media/media7.mp4" /><Relationship Id="rId7" Type="http://schemas.microsoft.com/office/2007/relationships/media" Target="../media/media7.mp4" /><Relationship Id="rId8" Type="http://schemas.openxmlformats.org/officeDocument/2006/relationships/tags" Target="../tags/tag571.xml" /><Relationship Id="rId9" Type="http://schemas.openxmlformats.org/officeDocument/2006/relationships/tags" Target="../tags/tag572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84.xml" /><Relationship Id="rId11" Type="http://schemas.openxmlformats.org/officeDocument/2006/relationships/tags" Target="../tags/tag585.xml" /><Relationship Id="rId12" Type="http://schemas.openxmlformats.org/officeDocument/2006/relationships/tags" Target="../tags/tag586.xml" /><Relationship Id="rId13" Type="http://schemas.openxmlformats.org/officeDocument/2006/relationships/tags" Target="../tags/tag587.xml" /><Relationship Id="rId14" Type="http://schemas.openxmlformats.org/officeDocument/2006/relationships/tags" Target="../tags/tag588.xml" /><Relationship Id="rId2" Type="http://schemas.openxmlformats.org/officeDocument/2006/relationships/tags" Target="../tags/tag579.xml" /><Relationship Id="rId3" Type="http://schemas.openxmlformats.org/officeDocument/2006/relationships/tags" Target="../tags/tag580.xml" /><Relationship Id="rId4" Type="http://schemas.openxmlformats.org/officeDocument/2006/relationships/tags" Target="../tags/tag581.xml" /><Relationship Id="rId5" Type="http://schemas.openxmlformats.org/officeDocument/2006/relationships/image" Target="../media/image32.png" /><Relationship Id="rId6" Type="http://schemas.openxmlformats.org/officeDocument/2006/relationships/tags" Target="../tags/tag582.xml" /><Relationship Id="rId7" Type="http://schemas.openxmlformats.org/officeDocument/2006/relationships/video" Target="../media/media8.mp4" /><Relationship Id="rId8" Type="http://schemas.microsoft.com/office/2007/relationships/media" Target="../media/media8.mp4" /><Relationship Id="rId9" Type="http://schemas.openxmlformats.org/officeDocument/2006/relationships/tags" Target="../tags/tag583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97.xml" /><Relationship Id="rId11" Type="http://schemas.openxmlformats.org/officeDocument/2006/relationships/tags" Target="../tags/tag598.xml" /><Relationship Id="rId12" Type="http://schemas.openxmlformats.org/officeDocument/2006/relationships/tags" Target="../tags/tag599.xml" /><Relationship Id="rId13" Type="http://schemas.openxmlformats.org/officeDocument/2006/relationships/tags" Target="../tags/tag600.xml" /><Relationship Id="rId14" Type="http://schemas.openxmlformats.org/officeDocument/2006/relationships/tags" Target="../tags/tag601.xml" /><Relationship Id="rId15" Type="http://schemas.openxmlformats.org/officeDocument/2006/relationships/tags" Target="../tags/tag602.xml" /><Relationship Id="rId16" Type="http://schemas.openxmlformats.org/officeDocument/2006/relationships/tags" Target="../tags/tag603.xml" /><Relationship Id="rId17" Type="http://schemas.openxmlformats.org/officeDocument/2006/relationships/tags" Target="../tags/tag604.xml" /><Relationship Id="rId18" Type="http://schemas.openxmlformats.org/officeDocument/2006/relationships/tags" Target="../tags/tag605.xml" /><Relationship Id="rId19" Type="http://schemas.openxmlformats.org/officeDocument/2006/relationships/tags" Target="../tags/tag606.xml" /><Relationship Id="rId2" Type="http://schemas.openxmlformats.org/officeDocument/2006/relationships/tags" Target="../tags/tag589.xml" /><Relationship Id="rId20" Type="http://schemas.openxmlformats.org/officeDocument/2006/relationships/tags" Target="../tags/tag607.xml" /><Relationship Id="rId21" Type="http://schemas.openxmlformats.org/officeDocument/2006/relationships/tags" Target="../tags/tag608.xml" /><Relationship Id="rId22" Type="http://schemas.openxmlformats.org/officeDocument/2006/relationships/tags" Target="../tags/tag609.xml" /><Relationship Id="rId23" Type="http://schemas.openxmlformats.org/officeDocument/2006/relationships/tags" Target="../tags/tag610.xml" /><Relationship Id="rId24" Type="http://schemas.openxmlformats.org/officeDocument/2006/relationships/tags" Target="../tags/tag611.xml" /><Relationship Id="rId25" Type="http://schemas.openxmlformats.org/officeDocument/2006/relationships/oleObject" Target="../embeddings/oleObject14.bin" TargetMode="Internal" /><Relationship Id="rId26" Type="http://schemas.openxmlformats.org/officeDocument/2006/relationships/image" Target="../media/image25.wmf" /><Relationship Id="rId27" Type="http://schemas.openxmlformats.org/officeDocument/2006/relationships/tags" Target="../tags/tag612.xml" /><Relationship Id="rId28" Type="http://schemas.openxmlformats.org/officeDocument/2006/relationships/oleObject" Target="../embeddings/oleObject15.bin" TargetMode="Internal" /><Relationship Id="rId29" Type="http://schemas.openxmlformats.org/officeDocument/2006/relationships/image" Target="../media/image24.wmf" /><Relationship Id="rId3" Type="http://schemas.openxmlformats.org/officeDocument/2006/relationships/tags" Target="../tags/tag590.xml" /><Relationship Id="rId30" Type="http://schemas.openxmlformats.org/officeDocument/2006/relationships/tags" Target="../tags/tag613.xml" /><Relationship Id="rId31" Type="http://schemas.openxmlformats.org/officeDocument/2006/relationships/tags" Target="../tags/tag614.xml" /><Relationship Id="rId32" Type="http://schemas.openxmlformats.org/officeDocument/2006/relationships/oleObject" Target="../embeddings/oleObject16.bin" TargetMode="Internal" /><Relationship Id="rId33" Type="http://schemas.openxmlformats.org/officeDocument/2006/relationships/image" Target="../media/image26.wmf" /><Relationship Id="rId34" Type="http://schemas.openxmlformats.org/officeDocument/2006/relationships/tags" Target="../tags/tag615.xml" /><Relationship Id="rId35" Type="http://schemas.openxmlformats.org/officeDocument/2006/relationships/vmlDrawing" Target="../drawings/vmlDrawing8.vml" /><Relationship Id="rId4" Type="http://schemas.openxmlformats.org/officeDocument/2006/relationships/tags" Target="../tags/tag591.xml" /><Relationship Id="rId5" Type="http://schemas.openxmlformats.org/officeDocument/2006/relationships/tags" Target="../tags/tag592.xml" /><Relationship Id="rId6" Type="http://schemas.openxmlformats.org/officeDocument/2006/relationships/tags" Target="../tags/tag593.xml" /><Relationship Id="rId7" Type="http://schemas.openxmlformats.org/officeDocument/2006/relationships/tags" Target="../tags/tag594.xml" /><Relationship Id="rId8" Type="http://schemas.openxmlformats.org/officeDocument/2006/relationships/tags" Target="../tags/tag595.xml" /><Relationship Id="rId9" Type="http://schemas.openxmlformats.org/officeDocument/2006/relationships/tags" Target="../tags/tag59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4.gif" /><Relationship Id="rId11" Type="http://schemas.openxmlformats.org/officeDocument/2006/relationships/tags" Target="../tags/tag203.xml" /><Relationship Id="rId12" Type="http://schemas.openxmlformats.org/officeDocument/2006/relationships/tags" Target="../tags/tag204.xml" /><Relationship Id="rId13" Type="http://schemas.openxmlformats.org/officeDocument/2006/relationships/tags" Target="../tags/tag205.xml" /><Relationship Id="rId14" Type="http://schemas.openxmlformats.org/officeDocument/2006/relationships/tags" Target="../tags/tag206.xml" /><Relationship Id="rId15" Type="http://schemas.openxmlformats.org/officeDocument/2006/relationships/tags" Target="../tags/tag207.xml" /><Relationship Id="rId16" Type="http://schemas.openxmlformats.org/officeDocument/2006/relationships/tags" Target="../tags/tag208.xml" /><Relationship Id="rId17" Type="http://schemas.openxmlformats.org/officeDocument/2006/relationships/tags" Target="../tags/tag209.xml" /><Relationship Id="rId18" Type="http://schemas.openxmlformats.org/officeDocument/2006/relationships/tags" Target="../tags/tag210.xml" /><Relationship Id="rId19" Type="http://schemas.openxmlformats.org/officeDocument/2006/relationships/vmlDrawing" Target="../drawings/vmlDrawing2.vml" /><Relationship Id="rId2" Type="http://schemas.openxmlformats.org/officeDocument/2006/relationships/tags" Target="../tags/tag198.xml" /><Relationship Id="rId3" Type="http://schemas.openxmlformats.org/officeDocument/2006/relationships/tags" Target="../tags/tag199.xml" /><Relationship Id="rId4" Type="http://schemas.openxmlformats.org/officeDocument/2006/relationships/oleObject" Target="../embeddings/oleObject2.bin" TargetMode="Internal" /><Relationship Id="rId5" Type="http://schemas.openxmlformats.org/officeDocument/2006/relationships/image" Target="../media/image5.png" /><Relationship Id="rId6" Type="http://schemas.openxmlformats.org/officeDocument/2006/relationships/tags" Target="../tags/tag200.xml" /><Relationship Id="rId7" Type="http://schemas.openxmlformats.org/officeDocument/2006/relationships/tags" Target="../tags/tag201.xml" /><Relationship Id="rId8" Type="http://schemas.openxmlformats.org/officeDocument/2006/relationships/image" Target="../media/image3.gif" /><Relationship Id="rId9" Type="http://schemas.openxmlformats.org/officeDocument/2006/relationships/tags" Target="../tags/tag202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19.xml" /><Relationship Id="rId11" Type="http://schemas.openxmlformats.org/officeDocument/2006/relationships/tags" Target="../tags/tag220.xml" /><Relationship Id="rId12" Type="http://schemas.openxmlformats.org/officeDocument/2006/relationships/tags" Target="../tags/tag221.xml" /><Relationship Id="rId13" Type="http://schemas.openxmlformats.org/officeDocument/2006/relationships/tags" Target="../tags/tag222.xml" /><Relationship Id="rId2" Type="http://schemas.openxmlformats.org/officeDocument/2006/relationships/tags" Target="../tags/tag211.xml" /><Relationship Id="rId3" Type="http://schemas.openxmlformats.org/officeDocument/2006/relationships/tags" Target="../tags/tag212.xml" /><Relationship Id="rId4" Type="http://schemas.openxmlformats.org/officeDocument/2006/relationships/tags" Target="../tags/tag213.xml" /><Relationship Id="rId5" Type="http://schemas.openxmlformats.org/officeDocument/2006/relationships/tags" Target="../tags/tag214.xml" /><Relationship Id="rId6" Type="http://schemas.openxmlformats.org/officeDocument/2006/relationships/tags" Target="../tags/tag215.xml" /><Relationship Id="rId7" Type="http://schemas.openxmlformats.org/officeDocument/2006/relationships/tags" Target="../tags/tag216.xml" /><Relationship Id="rId8" Type="http://schemas.openxmlformats.org/officeDocument/2006/relationships/tags" Target="../tags/tag217.xml" /><Relationship Id="rId9" Type="http://schemas.openxmlformats.org/officeDocument/2006/relationships/tags" Target="../tags/tag21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30.xml" /><Relationship Id="rId11" Type="http://schemas.openxmlformats.org/officeDocument/2006/relationships/tags" Target="../tags/tag231.xml" /><Relationship Id="rId12" Type="http://schemas.openxmlformats.org/officeDocument/2006/relationships/tags" Target="../tags/tag232.xml" /><Relationship Id="rId13" Type="http://schemas.openxmlformats.org/officeDocument/2006/relationships/tags" Target="../tags/tag233.xml" /><Relationship Id="rId2" Type="http://schemas.openxmlformats.org/officeDocument/2006/relationships/tags" Target="../tags/tag223.xml" /><Relationship Id="rId3" Type="http://schemas.openxmlformats.org/officeDocument/2006/relationships/tags" Target="../tags/tag224.xml" /><Relationship Id="rId4" Type="http://schemas.openxmlformats.org/officeDocument/2006/relationships/image" Target="../media/image6.jpeg" /><Relationship Id="rId5" Type="http://schemas.openxmlformats.org/officeDocument/2006/relationships/tags" Target="../tags/tag225.xml" /><Relationship Id="rId6" Type="http://schemas.openxmlformats.org/officeDocument/2006/relationships/tags" Target="../tags/tag226.xml" /><Relationship Id="rId7" Type="http://schemas.openxmlformats.org/officeDocument/2006/relationships/tags" Target="../tags/tag227.xml" /><Relationship Id="rId8" Type="http://schemas.openxmlformats.org/officeDocument/2006/relationships/tags" Target="../tags/tag228.xml" /><Relationship Id="rId9" Type="http://schemas.openxmlformats.org/officeDocument/2006/relationships/tags" Target="../tags/tag22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40.xml" /><Relationship Id="rId11" Type="http://schemas.openxmlformats.org/officeDocument/2006/relationships/tags" Target="../tags/tag241.xml" /><Relationship Id="rId12" Type="http://schemas.openxmlformats.org/officeDocument/2006/relationships/tags" Target="../tags/tag242.xml" /><Relationship Id="rId13" Type="http://schemas.openxmlformats.org/officeDocument/2006/relationships/tags" Target="../tags/tag243.xml" /><Relationship Id="rId14" Type="http://schemas.openxmlformats.org/officeDocument/2006/relationships/tags" Target="../tags/tag244.xml" /><Relationship Id="rId15" Type="http://schemas.openxmlformats.org/officeDocument/2006/relationships/tags" Target="../tags/tag245.xml" /><Relationship Id="rId16" Type="http://schemas.openxmlformats.org/officeDocument/2006/relationships/tags" Target="../tags/tag246.xml" /><Relationship Id="rId17" Type="http://schemas.openxmlformats.org/officeDocument/2006/relationships/tags" Target="../tags/tag247.xml" /><Relationship Id="rId2" Type="http://schemas.openxmlformats.org/officeDocument/2006/relationships/tags" Target="../tags/tag234.xml" /><Relationship Id="rId3" Type="http://schemas.openxmlformats.org/officeDocument/2006/relationships/image" Target="../media/image7.png" /><Relationship Id="rId4" Type="http://schemas.openxmlformats.org/officeDocument/2006/relationships/tags" Target="../tags/tag235.xml" /><Relationship Id="rId5" Type="http://schemas.openxmlformats.org/officeDocument/2006/relationships/image" Target="../media/image8.png" /><Relationship Id="rId6" Type="http://schemas.openxmlformats.org/officeDocument/2006/relationships/tags" Target="../tags/tag236.xml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tags" Target="../tags/tag23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56.xml" /><Relationship Id="rId11" Type="http://schemas.openxmlformats.org/officeDocument/2006/relationships/tags" Target="../tags/tag257.xml" /><Relationship Id="rId12" Type="http://schemas.openxmlformats.org/officeDocument/2006/relationships/tags" Target="../tags/tag258.xml" /><Relationship Id="rId13" Type="http://schemas.openxmlformats.org/officeDocument/2006/relationships/tags" Target="../tags/tag259.xml" /><Relationship Id="rId14" Type="http://schemas.openxmlformats.org/officeDocument/2006/relationships/tags" Target="../tags/tag260.xml" /><Relationship Id="rId15" Type="http://schemas.openxmlformats.org/officeDocument/2006/relationships/tags" Target="../tags/tag261.xml" /><Relationship Id="rId16" Type="http://schemas.openxmlformats.org/officeDocument/2006/relationships/tags" Target="../tags/tag262.xml" /><Relationship Id="rId2" Type="http://schemas.openxmlformats.org/officeDocument/2006/relationships/tags" Target="../tags/tag248.xml" /><Relationship Id="rId3" Type="http://schemas.openxmlformats.org/officeDocument/2006/relationships/tags" Target="../tags/tag249.xml" /><Relationship Id="rId4" Type="http://schemas.openxmlformats.org/officeDocument/2006/relationships/tags" Target="../tags/tag250.xml" /><Relationship Id="rId5" Type="http://schemas.openxmlformats.org/officeDocument/2006/relationships/tags" Target="../tags/tag251.xml" /><Relationship Id="rId6" Type="http://schemas.openxmlformats.org/officeDocument/2006/relationships/tags" Target="../tags/tag252.xml" /><Relationship Id="rId7" Type="http://schemas.openxmlformats.org/officeDocument/2006/relationships/tags" Target="../tags/tag253.xml" /><Relationship Id="rId8" Type="http://schemas.openxmlformats.org/officeDocument/2006/relationships/tags" Target="../tags/tag254.xml" /><Relationship Id="rId9" Type="http://schemas.openxmlformats.org/officeDocument/2006/relationships/tags" Target="../tags/tag25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69.xml" /><Relationship Id="rId11" Type="http://schemas.openxmlformats.org/officeDocument/2006/relationships/tags" Target="../tags/tag270.xml" /><Relationship Id="rId12" Type="http://schemas.openxmlformats.org/officeDocument/2006/relationships/tags" Target="../tags/tag271.xml" /><Relationship Id="rId13" Type="http://schemas.openxmlformats.org/officeDocument/2006/relationships/tags" Target="../tags/tag272.xml" /><Relationship Id="rId14" Type="http://schemas.openxmlformats.org/officeDocument/2006/relationships/tags" Target="../tags/tag273.xml" /><Relationship Id="rId15" Type="http://schemas.openxmlformats.org/officeDocument/2006/relationships/tags" Target="../tags/tag274.xml" /><Relationship Id="rId16" Type="http://schemas.openxmlformats.org/officeDocument/2006/relationships/tags" Target="../tags/tag275.xml" /><Relationship Id="rId17" Type="http://schemas.openxmlformats.org/officeDocument/2006/relationships/tags" Target="../tags/tag276.xml" /><Relationship Id="rId18" Type="http://schemas.openxmlformats.org/officeDocument/2006/relationships/tags" Target="../tags/tag277.xml" /><Relationship Id="rId2" Type="http://schemas.openxmlformats.org/officeDocument/2006/relationships/tags" Target="../tags/tag263.xml" /><Relationship Id="rId3" Type="http://schemas.openxmlformats.org/officeDocument/2006/relationships/image" Target="../media/image9.png" /><Relationship Id="rId4" Type="http://schemas.openxmlformats.org/officeDocument/2006/relationships/tags" Target="../tags/tag264.xml" /><Relationship Id="rId5" Type="http://schemas.openxmlformats.org/officeDocument/2006/relationships/image" Target="../media/image10.png" /><Relationship Id="rId6" Type="http://schemas.openxmlformats.org/officeDocument/2006/relationships/tags" Target="../tags/tag265.xml" /><Relationship Id="rId7" Type="http://schemas.openxmlformats.org/officeDocument/2006/relationships/tags" Target="../tags/tag266.xml" /><Relationship Id="rId8" Type="http://schemas.openxmlformats.org/officeDocument/2006/relationships/tags" Target="../tags/tag267.xml" /><Relationship Id="rId9" Type="http://schemas.openxmlformats.org/officeDocument/2006/relationships/tags" Target="../tags/tag26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6" name="组合 45" title=""/>
          <p:cNvGrpSpPr/>
          <p:nvPr>
            <p:custDataLst>
              <p:tags r:id="rId3"/>
            </p:custDataLst>
          </p:nvPr>
        </p:nvGrpSpPr>
        <p:grpSpPr>
          <a:xfrm>
            <a:off x="-6985" y="-6350"/>
            <a:ext cx="12204700" cy="6883400"/>
            <a:chOff x="-11" y="-10"/>
            <a:chExt cx="19220" cy="10840"/>
          </a:xfrm>
        </p:grpSpPr>
        <p:sp>
          <p:nvSpPr>
            <p:cNvPr id="39" name="矩形 38"/>
            <p:cNvSpPr/>
            <p:nvPr>
              <p:custDataLst>
                <p:tags r:id="rId4"/>
              </p:custDataLst>
            </p:nvPr>
          </p:nvSpPr>
          <p:spPr>
            <a:xfrm>
              <a:off x="-11" y="3570"/>
              <a:ext cx="19200" cy="4640"/>
            </a:xfrm>
            <a:prstGeom prst="rect">
              <a:avLst/>
            </a:prstGeom>
            <a:solidFill>
              <a:srgbClr val="0070C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任意多边形 32"/>
            <p:cNvSpPr/>
            <p:nvPr>
              <p:custDataLst>
                <p:tags r:id="rId5"/>
              </p:custDataLst>
            </p:nvPr>
          </p:nvSpPr>
          <p:spPr>
            <a:xfrm>
              <a:off x="2178" y="-10"/>
              <a:ext cx="4380" cy="10840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6"/>
              </p:custDataLst>
            </p:nvPr>
          </p:nvSpPr>
          <p:spPr>
            <a:xfrm>
              <a:off x="-11" y="0"/>
              <a:ext cx="4236" cy="10800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8"/>
              </p:custDataLst>
            </p:nvPr>
          </p:nvSpPr>
          <p:spPr>
            <a:xfrm>
              <a:off x="17290" y="8535"/>
              <a:ext cx="1919" cy="2285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9"/>
              </p:custDataLst>
            </p:nvPr>
          </p:nvSpPr>
          <p:spPr>
            <a:xfrm>
              <a:off x="8549" y="1999"/>
              <a:ext cx="10182" cy="106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3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功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en-US" altLang="zh-CN" sz="3600" smtClean="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功率</a:t>
              </a:r>
              <a:endPara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algn="ctr">
                <a:buClrTx/>
                <a:buSzTx/>
                <a:buFontTx/>
              </a:pPr>
              <a:endPara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0"/>
              </p:custDataLst>
            </p:nvPr>
          </p:nvSpPr>
          <p:spPr>
            <a:xfrm>
              <a:off x="5011" y="692"/>
              <a:ext cx="1162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第十一章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机械与功</a:t>
              </a:r>
              <a:endParaRPr lang="zh-CN" altLang="en-US" sz="4800" b="1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7170" name="内容占位符 2" title=""/>
          <p:cNvSpPr>
            <a:spLocks noGrp="1"/>
          </p:cNvSpPr>
          <p:nvPr>
            <p:ph idx="1"/>
            <p:custDataLst>
              <p:tags r:id="rId11"/>
            </p:custDataLst>
          </p:nvPr>
        </p:nvSpPr>
        <p:spPr>
          <a:xfrm>
            <a:off x="2849880" y="1830070"/>
            <a:ext cx="9171305" cy="4526280"/>
          </a:xfrm>
        </p:spPr>
        <p:txBody>
          <a:bodyPr vert="horz" wrap="square" lIns="91440" tIns="45720" rIns="91440" bIns="45720" anchor="t" anchorCtr="0">
            <a:normAutofit fontScale="90000" lnSpcReduction="20000"/>
          </a:bodyPr>
          <a:lstStyle/>
          <a:p>
            <a:pPr algn="l"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学习目标： </a:t>
            </a:r>
            <a:endParaRPr lang="en-US" altLang="zh-CN" sz="4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【物理观念】知道机械功和功率的概念，能计算功和功率；了解功的原理，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知道使用任何机械都不能省功；能用功和功率解释日常生活中的现象并解决有关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的实际问题。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【科学思维】通过对功的学习，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了解利用乘积定义物理量的方法；通过对功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率的学习，进一步认识比值定义法；在学习功的原理时，结合使用动滑轮的情境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提出自己的见解。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2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0180" name="文本框 50179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8350" y="2284730"/>
            <a:ext cx="10443210" cy="4092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有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力（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没有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距离（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）。</a:t>
            </a:r>
            <a:r>
              <a:rPr kumimoji="0" lang="zh-CN" altLang="en-US" sz="40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（</a:t>
            </a:r>
            <a:r>
              <a:rPr kumimoji="0" lang="en-US" altLang="zh-CN" sz="40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  <a:sym typeface="Arial" panose="020b0604020202020204" pitchFamily="34" charset="0"/>
              </a:rPr>
              <a:t>S=0</a:t>
            </a:r>
            <a:r>
              <a:rPr kumimoji="0" lang="zh-CN" altLang="en-US" sz="40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  <a:sym typeface="Arial" panose="020b0604020202020204" pitchFamily="34" charset="0"/>
              </a:rPr>
              <a:t>）</a:t>
            </a:r>
            <a:endParaRPr kumimoji="0" lang="zh-CN" altLang="en-US" sz="4000" b="1" kern="1200" cap="none" spc="0" normalizeH="0" baseline="0" noProof="0">
              <a:solidFill>
                <a:srgbClr val="FF0000"/>
              </a:solidFill>
              <a:latin typeface="+mn-ea"/>
              <a:ea typeface="+mn-ea"/>
              <a:cs typeface="+mn-cs"/>
              <a:sym typeface="Arial" panose="020b0604020202020204" pitchFamily="34" charset="0"/>
            </a:endParaRPr>
          </a:p>
          <a:p>
            <a:pPr marR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FF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例如：用力推车</a:t>
            </a:r>
            <a:r>
              <a:rPr kumimoji="0" lang="en-US" altLang="zh-CN" sz="3600" b="1" kern="1200" cap="none" spc="0" normalizeH="0" baseline="0" noProof="0">
                <a:latin typeface="+mn-ea"/>
                <a:ea typeface="+mn-ea"/>
                <a:cs typeface="+mn-cs"/>
              </a:rPr>
              <a:t>,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车没有推动。 </a:t>
            </a:r>
            <a:endParaRPr kumimoji="0" lang="zh-CN" altLang="en-US" sz="3600" b="1" kern="1200" cap="none" spc="0" normalizeH="0" baseline="0" noProof="0">
              <a:latin typeface="+mn-ea"/>
              <a:ea typeface="+mn-ea"/>
              <a:cs typeface="+mn-cs"/>
            </a:endParaRPr>
          </a:p>
          <a:p>
            <a:pPr marR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、有距离（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）没有力（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 。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F=0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</a:t>
            </a:r>
            <a:endParaRPr kumimoji="0" lang="zh-CN" altLang="en-US" sz="3600" b="1" kern="1200" cap="none" spc="0" normalizeH="0" baseline="0" noProof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例如：物体在光滑水平面做匀速运动</a:t>
            </a:r>
            <a:r>
              <a:rPr kumimoji="0" lang="zh-CN" altLang="en-US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3600" b="1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、力和距离垂直。</a:t>
            </a:r>
            <a:r>
              <a:rPr kumimoji="0" lang="zh-CN" altLang="en-US" sz="40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（</a:t>
            </a:r>
            <a:r>
              <a:rPr kumimoji="0" lang="en-US" altLang="zh-CN" sz="40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  <a:sym typeface="Arial" panose="020b0604020202020204" pitchFamily="34" charset="0"/>
              </a:rPr>
              <a:t>F⊥S</a:t>
            </a:r>
            <a:r>
              <a:rPr kumimoji="0" lang="zh-CN" altLang="en-US" sz="40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）</a:t>
            </a:r>
            <a:endParaRPr kumimoji="0" lang="en-US" altLang="zh-CN" sz="4000" b="1" kern="1200" cap="none" spc="0" normalizeH="0" baseline="0" noProof="0">
              <a:solidFill>
                <a:srgbClr val="FF0000"/>
              </a:solidFill>
              <a:latin typeface="+mn-ea"/>
              <a:ea typeface="+mn-ea"/>
              <a:cs typeface="+mn-cs"/>
            </a:endParaRPr>
          </a:p>
          <a:p>
            <a:pPr marR="0" defTabSz="9144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例如：手用竖直向上的拉力提水桶</a:t>
            </a:r>
            <a:r>
              <a:rPr kumimoji="0" lang="en-US" altLang="zh-CN" sz="3600" b="1" kern="1200" cap="none" spc="0" normalizeH="0" baseline="0" noProof="0">
                <a:latin typeface="+mn-ea"/>
                <a:ea typeface="+mn-ea"/>
                <a:cs typeface="+mn-cs"/>
              </a:rPr>
              <a:t>,   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沿水平方向移动距离</a:t>
            </a:r>
            <a:r>
              <a:rPr kumimoji="0" lang="zh-CN" altLang="en-US" sz="3600" kern="1200" cap="none" spc="0" normalizeH="0" baseline="0" noProof="0">
                <a:latin typeface="+mn-ea"/>
                <a:ea typeface="+mn-ea"/>
                <a:cs typeface="+mn-cs"/>
              </a:rPr>
              <a:t>。</a:t>
            </a:r>
            <a:endParaRPr kumimoji="0" lang="zh-CN" altLang="en-US" sz="3600" kern="1200" cap="none" spc="0" normalizeH="0" baseline="0" noProof="0">
              <a:latin typeface="+mn-ea"/>
              <a:ea typeface="+mn-ea"/>
              <a:cs typeface="+mn-cs"/>
            </a:endParaRPr>
          </a:p>
        </p:txBody>
      </p:sp>
      <p:sp>
        <p:nvSpPr>
          <p:cNvPr id="17411" name="文本框 50180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8033" y="1248093"/>
            <a:ext cx="4392613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u="sng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en-US" sz="3600" b="1" u="sng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不做功的三种情况：</a:t>
            </a:r>
            <a:endParaRPr kumimoji="0" lang="zh-CN" altLang="en-US" sz="3600" b="1" u="sng" kern="1200" cap="none" spc="0" normalizeH="0" baseline="0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3244" cy="1332"/>
              <a:chOff x="487" y="636"/>
              <a:chExt cx="3052" cy="1150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做功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不做功的三种情况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63980" y="1143000"/>
            <a:ext cx="10827385" cy="5351780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" name="矩形 2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3244" cy="1332"/>
              <a:chOff x="487" y="636"/>
              <a:chExt cx="3052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做功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200025" y="988695"/>
            <a:ext cx="101854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4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不做功的三种情况</a:t>
            </a:r>
            <a:endParaRPr lang="zh-CN" altLang="en-US" sz="4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38" name="文本框 27651" title=""/>
          <p:cNvSpPr txBox="1"/>
          <p:nvPr>
            <p:custDataLst>
              <p:tags r:id="rId3"/>
            </p:custDataLst>
          </p:nvPr>
        </p:nvSpPr>
        <p:spPr>
          <a:xfrm>
            <a:off x="1670050" y="1721168"/>
            <a:ext cx="8351838" cy="3415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：</a:t>
            </a:r>
            <a:r>
              <a:rPr lang="zh-CN" altLang="en-US" sz="3600" b="1">
                <a:latin typeface="Arial" panose="020b0604020202020204" pitchFamily="34" charset="0"/>
              </a:rPr>
              <a:t>汽车起重机吊着一重物，下列说法正确的是（     ）</a:t>
            </a:r>
            <a:endParaRPr lang="zh-CN" altLang="en-US" sz="3600" b="1">
              <a:latin typeface="Arial" panose="020b0604020202020204" pitchFamily="34" charset="0"/>
            </a:endParaRPr>
          </a:p>
          <a:p>
            <a:r>
              <a:rPr lang="en-US" altLang="zh-CN" sz="3600" b="1">
                <a:latin typeface="Arial" panose="020b0604020202020204" pitchFamily="34" charset="0"/>
              </a:rPr>
              <a:t>A</a:t>
            </a:r>
            <a:r>
              <a:rPr lang="zh-CN" altLang="en-US" sz="3600" b="1">
                <a:latin typeface="Arial" panose="020b0604020202020204" pitchFamily="34" charset="0"/>
              </a:rPr>
              <a:t>．吊着重物不动时，钢绳的拉力做了功    </a:t>
            </a:r>
            <a:endParaRPr lang="zh-CN" altLang="en-US" sz="3600" b="1">
              <a:latin typeface="Arial" panose="020b0604020202020204" pitchFamily="34" charset="0"/>
            </a:endParaRPr>
          </a:p>
          <a:p>
            <a:r>
              <a:rPr lang="en-US" altLang="zh-CN" sz="3600" b="1">
                <a:latin typeface="Arial" panose="020b0604020202020204" pitchFamily="34" charset="0"/>
              </a:rPr>
              <a:t>B</a:t>
            </a:r>
            <a:r>
              <a:rPr lang="zh-CN" altLang="en-US" sz="3600" b="1">
                <a:latin typeface="Arial" panose="020b0604020202020204" pitchFamily="34" charset="0"/>
              </a:rPr>
              <a:t>．吊着重物下落时，重力做了功</a:t>
            </a:r>
            <a:endParaRPr lang="zh-CN" altLang="en-US" sz="3600" b="1">
              <a:latin typeface="Arial" panose="020b0604020202020204" pitchFamily="34" charset="0"/>
            </a:endParaRPr>
          </a:p>
          <a:p>
            <a:r>
              <a:rPr lang="en-US" altLang="zh-CN" sz="3600" b="1">
                <a:latin typeface="Arial" panose="020b0604020202020204" pitchFamily="34" charset="0"/>
              </a:rPr>
              <a:t>C</a:t>
            </a:r>
            <a:r>
              <a:rPr lang="zh-CN" altLang="en-US" sz="3600" b="1">
                <a:latin typeface="Arial" panose="020b0604020202020204" pitchFamily="34" charset="0"/>
              </a:rPr>
              <a:t>．水平移动时，重力做了功              </a:t>
            </a:r>
            <a:endParaRPr lang="zh-CN" altLang="en-US" sz="3600" b="1">
              <a:latin typeface="Arial" panose="020b0604020202020204" pitchFamily="34" charset="0"/>
            </a:endParaRPr>
          </a:p>
          <a:p>
            <a:r>
              <a:rPr lang="en-US" altLang="zh-CN" sz="3600" b="1">
                <a:latin typeface="Arial" panose="020b0604020202020204" pitchFamily="34" charset="0"/>
              </a:rPr>
              <a:t>D</a:t>
            </a:r>
            <a:r>
              <a:rPr lang="zh-CN" altLang="en-US" sz="3600" b="1">
                <a:latin typeface="Arial" panose="020b0604020202020204" pitchFamily="34" charset="0"/>
              </a:rPr>
              <a:t>．水平移动时，钢绳的拉力做了功</a:t>
            </a:r>
            <a:endParaRPr lang="zh-CN" altLang="en-US" sz="3600" b="1">
              <a:latin typeface="Arial" panose="020b0604020202020204" pitchFamily="34" charset="0"/>
            </a:endParaRPr>
          </a:p>
        </p:txBody>
      </p:sp>
      <p:sp>
        <p:nvSpPr>
          <p:cNvPr id="27653" name="文本框 27652" title=""/>
          <p:cNvSpPr txBox="1"/>
          <p:nvPr>
            <p:custDataLst>
              <p:tags r:id="rId4"/>
            </p:custDataLst>
          </p:nvPr>
        </p:nvSpPr>
        <p:spPr>
          <a:xfrm>
            <a:off x="3724275" y="2189163"/>
            <a:ext cx="8636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en-US" altLang="zh-CN" sz="4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3244" cy="1332"/>
              <a:chOff x="487" y="636"/>
              <a:chExt cx="3052" cy="1150"/>
            </a:xfrm>
          </p:grpSpPr>
          <p:sp>
            <p:nvSpPr>
              <p:cNvPr id="37" name="文本框 3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做功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287000" y="11226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434975" y="1929130"/>
            <a:ext cx="11217910" cy="2874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indent="0" algn="l" defTabSz="266700" eaLnBrk="0" fontAlgn="base">
              <a:spcBef>
                <a:spcPts val="80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问题：</a:t>
            </a:r>
            <a:endParaRPr lang="zh-CN" altLang="en-US" sz="32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23850" indent="0" algn="l" defTabSz="266700" eaLnBrk="0" fontAlgn="base">
              <a:spcBef>
                <a:spcPts val="90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zh-CN" altLang="en-US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）把一个空桶和一个装满水的桶匀速提升相同的高度，做功一样多吗？</a:t>
            </a:r>
            <a:endParaRPr lang="zh-CN" altLang="en-US" sz="32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23850" indent="0" algn="l" defTabSz="266700" eaLnBrk="0" fontAlgn="base">
              <a:spcBef>
                <a:spcPts val="80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）把同一个物体匀速提升不同的高度，做功一样多吗？</a:t>
            </a:r>
            <a:endParaRPr lang="zh-CN" altLang="en-US" sz="32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23850" indent="0" algn="l" defTabSz="266700" eaLnBrk="0" fontAlgn="base">
              <a:spcBef>
                <a:spcPts val="80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3</a:t>
            </a:r>
            <a:r>
              <a:rPr lang="zh-CN" altLang="en-US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）影响功的大小的因素有哪些？</a:t>
            </a:r>
            <a:endParaRPr lang="zh-CN" altLang="en-US" sz="32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1267259"/>
            <a:chOff x="0" y="378"/>
            <a:chExt cx="19200" cy="1996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5925" cy="1996"/>
              <a:chOff x="487" y="636"/>
              <a:chExt cx="5574" cy="1723"/>
            </a:xfrm>
          </p:grpSpPr>
          <p:sp>
            <p:nvSpPr>
              <p:cNvPr id="37" name="文本框 3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4233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功的计算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2532" name="矩形 2253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7230" y="1428750"/>
            <a:ext cx="8643938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、规定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、公式：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TextBox 4" title=""/>
          <p:cNvSpPr txBox="1"/>
          <p:nvPr>
            <p:custDataLst>
              <p:tags r:id="rId4"/>
            </p:custDataLst>
          </p:nvPr>
        </p:nvSpPr>
        <p:spPr>
          <a:xfrm>
            <a:off x="2957195" y="1291590"/>
            <a:ext cx="7572375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力与物体沿力的方向移动距离的乘积。</a:t>
            </a:r>
            <a:endParaRPr kumimoji="0" lang="zh-CN" altLang="en-US" sz="3600" b="1" kern="1200" cap="none" spc="0" normalizeH="0" baseline="0" noProof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5" title=""/>
          <p:cNvSpPr txBox="1"/>
          <p:nvPr>
            <p:custDataLst>
              <p:tags r:id="rId5"/>
            </p:custDataLst>
          </p:nvPr>
        </p:nvSpPr>
        <p:spPr>
          <a:xfrm>
            <a:off x="3180080" y="2093595"/>
            <a:ext cx="359219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W = Fs</a:t>
            </a:r>
            <a:endParaRPr kumimoji="0" lang="en-US" altLang="zh-CN" sz="3600" b="1" kern="1200" cap="none" spc="0" normalizeH="0" baseline="0" noProof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 title=""/>
          <p:cNvSpPr txBox="1"/>
          <p:nvPr>
            <p:custDataLst>
              <p:tags r:id="rId6"/>
            </p:custDataLst>
          </p:nvPr>
        </p:nvSpPr>
        <p:spPr>
          <a:xfrm>
            <a:off x="2679700" y="3466783"/>
            <a:ext cx="6000750" cy="17532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F——</a:t>
            </a:r>
            <a:r>
              <a:rPr kumimoji="0" lang="zh-CN" altLang="en-US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力</a:t>
            </a:r>
            <a:r>
              <a:rPr kumimoji="0" lang="en-US" altLang="zh-CN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牛顿（</a:t>
            </a:r>
            <a:r>
              <a:rPr kumimoji="0" lang="en-US" altLang="zh-CN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kumimoji="0" lang="zh-CN" altLang="en-US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0" lang="zh-CN" altLang="en-US" sz="3600" b="1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ctr" defTabSz="914400"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i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kumimoji="0" lang="en-US" altLang="zh-CN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s——</a:t>
            </a:r>
            <a:r>
              <a:rPr kumimoji="0" lang="zh-CN" altLang="en-US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距离</a:t>
            </a:r>
            <a:r>
              <a:rPr kumimoji="0" lang="en-US" altLang="zh-CN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米（</a:t>
            </a:r>
            <a:r>
              <a:rPr kumimoji="0" lang="en-US" altLang="zh-CN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kumimoji="0" lang="zh-CN" altLang="en-US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0" lang="en-US" altLang="zh-CN" sz="3600" b="1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ctr" defTabSz="914400"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W——</a:t>
            </a:r>
            <a:r>
              <a:rPr kumimoji="0" lang="zh-CN" altLang="en-US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功</a:t>
            </a:r>
            <a:r>
              <a:rPr kumimoji="0" lang="en-US" altLang="zh-CN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焦耳（</a:t>
            </a:r>
            <a:r>
              <a:rPr kumimoji="0" lang="en-US" altLang="zh-CN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J</a:t>
            </a:r>
            <a:r>
              <a:rPr kumimoji="0" lang="zh-CN" altLang="en-US" sz="36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0" lang="zh-CN" altLang="en-US" sz="3600" b="1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TextBox 7" title=""/>
          <p:cNvSpPr txBox="1"/>
          <p:nvPr>
            <p:custDataLst>
              <p:tags r:id="rId7"/>
            </p:custDataLst>
          </p:nvPr>
        </p:nvSpPr>
        <p:spPr>
          <a:xfrm>
            <a:off x="6950075" y="5447348"/>
            <a:ext cx="2643188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1J = 1N·m</a:t>
            </a:r>
            <a:endParaRPr lang="en-US" altLang="zh-CN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grpSp>
        <p:nvGrpSpPr>
          <p:cNvPr id="2" name="组合 10" title=""/>
          <p:cNvGrpSpPr/>
          <p:nvPr>
            <p:custDataLst>
              <p:tags r:id="rId8"/>
            </p:custDataLst>
          </p:nvPr>
        </p:nvGrpSpPr>
        <p:grpSpPr>
          <a:xfrm>
            <a:off x="3179763" y="2895283"/>
            <a:ext cx="4357687" cy="645166"/>
            <a:chOff x="1643063" y="2643182"/>
            <a:chExt cx="4357687" cy="645385"/>
          </a:xfrm>
        </p:grpSpPr>
        <p:sp>
          <p:nvSpPr>
            <p:cNvPr id="15369" name="矩形 22530"/>
            <p:cNvSpPr/>
            <p:nvPr>
              <p:custDataLst>
                <p:tags r:id="rId9"/>
              </p:custDataLst>
            </p:nvPr>
          </p:nvSpPr>
          <p:spPr>
            <a:xfrm>
              <a:off x="4786313" y="2643188"/>
              <a:ext cx="1214437" cy="64537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600" b="1">
                  <a:latin typeface="宋体" panose="02010600030101010101" pitchFamily="2" charset="-122"/>
                  <a:ea typeface="宋体" panose="02010600030101010101" pitchFamily="2" charset="-122"/>
                </a:rPr>
                <a:t>单位</a:t>
              </a:r>
              <a:endParaRPr lang="zh-CN" altLang="en-US" sz="3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370" name="矩形 8"/>
            <p:cNvSpPr/>
            <p:nvPr>
              <p:custDataLst>
                <p:tags r:id="rId10"/>
              </p:custDataLst>
            </p:nvPr>
          </p:nvSpPr>
          <p:spPr>
            <a:xfrm>
              <a:off x="2928926" y="2643182"/>
              <a:ext cx="1571625" cy="64537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600" b="1">
                  <a:latin typeface="宋体" panose="02010600030101010101" pitchFamily="2" charset="-122"/>
                  <a:ea typeface="宋体" panose="02010600030101010101" pitchFamily="2" charset="-122"/>
                </a:rPr>
                <a:t>物理量</a:t>
              </a:r>
              <a:endParaRPr lang="zh-CN" altLang="en-US" sz="3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371" name="矩形 9"/>
            <p:cNvSpPr/>
            <p:nvPr>
              <p:custDataLst>
                <p:tags r:id="rId11"/>
              </p:custDataLst>
            </p:nvPr>
          </p:nvSpPr>
          <p:spPr>
            <a:xfrm>
              <a:off x="1643063" y="2643188"/>
              <a:ext cx="1214437" cy="64537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600" b="1">
                  <a:latin typeface="宋体" panose="02010600030101010101" pitchFamily="2" charset="-122"/>
                  <a:ea typeface="宋体" panose="02010600030101010101" pitchFamily="2" charset="-122"/>
                </a:rPr>
                <a:t>符号</a:t>
              </a:r>
              <a:endParaRPr lang="zh-CN" altLang="en-US" sz="3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3470910" y="5358765"/>
            <a:ext cx="13468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J</a:t>
            </a:r>
            <a:endParaRPr lang="en-US" altLang="zh-CN" sz="3600" b="1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3"/>
            </p:custDataLst>
          </p:nvPr>
        </p:nvSpPr>
        <p:spPr>
          <a:xfrm>
            <a:off x="854075" y="5358765"/>
            <a:ext cx="26168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36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、单位：</a:t>
            </a:r>
            <a:endParaRPr lang="zh-CN" altLang="en-US" sz="3600" b="1" noProof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9" name="组合 8" title=""/>
          <p:cNvGrpSpPr/>
          <p:nvPr>
            <p:custDataLst>
              <p:tags r:id="rId14"/>
            </p:custDataLst>
          </p:nvPr>
        </p:nvGrpSpPr>
        <p:grpSpPr>
          <a:xfrm>
            <a:off x="0" y="135255"/>
            <a:ext cx="12192000" cy="1267259"/>
            <a:chOff x="0" y="378"/>
            <a:chExt cx="19200" cy="1996"/>
          </a:xfrm>
        </p:grpSpPr>
        <p:sp>
          <p:nvSpPr>
            <p:cNvPr id="10" name="矩形 9"/>
            <p:cNvSpPr/>
            <p:nvPr>
              <p:custDataLst>
                <p:tags r:id="rId1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2" name="组合 11"/>
            <p:cNvGrpSpPr/>
            <p:nvPr>
              <p:custDataLst>
                <p:tags r:id="rId17"/>
              </p:custDataLst>
            </p:nvPr>
          </p:nvGrpSpPr>
          <p:grpSpPr>
            <a:xfrm>
              <a:off x="494" y="378"/>
              <a:ext cx="5925" cy="1996"/>
              <a:chOff x="487" y="636"/>
              <a:chExt cx="5574" cy="1723"/>
            </a:xfrm>
          </p:grpSpPr>
          <p:sp>
            <p:nvSpPr>
              <p:cNvPr id="13" name="文本框 1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828" y="854"/>
                <a:ext cx="4233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功的计算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4" name="椭圆 13"/>
              <p:cNvSpPr/>
              <p:nvPr>
                <p:custDataLst>
                  <p:tags r:id="rId1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矩形 6"/>
              <p:cNvSpPr/>
              <p:nvPr>
                <p:custDataLst>
                  <p:tags r:id="rId2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561975" y="927735"/>
            <a:ext cx="11005185" cy="1340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indent="303530" algn="l" defTabSz="266700" eaLnBrk="0" fontAlgn="base">
              <a:lnSpc>
                <a:spcPct val="145000"/>
              </a:lnSpc>
              <a:spcBef>
                <a:spcPts val="120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例题：如图所示，用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20N 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的水平推力，使重为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100N 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的物体在水平桌面上移动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0.5m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。试求推力和重力对物体做的功。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title="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04710" y="2430780"/>
            <a:ext cx="4078605" cy="2461260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1012190" y="2421890"/>
            <a:ext cx="7207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解：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1640205" y="2366010"/>
            <a:ext cx="5398770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推力20N，物体在推力的方向上移动的距离是0.5m，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推力做功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8"/>
            </p:custDataLst>
          </p:nvPr>
        </p:nvSpPr>
        <p:spPr>
          <a:xfrm>
            <a:off x="1732915" y="3884295"/>
            <a:ext cx="35750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 = Fs =20N×0.5m =10J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1551305" y="4765040"/>
            <a:ext cx="520509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重力沿竖直方向，而物体在竖直方向上没有发生移动，所以重力做功为零。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10"/>
            </p:custDataLst>
          </p:nvPr>
        </p:nvGrpSpPr>
        <p:grpSpPr>
          <a:xfrm>
            <a:off x="0" y="135255"/>
            <a:ext cx="12192000" cy="1267259"/>
            <a:chOff x="0" y="378"/>
            <a:chExt cx="19200" cy="1996"/>
          </a:xfrm>
        </p:grpSpPr>
        <p:sp>
          <p:nvSpPr>
            <p:cNvPr id="3" name="矩形 2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13"/>
              </p:custDataLst>
            </p:nvPr>
          </p:nvGrpSpPr>
          <p:grpSpPr>
            <a:xfrm>
              <a:off x="494" y="378"/>
              <a:ext cx="5925" cy="1996"/>
              <a:chOff x="487" y="636"/>
              <a:chExt cx="5574" cy="1723"/>
            </a:xfrm>
          </p:grpSpPr>
          <p:sp>
            <p:nvSpPr>
              <p:cNvPr id="10" name="文本框 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4233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功的计算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836295" y="1167130"/>
            <a:ext cx="647954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>
                <a:sym typeface="+mn-ea"/>
              </a:rPr>
              <a:t>体会</a:t>
            </a:r>
            <a:r>
              <a:rPr lang="en-US" altLang="zh-CN" sz="40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1J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的大小</a:t>
            </a:r>
            <a:endParaRPr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>
              <a:buNone/>
            </a:pPr>
            <a:r>
              <a:rPr lang="en-US" altLang="zh-CN" sz="40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       </a:t>
            </a:r>
            <a:endParaRPr lang="zh-CN" altLang="en-US" sz="4000" b="1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grpSp>
        <p:nvGrpSpPr>
          <p:cNvPr id="42" name="组合 41" title=""/>
          <p:cNvGrpSpPr/>
          <p:nvPr>
            <p:custDataLst>
              <p:tags r:id="rId4"/>
            </p:custDataLst>
          </p:nvPr>
        </p:nvGrpSpPr>
        <p:grpSpPr>
          <a:xfrm>
            <a:off x="8370570" y="1273175"/>
            <a:ext cx="2665730" cy="4406229"/>
            <a:chOff x="13940" y="5135"/>
            <a:chExt cx="3879" cy="4989"/>
          </a:xfrm>
        </p:grpSpPr>
        <p:sp>
          <p:nvSpPr>
            <p:cNvPr id="38" name="文本框 37"/>
            <p:cNvSpPr txBox="1"/>
            <p:nvPr>
              <p:custDataLst>
                <p:tags r:id="rId5"/>
              </p:custDataLst>
            </p:nvPr>
          </p:nvSpPr>
          <p:spPr>
            <a:xfrm>
              <a:off x="14133" y="9080"/>
              <a:ext cx="3686" cy="10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002060"/>
                  </a:solidFill>
                  <a:latin typeface="Times New Roman" panose="02020603050405020304"/>
                  <a:cs typeface="Times New Roman" panose="02020603050405020304" charset="0"/>
                </a:rPr>
                <a:t>把1个鸡蛋从地上拿起举高2m，做的功大约是1J。</a:t>
              </a:r>
              <a:endParaRPr lang="zh-CN" altLang="en-US">
                <a:solidFill>
                  <a:srgbClr val="002060"/>
                </a:solidFill>
                <a:latin typeface="Times New Roman" panose="02020603050405020304"/>
                <a:cs typeface="Times New Roman" panose="02020603050405020304" charset="0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3940" y="5135"/>
              <a:ext cx="2790" cy="3945"/>
            </a:xfrm>
            <a:prstGeom prst="rect">
              <a:avLst/>
            </a:prstGeom>
          </p:spPr>
        </p:pic>
      </p:grpSp>
      <p:sp>
        <p:nvSpPr>
          <p:cNvPr id="7" name="TextBox 6" title=""/>
          <p:cNvSpPr txBox="1"/>
          <p:nvPr>
            <p:custDataLst>
              <p:tags r:id="rId8"/>
            </p:custDataLst>
          </p:nvPr>
        </p:nvSpPr>
        <p:spPr>
          <a:xfrm>
            <a:off x="1920240" y="2309495"/>
            <a:ext cx="33089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+mn-ea"/>
                <a:ea typeface="宋体" panose="02010600030101010101" pitchFamily="2" charset="-122"/>
                <a:cs typeface="+mn-cs"/>
              </a:rPr>
              <a:t>W = Fs</a:t>
            </a:r>
            <a:endParaRPr kumimoji="0" lang="zh-CN" altLang="en-US" sz="360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 title=""/>
          <p:cNvSpPr txBox="1"/>
          <p:nvPr>
            <p:custDataLst>
              <p:tags r:id="rId9"/>
            </p:custDataLst>
          </p:nvPr>
        </p:nvSpPr>
        <p:spPr>
          <a:xfrm>
            <a:off x="1991995" y="3188970"/>
            <a:ext cx="291211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+mn-ea"/>
                <a:ea typeface="宋体" panose="02010600030101010101" pitchFamily="2" charset="-122"/>
                <a:cs typeface="+mn-cs"/>
              </a:rPr>
              <a:t>W = Gh</a:t>
            </a:r>
            <a:endParaRPr kumimoji="0" lang="zh-CN" altLang="en-US" sz="360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 title=""/>
          <p:cNvSpPr txBox="1"/>
          <p:nvPr>
            <p:custDataLst>
              <p:tags r:id="rId10"/>
            </p:custDataLst>
          </p:nvPr>
        </p:nvSpPr>
        <p:spPr>
          <a:xfrm>
            <a:off x="1771968" y="4757420"/>
            <a:ext cx="5429250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+mn-ea"/>
                <a:ea typeface="宋体" panose="02010600030101010101" pitchFamily="2" charset="-122"/>
                <a:cs typeface="+mn-cs"/>
              </a:rPr>
              <a:t>W=Gh=0.5N×2m=1J</a:t>
            </a:r>
            <a:endParaRPr kumimoji="0" lang="zh-CN" altLang="en-US" sz="360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 title=""/>
          <p:cNvGrpSpPr/>
          <p:nvPr>
            <p:custDataLst>
              <p:tags r:id="rId11"/>
            </p:custDataLst>
          </p:nvPr>
        </p:nvGrpSpPr>
        <p:grpSpPr>
          <a:xfrm>
            <a:off x="0" y="135255"/>
            <a:ext cx="12192000" cy="1267259"/>
            <a:chOff x="0" y="378"/>
            <a:chExt cx="19200" cy="1996"/>
          </a:xfrm>
        </p:grpSpPr>
        <p:sp>
          <p:nvSpPr>
            <p:cNvPr id="3" name="矩形 2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6" name="组合 5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5925" cy="1996"/>
              <a:chOff x="487" y="636"/>
              <a:chExt cx="5574" cy="1723"/>
            </a:xfrm>
          </p:grpSpPr>
          <p:sp>
            <p:nvSpPr>
              <p:cNvPr id="9" name="文本框 8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4233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功的计算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0" name="椭圆 9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 title="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 title="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比较做功的大小" title="">
            <a:hlinkClick action="ppaction://media"/>
          </p:cNvPr>
          <p:cNvPicPr/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005" y="1490345"/>
            <a:ext cx="11218545" cy="5367020"/>
          </a:xfrm>
          <a:prstGeom prst="rect">
            <a:avLst/>
          </a:prstGeom>
        </p:spPr>
      </p:pic>
      <p:grpSp>
        <p:nvGrpSpPr>
          <p:cNvPr id="5" name="组合 4" title="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2000" cy="1267259"/>
            <a:chOff x="0" y="378"/>
            <a:chExt cx="19200" cy="1996"/>
          </a:xfrm>
        </p:grpSpPr>
        <p:sp>
          <p:nvSpPr>
            <p:cNvPr id="6" name="矩形 5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5925" cy="1996"/>
              <a:chOff x="487" y="636"/>
              <a:chExt cx="5574" cy="1723"/>
            </a:xfrm>
          </p:grpSpPr>
          <p:sp>
            <p:nvSpPr>
              <p:cNvPr id="9" name="文本框 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4233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功的计算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0" name="椭圆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7" name="表格 6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0670" y="1475740"/>
          <a:ext cx="8533765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165"/>
                <a:gridCol w="1066165"/>
                <a:gridCol w="1066165"/>
                <a:gridCol w="1066165"/>
                <a:gridCol w="1066165"/>
                <a:gridCol w="1066165"/>
                <a:gridCol w="1066165"/>
                <a:gridCol w="1066165"/>
              </a:tblGrid>
              <a:tr h="381000">
                <a:tc rowSpan="2"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实验次数</a:t>
                      </a: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 gridSpan="5"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直接测量的物理量</a:t>
                      </a: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计算物理量</a:t>
                      </a: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  <a:tr h="381000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G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/N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F</a:t>
                      </a:r>
                      <a:r>
                        <a:rPr lang="en-US" altLang="zh-CN" sz="32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/N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F</a:t>
                      </a:r>
                      <a:r>
                        <a:rPr lang="en-US" altLang="zh-CN" sz="32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/N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</a:t>
                      </a:r>
                      <a:r>
                        <a:rPr lang="en-US" altLang="zh-CN" sz="32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/m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32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</a:t>
                      </a:r>
                      <a:r>
                        <a:rPr lang="en-US" altLang="zh-CN" sz="32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r>
                        <a:rPr lang="en-US" altLang="zh-CN" sz="32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/m</a:t>
                      </a:r>
                      <a:endParaRPr lang="en-US" altLang="zh-CN" sz="32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GH</a:t>
                      </a:r>
                      <a:r>
                        <a:rPr lang="en-US" altLang="zh-CN" sz="28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endParaRPr lang="en-US" altLang="zh-CN" sz="28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2800" b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F</a:t>
                      </a:r>
                      <a:r>
                        <a:rPr lang="en-US" altLang="zh-CN" sz="28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r>
                        <a:rPr lang="en-US" altLang="zh-CN" sz="2800" i="1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</a:t>
                      </a:r>
                      <a:r>
                        <a:rPr lang="en-US" altLang="zh-CN" sz="2800" baseline="-250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r>
                        <a:rPr lang="en-US" altLang="zh-CN" sz="280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/</a:t>
                      </a:r>
                      <a:endParaRPr lang="en-US" altLang="zh-CN" sz="280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0.2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0.5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0.5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0.05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0.2</a:t>
                      </a:r>
                      <a:endParaRPr lang="en-US" altLang="zh-CN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 title=""/>
          <p:cNvSpPr txBox="1"/>
          <p:nvPr>
            <p:custDataLst>
              <p:tags r:id="rId4"/>
            </p:custDataLst>
          </p:nvPr>
        </p:nvSpPr>
        <p:spPr>
          <a:xfrm>
            <a:off x="702945" y="5220970"/>
            <a:ext cx="21323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_____</a:t>
            </a:r>
            <a:r>
              <a:rPr lang="zh-CN" altLang="en-US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800" b="1" baseline="-25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5"/>
            </p:custDataLst>
          </p:nvPr>
        </p:nvSpPr>
        <p:spPr>
          <a:xfrm>
            <a:off x="1315085" y="5212715"/>
            <a:ext cx="5543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＝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6"/>
            </p:custDataLst>
          </p:nvPr>
        </p:nvSpPr>
        <p:spPr>
          <a:xfrm>
            <a:off x="2971165" y="5220970"/>
            <a:ext cx="18465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＝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</a:t>
            </a:r>
            <a:endParaRPr lang="en-US" altLang="zh-CN" sz="2800" b="1" baseline="-25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7"/>
            </p:custDataLst>
          </p:nvPr>
        </p:nvSpPr>
        <p:spPr>
          <a:xfrm>
            <a:off x="3846830" y="5163185"/>
            <a:ext cx="711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endParaRPr lang="en-US" altLang="zh-CN" sz="2800" b="1" baseline="-25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8"/>
            </p:custDataLst>
          </p:nvPr>
        </p:nvSpPr>
        <p:spPr>
          <a:xfrm>
            <a:off x="5069205" y="5406390"/>
            <a:ext cx="4295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_</a:t>
            </a:r>
            <a:r>
              <a:rPr lang="en-US" altLang="zh-CN" sz="2800" b="1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_</a:t>
            </a:r>
            <a:r>
              <a:rPr lang="en-US" altLang="zh-CN" sz="28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800" b="1" baseline="-25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9"/>
            </p:custDataLst>
          </p:nvPr>
        </p:nvSpPr>
        <p:spPr>
          <a:xfrm>
            <a:off x="5570220" y="5177790"/>
            <a:ext cx="16954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=0.5</a:t>
            </a:r>
            <a:endParaRPr lang="en-US" sz="2800" b="1" baseline="-25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t="-8806" r="19779"/>
          <a:stretch>
            <a:fillRect/>
          </a:stretch>
        </p:blipFill>
        <p:spPr>
          <a:xfrm>
            <a:off x="1956435" y="5742940"/>
            <a:ext cx="1715770" cy="706120"/>
          </a:xfrm>
          <a:prstGeom prst="rect">
            <a:avLst/>
          </a:prstGeom>
        </p:spPr>
      </p:pic>
      <p:sp>
        <p:nvSpPr>
          <p:cNvPr id="19" name="文本框 18" title=""/>
          <p:cNvSpPr txBox="1"/>
          <p:nvPr>
            <p:custDataLst>
              <p:tags r:id="rId12"/>
            </p:custDataLst>
          </p:nvPr>
        </p:nvSpPr>
        <p:spPr>
          <a:xfrm>
            <a:off x="4817745" y="5957570"/>
            <a:ext cx="276225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6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</a:t>
            </a:r>
            <a:r>
              <a:rPr lang="zh-CN" altLang="en-US" sz="26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绳</a:t>
            </a:r>
            <a:r>
              <a:rPr lang="zh-CN" altLang="en-US" sz="2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＝</a:t>
            </a:r>
            <a:r>
              <a:rPr lang="en-US" altLang="zh-CN" sz="2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600" b="1" i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</a:t>
            </a:r>
            <a:r>
              <a:rPr lang="zh-CN" altLang="en-US" sz="26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物</a:t>
            </a:r>
            <a:endParaRPr lang="zh-CN" altLang="en-US" sz="2600" b="1" baseline="-25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6806565" y="3355975"/>
            <a:ext cx="2387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0.2   0.2</a:t>
            </a:r>
            <a:endParaRPr lang="en-US" altLang="zh-CN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4"/>
            </p:custDataLst>
          </p:nvPr>
        </p:nvSpPr>
        <p:spPr>
          <a:xfrm>
            <a:off x="6711950" y="3877945"/>
            <a:ext cx="2387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0.05  0.05</a:t>
            </a:r>
            <a:endParaRPr lang="en-US" altLang="zh-CN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6711950" y="4399915"/>
            <a:ext cx="2387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0.4   0.4</a:t>
            </a:r>
            <a:endParaRPr lang="en-US" altLang="zh-CN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6"/>
            </p:custDataLst>
          </p:nvPr>
        </p:nvSpPr>
        <p:spPr>
          <a:xfrm>
            <a:off x="8968105" y="1833245"/>
            <a:ext cx="257556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405" indent="0" algn="l" defTabSz="266700" eaLnBrk="0" fontAlgn="base">
              <a:spcBef>
                <a:spcPts val="800"/>
              </a:spcBef>
              <a:spcAft>
                <a:spcPct val="0"/>
              </a:spcAft>
            </a:pPr>
            <a:r>
              <a:rPr lang="zh-CN" altLang="en-US" sz="3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事实上，使用任何机械都不能省功，这个结论叫作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功的原理。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17"/>
            </p:custDataLst>
          </p:nvPr>
        </p:nvGrpSpPr>
        <p:grpSpPr>
          <a:xfrm>
            <a:off x="0" y="135255"/>
            <a:ext cx="12192000" cy="853305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1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20"/>
              </p:custDataLst>
            </p:nvPr>
          </p:nvGrpSpPr>
          <p:grpSpPr>
            <a:xfrm>
              <a:off x="494" y="378"/>
              <a:ext cx="5925" cy="1332"/>
              <a:chOff x="487" y="636"/>
              <a:chExt cx="5574" cy="1150"/>
            </a:xfrm>
          </p:grpSpPr>
          <p:sp>
            <p:nvSpPr>
              <p:cNvPr id="20" name="文本框 19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828" y="854"/>
                <a:ext cx="4233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功的原理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矩形 6"/>
              <p:cNvSpPr/>
              <p:nvPr>
                <p:custDataLst>
                  <p:tags r:id="rId2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2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 title="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 title="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功的原理" title="">
            <a:hlinkClick action="ppaction://media"/>
          </p:cNvPr>
          <p:cNvPicPr/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330" y="988695"/>
            <a:ext cx="10646410" cy="5521960"/>
          </a:xfrm>
          <a:prstGeom prst="rect">
            <a:avLst/>
          </a:prstGeom>
        </p:spPr>
      </p:pic>
      <p:grpSp>
        <p:nvGrpSpPr>
          <p:cNvPr id="8" name="组合 7" title="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2000" cy="853305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5925" cy="1332"/>
              <a:chOff x="487" y="636"/>
              <a:chExt cx="5574" cy="1150"/>
            </a:xfrm>
          </p:grpSpPr>
          <p:sp>
            <p:nvSpPr>
              <p:cNvPr id="20" name="文本框 1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4233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功的原理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三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4432" cy="1559"/>
              <a:chOff x="487" y="636"/>
              <a:chExt cx="4170" cy="1346"/>
            </a:xfrm>
          </p:grpSpPr>
          <p:sp>
            <p:nvSpPr>
              <p:cNvPr id="12" name="文本框 1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教学引入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5" name="椭圆 24"/>
              <p:cNvSpPr/>
              <p:nvPr>
                <p:custDataLst>
                  <p:tags r:id="rId8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5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6" name="图片 1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2725" y="1183640"/>
            <a:ext cx="5964555" cy="2968625"/>
          </a:xfrm>
          <a:prstGeom prst="rect">
            <a:avLst/>
          </a:prstGeom>
        </p:spPr>
      </p:pic>
      <p:pic>
        <p:nvPicPr>
          <p:cNvPr id="18" name="图片 17" title=""/>
          <p:cNvPicPr/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77280" y="1183640"/>
            <a:ext cx="5450840" cy="2969260"/>
          </a:xfrm>
          <a:prstGeom prst="rect">
            <a:avLst/>
          </a:prstGeom>
        </p:spPr>
      </p:pic>
      <p:sp>
        <p:nvSpPr>
          <p:cNvPr id="19" name="文本框 18" title=""/>
          <p:cNvSpPr txBox="1"/>
          <p:nvPr>
            <p:custDataLst>
              <p:tags r:id="rId15"/>
            </p:custDataLst>
          </p:nvPr>
        </p:nvSpPr>
        <p:spPr>
          <a:xfrm>
            <a:off x="420370" y="5312410"/>
            <a:ext cx="978090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图中物体受到几个力的作用？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什么力对物体的移动作出了贡献？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771525" y="4286250"/>
            <a:ext cx="4248150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叉车将重物托起</a:t>
            </a:r>
            <a:endParaRPr lang="zh-CN" altLang="en-US" sz="32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7"/>
            </p:custDataLst>
          </p:nvPr>
        </p:nvSpPr>
        <p:spPr>
          <a:xfrm>
            <a:off x="6324600" y="4025265"/>
            <a:ext cx="5435600" cy="589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1285240" defTabSz="266700" eaLnBrk="0" fontAlgn="base">
              <a:lnSpc>
                <a:spcPts val="6360"/>
              </a:lnSpc>
              <a:spcBef>
                <a:spcPts val="1000"/>
              </a:spcBef>
              <a:spcAft>
                <a:spcPct val="0"/>
              </a:spcAft>
            </a:pP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</a:rPr>
              <a:t>人推汽车前进</a:t>
            </a:r>
            <a:endParaRPr lang="zh-CN" altLang="en-US" sz="3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41060" y="2569845"/>
            <a:ext cx="4568825" cy="3754120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1181100" y="1150620"/>
            <a:ext cx="1004570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建筑工地上的吊车，几分钟就可以把一车砖吊到楼上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;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如果由人工搬运，需要很长时间。可见，吊车比人做功快。物理学上如何描述做功的快慢呢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?</a:t>
            </a:r>
            <a:endParaRPr lang="en-US" altLang="zh-CN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Picture 4" title=""/>
          <p:cNvPicPr>
            <a:picLocks noChangeAspect="1" noChangeArrowheads="1"/>
          </p:cNvPicPr>
          <p:nvPr>
            <p:ph idx="1"/>
            <p:custDataLst>
              <p:tags r:id="rId7"/>
            </p:custDataLst>
          </p:nvPr>
        </p:nvPicPr>
        <p:blipFill>
          <a:blip r:embed="rId6">
            <a:clrChange>
              <a:clrFrom>
                <a:srgbClr val="F8F4F1"/>
              </a:clrFrom>
              <a:clrTo>
                <a:srgbClr val="F8F4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 r="-3470" b="7578"/>
          <a:stretch>
            <a:fillRect/>
          </a:stretch>
        </p:blipFill>
        <p:spPr bwMode="auto">
          <a:xfrm>
            <a:off x="2166620" y="2569845"/>
            <a:ext cx="3010535" cy="395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 title="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2000" cy="853305"/>
            <a:chOff x="0" y="378"/>
            <a:chExt cx="19200" cy="1344"/>
          </a:xfrm>
        </p:grpSpPr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5925" cy="1332"/>
              <a:chOff x="487" y="636"/>
              <a:chExt cx="5574" cy="1150"/>
            </a:xfrm>
          </p:grpSpPr>
          <p:sp>
            <p:nvSpPr>
              <p:cNvPr id="20" name="文本框 1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4233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功率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四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15"/>
    </p:custData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1420495" y="11430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比较运动快慢的方法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734695" y="172656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相同时间比较路程的长短，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路程越长，物体运动越快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458" name="矩形 61441" title=""/>
          <p:cNvSpPr/>
          <p:nvPr>
            <p:custDataLst>
              <p:tags r:id="rId5"/>
            </p:custDataLst>
          </p:nvPr>
        </p:nvSpPr>
        <p:spPr>
          <a:xfrm>
            <a:off x="6207125" y="1204595"/>
            <a:ext cx="54879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比较做功快慢的方法</a:t>
            </a:r>
            <a:r>
              <a:rPr lang="zh-CN" altLang="en-US" sz="28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 </a:t>
            </a:r>
            <a:endParaRPr lang="zh-CN" altLang="en-US" sz="2800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6207125" y="1746250"/>
            <a:ext cx="5066030" cy="876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R="0" algn="l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相同时间比较做功的多少。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做功越多则做功快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695960" y="2867660"/>
            <a:ext cx="4394835" cy="1062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相同路程比较时间的多少，时间越短，物体运动越快</a:t>
            </a:r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5983605" y="2867660"/>
            <a:ext cx="59347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276225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相同做功比较所用时间的多少。  </a:t>
            </a:r>
            <a:endParaRPr lang="en-US" altLang="zh-CN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indent="276225" algn="just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时间越短则做功快。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855345" y="4039235"/>
            <a:ext cx="3985260" cy="5219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路程和时间都不相同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855345" y="4655820"/>
            <a:ext cx="42354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路程与所用时间的比表示物体运动的快慢</a:t>
            </a:r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38247" name="Object 7" title=""/>
          <p:cNvGraphicFramePr>
            <a:graphicFrameLocks noChangeAspect="1"/>
          </p:cNvGraphicFramePr>
          <p:nvPr>
            <p:ph idx="1"/>
            <p:custDataLst>
              <p:tags r:id="rId11"/>
            </p:custDataLst>
          </p:nvPr>
        </p:nvGraphicFramePr>
        <p:xfrm>
          <a:off x="2594610" y="5703253"/>
          <a:ext cx="1478915" cy="88455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r:id="rId12" imgW="355600" imgH="393700" progId="Equation.DSMT4">
                  <p:embed/>
                </p:oleObj>
              </mc:Choice>
              <mc:Fallback>
                <p:oleObj r:id="rId12" imgW="355600" imgH="3937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594610" y="5703253"/>
                        <a:ext cx="1478915" cy="88455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6362700" y="4712970"/>
            <a:ext cx="40906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做功与所用时间的比表示物体做功的快慢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5"/>
            </p:custDataLst>
          </p:nvPr>
        </p:nvSpPr>
        <p:spPr>
          <a:xfrm>
            <a:off x="6362700" y="404050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功和时间都不相同</a:t>
            </a:r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56" name="直接连接符 55" title=""/>
          <p:cNvCxnSpPr/>
          <p:nvPr>
            <p:custDataLst>
              <p:tags r:id="rId16"/>
            </p:custDataLst>
          </p:nvPr>
        </p:nvCxnSpPr>
        <p:spPr>
          <a:xfrm>
            <a:off x="6765608" y="6163310"/>
            <a:ext cx="955675" cy="152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7" title=""/>
          <p:cNvSpPr/>
          <p:nvPr>
            <p:custDataLst>
              <p:tags r:id="rId17"/>
            </p:custDataLst>
          </p:nvPr>
        </p:nvSpPr>
        <p:spPr>
          <a:xfrm>
            <a:off x="6750050" y="5684520"/>
            <a:ext cx="11918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做功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59" name="Rectangle 7" title=""/>
          <p:cNvSpPr/>
          <p:nvPr>
            <p:custDataLst>
              <p:tags r:id="rId18"/>
            </p:custDataLst>
          </p:nvPr>
        </p:nvSpPr>
        <p:spPr>
          <a:xfrm>
            <a:off x="6765290" y="6235065"/>
            <a:ext cx="14408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时间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9"/>
            </p:custDataLst>
          </p:nvPr>
        </p:nvSpPr>
        <p:spPr>
          <a:xfrm>
            <a:off x="7854315" y="588137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chemeClr val="tx1"/>
                </a:solidFill>
              </a:rPr>
              <a:t>=</a:t>
            </a: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做功的快慢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20"/>
            </p:custDataLst>
          </p:nvPr>
        </p:nvGrpSpPr>
        <p:grpSpPr>
          <a:xfrm>
            <a:off x="0" y="135255"/>
            <a:ext cx="12192000" cy="853305"/>
            <a:chOff x="0" y="378"/>
            <a:chExt cx="19200" cy="1344"/>
          </a:xfrm>
        </p:grpSpPr>
        <p:sp>
          <p:nvSpPr>
            <p:cNvPr id="17" name="矩形 16"/>
            <p:cNvSpPr/>
            <p:nvPr>
              <p:custDataLst>
                <p:tags r:id="rId2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2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23"/>
              </p:custDataLst>
            </p:nvPr>
          </p:nvGrpSpPr>
          <p:grpSpPr>
            <a:xfrm>
              <a:off x="494" y="378"/>
              <a:ext cx="5925" cy="1332"/>
              <a:chOff x="487" y="636"/>
              <a:chExt cx="5574" cy="1150"/>
            </a:xfrm>
          </p:grpSpPr>
          <p:sp>
            <p:nvSpPr>
              <p:cNvPr id="20" name="文本框 1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828" y="854"/>
                <a:ext cx="4233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功率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2" name="椭圆 21"/>
              <p:cNvSpPr/>
              <p:nvPr>
                <p:custDataLst>
                  <p:tags r:id="rId2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矩形 6"/>
              <p:cNvSpPr/>
              <p:nvPr>
                <p:custDataLst>
                  <p:tags r:id="rId2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四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2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/>
      <p:bldP spid="19458" grpId="0"/>
      <p:bldP spid="6" grpId="0"/>
      <p:bldP spid="8" grpId="0"/>
      <p:bldP spid="13" grpId="0"/>
      <p:bldP spid="12" grpId="0"/>
      <p:bldP spid="57" grpId="0"/>
      <p:bldP spid="59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305"/>
            <a:chOff x="0" y="378"/>
            <a:chExt cx="19200" cy="1344"/>
          </a:xfrm>
        </p:grpSpPr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5925" cy="1332"/>
              <a:chOff x="487" y="636"/>
              <a:chExt cx="5574" cy="1150"/>
            </a:xfrm>
          </p:grpSpPr>
          <p:sp>
            <p:nvSpPr>
              <p:cNvPr id="20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4233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功率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2" name="椭圆 21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四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558800" y="1442720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32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定义：</a:t>
            </a:r>
            <a:endParaRPr lang="zh-CN" altLang="en-US" sz="32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32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32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及意义：</a:t>
            </a:r>
            <a:endParaRPr lang="zh-CN" altLang="en-US" sz="32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2471" name="文本框 62470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724150" y="1335405"/>
            <a:ext cx="6929438" cy="5848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0000" tIns="46800" rIns="90000" bIns="46800" anchor="b">
            <a:spAutoFit/>
          </a:bodyPr>
          <a:lstStyle/>
          <a:p>
            <a:pPr marR="0" algn="just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功与完成这些功所用时间的比值。</a:t>
            </a:r>
            <a:endParaRPr kumimoji="0" lang="zh-CN" altLang="en-US" sz="3200" b="1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62470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836863" y="1970405"/>
            <a:ext cx="6929438" cy="5848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0000" tIns="46800" rIns="90000" bIns="46800" anchor="b">
            <a:spAutoFit/>
          </a:bodyPr>
          <a:lstStyle/>
          <a:p>
            <a:pPr marR="0" algn="just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kern="1200" cap="none" spc="0" normalizeH="0" baseline="0" noProof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表示做功的快慢</a:t>
            </a:r>
            <a:endParaRPr kumimoji="0" lang="zh-CN" altLang="en-US" sz="3200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558800" y="254762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 </a:t>
            </a:r>
            <a:r>
              <a:rPr lang="zh-CN" altLang="en-US" sz="320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公式：</a:t>
            </a:r>
            <a:endParaRPr lang="zh-CN" altLang="en-US" sz="320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aphicFrame>
        <p:nvGraphicFramePr>
          <p:cNvPr id="15" name="Object 15" title="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3065780" y="2559368"/>
          <a:ext cx="1428750" cy="839787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r:id="rId15" imgW="457200" imgH="393700" progId="Equation.3">
                  <p:embed/>
                </p:oleObj>
              </mc:Choice>
              <mc:Fallback>
                <p:oleObj r:id="rId15" imgW="457200" imgH="3937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065780" y="2559368"/>
                        <a:ext cx="1428750" cy="8397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 title=""/>
          <p:cNvSpPr txBox="1"/>
          <p:nvPr>
            <p:custDataLst>
              <p:tags r:id="rId17"/>
            </p:custDataLst>
          </p:nvPr>
        </p:nvSpPr>
        <p:spPr>
          <a:xfrm>
            <a:off x="558800" y="4346575"/>
            <a:ext cx="24168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 sz="3200" b="1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单位：</a:t>
            </a:r>
            <a:endParaRPr lang="zh-CN" altLang="en-US" sz="3200" b="1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及换算</a:t>
            </a:r>
            <a:endParaRPr lang="zh-CN" altLang="en-US" sz="3200" b="1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8"/>
            </p:custDataLst>
          </p:nvPr>
        </p:nvSpPr>
        <p:spPr>
          <a:xfrm>
            <a:off x="3065780" y="439737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W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2473" name="文本框 62472" title=""/>
          <p:cNvSpPr txBox="1"/>
          <p:nvPr>
            <p:custDataLst>
              <p:tags r:id="rId19"/>
            </p:custDataLst>
          </p:nvPr>
        </p:nvSpPr>
        <p:spPr>
          <a:xfrm>
            <a:off x="4641850" y="4444365"/>
            <a:ext cx="2592388" cy="5848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>
            <a:spAutoFit/>
          </a:bodyPr>
          <a:lstStyle/>
          <a:p>
            <a:pPr algn="r"/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1w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＝</a:t>
            </a: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1J/s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</a:t>
            </a:r>
            <a:endParaRPr lang="en-US" altLang="zh-CN" sz="2800" b="1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2474" name="文本框 62473" title=""/>
          <p:cNvSpPr txBox="1"/>
          <p:nvPr>
            <p:custDataLst>
              <p:tags r:id="rId20"/>
            </p:custDataLst>
          </p:nvPr>
        </p:nvSpPr>
        <p:spPr>
          <a:xfrm>
            <a:off x="5153025" y="5323523"/>
            <a:ext cx="3305175" cy="64643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1kW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＝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en-US" altLang="zh-CN" sz="3600" b="1" baseline="30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endParaRPr lang="en-US" altLang="zh-CN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2476" name="文本框 62475" title=""/>
          <p:cNvSpPr txBox="1"/>
          <p:nvPr>
            <p:custDataLst>
              <p:tags r:id="rId21"/>
            </p:custDataLst>
          </p:nvPr>
        </p:nvSpPr>
        <p:spPr>
          <a:xfrm>
            <a:off x="2724150" y="5253355"/>
            <a:ext cx="2714625" cy="5848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千瓦：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kW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62475" title=""/>
          <p:cNvSpPr txBox="1"/>
          <p:nvPr>
            <p:custDataLst>
              <p:tags r:id="rId22"/>
            </p:custDataLst>
          </p:nvPr>
        </p:nvSpPr>
        <p:spPr>
          <a:xfrm>
            <a:off x="2867025" y="6110605"/>
            <a:ext cx="2643188" cy="5848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兆瓦：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MW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文本框 62473" title=""/>
          <p:cNvSpPr txBox="1"/>
          <p:nvPr>
            <p:custDataLst>
              <p:tags r:id="rId23"/>
            </p:custDataLst>
          </p:nvPr>
        </p:nvSpPr>
        <p:spPr>
          <a:xfrm>
            <a:off x="5224463" y="6037898"/>
            <a:ext cx="3305175" cy="64643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1MW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＝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en-US" altLang="zh-CN" sz="3600" b="1" baseline="30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endParaRPr lang="en-US" altLang="zh-CN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86" name="文本框 62477" title=""/>
          <p:cNvSpPr txBox="1"/>
          <p:nvPr>
            <p:custDataLst>
              <p:tags r:id="rId24"/>
            </p:custDataLst>
          </p:nvPr>
        </p:nvSpPr>
        <p:spPr>
          <a:xfrm>
            <a:off x="861378" y="3536950"/>
            <a:ext cx="32146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常用公式：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2" name="Object 16" title="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3692843" y="3304858"/>
          <a:ext cx="5218112" cy="9652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r:id="rId26" imgW="1586865" imgH="393700" progId="Equation.DSMT4">
                  <p:embed/>
                </p:oleObj>
              </mc:Choice>
              <mc:Fallback>
                <p:oleObj r:id="rId26" imgW="1586865" imgH="3937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692843" y="3304858"/>
                        <a:ext cx="5218112" cy="965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/>
      <p:bldP spid="6" grpId="0"/>
      <p:bldP spid="62473" grpId="0"/>
      <p:bldP spid="62474" grpId="0"/>
      <p:bldP spid="62476" grpId="0"/>
      <p:bldP spid="11" grpId="0"/>
      <p:bldP spid="21" grpId="0"/>
      <p:bldP spid="308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内容占位符 2" title="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功率" title="">
            <a:hlinkClick action="ppaction://media"/>
          </p:cNvPr>
          <p:cNvPicPr/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330" y="1191260"/>
            <a:ext cx="10734040" cy="5433695"/>
          </a:xfrm>
          <a:prstGeom prst="rect">
            <a:avLst/>
          </a:prstGeom>
        </p:spPr>
      </p:pic>
      <p:grpSp>
        <p:nvGrpSpPr>
          <p:cNvPr id="16" name="组合 15" title="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2000" cy="853305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5925" cy="1332"/>
              <a:chOff x="487" y="636"/>
              <a:chExt cx="5574" cy="1150"/>
            </a:xfrm>
          </p:grpSpPr>
          <p:sp>
            <p:nvSpPr>
              <p:cNvPr id="20" name="文本框 1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4233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功率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2" name="椭圆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四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126" name="内容占位符 2" title="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881188" y="1214438"/>
            <a:ext cx="8229600" cy="4525962"/>
          </a:xfrm>
        </p:spPr>
        <p:txBody>
          <a:bodyPr vert="horz" wrap="square" lIns="91440" tIns="45720" rIns="91440" bIns="45720" anchor="t" anchorCtr="0"/>
          <a:lstStyle/>
          <a:p>
            <a:pPr>
              <a:buNone/>
            </a:pPr>
            <a:r>
              <a:rPr lang="zh-CN" altLang="en-US"/>
              <a:t>一、做功的两个要素？</a:t>
            </a:r>
            <a:endParaRPr lang="en-US" altLang="zh-CN"/>
          </a:p>
          <a:p>
            <a:pPr>
              <a:buNone/>
            </a:pPr>
            <a:endParaRPr lang="en-US" altLang="zh-CN"/>
          </a:p>
          <a:p>
            <a:pPr>
              <a:buNone/>
            </a:pPr>
            <a:r>
              <a:rPr lang="zh-CN" altLang="en-US"/>
              <a:t>二、功的公式：</a:t>
            </a:r>
            <a:endParaRPr lang="en-US" altLang="zh-CN"/>
          </a:p>
          <a:p>
            <a:pPr>
              <a:buNone/>
            </a:pPr>
            <a:endParaRPr lang="en-US" altLang="zh-CN"/>
          </a:p>
          <a:p>
            <a:pPr>
              <a:buNone/>
            </a:pPr>
            <a:r>
              <a:rPr lang="zh-CN" altLang="en-US">
                <a:sym typeface="+mn-ea"/>
              </a:rPr>
              <a:t>三、功的原理：</a:t>
            </a:r>
            <a:endParaRPr lang="zh-CN" altLang="en-US"/>
          </a:p>
          <a:p>
            <a:pPr>
              <a:buNone/>
            </a:pPr>
            <a:r>
              <a:rPr lang="zh-CN" altLang="en-US"/>
              <a:t>四、功率的公式：</a:t>
            </a:r>
            <a:endParaRPr lang="en-US" altLang="zh-CN"/>
          </a:p>
          <a:p>
            <a:pPr>
              <a:buNone/>
            </a:pPr>
            <a:endParaRPr lang="en-US" altLang="zh-CN"/>
          </a:p>
          <a:p>
            <a:pPr>
              <a:buNone/>
            </a:pPr>
            <a:endParaRPr lang="zh-CN" altLang="en-US"/>
          </a:p>
        </p:txBody>
      </p:sp>
      <p:sp>
        <p:nvSpPr>
          <p:cNvPr id="4" name="矩形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5863" y="1643063"/>
            <a:ext cx="5672138" cy="95313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①受力（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F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）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②</a:t>
            </a:r>
            <a:r>
              <a:rPr kumimoji="0" lang="zh-CN" altLang="en-US" sz="2800" b="1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沿受力方向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移动一定的距离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(s)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aphicFrame>
        <p:nvGraphicFramePr>
          <p:cNvPr id="6" name="Object 16" title="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6816249" y="4941571"/>
          <a:ext cx="2135505" cy="56959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3" r:id="rId6" imgW="469900" imgH="177165" progId="Equation.DSMT4">
                  <p:embed/>
                </p:oleObj>
              </mc:Choice>
              <mc:Fallback>
                <p:oleObj r:id="rId6" imgW="469900" imgH="17716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16249" y="4941571"/>
                        <a:ext cx="2135505" cy="5695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 title=""/>
          <p:cNvSpPr txBox="1"/>
          <p:nvPr>
            <p:custDataLst>
              <p:tags r:id="rId8"/>
            </p:custDataLst>
          </p:nvPr>
        </p:nvSpPr>
        <p:spPr>
          <a:xfrm>
            <a:off x="2524125" y="2928938"/>
            <a:ext cx="1643063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+mn-ea"/>
                <a:ea typeface="宋体" panose="02010600030101010101" pitchFamily="2" charset="-122"/>
                <a:cs typeface="+mn-cs"/>
              </a:rPr>
              <a:t>W = Fs</a:t>
            </a:r>
            <a:endParaRPr kumimoji="0" lang="zh-CN" altLang="en-US" sz="360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Box 9" title=""/>
          <p:cNvSpPr txBox="1"/>
          <p:nvPr>
            <p:custDataLst>
              <p:tags r:id="rId9"/>
            </p:custDataLst>
          </p:nvPr>
        </p:nvSpPr>
        <p:spPr>
          <a:xfrm>
            <a:off x="4738688" y="2928938"/>
            <a:ext cx="1857375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+mn-ea"/>
                <a:ea typeface="宋体" panose="02010600030101010101" pitchFamily="2" charset="-122"/>
                <a:cs typeface="+mn-cs"/>
              </a:rPr>
              <a:t>W = Gh</a:t>
            </a:r>
            <a:endParaRPr kumimoji="0" lang="zh-CN" altLang="en-US" sz="360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8" name="Object 15" title="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6881813" y="3071813"/>
          <a:ext cx="2035175" cy="5111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4" r:id="rId11" imgW="481965" imgH="177800" progId="Equation.DSMT4">
                  <p:embed/>
                </p:oleObj>
              </mc:Choice>
              <mc:Fallback>
                <p:oleObj r:id="rId11" imgW="481965" imgH="177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81813" y="3071813"/>
                        <a:ext cx="2035175" cy="511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 title=""/>
          <p:cNvSpPr txBox="1"/>
          <p:nvPr>
            <p:custDataLst>
              <p:tags r:id="rId13"/>
            </p:custDataLst>
          </p:nvPr>
        </p:nvSpPr>
        <p:spPr>
          <a:xfrm>
            <a:off x="4727893" y="3716973"/>
            <a:ext cx="5572125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使用任何机械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宋体" panose="02010600030101010101" pitchFamily="2" charset="-122"/>
                <a:cs typeface="+mn-cs"/>
              </a:rPr>
              <a:t>都不能省功</a:t>
            </a:r>
            <a:r>
              <a:rPr kumimoji="0" lang="zh-CN" altLang="en-US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。</a:t>
            </a:r>
            <a:endParaRPr kumimoji="0" lang="zh-CN" altLang="en-US" sz="360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1" title=""/>
          <p:cNvGrpSpPr/>
          <p:nvPr>
            <p:custDataLst>
              <p:tags r:id="rId14"/>
            </p:custDataLst>
          </p:nvPr>
        </p:nvGrpSpPr>
        <p:grpSpPr>
          <a:xfrm>
            <a:off x="4297998" y="4868863"/>
            <a:ext cx="1857375" cy="857250"/>
            <a:chOff x="2643174" y="4071938"/>
            <a:chExt cx="1857388" cy="857260"/>
          </a:xfrm>
        </p:grpSpPr>
        <p:graphicFrame>
          <p:nvGraphicFramePr>
            <p:cNvPr id="5" name="Object 15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2928938" y="4071938"/>
            <a:ext cx="1377950" cy="8096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5" r:id="rId16" imgW="457200" imgH="393700" progId="Equation.DSMT4">
                    <p:embed/>
                  </p:oleObj>
                </mc:Choice>
                <mc:Fallback>
                  <p:oleObj r:id="rId16" imgW="457200" imgH="3937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928938" y="4071938"/>
                          <a:ext cx="1377950" cy="8096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矩形 10"/>
            <p:cNvSpPr/>
            <p:nvPr>
              <p:custDataLst>
                <p:tags r:id="rId18"/>
              </p:custDataLst>
            </p:nvPr>
          </p:nvSpPr>
          <p:spPr>
            <a:xfrm>
              <a:off x="2643174" y="4071938"/>
              <a:ext cx="1857388" cy="8572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19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7" name="矩形 6"/>
            <p:cNvSpPr/>
            <p:nvPr>
              <p:custDataLst>
                <p:tags r:id="rId2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2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22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5" name="文本框 14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课堂小结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2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charRg st="21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>
                                            <p:txEl>
                                              <p:charRg st="21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>
                                            <p:txEl>
                                              <p:charRg st="21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uiExpand="1" build="p"/>
      <p:bldP spid="4" grpId="0"/>
      <p:bldP spid="9" grpId="0" animBg="1"/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482" name="文本框 63489" title=""/>
          <p:cNvSpPr txBox="1"/>
          <p:nvPr>
            <p:custDataLst>
              <p:tags r:id="rId3"/>
            </p:custDataLst>
          </p:nvPr>
        </p:nvSpPr>
        <p:spPr>
          <a:xfrm>
            <a:off x="1174750" y="1136015"/>
            <a:ext cx="898842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、下列说法中正确的是（     ）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做功时间越短，功率越大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　　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做功时间越长，做功越多，功率一定越大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相同时间内，做功越多，功率越大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3491" name="文本框 63490" title=""/>
          <p:cNvSpPr txBox="1"/>
          <p:nvPr>
            <p:custDataLst>
              <p:tags r:id="rId4"/>
            </p:custDataLst>
          </p:nvPr>
        </p:nvSpPr>
        <p:spPr>
          <a:xfrm>
            <a:off x="5580063" y="963613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en-US" altLang="zh-CN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484" name="文本框 65537" title=""/>
          <p:cNvSpPr txBox="1"/>
          <p:nvPr>
            <p:custDataLst>
              <p:tags r:id="rId5"/>
            </p:custDataLst>
          </p:nvPr>
        </p:nvSpPr>
        <p:spPr>
          <a:xfrm>
            <a:off x="1086485" y="3165475"/>
            <a:ext cx="981583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．体重相同的两个人，在同一楼梯上，从一层楼匀速上到五层楼，甲快步跑上去，乙慢步走上去，下列有关说法正确的是（    ）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．两人做的功相等，两人的功率相等　　　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．甲做的功比乙多，两人的功率相等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．两人做的功相等，甲的功率比乙大　　　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．甲做的功比乙多，甲的功率比乙大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65538" title=""/>
          <p:cNvSpPr txBox="1"/>
          <p:nvPr>
            <p:custDataLst>
              <p:tags r:id="rId6"/>
            </p:custDataLst>
          </p:nvPr>
        </p:nvSpPr>
        <p:spPr>
          <a:xfrm>
            <a:off x="1936750" y="3929063"/>
            <a:ext cx="72072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en-US" altLang="zh-CN" sz="4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7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5" name="组合 4"/>
            <p:cNvGrpSpPr/>
            <p:nvPr>
              <p:custDataLst>
                <p:tags r:id="rId10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6451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58300" y="1490663"/>
            <a:ext cx="46482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en-US" altLang="zh-CN" sz="4400" b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Object 15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400300" y="3919538"/>
          <a:ext cx="1928813" cy="1131887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6" r:id="rId5" imgW="457200" imgH="393700" progId="Equation.DSMT4">
                  <p:embed/>
                </p:oleObj>
              </mc:Choice>
              <mc:Fallback>
                <p:oleObj r:id="rId5" imgW="457200" imgH="3937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00300" y="3919538"/>
                        <a:ext cx="1928813" cy="11318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右箭头 5" title=""/>
          <p:cNvSpPr/>
          <p:nvPr>
            <p:custDataLst>
              <p:tags r:id="rId7"/>
            </p:custDataLst>
          </p:nvPr>
        </p:nvSpPr>
        <p:spPr>
          <a:xfrm>
            <a:off x="4471988" y="4348163"/>
            <a:ext cx="14287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7" name="Object 15" title="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6329363" y="3848100"/>
          <a:ext cx="2035175" cy="5111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7" r:id="rId9" imgW="481965" imgH="177800" progId="Equation.DSMT4">
                  <p:embed/>
                </p:oleObj>
              </mc:Choice>
              <mc:Fallback>
                <p:oleObj r:id="rId9" imgW="481965" imgH="177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29363" y="3848100"/>
                        <a:ext cx="2035175" cy="511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5" title="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6364288" y="4419600"/>
          <a:ext cx="1714500" cy="1131888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8" r:id="rId12" imgW="405765" imgH="393065" progId="Equation.DSMT4">
                  <p:embed/>
                </p:oleObj>
              </mc:Choice>
              <mc:Fallback>
                <p:oleObj r:id="rId12" imgW="405765" imgH="39306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64288" y="4419600"/>
                        <a:ext cx="1714500" cy="11318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左大括号 8" title=""/>
          <p:cNvSpPr/>
          <p:nvPr>
            <p:custDataLst>
              <p:tags r:id="rId14"/>
            </p:custDataLst>
          </p:nvPr>
        </p:nvSpPr>
        <p:spPr>
          <a:xfrm>
            <a:off x="6043613" y="3848100"/>
            <a:ext cx="428625" cy="15716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00175" y="1490663"/>
            <a:ext cx="9001125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、使用机械做功时，下面说法正确的是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（  ）   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Wingdings" panose="05000000000000000000" pitchFamily="2" charset="2"/>
            </a:endParaRPr>
          </a:p>
          <a:p>
            <a:pPr marL="0" marR="0" lvl="0" indent="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、功率大的机器一定比功率小的机器做功多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功率大的机器一定比功率小的机器做功时间少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、功率小的机器一定比功率大的机器做功慢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16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1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9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2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6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5" name="Text Box 2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8145" y="1014541"/>
            <a:ext cx="11095567" cy="2122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在平地上，一小朋友用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50 N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的水平推力推动重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100 N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的箱子，前进了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10 m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，推箱子的小朋友做了多少功？如果把这个箱子匀速举高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1.5 m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，他做了多少功？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10"/>
            </p:custDataLst>
          </p:nvPr>
        </p:nvGrpSpPr>
        <p:grpSpPr>
          <a:xfrm>
            <a:off x="5727700" y="2699042"/>
            <a:ext cx="5952067" cy="1483995"/>
            <a:chOff x="3360" y="6410"/>
            <a:chExt cx="7030" cy="2337"/>
          </a:xfrm>
        </p:grpSpPr>
        <p:sp>
          <p:nvSpPr>
            <p:cNvPr id="18" name="Rectangle 2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7" y="6410"/>
              <a:ext cx="1683" cy="153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FF"/>
                </a:solidFill>
                <a:latin typeface="Times New Roman" panose="02020603050405020304"/>
              </a:endParaRPr>
            </a:p>
          </p:txBody>
        </p:sp>
        <p:sp>
          <p:nvSpPr>
            <p:cNvPr id="19" name="Rectangle 3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855" y="6410"/>
              <a:ext cx="1683" cy="15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" name="Line 3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3360" y="7945"/>
              <a:ext cx="70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Line 3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8707" y="6947"/>
              <a:ext cx="69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Line 3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8608" y="7101"/>
              <a:ext cx="0" cy="12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3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855" y="8022"/>
              <a:ext cx="0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3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7717" y="8022"/>
              <a:ext cx="0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3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330" y="8175"/>
              <a:ext cx="13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Line 3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855" y="8175"/>
              <a:ext cx="13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Text Box 3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340" y="8020"/>
              <a:ext cx="864" cy="7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0000FF"/>
                  </a:solidFill>
                  <a:latin typeface="Times New Roman" panose="02020603050405020304"/>
                </a:rPr>
                <a:t>10m</a:t>
              </a:r>
              <a:endParaRPr lang="en-US" altLang="zh-CN" sz="2400">
                <a:solidFill>
                  <a:srgbClr val="0000FF"/>
                </a:solidFill>
                <a:latin typeface="Times New Roman" panose="02020603050405020304"/>
              </a:endParaRPr>
            </a:p>
          </p:txBody>
        </p:sp>
        <p:sp>
          <p:nvSpPr>
            <p:cNvPr id="28" name="Text Box 39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8610" y="6460"/>
              <a:ext cx="741" cy="6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000">
                  <a:solidFill>
                    <a:srgbClr val="0000FF"/>
                  </a:solidFill>
                  <a:latin typeface="Times New Roman" panose="02020603050405020304"/>
                </a:rPr>
                <a:t>50N</a:t>
              </a:r>
              <a:endParaRPr lang="en-US" altLang="zh-CN" sz="2000">
                <a:solidFill>
                  <a:srgbClr val="0000FF"/>
                </a:solidFill>
                <a:latin typeface="Times New Roman" panose="02020603050405020304"/>
              </a:endParaRPr>
            </a:p>
          </p:txBody>
        </p:sp>
        <p:sp>
          <p:nvSpPr>
            <p:cNvPr id="29" name="Text Box 40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8808" y="7944"/>
              <a:ext cx="1027" cy="7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0000FF"/>
                  </a:solidFill>
                  <a:latin typeface="Times New Roman" panose="02020603050405020304"/>
                </a:rPr>
                <a:t>100N</a:t>
              </a:r>
              <a:endParaRPr lang="en-US" altLang="zh-CN" sz="2400">
                <a:solidFill>
                  <a:srgbClr val="0000FF"/>
                </a:solidFill>
                <a:latin typeface="Times New Roman" panose="02020603050405020304"/>
              </a:endParaRPr>
            </a:p>
          </p:txBody>
        </p:sp>
      </p:grpSp>
      <p:sp>
        <p:nvSpPr>
          <p:cNvPr id="30" name="Text Box 4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84200" y="3225165"/>
            <a:ext cx="8246110" cy="3415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解：人推箱子时做的功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   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indent="625475">
              <a:lnSpc>
                <a:spcPct val="150000"/>
              </a:lnSpc>
            </a:pP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</a:rPr>
              <a:t>W</a:t>
            </a:r>
            <a:r>
              <a:rPr lang="en-US" altLang="zh-CN" sz="24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1 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</a:rPr>
              <a:t>= F</a:t>
            </a:r>
            <a:r>
              <a:rPr lang="en-US" altLang="zh-CN" sz="24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1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lang="en-US" altLang="zh-CN" sz="24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1</a:t>
            </a:r>
            <a:r>
              <a:rPr lang="en-US" altLang="zh-CN" sz="2400" b="1" i="1" baseline="-2500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=50 N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sym typeface="Webdings" panose="05030102010509060703" pitchFamily="18" charset="2"/>
              </a:rPr>
              <a:t>×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10 m=500 J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。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indent="625475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人举箱子时，匀速举起，则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indent="625475">
              <a:lnSpc>
                <a:spcPct val="150000"/>
              </a:lnSpc>
            </a:pP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</a:rPr>
              <a:t>F</a:t>
            </a:r>
            <a:r>
              <a:rPr lang="en-US" altLang="zh-CN" sz="24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2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</a:rPr>
              <a:t> = G</a:t>
            </a:r>
            <a:r>
              <a:rPr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= 100 N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，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此时人做功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    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</a:rPr>
              <a:t>W</a:t>
            </a:r>
            <a:r>
              <a:rPr lang="en-US" altLang="zh-CN" sz="24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2 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= 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</a:rPr>
              <a:t>F</a:t>
            </a:r>
            <a:r>
              <a:rPr lang="en-US" altLang="zh-CN" sz="24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2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lang="en-US" altLang="zh-CN" sz="24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2 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= </a:t>
            </a:r>
            <a:r>
              <a:rPr lang="en-US" altLang="zh-CN" sz="2400" b="1" i="1" err="1">
                <a:solidFill>
                  <a:srgbClr val="FF0000"/>
                </a:solidFill>
                <a:latin typeface="宋体" panose="02010600030101010101" pitchFamily="2" charset="-122"/>
              </a:rPr>
              <a:t>Gh 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=100 N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sym typeface="Webdings" panose="05030102010509060703" pitchFamily="18" charset="2"/>
              </a:rPr>
              <a:t> × 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1.5 m=150 J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。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6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2" name="Rectangle 7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8000" y="1213397"/>
            <a:ext cx="11176000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>
                <a:latin typeface="宋体" panose="02010600030101010101" pitchFamily="2" charset="-122"/>
              </a:rPr>
              <a:t>10. </a:t>
            </a:r>
            <a:r>
              <a:rPr lang="zh-CN" altLang="en-US" sz="2800" b="1">
                <a:latin typeface="宋体" panose="02010600030101010101" pitchFamily="2" charset="-122"/>
              </a:rPr>
              <a:t>一个正常成年人的心脏推动血液流动的功率为</a:t>
            </a:r>
            <a:r>
              <a:rPr lang="en-US" altLang="zh-CN" sz="2800" b="1">
                <a:latin typeface="宋体" panose="02010600030101010101" pitchFamily="2" charset="-122"/>
              </a:rPr>
              <a:t> </a:t>
            </a:r>
            <a:r>
              <a:rPr lang="en-US" sz="2800" b="1">
                <a:latin typeface="宋体" panose="02010600030101010101" pitchFamily="2" charset="-122"/>
              </a:rPr>
              <a:t>1.5 W</a:t>
            </a:r>
            <a:r>
              <a:rPr lang="zh-CN" altLang="en-US" sz="2800" b="1">
                <a:latin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</a:endParaRPr>
          </a:p>
          <a:p>
            <a:pPr indent="532130">
              <a:lnSpc>
                <a:spcPct val="150000"/>
              </a:lnSpc>
              <a:defRPr/>
            </a:pPr>
            <a:r>
              <a:rPr lang="zh-CN" altLang="en-US" sz="2800" b="1">
                <a:latin typeface="宋体" panose="02010600030101010101" pitchFamily="2" charset="-122"/>
              </a:rPr>
              <a:t>（</a:t>
            </a:r>
            <a:r>
              <a:rPr lang="en-US" sz="2800" b="1">
                <a:latin typeface="宋体" panose="02010600030101010101" pitchFamily="2" charset="-122"/>
              </a:rPr>
              <a:t>1</a:t>
            </a:r>
            <a:r>
              <a:rPr lang="zh-CN" altLang="en-US" sz="2800" b="1">
                <a:latin typeface="宋体" panose="02010600030101010101" pitchFamily="2" charset="-122"/>
              </a:rPr>
              <a:t>）该成年人一昼夜</a:t>
            </a:r>
            <a:r>
              <a:rPr lang="en-US" sz="2800" b="1">
                <a:latin typeface="宋体" panose="02010600030101010101" pitchFamily="2" charset="-122"/>
              </a:rPr>
              <a:t>(24 h)</a:t>
            </a:r>
            <a:r>
              <a:rPr lang="zh-CN" altLang="en-US" sz="2800" b="1">
                <a:latin typeface="宋体" panose="02010600030101010101" pitchFamily="2" charset="-122"/>
              </a:rPr>
              <a:t>心脏对血液做了多少功</a:t>
            </a:r>
            <a:r>
              <a:rPr lang="en-US" sz="2800" b="1">
                <a:latin typeface="宋体" panose="02010600030101010101" pitchFamily="2" charset="-122"/>
              </a:rPr>
              <a:t>?</a:t>
            </a:r>
            <a:endParaRPr lang="zh-CN" altLang="en-US" sz="2800" b="1">
              <a:latin typeface="宋体" panose="02010600030101010101" pitchFamily="2" charset="-122"/>
            </a:endParaRPr>
          </a:p>
          <a:p>
            <a:pPr indent="532130">
              <a:lnSpc>
                <a:spcPct val="150000"/>
              </a:lnSpc>
              <a:defRPr/>
            </a:pPr>
            <a:r>
              <a:rPr lang="zh-CN" altLang="en-US" sz="2800" b="1">
                <a:latin typeface="宋体" panose="02010600030101010101" pitchFamily="2" charset="-122"/>
              </a:rPr>
              <a:t>（</a:t>
            </a:r>
            <a:r>
              <a:rPr lang="en-US" sz="2800" b="1">
                <a:latin typeface="宋体" panose="02010600030101010101" pitchFamily="2" charset="-122"/>
              </a:rPr>
              <a:t>2</a:t>
            </a:r>
            <a:r>
              <a:rPr lang="zh-CN" altLang="en-US" sz="2800" b="1">
                <a:latin typeface="宋体" panose="02010600030101010101" pitchFamily="2" charset="-122"/>
              </a:rPr>
              <a:t>）这些功可以把多少质量的水送到</a:t>
            </a:r>
            <a:r>
              <a:rPr lang="en-US" altLang="zh-CN" sz="2800" b="1">
                <a:latin typeface="宋体" panose="02010600030101010101" pitchFamily="2" charset="-122"/>
              </a:rPr>
              <a:t> </a:t>
            </a:r>
            <a:r>
              <a:rPr lang="en-US" sz="2800" b="1">
                <a:latin typeface="宋体" panose="02010600030101010101" pitchFamily="2" charset="-122"/>
              </a:rPr>
              <a:t>10 m </a:t>
            </a:r>
            <a:r>
              <a:rPr lang="zh-CN" altLang="en-US" sz="2800" b="1">
                <a:latin typeface="宋体" panose="02010600030101010101" pitchFamily="2" charset="-122"/>
              </a:rPr>
              <a:t>高处</a:t>
            </a:r>
            <a:r>
              <a:rPr lang="en-US" sz="2800" b="1">
                <a:latin typeface="宋体" panose="02010600030101010101" pitchFamily="2" charset="-122"/>
              </a:rPr>
              <a:t>?(</a:t>
            </a:r>
            <a:r>
              <a:rPr lang="en-US" sz="2800" b="1" i="1">
                <a:latin typeface="宋体" panose="02010600030101010101" pitchFamily="2" charset="-122"/>
              </a:rPr>
              <a:t>g</a:t>
            </a:r>
            <a:r>
              <a:rPr lang="en-US" sz="2800" b="1">
                <a:latin typeface="宋体" panose="02010600030101010101" pitchFamily="2" charset="-122"/>
              </a:rPr>
              <a:t> </a:t>
            </a:r>
            <a:r>
              <a:rPr lang="en-US" sz="2800" b="1">
                <a:latin typeface="宋体" panose="02010600030101010101" pitchFamily="2" charset="-122"/>
                <a:sym typeface="+mn-ea"/>
              </a:rPr>
              <a:t>取</a:t>
            </a:r>
            <a:r>
              <a:rPr lang="en-US" sz="2800" b="1">
                <a:latin typeface="宋体" panose="02010600030101010101" pitchFamily="2" charset="-122"/>
              </a:rPr>
              <a:t>10 N/kg)</a:t>
            </a:r>
            <a:endParaRPr lang="zh-CN" altLang="en-US" sz="2800" b="1">
              <a:latin typeface="宋体" panose="02010600030101010101" pitchFamily="2" charset="-122"/>
            </a:endParaRPr>
          </a:p>
        </p:txBody>
      </p:sp>
      <mc:AlternateContent>
        <mc:Choice Requires="a14">
          <p:sp>
            <p:nvSpPr>
              <p:cNvPr id="15" name="Rectangle 1" title="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223005" y="3249672"/>
                <a:ext cx="9328881" cy="267652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解</a:t>
                </a:r>
                <a:r>
                  <a:rPr lang="en-US" altLang="zh-CN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: (1)</a:t>
                </a:r>
                <a:r>
                  <a:rPr lang="zh-CN" altLang="en-US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一昼夜</a:t>
                </a:r>
                <a:r>
                  <a:rPr lang="en-US" altLang="zh-CN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(24 h)</a:t>
                </a:r>
                <a:r>
                  <a:rPr lang="zh-CN" altLang="en-US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心脏对血液做的功</a:t>
                </a:r>
                <a:endParaRPr lang="en-US" altLang="zh-CN" sz="2800" b="1" i="1">
                  <a:solidFill>
                    <a:srgbClr val="FF0000"/>
                  </a:solidFill>
                  <a:latin typeface="Cambria Math" panose="02040503050406030204"/>
                  <a:ea typeface="隶书" panose="02010509060101010101" pitchFamily="49" charset="-122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i"/>
                        </m:rP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/>
                          <a:ea typeface="隶书" panose="02010509060101010101" pitchFamily="49" charset="-122"/>
                          <a:cs typeface="Times New Roman" panose="02020603050405020304" charset="0"/>
                        </a:rPr>
                        <m:t>𝑾</m:t>
                      </m:r>
                      <m:r>
                        <m:rPr>
                          <m:sty m:val="bi"/>
                        </m:rP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/>
                          <a:ea typeface="隶书" panose="02010509060101010101" pitchFamily="49" charset="-122"/>
                          <a:cs typeface="Times New Roman" panose="02020603050405020304" charset="0"/>
                        </a:rPr>
                        <m:t>=</m:t>
                      </m:r>
                      <m:r>
                        <m:rPr>
                          <m:sty m:val="bi"/>
                        </m:rP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/>
                          <a:ea typeface="隶书" panose="02010509060101010101" pitchFamily="49" charset="-122"/>
                          <a:cs typeface="Times New Roman" panose="02020603050405020304" charset="0"/>
                        </a:rPr>
                        <m:t>𝑷𝒕</m:t>
                      </m:r>
                      <m:r>
                        <m:rPr>
                          <m:sty m:val="bi"/>
                        </m:rP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/>
                          <a:ea typeface="隶书" panose="02010509060101010101" pitchFamily="49" charset="-122"/>
                          <a:cs typeface="Times New Roman" panose="02020603050405020304" charset="0"/>
                        </a:rPr>
                        <m:t>=</m:t>
                      </m:r>
                    </m:oMath>
                  </m:oMathPara>
                </a14:m>
                <a:r>
                  <a:rPr lang="en-US" altLang="zh-CN" sz="2800" b="1" i="0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1.5 </a:t>
                </a:r>
                <a:r>
                  <a:rPr lang="en-US" altLang="zh-CN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W×8 6400 s=129 600 J=1.296×10</a:t>
                </a:r>
                <a:r>
                  <a:rPr lang="en-US" altLang="zh-CN" sz="2800" b="1" baseline="30000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5</a:t>
                </a:r>
                <a:r>
                  <a:rPr lang="en-US" altLang="zh-CN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J</a:t>
                </a:r>
                <a:r>
                  <a:rPr lang="zh-CN" altLang="en-US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。</a:t>
                </a:r>
                <a:endParaRPr lang="zh-CN" altLang="en-US" sz="2800" b="1">
                  <a:solidFill>
                    <a:srgbClr val="FF0000"/>
                  </a:solidFill>
                  <a:latin typeface="宋体" panose="02010600030101010101" pitchFamily="2" charset="-122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(2)</a:t>
                </a:r>
                <a:r>
                  <a:rPr lang="zh-CN" altLang="en-US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由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i"/>
                        </m:rP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/>
                          <a:ea typeface="隶书" panose="02010509060101010101" pitchFamily="49" charset="-122"/>
                          <a:cs typeface="Times New Roman" panose="02020603050405020304" charset="0"/>
                        </a:rPr>
                        <m:t>𝑾</m:t>
                      </m:r>
                      <m:r>
                        <m:rPr>
                          <m:sty m:val="bi"/>
                        </m:rP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/>
                          <a:ea typeface="隶书" panose="02010509060101010101" pitchFamily="49" charset="-122"/>
                          <a:cs typeface="Times New Roman" panose="02020603050405020304" charset="0"/>
                        </a:rPr>
                        <m:t>=</m:t>
                      </m:r>
                      <m:r>
                        <m:rPr>
                          <m:sty m:val="bi"/>
                        </m:rPr>
                        <a:rPr lang="en-US" altLang="zh-CN" sz="2800" b="1" i="1" err="1">
                          <a:solidFill>
                            <a:srgbClr val="FF0000"/>
                          </a:solidFill>
                          <a:latin typeface="Cambria Math" panose="02040503050406030204"/>
                          <a:ea typeface="隶书" panose="02010509060101010101" pitchFamily="49" charset="-122"/>
                          <a:cs typeface="Times New Roman" panose="02020603050405020304" charset="0"/>
                        </a:rPr>
                        <m:t>𝑮𝒉</m:t>
                      </m:r>
                    </m:oMath>
                  </m:oMathPara>
                </a14:m>
                <a:r>
                  <a:rPr lang="zh-CN" altLang="en-US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知</a:t>
                </a:r>
                <a:r>
                  <a:rPr lang="en-US" altLang="zh-CN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,</a:t>
                </a:r>
                <a:r>
                  <a:rPr lang="zh-CN" altLang="en-US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运送水的重力</a:t>
                </a:r>
                <a:endParaRPr lang="en-US" altLang="zh-CN" sz="2800" b="1">
                  <a:solidFill>
                    <a:srgbClr val="FF0000"/>
                  </a:solidFill>
                  <a:latin typeface="宋体" panose="02010600030101010101" pitchFamily="2" charset="-122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800" b="1">
                    <a:solidFill>
                      <a:srgbClr val="FF0000"/>
                    </a:solidFill>
                    <a:latin typeface="宋体" panose="02010600030101010101" pitchFamily="2" charset="-122"/>
                    <a:cs typeface="Times New Roman" panose="02020603050405020304" charset="0"/>
                  </a:rPr>
                  <a:t>运送水的质量</a:t>
                </a:r>
                <a:endParaRPr lang="zh-CN" altLang="en-US" sz="2800" b="1">
                  <a:solidFill>
                    <a:srgbClr val="FF0000"/>
                  </a:solidFill>
                  <a:latin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5" name="Rectangle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223005" y="3249672"/>
                <a:ext cx="9328881" cy="2676525"/>
              </a:xfrm>
              <a:prstGeom prst="rect">
                <a:avLst/>
              </a:prstGeom>
              <a:blipFill rotWithShape="1">
                <a:blip r:embed="rId12"/>
                <a:stretch>
                  <a:fillRect l="-7" t="-14" r="1" b="14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3" title="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6415629" y="4587934"/>
          <a:ext cx="5013659" cy="73460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9" name="Equation" r:id="rId14" imgW="51511200" imgH="10058400" progId="Equation.DSMT4">
                  <p:embed/>
                </p:oleObj>
              </mc:Choice>
              <mc:Fallback>
                <p:oleObj name="Equation" r:id="rId14" imgW="51511200" imgH="10058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15629" y="4587934"/>
                        <a:ext cx="5013659" cy="734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 title="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4081366" y="5276048"/>
          <a:ext cx="5054046" cy="833566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50" name="Equation" r:id="rId17" imgW="1905000" imgH="419100" progId="Equation.DSMT4">
                  <p:embed/>
                </p:oleObj>
              </mc:Choice>
              <mc:Fallback>
                <p:oleObj name="Equation" r:id="rId17" imgW="1905000" imgH="4191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81366" y="5276048"/>
                        <a:ext cx="5054046" cy="833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内容占位符 2" title="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功的简单计算(一)" title="">
            <a:hlinkClick action="ppaction://media"/>
          </p:cNvPr>
          <p:cNvPicPr/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700" y="1313815"/>
            <a:ext cx="11125200" cy="5367655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250825" y="1614170"/>
            <a:ext cx="85280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/>
              <a:t>功的简单计算</a:t>
            </a:r>
            <a:r>
              <a:rPr lang="en-US" altLang="zh-CN" sz="3600"/>
              <a:t>(</a:t>
            </a:r>
            <a:r>
              <a:rPr lang="zh-CN" altLang="en-US" sz="3600"/>
              <a:t>一</a:t>
            </a:r>
            <a:r>
              <a:rPr lang="en-US" altLang="zh-CN" sz="3600"/>
              <a:t>)</a:t>
            </a:r>
            <a:endParaRPr lang="en-US" altLang="zh-CN" sz="3600"/>
          </a:p>
        </p:txBody>
      </p:sp>
      <p:sp>
        <p:nvSpPr>
          <p:cNvPr id="6" name="标题 5" title=""/>
          <p:cNvSpPr/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7" name="组合 6" title=""/>
          <p:cNvGrpSpPr/>
          <p:nvPr>
            <p:custDataLst>
              <p:tags r:id="rId10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8" name="矩形 7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3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视频讲解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内容占位符 2" title="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1026" name="对象 6145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866775" y="1198880"/>
          <a:ext cx="10458450" cy="534289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5" imgW="5934075" imgH="3790950" progId="Paint.Picture">
                  <p:embed/>
                </p:oleObj>
              </mc:Choice>
              <mc:Fallback>
                <p:oleObj r:id="rId5" imgW="5934075" imgH="37909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6775" y="1198880"/>
                        <a:ext cx="10458450" cy="53428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组合 7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4432" cy="1559"/>
              <a:chOff x="487" y="636"/>
              <a:chExt cx="4170" cy="1346"/>
            </a:xfrm>
          </p:grpSpPr>
          <p:sp>
            <p:nvSpPr>
              <p:cNvPr id="12" name="文本框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教学引入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5" name="椭圆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5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15"/>
    </p:custData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内容占位符 2" title="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功的简单计算(二)" title="">
            <a:hlinkClick action="ppaction://media"/>
          </p:cNvPr>
          <p:cNvPicPr/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390" y="1490345"/>
            <a:ext cx="10848975" cy="5367020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250825" y="1614170"/>
            <a:ext cx="85280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/>
              <a:t>功的简单计算</a:t>
            </a:r>
            <a:r>
              <a:rPr lang="en-US" altLang="zh-CN" sz="3600"/>
              <a:t>(</a:t>
            </a:r>
            <a:r>
              <a:rPr lang="zh-CN" altLang="en-US" sz="3600"/>
              <a:t>二</a:t>
            </a:r>
            <a:r>
              <a:rPr lang="en-US" altLang="zh-CN" sz="3600"/>
              <a:t>)</a:t>
            </a:r>
            <a:endParaRPr lang="en-US" altLang="zh-CN" sz="3600"/>
          </a:p>
        </p:txBody>
      </p:sp>
      <p:sp>
        <p:nvSpPr>
          <p:cNvPr id="6" name="标题 5" title=""/>
          <p:cNvSpPr/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7" name="组合 6" title=""/>
          <p:cNvGrpSpPr/>
          <p:nvPr>
            <p:custDataLst>
              <p:tags r:id="rId10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8" name="矩形 7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3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视频讲解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 title="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86055" y="2051050"/>
            <a:ext cx="895985" cy="339026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功的间接计算</a:t>
            </a:r>
            <a:endParaRPr lang="zh-CN" altLang="en-US"/>
          </a:p>
        </p:txBody>
      </p:sp>
      <p:sp>
        <p:nvSpPr>
          <p:cNvPr id="3" name="内容占位符 2" title="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功的间接计算" title="">
            <a:hlinkClick action="ppaction://media"/>
          </p:cNvPr>
          <p:cNvPicPr/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" y="1313815"/>
            <a:ext cx="11109960" cy="5543550"/>
          </a:xfrm>
          <a:prstGeom prst="rect">
            <a:avLst/>
          </a:prstGeom>
        </p:spPr>
      </p:pic>
      <p:grpSp>
        <p:nvGrpSpPr>
          <p:cNvPr id="7" name="组合 6" title=""/>
          <p:cNvGrpSpPr/>
          <p:nvPr>
            <p:custDataLst>
              <p:tags r:id="rId9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8" name="矩形 7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2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视频讲解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-62865" y="160527"/>
            <a:ext cx="12192000" cy="835788"/>
            <a:chOff x="0" y="406"/>
            <a:chExt cx="19200" cy="1316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6"/>
              </p:custDataLst>
            </p:nvPr>
          </p:nvGrpSpPr>
          <p:grpSpPr>
            <a:xfrm>
              <a:off x="494" y="406"/>
              <a:ext cx="4369" cy="1304"/>
              <a:chOff x="487" y="660"/>
              <a:chExt cx="4112" cy="1126"/>
            </a:xfrm>
          </p:grpSpPr>
          <p:sp>
            <p:nvSpPr>
              <p:cNvPr id="14" name="文本框 1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277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板书设计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2" name="文本框 41" title=""/>
          <p:cNvSpPr txBox="1"/>
          <p:nvPr>
            <p:custDataLst>
              <p:tags r:id="rId9"/>
            </p:custDataLst>
          </p:nvPr>
        </p:nvSpPr>
        <p:spPr>
          <a:xfrm>
            <a:off x="2685415" y="1167765"/>
            <a:ext cx="6465570" cy="67881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>
              <a:buClrTx/>
              <a:buSzTx/>
              <a:buFontTx/>
            </a:pP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节</a:t>
            </a:r>
            <a:r>
              <a:rPr lang="en-US" altLang="zh-CN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功</a:t>
            </a:r>
            <a:r>
              <a:rPr lang="en-US" altLang="zh-CN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600" smtClean="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功率</a:t>
            </a:r>
            <a:endParaRPr lang="zh-CN" altLang="en-US" sz="3600">
              <a:solidFill>
                <a:srgbClr val="00206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>
              <a:buClrTx/>
              <a:buSzTx/>
              <a:buFontTx/>
            </a:pPr>
            <a:endParaRPr lang="zh-CN" altLang="en-US" sz="3600">
              <a:solidFill>
                <a:srgbClr val="00206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635000" y="17214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一、做功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TextBox 4" title=""/>
          <p:cNvSpPr txBox="1"/>
          <p:nvPr>
            <p:custDataLst>
              <p:tags r:id="rId11"/>
            </p:custDataLst>
          </p:nvPr>
        </p:nvSpPr>
        <p:spPr>
          <a:xfrm>
            <a:off x="838835" y="2931795"/>
            <a:ext cx="4357688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做功的两个要素：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TextBox 5" title=""/>
          <p:cNvSpPr txBox="1"/>
          <p:nvPr>
            <p:custDataLst>
              <p:tags r:id="rId12"/>
            </p:custDataLst>
          </p:nvPr>
        </p:nvSpPr>
        <p:spPr>
          <a:xfrm>
            <a:off x="838518" y="2326323"/>
            <a:ext cx="37861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规定：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411" name="文本框 50180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53758" y="3511233"/>
            <a:ext cx="439261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不做功的三种情况：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558800" y="401828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二、功的计算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532" name="矩形 22531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54075" y="4600575"/>
            <a:ext cx="3856990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、规定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en-US" altLang="zh-CN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、公式：</a:t>
            </a:r>
            <a:endParaRPr lang="en-US" altLang="zh-CN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6"/>
            </p:custDataLst>
          </p:nvPr>
        </p:nvSpPr>
        <p:spPr>
          <a:xfrm>
            <a:off x="838835" y="6082665"/>
            <a:ext cx="26168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、单位：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7"/>
            </p:custDataLst>
          </p:nvPr>
        </p:nvSpPr>
        <p:spPr>
          <a:xfrm>
            <a:off x="6299200" y="184658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三、功的原理：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8"/>
            </p:custDataLst>
          </p:nvPr>
        </p:nvSpPr>
        <p:spPr>
          <a:xfrm>
            <a:off x="6438900" y="246824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四、功率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9"/>
            </p:custDataLst>
          </p:nvPr>
        </p:nvSpPr>
        <p:spPr>
          <a:xfrm>
            <a:off x="6553200" y="3151505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定义：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及意义：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20"/>
            </p:custDataLst>
          </p:nvPr>
        </p:nvSpPr>
        <p:spPr>
          <a:xfrm>
            <a:off x="6482080" y="4227830"/>
            <a:ext cx="3098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公式：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21"/>
            </p:custDataLst>
          </p:nvPr>
        </p:nvSpPr>
        <p:spPr>
          <a:xfrm>
            <a:off x="6482080" y="5344160"/>
            <a:ext cx="24168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单位：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及换算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TextBox 8" title=""/>
          <p:cNvSpPr txBox="1"/>
          <p:nvPr>
            <p:custDataLst>
              <p:tags r:id="rId22"/>
            </p:custDataLst>
          </p:nvPr>
        </p:nvSpPr>
        <p:spPr>
          <a:xfrm>
            <a:off x="2685415" y="5019358"/>
            <a:ext cx="1643063" cy="645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W = Fs</a:t>
            </a:r>
            <a:endParaRPr kumimoji="0" lang="en-US" altLang="zh-CN" sz="3600" b="1" kern="1200" cap="none" spc="0" normalizeH="0" baseline="0" noProof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Box 9" title=""/>
          <p:cNvSpPr txBox="1"/>
          <p:nvPr>
            <p:custDataLst>
              <p:tags r:id="rId23"/>
            </p:custDataLst>
          </p:nvPr>
        </p:nvSpPr>
        <p:spPr>
          <a:xfrm>
            <a:off x="4441508" y="5019358"/>
            <a:ext cx="1857375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W = Gh</a:t>
            </a:r>
            <a:endParaRPr kumimoji="0" lang="en-US" altLang="zh-CN" sz="3600" b="1" kern="1200" cap="none" spc="0" normalizeH="0" baseline="0" noProof="0" err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22" name="Object 15" title="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685098" y="5567998"/>
          <a:ext cx="2035175" cy="5111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51" r:id="rId25" imgW="481965" imgH="177800" progId="Equation.DSMT4">
                  <p:embed/>
                </p:oleObj>
              </mc:Choice>
              <mc:Fallback>
                <p:oleObj r:id="rId25" imgW="481965" imgH="177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685098" y="5567998"/>
                        <a:ext cx="2035175" cy="511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6" title="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8468360" y="5008245"/>
          <a:ext cx="1489710" cy="46799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52" r:id="rId28" imgW="469900" imgH="177165" progId="Equation.DSMT4">
                  <p:embed/>
                </p:oleObj>
              </mc:Choice>
              <mc:Fallback>
                <p:oleObj r:id="rId28" imgW="469900" imgH="17716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468360" y="5008245"/>
                        <a:ext cx="1489710" cy="4679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组合 11" title=""/>
          <p:cNvGrpSpPr/>
          <p:nvPr>
            <p:custDataLst>
              <p:tags r:id="rId30"/>
            </p:custDataLst>
          </p:nvPr>
        </p:nvGrpSpPr>
        <p:grpSpPr>
          <a:xfrm>
            <a:off x="8266430" y="4095115"/>
            <a:ext cx="1692275" cy="810895"/>
            <a:chOff x="2643174" y="4071938"/>
            <a:chExt cx="1857388" cy="857260"/>
          </a:xfrm>
        </p:grpSpPr>
        <p:graphicFrame>
          <p:nvGraphicFramePr>
            <p:cNvPr id="25" name="Object 15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2928938" y="4071938"/>
            <a:ext cx="1377950" cy="80962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53" r:id="rId32" imgW="457200" imgH="393700" progId="Equation.DSMT4">
                    <p:embed/>
                  </p:oleObj>
                </mc:Choice>
                <mc:Fallback>
                  <p:oleObj r:id="rId32" imgW="457200" imgH="3937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2928938" y="4071938"/>
                          <a:ext cx="1377950" cy="8096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矩形 25"/>
            <p:cNvSpPr/>
            <p:nvPr>
              <p:custDataLst>
                <p:tags r:id="rId34"/>
              </p:custDataLst>
            </p:nvPr>
          </p:nvSpPr>
          <p:spPr>
            <a:xfrm>
              <a:off x="2643174" y="4071938"/>
              <a:ext cx="1857388" cy="857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050" name="对象 8194" title="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7712075" y="887095"/>
          <a:ext cx="3696335" cy="355092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4" imgW="5934075" imgH="3790950" progId="Paint.Picture">
                  <p:embed/>
                </p:oleObj>
              </mc:Choice>
              <mc:Fallback>
                <p:oleObj r:id="rId4" imgW="5934075" imgH="37909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12075" y="887095"/>
                        <a:ext cx="3696335" cy="35509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文本框 8195" title=""/>
          <p:cNvSpPr txBox="1"/>
          <p:nvPr>
            <p:custDataLst>
              <p:tags r:id="rId6"/>
            </p:custDataLst>
          </p:nvPr>
        </p:nvSpPr>
        <p:spPr>
          <a:xfrm>
            <a:off x="788988" y="3202940"/>
            <a:ext cx="7215187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左面两图中的力对物体移动有贡献，         右图中的力则对物体移动没有贡献。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97" name="文本框 8196" title=""/>
          <p:cNvSpPr txBox="1"/>
          <p:nvPr>
            <p:custDataLst>
              <p:tags r:id="rId7"/>
            </p:custDataLst>
          </p:nvPr>
        </p:nvSpPr>
        <p:spPr>
          <a:xfrm>
            <a:off x="789305" y="4878705"/>
            <a:ext cx="10166985" cy="15316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物理学中的“功”吸收了一种“贡献”和“成效”的意思在里面。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图片 1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3690" y="1242695"/>
            <a:ext cx="3329305" cy="1860550"/>
          </a:xfrm>
          <a:prstGeom prst="rect">
            <a:avLst/>
          </a:prstGeom>
        </p:spPr>
      </p:pic>
      <p:pic>
        <p:nvPicPr>
          <p:cNvPr id="18" name="图片 17" title=""/>
          <p:cNvPicPr/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51580" y="1278890"/>
            <a:ext cx="3443605" cy="1860550"/>
          </a:xfrm>
          <a:prstGeom prst="rect">
            <a:avLst/>
          </a:prstGeom>
        </p:spPr>
      </p:pic>
      <p:grpSp>
        <p:nvGrpSpPr>
          <p:cNvPr id="33" name="组合 32" title=""/>
          <p:cNvGrpSpPr/>
          <p:nvPr>
            <p:custDataLst>
              <p:tags r:id="rId1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3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4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5"/>
              </p:custDataLst>
            </p:nvPr>
          </p:nvGrpSpPr>
          <p:grpSpPr>
            <a:xfrm>
              <a:off x="494" y="378"/>
              <a:ext cx="3244" cy="1332"/>
              <a:chOff x="487" y="636"/>
              <a:chExt cx="3052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做功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8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20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3" name="组合 32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3244" cy="1332"/>
              <a:chOff x="487" y="636"/>
              <a:chExt cx="3052" cy="1150"/>
            </a:xfrm>
          </p:grpSpPr>
          <p:sp>
            <p:nvSpPr>
              <p:cNvPr id="37" name="文本框 3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做功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矩形 1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57450" y="1655763"/>
            <a:ext cx="857250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如果物体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受力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沿受力方向移动一定的 距离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，就说这个力对物体做了功。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48" name="矩形 6147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117408" y="4543425"/>
            <a:ext cx="8386763" cy="10763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①受力（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kumimoji="0" lang="zh-CN" altLang="en-US" sz="3200" b="1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沿受力方向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移动一定的距离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(s)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TextBox 4" title=""/>
          <p:cNvSpPr txBox="1"/>
          <p:nvPr>
            <p:custDataLst>
              <p:tags r:id="rId12"/>
            </p:custDataLst>
          </p:nvPr>
        </p:nvSpPr>
        <p:spPr>
          <a:xfrm>
            <a:off x="749935" y="3794125"/>
            <a:ext cx="4357688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kumimoji="0" lang="zh-CN" altLang="en-US" sz="32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做功的两个要素：</a:t>
            </a:r>
            <a:endParaRPr kumimoji="0" lang="zh-CN" altLang="en-US" sz="3200" kern="1200" cap="none" spc="0" normalizeH="0" baseline="0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TextBox 5" title=""/>
          <p:cNvSpPr txBox="1"/>
          <p:nvPr>
            <p:custDataLst>
              <p:tags r:id="rId13"/>
            </p:custDataLst>
          </p:nvPr>
        </p:nvSpPr>
        <p:spPr>
          <a:xfrm>
            <a:off x="749618" y="1564323"/>
            <a:ext cx="37861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规定：</a:t>
            </a:r>
            <a:endParaRPr lang="zh-CN" altLang="en-US" sz="3200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586105" y="1096645"/>
            <a:ext cx="1036193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indent="0" defTabSz="266700" eaLnBrk="0" fontAlgn="base">
              <a:spcBef>
                <a:spcPts val="80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小明水平推箱子，虽然费了力气，但箱子没有移动，而小聪用力将箱子拉动了。他们的效果相同吗？如何解释呢？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IM 10" title="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66085" y="2242820"/>
            <a:ext cx="5342890" cy="1691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1093470" y="4146550"/>
            <a:ext cx="967676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小明水平推箱子，箱子受到水平向右的推力，但箱子没有移动，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说明推力没有产生成效，因此推力没有做功；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小聪用力将箱子拉动了，箱子受到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水平向左的拉力，且箱子向左移动，拉力对箱子产生了成效，因此拉力做了功。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3244" cy="1332"/>
              <a:chOff x="487" y="636"/>
              <a:chExt cx="3052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做功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42" name="图片 2457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53323" y="1912938"/>
            <a:ext cx="3086100" cy="287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24579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53760" y="1841500"/>
            <a:ext cx="3598863" cy="2627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文本框 24581" title=""/>
          <p:cNvSpPr txBox="1"/>
          <p:nvPr>
            <p:custDataLst>
              <p:tags r:id="rId7"/>
            </p:custDataLst>
          </p:nvPr>
        </p:nvSpPr>
        <p:spPr>
          <a:xfrm>
            <a:off x="2881948" y="4413250"/>
            <a:ext cx="18573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</a:rPr>
              <a:t>手托着书</a:t>
            </a:r>
            <a:endParaRPr lang="zh-CN" altLang="en-US" sz="3200" b="1">
              <a:latin typeface="Arial" panose="020b0604020202020204" pitchFamily="34" charset="0"/>
            </a:endParaRPr>
          </a:p>
        </p:txBody>
      </p:sp>
      <p:sp>
        <p:nvSpPr>
          <p:cNvPr id="10245" name="文本框 24582" title=""/>
          <p:cNvSpPr txBox="1"/>
          <p:nvPr>
            <p:custDataLst>
              <p:tags r:id="rId8"/>
            </p:custDataLst>
          </p:nvPr>
        </p:nvSpPr>
        <p:spPr>
          <a:xfrm>
            <a:off x="7025323" y="4413250"/>
            <a:ext cx="21605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</a:rPr>
              <a:t>推车未动</a:t>
            </a:r>
            <a:endParaRPr lang="zh-CN" altLang="en-US" sz="3200" b="1">
              <a:latin typeface="Arial" panose="020b0604020202020204" pitchFamily="34" charset="0"/>
            </a:endParaRPr>
          </a:p>
        </p:txBody>
      </p:sp>
      <p:sp>
        <p:nvSpPr>
          <p:cNvPr id="24590" name="文本框 24589" title=""/>
          <p:cNvSpPr txBox="1"/>
          <p:nvPr>
            <p:custDataLst>
              <p:tags r:id="rId9"/>
            </p:custDataLst>
          </p:nvPr>
        </p:nvSpPr>
        <p:spPr>
          <a:xfrm>
            <a:off x="1953260" y="4984750"/>
            <a:ext cx="828675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latin typeface="Arial" panose="020b0604020202020204" pitchFamily="34" charset="0"/>
              </a:rPr>
              <a:t>解释：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有力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的作用</a:t>
            </a:r>
            <a:r>
              <a:rPr lang="zh-CN" altLang="en-US" sz="3600" b="1">
                <a:latin typeface="Arial" panose="020b0604020202020204" pitchFamily="34" charset="0"/>
              </a:rPr>
              <a:t>，但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没有</a:t>
            </a:r>
            <a:r>
              <a:rPr lang="zh-CN" altLang="en-US" sz="3600" b="1">
                <a:latin typeface="Arial" panose="020b0604020202020204" pitchFamily="34" charset="0"/>
              </a:rPr>
              <a:t>移动距离</a:t>
            </a:r>
            <a:r>
              <a:rPr lang="en-US" altLang="zh-CN" sz="3600" b="1">
                <a:latin typeface="Arial" panose="020b0604020202020204" pitchFamily="34" charset="0"/>
              </a:rPr>
              <a:t>s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——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不做功。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511300" y="1226185"/>
            <a:ext cx="92449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>
                <a:sym typeface="+mn-ea"/>
              </a:rPr>
              <a:t>问题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思考</a:t>
            </a:r>
            <a:r>
              <a:rPr lang="en-US" altLang="zh-CN" sz="3600">
                <a:sym typeface="+mn-ea"/>
              </a:rPr>
              <a:t>1</a:t>
            </a:r>
            <a:r>
              <a:rPr lang="zh-CN" altLang="en-US" sz="3600">
                <a:sym typeface="+mn-ea"/>
              </a:rPr>
              <a:t>、判断下列情形是否做功？</a:t>
            </a:r>
            <a:endParaRPr lang="zh-CN" altLang="en-US" sz="3600">
              <a:sym typeface="+mn-ea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11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3244" cy="1332"/>
              <a:chOff x="487" y="636"/>
              <a:chExt cx="3052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做功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266" name="流程图: 数据 18433" title=""/>
          <p:cNvSpPr/>
          <p:nvPr>
            <p:custDataLst>
              <p:tags r:id="rId3"/>
            </p:custDataLst>
          </p:nvPr>
        </p:nvSpPr>
        <p:spPr>
          <a:xfrm>
            <a:off x="-736917" y="5346065"/>
            <a:ext cx="14628812" cy="762000"/>
          </a:xfrm>
          <a:prstGeom prst="flowChartInputOutput">
            <a:avLst/>
          </a:prstGeom>
          <a:gradFill rotWithShape="1">
            <a:gsLst>
              <a:gs pos="0">
                <a:srgbClr val="CCFFFF"/>
              </a:gs>
              <a:gs pos="100000">
                <a:srgbClr val="8AACAC"/>
              </a:gs>
            </a:gsLst>
            <a:path path="shape">
              <a:fillToRect l="50000" t="50000" r="50000" b="50000"/>
            </a:path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435" name="圆柱形 18434" title=""/>
          <p:cNvSpPr/>
          <p:nvPr>
            <p:custDataLst>
              <p:tags r:id="rId4"/>
            </p:custDataLst>
          </p:nvPr>
        </p:nvSpPr>
        <p:spPr>
          <a:xfrm>
            <a:off x="634683" y="5342890"/>
            <a:ext cx="989012" cy="5334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B2B2B2"/>
              </a:gs>
              <a:gs pos="100000">
                <a:srgbClr val="888888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43" name="文本框 1843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0883" y="1116965"/>
            <a:ext cx="842962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    问题思考</a:t>
            </a:r>
            <a:r>
              <a:rPr kumimoji="0" lang="en-US" altLang="zh-CN" sz="3600" b="1" kern="1200" cap="none" spc="0" normalizeH="0" baseline="0" noProof="0"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、物体</a:t>
            </a:r>
            <a:r>
              <a:rPr kumimoji="0" lang="zh-CN" altLang="en-US" sz="3600" b="1" u="sng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由于惯性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在</a:t>
            </a:r>
            <a:r>
              <a:rPr kumimoji="0" lang="zh-CN" altLang="en-US" sz="3600" b="1" u="sng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光滑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平面上做</a:t>
            </a:r>
            <a:r>
              <a:rPr kumimoji="0" lang="zh-CN" altLang="en-US" sz="3600" b="1" u="sng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匀速直线运动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，是否有力做功</a:t>
            </a:r>
            <a:r>
              <a:rPr kumimoji="0" lang="en-US" altLang="zh-CN" sz="3600" b="1" kern="1200" cap="none" spc="0" normalizeH="0" baseline="0" noProof="0">
                <a:latin typeface="+mn-ea"/>
                <a:ea typeface="+mn-ea"/>
                <a:cs typeface="+mn-cs"/>
              </a:rPr>
              <a:t>?</a:t>
            </a:r>
            <a:endParaRPr kumimoji="0" lang="en-US" altLang="zh-CN" sz="3600" b="1" kern="1200" cap="none" spc="0" normalizeH="0" baseline="0" noProof="0">
              <a:latin typeface="+mn-ea"/>
              <a:ea typeface="+mn-ea"/>
              <a:cs typeface="+mn-cs"/>
            </a:endParaRPr>
          </a:p>
        </p:txBody>
      </p:sp>
      <p:sp>
        <p:nvSpPr>
          <p:cNvPr id="11269" name="文本框 18437" title=""/>
          <p:cNvSpPr txBox="1"/>
          <p:nvPr>
            <p:custDataLst>
              <p:tags r:id="rId6"/>
            </p:custDataLst>
          </p:nvPr>
        </p:nvSpPr>
        <p:spPr>
          <a:xfrm>
            <a:off x="1852295" y="4126865"/>
            <a:ext cx="2819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440" name="文本框 18439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80883" y="2617153"/>
            <a:ext cx="8501063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rgbClr val="FF0066"/>
                </a:solidFill>
                <a:latin typeface="+mn-ea"/>
                <a:ea typeface="+mn-ea"/>
                <a:cs typeface="+mn-cs"/>
              </a:rPr>
              <a:t>    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解释：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物体由于惯性移动一段距离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（有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S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）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，但由于光滑，所以在该方向上没有力的作用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（无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F)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，因此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没有力做功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。</a:t>
            </a:r>
            <a:endParaRPr kumimoji="0" lang="zh-CN" altLang="en-US" sz="3600" b="1" kern="1200" cap="none" spc="0" normalizeH="0" baseline="0" noProof="0">
              <a:latin typeface="+mn-ea"/>
              <a:ea typeface="+mn-ea"/>
              <a:cs typeface="+mn-cs"/>
            </a:endParaRPr>
          </a:p>
        </p:txBody>
      </p:sp>
      <p:sp>
        <p:nvSpPr>
          <p:cNvPr id="11271" name="直接连接符 18440" title=""/>
          <p:cNvSpPr/>
          <p:nvPr>
            <p:custDataLst>
              <p:tags r:id="rId8"/>
            </p:custDataLst>
          </p:nvPr>
        </p:nvSpPr>
        <p:spPr>
          <a:xfrm>
            <a:off x="2080895" y="6336665"/>
            <a:ext cx="8147050" cy="14288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1272" name="文本框 18441" title=""/>
          <p:cNvSpPr txBox="1"/>
          <p:nvPr>
            <p:custDataLst>
              <p:tags r:id="rId9"/>
            </p:custDataLst>
          </p:nvPr>
        </p:nvSpPr>
        <p:spPr>
          <a:xfrm>
            <a:off x="4824095" y="6336665"/>
            <a:ext cx="609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Arial" panose="020b0604020202020204" pitchFamily="34" charset="0"/>
              </a:rPr>
              <a:t>S</a:t>
            </a:r>
            <a:endParaRPr lang="en-US" altLang="zh-CN" sz="2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10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3"/>
              </p:custDataLst>
            </p:nvPr>
          </p:nvGrpSpPr>
          <p:grpSpPr>
            <a:xfrm>
              <a:off x="494" y="378"/>
              <a:ext cx="3244" cy="1332"/>
              <a:chOff x="487" y="636"/>
              <a:chExt cx="3052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做功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4.07407E-06 L 0.99514 0.00301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2290" name="图片 4915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88493" y="2340928"/>
            <a:ext cx="3173412" cy="2157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图片 4915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0805" y="1983740"/>
            <a:ext cx="847725" cy="2486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60" name="文本框 49159" title=""/>
          <p:cNvSpPr txBox="1"/>
          <p:nvPr>
            <p:custDataLst>
              <p:tags r:id="rId7"/>
            </p:custDataLst>
          </p:nvPr>
        </p:nvSpPr>
        <p:spPr>
          <a:xfrm>
            <a:off x="1916430" y="4412615"/>
            <a:ext cx="26431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</a:rPr>
              <a:t>水平移动时</a:t>
            </a:r>
            <a:endParaRPr lang="zh-CN" altLang="en-US" sz="3200" b="1">
              <a:latin typeface="Arial" panose="020b0604020202020204" pitchFamily="34" charset="0"/>
            </a:endParaRPr>
          </a:p>
        </p:txBody>
      </p:sp>
      <p:sp>
        <p:nvSpPr>
          <p:cNvPr id="12293" name="直接连接符 49160" title=""/>
          <p:cNvSpPr/>
          <p:nvPr>
            <p:custDataLst>
              <p:tags r:id="rId8"/>
            </p:custDataLst>
          </p:nvPr>
        </p:nvSpPr>
        <p:spPr>
          <a:xfrm flipH="1">
            <a:off x="7488555" y="3341053"/>
            <a:ext cx="0" cy="288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2294" name="矩形 49161" title=""/>
          <p:cNvSpPr/>
          <p:nvPr>
            <p:custDataLst>
              <p:tags r:id="rId9"/>
            </p:custDataLst>
          </p:nvPr>
        </p:nvSpPr>
        <p:spPr>
          <a:xfrm>
            <a:off x="7345680" y="3626803"/>
            <a:ext cx="287338" cy="360362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295" name="文本框 49168" title=""/>
          <p:cNvSpPr txBox="1"/>
          <p:nvPr>
            <p:custDataLst>
              <p:tags r:id="rId10"/>
            </p:custDataLst>
          </p:nvPr>
        </p:nvSpPr>
        <p:spPr>
          <a:xfrm>
            <a:off x="1773555" y="1055053"/>
            <a:ext cx="8643938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Arial" panose="020b0604020202020204" pitchFamily="34" charset="0"/>
              </a:rPr>
              <a:t>问题思考</a:t>
            </a:r>
            <a:r>
              <a:rPr lang="en-US" altLang="zh-CN" sz="3600" b="1">
                <a:latin typeface="Arial" panose="020b0604020202020204" pitchFamily="34" charset="0"/>
              </a:rPr>
              <a:t>3</a:t>
            </a:r>
            <a:r>
              <a:rPr lang="zh-CN" altLang="en-US" sz="3600" b="1">
                <a:latin typeface="Arial" panose="020b0604020202020204" pitchFamily="34" charset="0"/>
              </a:rPr>
              <a:t>、水平移动时，</a:t>
            </a:r>
            <a:endParaRPr lang="en-US" altLang="zh-CN" sz="3600" b="1">
              <a:latin typeface="Arial" panose="020b0604020202020204" pitchFamily="34" charset="0"/>
            </a:endParaRPr>
          </a:p>
          <a:p>
            <a:r>
              <a:rPr lang="en-US" altLang="zh-CN" sz="3600" b="1">
                <a:latin typeface="Arial" panose="020b0604020202020204" pitchFamily="34" charset="0"/>
              </a:rPr>
              <a:t>                     </a:t>
            </a:r>
            <a:r>
              <a:rPr lang="zh-CN" altLang="en-US" sz="3600" b="1">
                <a:latin typeface="Arial" panose="020b0604020202020204" pitchFamily="34" charset="0"/>
              </a:rPr>
              <a:t>拉力对货物是否做功？</a:t>
            </a:r>
            <a:endParaRPr lang="zh-CN" altLang="en-US" sz="3600" b="1">
              <a:latin typeface="Arial" panose="020b0604020202020204" pitchFamily="34" charset="0"/>
            </a:endParaRPr>
          </a:p>
        </p:txBody>
      </p:sp>
      <p:sp>
        <p:nvSpPr>
          <p:cNvPr id="49171" name="文本框 49170" title=""/>
          <p:cNvSpPr txBox="1"/>
          <p:nvPr>
            <p:custDataLst>
              <p:tags r:id="rId11"/>
            </p:custDataLst>
          </p:nvPr>
        </p:nvSpPr>
        <p:spPr>
          <a:xfrm>
            <a:off x="896620" y="4984115"/>
            <a:ext cx="103276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</a:rPr>
              <a:t>       解释：有力的作用（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有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zh-CN" altLang="en-US" sz="3200" b="1">
                <a:latin typeface="Arial" panose="020b0604020202020204" pitchFamily="34" charset="0"/>
              </a:rPr>
              <a:t>），同时也移动了一段距离（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有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zh-CN" altLang="en-US" sz="3200" b="1">
                <a:latin typeface="Arial" panose="020b0604020202020204" pitchFamily="34" charset="0"/>
              </a:rPr>
              <a:t>），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但</a:t>
            </a:r>
            <a:r>
              <a:rPr lang="zh-CN" altLang="en-US" sz="3200" b="1">
                <a:latin typeface="Arial" panose="020b0604020202020204" pitchFamily="34" charset="0"/>
              </a:rPr>
              <a:t>是力的方向与移动的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方向垂直</a:t>
            </a:r>
            <a:r>
              <a:rPr lang="zh-CN" altLang="en-US" sz="3200" b="1">
                <a:latin typeface="Arial" panose="020b0604020202020204" pitchFamily="34" charset="0"/>
              </a:rPr>
              <a:t>，不是在力的方向上移动距离，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所以不做功。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1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4" name="矩形 33"/>
            <p:cNvSpPr/>
            <p:nvPr>
              <p:custDataLst>
                <p:tags r:id="rId13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4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5"/>
              </p:custDataLst>
            </p:nvPr>
          </p:nvGrpSpPr>
          <p:grpSpPr>
            <a:xfrm>
              <a:off x="494" y="378"/>
              <a:ext cx="3244" cy="1332"/>
              <a:chOff x="487" y="636"/>
              <a:chExt cx="3052" cy="1150"/>
            </a:xfrm>
          </p:grpSpPr>
          <p:sp>
            <p:nvSpPr>
              <p:cNvPr id="37" name="文本框 36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828" y="854"/>
                <a:ext cx="171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做功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6"/>
              <p:cNvSpPr/>
              <p:nvPr>
                <p:custDataLst>
                  <p:tags r:id="rId18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9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6366"/>
</p:tagLst>
</file>

<file path=ppt/tags/tag10.xml><?xml version="1.0" encoding="utf-8"?>
<p:tagLst xmlns:p="http://schemas.openxmlformats.org/presentationml/2006/main">
  <p:tag name="AS_UNIQUEID" val="63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6464"/>
</p:tagLst>
</file>

<file path=ppt/tags/tag101.xml><?xml version="1.0" encoding="utf-8"?>
<p:tagLst xmlns:p="http://schemas.openxmlformats.org/presentationml/2006/main">
  <p:tag name="AS_UNIQUEID" val="6465"/>
</p:tagLst>
</file>

<file path=ppt/tags/tag102.xml><?xml version="1.0" encoding="utf-8"?>
<p:tagLst xmlns:p="http://schemas.openxmlformats.org/presentationml/2006/main">
  <p:tag name="AS_UNIQUEID" val="6466"/>
</p:tagLst>
</file>

<file path=ppt/tags/tag103.xml><?xml version="1.0" encoding="utf-8"?>
<p:tagLst xmlns:p="http://schemas.openxmlformats.org/presentationml/2006/main">
  <p:tag name="AS_UNIQUEID" val="6467"/>
</p:tagLst>
</file>

<file path=ppt/tags/tag104.xml><?xml version="1.0" encoding="utf-8"?>
<p:tagLst xmlns:p="http://schemas.openxmlformats.org/presentationml/2006/main">
  <p:tag name="AS_UNIQUEID" val="6468"/>
</p:tagLst>
</file>

<file path=ppt/tags/tag105.xml><?xml version="1.0" encoding="utf-8"?>
<p:tagLst xmlns:p="http://schemas.openxmlformats.org/presentationml/2006/main">
  <p:tag name="AS_UNIQUEID" val="6469"/>
</p:tagLst>
</file>

<file path=ppt/tags/tag106.xml><?xml version="1.0" encoding="utf-8"?>
<p:tagLst xmlns:p="http://schemas.openxmlformats.org/presentationml/2006/main">
  <p:tag name="AS_UNIQUEID" val="6470"/>
</p:tagLst>
</file>

<file path=ppt/tags/tag107.xml><?xml version="1.0" encoding="utf-8"?>
<p:tagLst xmlns:p="http://schemas.openxmlformats.org/presentationml/2006/main">
  <p:tag name="AS_UNIQUEID" val="6471"/>
</p:tagLst>
</file>

<file path=ppt/tags/tag108.xml><?xml version="1.0" encoding="utf-8"?>
<p:tagLst xmlns:p="http://schemas.openxmlformats.org/presentationml/2006/main">
  <p:tag name="AS_UNIQUEID" val="6472"/>
</p:tagLst>
</file>

<file path=ppt/tags/tag109.xml><?xml version="1.0" encoding="utf-8"?>
<p:tagLst xmlns:p="http://schemas.openxmlformats.org/presentationml/2006/main">
  <p:tag name="AS_UNIQUEID" val="6473"/>
</p:tagLst>
</file>

<file path=ppt/tags/tag11.xml><?xml version="1.0" encoding="utf-8"?>
<p:tagLst xmlns:p="http://schemas.openxmlformats.org/presentationml/2006/main">
  <p:tag name="AS_UNIQUEID" val="63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0.xml><?xml version="1.0" encoding="utf-8"?>
<p:tagLst xmlns:p="http://schemas.openxmlformats.org/presentationml/2006/main">
  <p:tag name="AS_UNIQUEID" val="6474"/>
</p:tagLst>
</file>

<file path=ppt/tags/tag111.xml><?xml version="1.0" encoding="utf-8"?>
<p:tagLst xmlns:p="http://schemas.openxmlformats.org/presentationml/2006/main">
  <p:tag name="AS_UNIQUEID" val="6475"/>
</p:tagLst>
</file>

<file path=ppt/tags/tag112.xml><?xml version="1.0" encoding="utf-8"?>
<p:tagLst xmlns:p="http://schemas.openxmlformats.org/presentationml/2006/main">
  <p:tag name="AS_UNIQUEID" val="6476"/>
</p:tagLst>
</file>

<file path=ppt/tags/tag113.xml><?xml version="1.0" encoding="utf-8"?>
<p:tagLst xmlns:p="http://schemas.openxmlformats.org/presentationml/2006/main">
  <p:tag name="AS_UNIQUEID" val="6477"/>
</p:tagLst>
</file>

<file path=ppt/tags/tag114.xml><?xml version="1.0" encoding="utf-8"?>
<p:tagLst xmlns:p="http://schemas.openxmlformats.org/presentationml/2006/main">
  <p:tag name="AS_UNIQUEID" val="6478"/>
</p:tagLst>
</file>

<file path=ppt/tags/tag115.xml><?xml version="1.0" encoding="utf-8"?>
<p:tagLst xmlns:p="http://schemas.openxmlformats.org/presentationml/2006/main">
  <p:tag name="AS_UNIQUEID" val="6479"/>
</p:tagLst>
</file>

<file path=ppt/tags/tag116.xml><?xml version="1.0" encoding="utf-8"?>
<p:tagLst xmlns:p="http://schemas.openxmlformats.org/presentationml/2006/main">
  <p:tag name="AS_UNIQUEID" val="6480"/>
</p:tagLst>
</file>

<file path=ppt/tags/tag117.xml><?xml version="1.0" encoding="utf-8"?>
<p:tagLst xmlns:p="http://schemas.openxmlformats.org/presentationml/2006/main">
  <p:tag name="AS_UNIQUEID" val="6481"/>
</p:tagLst>
</file>

<file path=ppt/tags/tag118.xml><?xml version="1.0" encoding="utf-8"?>
<p:tagLst xmlns:p="http://schemas.openxmlformats.org/presentationml/2006/main">
  <p:tag name="AS_UNIQUEID" val="6482"/>
</p:tagLst>
</file>

<file path=ppt/tags/tag119.xml><?xml version="1.0" encoding="utf-8"?>
<p:tagLst xmlns:p="http://schemas.openxmlformats.org/presentationml/2006/main">
  <p:tag name="AS_UNIQUEID" val="6483"/>
</p:tagLst>
</file>

<file path=ppt/tags/tag12.xml><?xml version="1.0" encoding="utf-8"?>
<p:tagLst xmlns:p="http://schemas.openxmlformats.org/presentationml/2006/main">
  <p:tag name="AS_UNIQUEID" val="63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0.xml><?xml version="1.0" encoding="utf-8"?>
<p:tagLst xmlns:p="http://schemas.openxmlformats.org/presentationml/2006/main">
  <p:tag name="AS_UNIQUEID" val="6484"/>
</p:tagLst>
</file>

<file path=ppt/tags/tag121.xml><?xml version="1.0" encoding="utf-8"?>
<p:tagLst xmlns:p="http://schemas.openxmlformats.org/presentationml/2006/main">
  <p:tag name="AS_UNIQUEID" val="6485"/>
</p:tagLst>
</file>

<file path=ppt/tags/tag122.xml><?xml version="1.0" encoding="utf-8"?>
<p:tagLst xmlns:p="http://schemas.openxmlformats.org/presentationml/2006/main">
  <p:tag name="AS_UNIQUEID" val="6486"/>
</p:tagLst>
</file>

<file path=ppt/tags/tag123.xml><?xml version="1.0" encoding="utf-8"?>
<p:tagLst xmlns:p="http://schemas.openxmlformats.org/presentationml/2006/main">
  <p:tag name="AS_UNIQUEID" val="6487"/>
</p:tagLst>
</file>

<file path=ppt/tags/tag124.xml><?xml version="1.0" encoding="utf-8"?>
<p:tagLst xmlns:p="http://schemas.openxmlformats.org/presentationml/2006/main">
  <p:tag name="AS_UNIQUEID" val="6488"/>
</p:tagLst>
</file>

<file path=ppt/tags/tag125.xml><?xml version="1.0" encoding="utf-8"?>
<p:tagLst xmlns:p="http://schemas.openxmlformats.org/presentationml/2006/main">
  <p:tag name="AS_UNIQUEID" val="6489"/>
</p:tagLst>
</file>

<file path=ppt/tags/tag126.xml><?xml version="1.0" encoding="utf-8"?>
<p:tagLst xmlns:p="http://schemas.openxmlformats.org/presentationml/2006/main">
  <p:tag name="AS_UNIQUEID" val="6490"/>
</p:tagLst>
</file>

<file path=ppt/tags/tag127.xml><?xml version="1.0" encoding="utf-8"?>
<p:tagLst xmlns:p="http://schemas.openxmlformats.org/presentationml/2006/main">
  <p:tag name="AS_UNIQUEID" val="6491"/>
</p:tagLst>
</file>

<file path=ppt/tags/tag128.xml><?xml version="1.0" encoding="utf-8"?>
<p:tagLst xmlns:p="http://schemas.openxmlformats.org/presentationml/2006/main">
  <p:tag name="AS_UNIQUEID" val="6492"/>
</p:tagLst>
</file>

<file path=ppt/tags/tag129.xml><?xml version="1.0" encoding="utf-8"?>
<p:tagLst xmlns:p="http://schemas.openxmlformats.org/presentationml/2006/main">
  <p:tag name="AS_UNIQUEID" val="6493"/>
</p:tagLst>
</file>

<file path=ppt/tags/tag13.xml><?xml version="1.0" encoding="utf-8"?>
<p:tagLst xmlns:p="http://schemas.openxmlformats.org/presentationml/2006/main">
  <p:tag name="AS_UNIQUEID" val="6378"/>
</p:tagLst>
</file>

<file path=ppt/tags/tag130.xml><?xml version="1.0" encoding="utf-8"?>
<p:tagLst xmlns:p="http://schemas.openxmlformats.org/presentationml/2006/main">
  <p:tag name="AS_UNIQUEID" val="6494"/>
</p:tagLst>
</file>

<file path=ppt/tags/tag131.xml><?xml version="1.0" encoding="utf-8"?>
<p:tagLst xmlns:p="http://schemas.openxmlformats.org/presentationml/2006/main">
  <p:tag name="AS_UNIQUEID" val="6495"/>
</p:tagLst>
</file>

<file path=ppt/tags/tag132.xml><?xml version="1.0" encoding="utf-8"?>
<p:tagLst xmlns:p="http://schemas.openxmlformats.org/presentationml/2006/main">
  <p:tag name="AS_UNIQUEID" val="6496"/>
</p:tagLst>
</file>

<file path=ppt/tags/tag133.xml><?xml version="1.0" encoding="utf-8"?>
<p:tagLst xmlns:p="http://schemas.openxmlformats.org/presentationml/2006/main">
  <p:tag name="AS_UNIQUEID" val="6497"/>
</p:tagLst>
</file>

<file path=ppt/tags/tag134.xml><?xml version="1.0" encoding="utf-8"?>
<p:tagLst xmlns:p="http://schemas.openxmlformats.org/presentationml/2006/main">
  <p:tag name="AS_UNIQUEID" val="6498"/>
</p:tagLst>
</file>

<file path=ppt/tags/tag135.xml><?xml version="1.0" encoding="utf-8"?>
<p:tagLst xmlns:p="http://schemas.openxmlformats.org/presentationml/2006/main">
  <p:tag name="AS_UNIQUEID" val="6499"/>
</p:tagLst>
</file>

<file path=ppt/tags/tag136.xml><?xml version="1.0" encoding="utf-8"?>
<p:tagLst xmlns:p="http://schemas.openxmlformats.org/presentationml/2006/main">
  <p:tag name="AS_UNIQUEID" val="6500"/>
</p:tagLst>
</file>

<file path=ppt/tags/tag137.xml><?xml version="1.0" encoding="utf-8"?>
<p:tagLst xmlns:p="http://schemas.openxmlformats.org/presentationml/2006/main">
  <p:tag name="AS_UNIQUEID" val="6501"/>
</p:tagLst>
</file>

<file path=ppt/tags/tag138.xml><?xml version="1.0" encoding="utf-8"?>
<p:tagLst xmlns:p="http://schemas.openxmlformats.org/presentationml/2006/main">
  <p:tag name="AS_UNIQUEID" val="6502"/>
</p:tagLst>
</file>

<file path=ppt/tags/tag139.xml><?xml version="1.0" encoding="utf-8"?>
<p:tagLst xmlns:p="http://schemas.openxmlformats.org/presentationml/2006/main">
  <p:tag name="AS_UNIQUEID" val="6503"/>
</p:tagLst>
</file>

<file path=ppt/tags/tag14.xml><?xml version="1.0" encoding="utf-8"?>
<p:tagLst xmlns:p="http://schemas.openxmlformats.org/presentationml/2006/main">
  <p:tag name="AS_UNIQUEID" val="63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6504"/>
</p:tagLst>
</file>

<file path=ppt/tags/tag141.xml><?xml version="1.0" encoding="utf-8"?>
<p:tagLst xmlns:p="http://schemas.openxmlformats.org/presentationml/2006/main">
  <p:tag name="AS_UNIQUEID" val="6505"/>
</p:tagLst>
</file>

<file path=ppt/tags/tag142.xml><?xml version="1.0" encoding="utf-8"?>
<p:tagLst xmlns:p="http://schemas.openxmlformats.org/presentationml/2006/main">
  <p:tag name="AS_UNIQUEID" val="6506"/>
</p:tagLst>
</file>

<file path=ppt/tags/tag143.xml><?xml version="1.0" encoding="utf-8"?>
<p:tagLst xmlns:p="http://schemas.openxmlformats.org/presentationml/2006/main">
  <p:tag name="AS_UNIQUEID" val="6507"/>
</p:tagLst>
</file>

<file path=ppt/tags/tag144.xml><?xml version="1.0" encoding="utf-8"?>
<p:tagLst xmlns:p="http://schemas.openxmlformats.org/presentationml/2006/main">
  <p:tag name="AS_UNIQUEID" val="6508"/>
</p:tagLst>
</file>

<file path=ppt/tags/tag145.xml><?xml version="1.0" encoding="utf-8"?>
<p:tagLst xmlns:p="http://schemas.openxmlformats.org/presentationml/2006/main">
  <p:tag name="AS_UNIQUEID" val="6509"/>
</p:tagLst>
</file>

<file path=ppt/tags/tag146.xml><?xml version="1.0" encoding="utf-8"?>
<p:tagLst xmlns:p="http://schemas.openxmlformats.org/presentationml/2006/main">
  <p:tag name="AS_UNIQUEID" val="6510"/>
</p:tagLst>
</file>

<file path=ppt/tags/tag147.xml><?xml version="1.0" encoding="utf-8"?>
<p:tagLst xmlns:p="http://schemas.openxmlformats.org/presentationml/2006/main">
  <p:tag name="AS_UNIQUEID" val="6511"/>
</p:tagLst>
</file>

<file path=ppt/tags/tag148.xml><?xml version="1.0" encoding="utf-8"?>
<p:tagLst xmlns:p="http://schemas.openxmlformats.org/presentationml/2006/main">
  <p:tag name="AS_UNIQUEID" val="6512"/>
</p:tagLst>
</file>

<file path=ppt/tags/tag149.xml><?xml version="1.0" encoding="utf-8"?>
<p:tagLst xmlns:p="http://schemas.openxmlformats.org/presentationml/2006/main">
  <p:tag name="AS_UNIQUEID" val="6513"/>
</p:tagLst>
</file>

<file path=ppt/tags/tag15.xml><?xml version="1.0" encoding="utf-8"?>
<p:tagLst xmlns:p="http://schemas.openxmlformats.org/presentationml/2006/main">
  <p:tag name="AS_UNIQUEID" val="63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6514"/>
</p:tagLst>
</file>

<file path=ppt/tags/tag151.xml><?xml version="1.0" encoding="utf-8"?>
<p:tagLst xmlns:p="http://schemas.openxmlformats.org/presentationml/2006/main">
  <p:tag name="AS_UNIQUEID" val="6515"/>
</p:tagLst>
</file>

<file path=ppt/tags/tag152.xml><?xml version="1.0" encoding="utf-8"?>
<p:tagLst xmlns:p="http://schemas.openxmlformats.org/presentationml/2006/main">
  <p:tag name="AS_UNIQUEID" val="6516"/>
</p:tagLst>
</file>

<file path=ppt/tags/tag153.xml><?xml version="1.0" encoding="utf-8"?>
<p:tagLst xmlns:p="http://schemas.openxmlformats.org/presentationml/2006/main">
  <p:tag name="AS_UNIQUEID" val="6517"/>
</p:tagLst>
</file>

<file path=ppt/tags/tag154.xml><?xml version="1.0" encoding="utf-8"?>
<p:tagLst xmlns:p="http://schemas.openxmlformats.org/presentationml/2006/main">
  <p:tag name="AS_UNIQUEID" val="6518"/>
</p:tagLst>
</file>

<file path=ppt/tags/tag155.xml><?xml version="1.0" encoding="utf-8"?>
<p:tagLst xmlns:p="http://schemas.openxmlformats.org/presentationml/2006/main">
  <p:tag name="AS_UNIQUEID" val="6519"/>
</p:tagLst>
</file>

<file path=ppt/tags/tag156.xml><?xml version="1.0" encoding="utf-8"?>
<p:tagLst xmlns:p="http://schemas.openxmlformats.org/presentationml/2006/main">
  <p:tag name="AS_UNIQUEID" val="6520"/>
</p:tagLst>
</file>

<file path=ppt/tags/tag157.xml><?xml version="1.0" encoding="utf-8"?>
<p:tagLst xmlns:p="http://schemas.openxmlformats.org/presentationml/2006/main">
  <p:tag name="AS_UNIQUEID" val="6521"/>
</p:tagLst>
</file>

<file path=ppt/tags/tag158.xml><?xml version="1.0" encoding="utf-8"?>
<p:tagLst xmlns:p="http://schemas.openxmlformats.org/presentationml/2006/main">
  <p:tag name="AS_UNIQUEID" val="6522"/>
</p:tagLst>
</file>

<file path=ppt/tags/tag159.xml><?xml version="1.0" encoding="utf-8"?>
<p:tagLst xmlns:p="http://schemas.openxmlformats.org/presentationml/2006/main">
  <p:tag name="AS_UNIQUEID" val="6523"/>
</p:tagLst>
</file>

<file path=ppt/tags/tag16.xml><?xml version="1.0" encoding="utf-8"?>
<p:tagLst xmlns:p="http://schemas.openxmlformats.org/presentationml/2006/main">
  <p:tag name="AS_UNIQUEID" val="63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0.xml><?xml version="1.0" encoding="utf-8"?>
<p:tagLst xmlns:p="http://schemas.openxmlformats.org/presentationml/2006/main">
  <p:tag name="AS_UNIQUEID" val="6524"/>
</p:tagLst>
</file>

<file path=ppt/tags/tag161.xml><?xml version="1.0" encoding="utf-8"?>
<p:tagLst xmlns:p="http://schemas.openxmlformats.org/presentationml/2006/main">
  <p:tag name="AS_UNIQUEID" val="6525"/>
</p:tagLst>
</file>

<file path=ppt/tags/tag162.xml><?xml version="1.0" encoding="utf-8"?>
<p:tagLst xmlns:p="http://schemas.openxmlformats.org/presentationml/2006/main">
  <p:tag name="AS_UNIQUEID" val="4504"/>
</p:tagLst>
</file>

<file path=ppt/tags/tag163.xml><?xml version="1.0" encoding="utf-8"?>
<p:tagLst xmlns:p="http://schemas.openxmlformats.org/presentationml/2006/main">
  <p:tag name="AS_UNIQUEID" val="4505"/>
</p:tagLst>
</file>

<file path=ppt/tags/tag164.xml><?xml version="1.0" encoding="utf-8"?>
<p:tagLst xmlns:p="http://schemas.openxmlformats.org/presentationml/2006/main">
  <p:tag name="AS_UNIQUEID" val="4506"/>
</p:tagLst>
</file>

<file path=ppt/tags/tag165.xml><?xml version="1.0" encoding="utf-8"?>
<p:tagLst xmlns:p="http://schemas.openxmlformats.org/presentationml/2006/main">
  <p:tag name="AS_UNIQUEID" val="4507"/>
  <p:tag name="KSO_WM_BEAUTIFY_FLAG" val=""/>
</p:tagLst>
</file>

<file path=ppt/tags/tag166.xml><?xml version="1.0" encoding="utf-8"?>
<p:tagLst xmlns:p="http://schemas.openxmlformats.org/presentationml/2006/main">
  <p:tag name="AS_UNIQUEID" val="4509"/>
</p:tagLst>
</file>

<file path=ppt/tags/tag167.xml><?xml version="1.0" encoding="utf-8"?>
<p:tagLst xmlns:p="http://schemas.openxmlformats.org/presentationml/2006/main">
  <p:tag name="AS_UNIQUEID" val="4512"/>
  <p:tag name="KSO_WM_BEAUTIFY_FLAG" val=""/>
</p:tagLst>
</file>

<file path=ppt/tags/tag168.xml><?xml version="1.0" encoding="utf-8"?>
<p:tagLst xmlns:p="http://schemas.openxmlformats.org/presentationml/2006/main">
  <p:tag name="AS_UNIQUEID" val="4514"/>
  <p:tag name="KSO_WM_BEAUTIFY_FLAG" val=""/>
</p:tagLst>
</file>

<file path=ppt/tags/tag169.xml><?xml version="1.0" encoding="utf-8"?>
<p:tagLst xmlns:p="http://schemas.openxmlformats.org/presentationml/2006/main">
  <p:tag name="AS_UNIQUEID" val="4703"/>
</p:tagLst>
</file>

<file path=ppt/tags/tag17.xml><?xml version="1.0" encoding="utf-8"?>
<p:tagLst xmlns:p="http://schemas.openxmlformats.org/presentationml/2006/main">
  <p:tag name="AS_UNIQUEID" val="63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71.xml><?xml version="1.0" encoding="utf-8"?>
<p:tagLst xmlns:p="http://schemas.openxmlformats.org/presentationml/2006/main">
  <p:tag name="AS_UNIQUEID" val="6526"/>
</p:tagLst>
</file>

<file path=ppt/tags/tag172.xml><?xml version="1.0" encoding="utf-8"?>
<p:tagLst xmlns:p="http://schemas.openxmlformats.org/presentationml/2006/main">
  <p:tag name="AS_UNIQUEID" val="4520"/>
</p:tagLst>
</file>

<file path=ppt/tags/tag173.xml><?xml version="1.0" encoding="utf-8"?>
<p:tagLst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4.xml><?xml version="1.0" encoding="utf-8"?>
<p:tagLst xmlns:p="http://schemas.openxmlformats.org/presentationml/2006/main">
  <p:tag name="AS_UNIQUEID" val="4522"/>
  <p:tag name="KSO_WM_BEAUTIFY_FLAG" val=""/>
</p:tagLst>
</file>

<file path=ppt/tags/tag175.xml><?xml version="1.0" encoding="utf-8"?>
<p:tagLst xmlns:p="http://schemas.openxmlformats.org/presentationml/2006/main">
  <p:tag name="AS_UNIQUEID" val="4523"/>
</p:tagLst>
</file>

<file path=ppt/tags/tag176.xml><?xml version="1.0" encoding="utf-8"?>
<p:tagLst xmlns:p="http://schemas.openxmlformats.org/presentationml/2006/main">
  <p:tag name="AS_UNIQUEID" val="4524"/>
  <p:tag name="KSO_WM_BEAUTIFY_FLAG" val=""/>
</p:tagLst>
</file>

<file path=ppt/tags/tag177.xml><?xml version="1.0" encoding="utf-8"?>
<p:tagLst xmlns:p="http://schemas.openxmlformats.org/presentationml/2006/main">
  <p:tag name="AS_UNIQUEID" val="4525"/>
  <p:tag name="KSO_WM_BEAUTIFY_FLAG" val=""/>
</p:tagLst>
</file>

<file path=ppt/tags/tag178.xml><?xml version="1.0" encoding="utf-8"?>
<p:tagLst xmlns:p="http://schemas.openxmlformats.org/presentationml/2006/main">
  <p:tag name="AS_UNIQUEID" val="4526"/>
  <p:tag name="KSO_WM_BEAUTIFY_FLAG" val=""/>
</p:tagLst>
</file>

<file path=ppt/tags/tag179.xml><?xml version="1.0" encoding="utf-8"?>
<p:tagLst xmlns:p="http://schemas.openxmlformats.org/presentationml/2006/main">
  <p:tag name="AS_UNIQUEID" val="4527"/>
  <p:tag name="KSO_WM_BEAUTIFY_FLAG" val=""/>
</p:tagLst>
</file>

<file path=ppt/tags/tag18.xml><?xml version="1.0" encoding="utf-8"?>
<p:tagLst xmlns:p="http://schemas.openxmlformats.org/presentationml/2006/main">
  <p:tag name="AS_UNIQUEID" val="63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0.xml><?xml version="1.0" encoding="utf-8"?>
<p:tagLst xmlns:p="http://schemas.openxmlformats.org/presentationml/2006/main">
  <p:tag name="AS_UNIQUEID" val="3742"/>
  <p:tag name="KSO_WM_BEAUTIFY_FLAG" val=""/>
</p:tagLst>
</file>

<file path=ppt/tags/tag181.xml><?xml version="1.0" encoding="utf-8"?>
<p:tagLst xmlns:p="http://schemas.openxmlformats.org/presentationml/2006/main">
  <p:tag name="AS_UNIQUEID" val="6527"/>
</p:tagLst>
</file>

<file path=ppt/tags/tag182.xml><?xml version="1.0" encoding="utf-8"?>
<p:tagLst xmlns:p="http://schemas.openxmlformats.org/presentationml/2006/main">
  <p:tag name="AS_UNIQUEID" val="6528"/>
</p:tagLst>
</file>

<file path=ppt/tags/tag183.xml><?xml version="1.0" encoding="utf-8"?>
<p:tagLst xmlns:p="http://schemas.openxmlformats.org/presentationml/2006/main">
  <p:tag name="AS_UNIQUEID" val="6529"/>
</p:tagLst>
</file>

<file path=ppt/tags/tag184.xml><?xml version="1.0" encoding="utf-8"?>
<p:tagLst xmlns:p="http://schemas.openxmlformats.org/presentationml/2006/main">
  <p:tag name="AS_UNIQUEID" val="6530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6.xml><?xml version="1.0" encoding="utf-8"?>
<p:tagLst xmlns:p="http://schemas.openxmlformats.org/presentationml/2006/main">
  <p:tag name="AS_UNIQUEID" val="6531"/>
</p:tagLst>
</file>

<file path=ppt/tags/tag187.xml><?xml version="1.0" encoding="utf-8"?>
<p:tagLst xmlns:p="http://schemas.openxmlformats.org/presentationml/2006/main">
  <p:tag name="AS_UNIQUEID" val="6532"/>
</p:tagLst>
</file>

<file path=ppt/tags/tag188.xml><?xml version="1.0" encoding="utf-8"?>
<p:tagLst xmlns:p="http://schemas.openxmlformats.org/presentationml/2006/main">
  <p:tag name="AS_UNIQUEID" val="6533"/>
</p:tagLst>
</file>

<file path=ppt/tags/tag189.xml><?xml version="1.0" encoding="utf-8"?>
<p:tagLst xmlns:p="http://schemas.openxmlformats.org/presentationml/2006/main">
  <p:tag name="AS_UNIQUEID" val="4520"/>
</p:tagLst>
</file>

<file path=ppt/tags/tag19.xml><?xml version="1.0" encoding="utf-8"?>
<p:tagLst xmlns:p="http://schemas.openxmlformats.org/presentationml/2006/main">
  <p:tag name="AS_UNIQUEID" val="6384"/>
</p:tagLst>
</file>

<file path=ppt/tags/tag190.xml><?xml version="1.0" encoding="utf-8"?>
<p:tagLst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1.xml><?xml version="1.0" encoding="utf-8"?>
<p:tagLst xmlns:p="http://schemas.openxmlformats.org/presentationml/2006/main">
  <p:tag name="AS_UNIQUEID" val="4522"/>
  <p:tag name="KSO_WM_BEAUTIFY_FLAG" val=""/>
</p:tagLst>
</file>

<file path=ppt/tags/tag192.xml><?xml version="1.0" encoding="utf-8"?>
<p:tagLst xmlns:p="http://schemas.openxmlformats.org/presentationml/2006/main">
  <p:tag name="AS_UNIQUEID" val="4523"/>
</p:tagLst>
</file>

<file path=ppt/tags/tag193.xml><?xml version="1.0" encoding="utf-8"?>
<p:tagLst xmlns:p="http://schemas.openxmlformats.org/presentationml/2006/main">
  <p:tag name="AS_UNIQUEID" val="4524"/>
  <p:tag name="KSO_WM_BEAUTIFY_FLAG" val=""/>
</p:tagLst>
</file>

<file path=ppt/tags/tag194.xml><?xml version="1.0" encoding="utf-8"?>
<p:tagLst xmlns:p="http://schemas.openxmlformats.org/presentationml/2006/main">
  <p:tag name="AS_UNIQUEID" val="4525"/>
  <p:tag name="KSO_WM_BEAUTIFY_FLAG" val=""/>
</p:tagLst>
</file>

<file path=ppt/tags/tag195.xml><?xml version="1.0" encoding="utf-8"?>
<p:tagLst xmlns:p="http://schemas.openxmlformats.org/presentationml/2006/main">
  <p:tag name="AS_UNIQUEID" val="4526"/>
  <p:tag name="KSO_WM_BEAUTIFY_FLAG" val=""/>
</p:tagLst>
</file>

<file path=ppt/tags/tag196.xml><?xml version="1.0" encoding="utf-8"?>
<p:tagLst xmlns:p="http://schemas.openxmlformats.org/presentationml/2006/main">
  <p:tag name="AS_UNIQUEID" val="4527"/>
  <p:tag name="KSO_WM_BEAUTIFY_FLAG" val="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8.xml><?xml version="1.0" encoding="utf-8"?>
<p:tagLst xmlns:p="http://schemas.openxmlformats.org/presentationml/2006/main">
  <p:tag name="AS_UNIQUEID" val="6534"/>
</p:tagLst>
</file>

<file path=ppt/tags/tag199.xml><?xml version="1.0" encoding="utf-8"?>
<p:tagLst xmlns:p="http://schemas.openxmlformats.org/presentationml/2006/main">
  <p:tag name="AS_UNIQUEID" val="6535"/>
</p:tagLst>
</file>

<file path=ppt/tags/tag2.xml><?xml version="1.0" encoding="utf-8"?>
<p:tagLst xmlns:p="http://schemas.openxmlformats.org/presentationml/2006/main">
  <p:tag name="AS_UNIQUEID" val="63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63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6536"/>
</p:tagLst>
</file>

<file path=ppt/tags/tag201.xml><?xml version="1.0" encoding="utf-8"?>
<p:tagLst xmlns:p="http://schemas.openxmlformats.org/presentationml/2006/main">
  <p:tag name="AS_UNIQUEID" val="6537"/>
</p:tagLst>
</file>

<file path=ppt/tags/tag202.xml><?xml version="1.0" encoding="utf-8"?>
<p:tagLst xmlns:p="http://schemas.openxmlformats.org/presentationml/2006/main">
  <p:tag name="AS_UNIQUEID" val="3742"/>
  <p:tag name="KSO_WM_BEAUTIFY_FLAG" val=""/>
</p:tagLst>
</file>

<file path=ppt/tags/tag203.xml><?xml version="1.0" encoding="utf-8"?>
<p:tagLst xmlns:p="http://schemas.openxmlformats.org/presentationml/2006/main">
  <p:tag name="AS_UNIQUEID" val="6538"/>
</p:tagLst>
</file>

<file path=ppt/tags/tag204.xml><?xml version="1.0" encoding="utf-8"?>
<p:tagLst xmlns:p="http://schemas.openxmlformats.org/presentationml/2006/main">
  <p:tag name="AS_UNIQUEID" val="5979"/>
</p:tagLst>
</file>

<file path=ppt/tags/tag205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6.xml><?xml version="1.0" encoding="utf-8"?>
<p:tagLst xmlns:p="http://schemas.openxmlformats.org/presentationml/2006/main">
  <p:tag name="AS_UNIQUEID" val="5981"/>
  <p:tag name="KSO_WM_BEAUTIFY_FLAG" val=""/>
</p:tagLst>
</file>

<file path=ppt/tags/tag207.xml><?xml version="1.0" encoding="utf-8"?>
<p:tagLst xmlns:p="http://schemas.openxmlformats.org/presentationml/2006/main">
  <p:tag name="AS_UNIQUEID" val="5982"/>
</p:tagLst>
</file>

<file path=ppt/tags/tag208.xml><?xml version="1.0" encoding="utf-8"?>
<p:tagLst xmlns:p="http://schemas.openxmlformats.org/presentationml/2006/main">
  <p:tag name="AS_UNIQUEID" val="5983"/>
  <p:tag name="KSO_WM_BEAUTIFY_FLAG" val=""/>
</p:tagLst>
</file>

<file path=ppt/tags/tag209.xml><?xml version="1.0" encoding="utf-8"?>
<p:tagLst xmlns:p="http://schemas.openxmlformats.org/presentationml/2006/main">
  <p:tag name="AS_UNIQUEID" val="5985"/>
  <p:tag name="KSO_WM_BEAUTIFY_FLAG" val=""/>
</p:tagLst>
</file>

<file path=ppt/tags/tag21.xml><?xml version="1.0" encoding="utf-8"?>
<p:tagLst xmlns:p="http://schemas.openxmlformats.org/presentationml/2006/main">
  <p:tag name="AS_UNIQUEID" val="63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5986"/>
  <p:tag name="KSO_WM_BEAUTIFY_FLAG" val=""/>
</p:tagLst>
</file>

<file path=ppt/tags/tag211.xml><?xml version="1.0" encoding="utf-8"?>
<p:tagLst xmlns:p="http://schemas.openxmlformats.org/presentationml/2006/main">
  <p:tag name="AS_UNIQUEID" val="6539"/>
</p:tagLst>
</file>

<file path=ppt/tags/tag212.xml><?xml version="1.0" encoding="utf-8"?>
<p:tagLst xmlns:p="http://schemas.openxmlformats.org/presentationml/2006/main">
  <p:tag name="AS_UNIQUEID" val="5979"/>
</p:tagLst>
</file>

<file path=ppt/tags/tag213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4.xml><?xml version="1.0" encoding="utf-8"?>
<p:tagLst xmlns:p="http://schemas.openxmlformats.org/presentationml/2006/main">
  <p:tag name="AS_UNIQUEID" val="5981"/>
  <p:tag name="KSO_WM_BEAUTIFY_FLAG" val=""/>
</p:tagLst>
</file>

<file path=ppt/tags/tag215.xml><?xml version="1.0" encoding="utf-8"?>
<p:tagLst xmlns:p="http://schemas.openxmlformats.org/presentationml/2006/main">
  <p:tag name="AS_UNIQUEID" val="5982"/>
</p:tagLst>
</file>

<file path=ppt/tags/tag216.xml><?xml version="1.0" encoding="utf-8"?>
<p:tagLst xmlns:p="http://schemas.openxmlformats.org/presentationml/2006/main">
  <p:tag name="AS_UNIQUEID" val="5983"/>
  <p:tag name="KSO_WM_BEAUTIFY_FLAG" val=""/>
</p:tagLst>
</file>

<file path=ppt/tags/tag217.xml><?xml version="1.0" encoding="utf-8"?>
<p:tagLst xmlns:p="http://schemas.openxmlformats.org/presentationml/2006/main">
  <p:tag name="AS_UNIQUEID" val="5985"/>
  <p:tag name="KSO_WM_BEAUTIFY_FLAG" val=""/>
</p:tagLst>
</file>

<file path=ppt/tags/tag218.xml><?xml version="1.0" encoding="utf-8"?>
<p:tagLst xmlns:p="http://schemas.openxmlformats.org/presentationml/2006/main">
  <p:tag name="AS_UNIQUEID" val="5986"/>
  <p:tag name="KSO_WM_BEAUTIFY_FLAG" val=""/>
</p:tagLst>
</file>

<file path=ppt/tags/tag219.xml><?xml version="1.0" encoding="utf-8"?>
<p:tagLst xmlns:p="http://schemas.openxmlformats.org/presentationml/2006/main">
  <p:tag name="AS_UNIQUEID" val="6540"/>
</p:tagLst>
</file>

<file path=ppt/tags/tag22.xml><?xml version="1.0" encoding="utf-8"?>
<p:tagLst xmlns:p="http://schemas.openxmlformats.org/presentationml/2006/main">
  <p:tag name="AS_UNIQUEID" val="63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0.xml><?xml version="1.0" encoding="utf-8"?>
<p:tagLst xmlns:p="http://schemas.openxmlformats.org/presentationml/2006/main">
  <p:tag name="AS_UNIQUEID" val="6541"/>
</p:tagLst>
</file>

<file path=ppt/tags/tag221.xml><?xml version="1.0" encoding="utf-8"?>
<p:tagLst xmlns:p="http://schemas.openxmlformats.org/presentationml/2006/main">
  <p:tag name="AS_UNIQUEID" val="6542"/>
</p:tagLst>
</file>

<file path=ppt/tags/tag222.xml><?xml version="1.0" encoding="utf-8"?>
<p:tagLst xmlns:p="http://schemas.openxmlformats.org/presentationml/2006/main">
  <p:tag name="AS_UNIQUEID" val="6543"/>
</p:tagLst>
</file>

<file path=ppt/tags/tag223.xml><?xml version="1.0" encoding="utf-8"?>
<p:tagLst xmlns:p="http://schemas.openxmlformats.org/presentationml/2006/main">
  <p:tag name="AS_UNIQUEID" val="6544"/>
</p:tagLst>
</file>

<file path=ppt/tags/tag224.xml><?xml version="1.0" encoding="utf-8"?>
<p:tagLst xmlns:p="http://schemas.openxmlformats.org/presentationml/2006/main">
  <p:tag name="AS_UNIQUEID" val="6545"/>
</p:tagLst>
</file>

<file path=ppt/tags/tag225.xml><?xml version="1.0" encoding="utf-8"?>
<p:tagLst xmlns:p="http://schemas.openxmlformats.org/presentationml/2006/main">
  <p:tag name="AS_UNIQUEID" val="6546"/>
</p:tagLst>
</file>

<file path=ppt/tags/tag226.xml><?xml version="1.0" encoding="utf-8"?>
<p:tagLst xmlns:p="http://schemas.openxmlformats.org/presentationml/2006/main">
  <p:tag name="AS_UNIQUEID" val="6547"/>
</p:tagLst>
</file>

<file path=ppt/tags/tag227.xml><?xml version="1.0" encoding="utf-8"?>
<p:tagLst xmlns:p="http://schemas.openxmlformats.org/presentationml/2006/main">
  <p:tag name="AS_UNIQUEID" val="5979"/>
</p:tagLst>
</file>

<file path=ppt/tags/tag228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9.xml><?xml version="1.0" encoding="utf-8"?>
<p:tagLst xmlns:p="http://schemas.openxmlformats.org/presentationml/2006/main">
  <p:tag name="AS_UNIQUEID" val="5981"/>
  <p:tag name="KSO_WM_BEAUTIFY_FLAG" val=""/>
</p:tagLst>
</file>

<file path=ppt/tags/tag23.xml><?xml version="1.0" encoding="utf-8"?>
<p:tagLst xmlns:p="http://schemas.openxmlformats.org/presentationml/2006/main">
  <p:tag name="AS_UNIQUEID" val="63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0.xml><?xml version="1.0" encoding="utf-8"?>
<p:tagLst xmlns:p="http://schemas.openxmlformats.org/presentationml/2006/main">
  <p:tag name="AS_UNIQUEID" val="5982"/>
</p:tagLst>
</file>

<file path=ppt/tags/tag231.xml><?xml version="1.0" encoding="utf-8"?>
<p:tagLst xmlns:p="http://schemas.openxmlformats.org/presentationml/2006/main">
  <p:tag name="AS_UNIQUEID" val="5983"/>
  <p:tag name="KSO_WM_BEAUTIFY_FLAG" val=""/>
</p:tagLst>
</file>

<file path=ppt/tags/tag232.xml><?xml version="1.0" encoding="utf-8"?>
<p:tagLst xmlns:p="http://schemas.openxmlformats.org/presentationml/2006/main">
  <p:tag name="AS_UNIQUEID" val="5985"/>
  <p:tag name="KSO_WM_BEAUTIFY_FLAG" val=""/>
</p:tagLst>
</file>

<file path=ppt/tags/tag233.xml><?xml version="1.0" encoding="utf-8"?>
<p:tagLst xmlns:p="http://schemas.openxmlformats.org/presentationml/2006/main">
  <p:tag name="AS_UNIQUEID" val="5986"/>
  <p:tag name="KSO_WM_BEAUTIFY_FLAG" val=""/>
</p:tagLst>
</file>

<file path=ppt/tags/tag234.xml><?xml version="1.0" encoding="utf-8"?>
<p:tagLst xmlns:p="http://schemas.openxmlformats.org/presentationml/2006/main">
  <p:tag name="AS_UNIQUEID" val="6548"/>
</p:tagLst>
</file>

<file path=ppt/tags/tag235.xml><?xml version="1.0" encoding="utf-8"?>
<p:tagLst xmlns:p="http://schemas.openxmlformats.org/presentationml/2006/main">
  <p:tag name="AS_UNIQUEID" val="6549"/>
</p:tagLst>
</file>

<file path=ppt/tags/tag236.xml><?xml version="1.0" encoding="utf-8"?>
<p:tagLst xmlns:p="http://schemas.openxmlformats.org/presentationml/2006/main">
  <p:tag name="AS_UNIQUEID" val="6550"/>
</p:tagLst>
</file>

<file path=ppt/tags/tag237.xml><?xml version="1.0" encoding="utf-8"?>
<p:tagLst xmlns:p="http://schemas.openxmlformats.org/presentationml/2006/main">
  <p:tag name="AS_UNIQUEID" val="6551"/>
</p:tagLst>
</file>

<file path=ppt/tags/tag238.xml><?xml version="1.0" encoding="utf-8"?>
<p:tagLst xmlns:p="http://schemas.openxmlformats.org/presentationml/2006/main">
  <p:tag name="AS_UNIQUEID" val="6552"/>
</p:tagLst>
</file>

<file path=ppt/tags/tag239.xml><?xml version="1.0" encoding="utf-8"?>
<p:tagLst xmlns:p="http://schemas.openxmlformats.org/presentationml/2006/main">
  <p:tag name="AS_UNIQUEID" val="6553"/>
</p:tagLst>
</file>

<file path=ppt/tags/tag24.xml><?xml version="1.0" encoding="utf-8"?>
<p:tagLst xmlns:p="http://schemas.openxmlformats.org/presentationml/2006/main">
  <p:tag name="AS_UNIQUEID" val="63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p="http://schemas.openxmlformats.org/presentationml/2006/main">
  <p:tag name="AS_UNIQUEID" val="6554"/>
</p:tagLst>
</file>

<file path=ppt/tags/tag241.xml><?xml version="1.0" encoding="utf-8"?>
<p:tagLst xmlns:p="http://schemas.openxmlformats.org/presentationml/2006/main">
  <p:tag name="AS_UNIQUEID" val="5979"/>
</p:tagLst>
</file>

<file path=ppt/tags/tag242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3.xml><?xml version="1.0" encoding="utf-8"?>
<p:tagLst xmlns:p="http://schemas.openxmlformats.org/presentationml/2006/main">
  <p:tag name="AS_UNIQUEID" val="5981"/>
  <p:tag name="KSO_WM_BEAUTIFY_FLAG" val=""/>
</p:tagLst>
</file>

<file path=ppt/tags/tag244.xml><?xml version="1.0" encoding="utf-8"?>
<p:tagLst xmlns:p="http://schemas.openxmlformats.org/presentationml/2006/main">
  <p:tag name="AS_UNIQUEID" val="5982"/>
</p:tagLst>
</file>

<file path=ppt/tags/tag245.xml><?xml version="1.0" encoding="utf-8"?>
<p:tagLst xmlns:p="http://schemas.openxmlformats.org/presentationml/2006/main">
  <p:tag name="AS_UNIQUEID" val="5983"/>
  <p:tag name="KSO_WM_BEAUTIFY_FLAG" val=""/>
</p:tagLst>
</file>

<file path=ppt/tags/tag246.xml><?xml version="1.0" encoding="utf-8"?>
<p:tagLst xmlns:p="http://schemas.openxmlformats.org/presentationml/2006/main">
  <p:tag name="AS_UNIQUEID" val="5985"/>
  <p:tag name="KSO_WM_BEAUTIFY_FLAG" val=""/>
</p:tagLst>
</file>

<file path=ppt/tags/tag247.xml><?xml version="1.0" encoding="utf-8"?>
<p:tagLst xmlns:p="http://schemas.openxmlformats.org/presentationml/2006/main">
  <p:tag name="AS_UNIQUEID" val="5986"/>
  <p:tag name="KSO_WM_BEAUTIFY_FLAG" val=""/>
</p:tagLst>
</file>

<file path=ppt/tags/tag248.xml><?xml version="1.0" encoding="utf-8"?>
<p:tagLst xmlns:p="http://schemas.openxmlformats.org/presentationml/2006/main">
  <p:tag name="AS_UNIQUEID" val="6555"/>
</p:tagLst>
</file>

<file path=ppt/tags/tag249.xml><?xml version="1.0" encoding="utf-8"?>
<p:tagLst xmlns:p="http://schemas.openxmlformats.org/presentationml/2006/main">
  <p:tag name="AS_UNIQUEID" val="6556"/>
</p:tagLst>
</file>

<file path=ppt/tags/tag25.xml><?xml version="1.0" encoding="utf-8"?>
<p:tagLst xmlns:p="http://schemas.openxmlformats.org/presentationml/2006/main">
  <p:tag name="AS_UNIQUEID" val="63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p="http://schemas.openxmlformats.org/presentationml/2006/main">
  <p:tag name="AS_UNIQUEID" val="6557"/>
</p:tagLst>
</file>

<file path=ppt/tags/tag251.xml><?xml version="1.0" encoding="utf-8"?>
<p:tagLst xmlns:p="http://schemas.openxmlformats.org/presentationml/2006/main">
  <p:tag name="AS_UNIQUEID" val="6558"/>
</p:tagLst>
</file>

<file path=ppt/tags/tag252.xml><?xml version="1.0" encoding="utf-8"?>
<p:tagLst xmlns:p="http://schemas.openxmlformats.org/presentationml/2006/main">
  <p:tag name="AS_UNIQUEID" val="6559"/>
</p:tagLst>
</file>

<file path=ppt/tags/tag253.xml><?xml version="1.0" encoding="utf-8"?>
<p:tagLst xmlns:p="http://schemas.openxmlformats.org/presentationml/2006/main">
  <p:tag name="AS_UNIQUEID" val="6560"/>
</p:tagLst>
</file>

<file path=ppt/tags/tag254.xml><?xml version="1.0" encoding="utf-8"?>
<p:tagLst xmlns:p="http://schemas.openxmlformats.org/presentationml/2006/main">
  <p:tag name="AS_UNIQUEID" val="6561"/>
</p:tagLst>
</file>

<file path=ppt/tags/tag255.xml><?xml version="1.0" encoding="utf-8"?>
<p:tagLst xmlns:p="http://schemas.openxmlformats.org/presentationml/2006/main">
  <p:tag name="AS_UNIQUEID" val="6562"/>
</p:tagLst>
</file>

<file path=ppt/tags/tag256.xml><?xml version="1.0" encoding="utf-8"?>
<p:tagLst xmlns:p="http://schemas.openxmlformats.org/presentationml/2006/main">
  <p:tag name="AS_UNIQUEID" val="5979"/>
</p:tagLst>
</file>

<file path=ppt/tags/tag257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8.xml><?xml version="1.0" encoding="utf-8"?>
<p:tagLst xmlns:p="http://schemas.openxmlformats.org/presentationml/2006/main">
  <p:tag name="AS_UNIQUEID" val="5981"/>
  <p:tag name="KSO_WM_BEAUTIFY_FLAG" val=""/>
</p:tagLst>
</file>

<file path=ppt/tags/tag259.xml><?xml version="1.0" encoding="utf-8"?>
<p:tagLst xmlns:p="http://schemas.openxmlformats.org/presentationml/2006/main">
  <p:tag name="AS_UNIQUEID" val="5982"/>
</p:tagLst>
</file>

<file path=ppt/tags/tag26.xml><?xml version="1.0" encoding="utf-8"?>
<p:tagLst xmlns:p="http://schemas.openxmlformats.org/presentationml/2006/main">
  <p:tag name="AS_UNIQUEID" val="6391"/>
</p:tagLst>
</file>

<file path=ppt/tags/tag260.xml><?xml version="1.0" encoding="utf-8"?>
<p:tagLst xmlns:p="http://schemas.openxmlformats.org/presentationml/2006/main">
  <p:tag name="AS_UNIQUEID" val="5983"/>
  <p:tag name="KSO_WM_BEAUTIFY_FLAG" val=""/>
</p:tagLst>
</file>

<file path=ppt/tags/tag261.xml><?xml version="1.0" encoding="utf-8"?>
<p:tagLst xmlns:p="http://schemas.openxmlformats.org/presentationml/2006/main">
  <p:tag name="AS_UNIQUEID" val="5985"/>
  <p:tag name="KSO_WM_BEAUTIFY_FLAG" val=""/>
</p:tagLst>
</file>

<file path=ppt/tags/tag262.xml><?xml version="1.0" encoding="utf-8"?>
<p:tagLst xmlns:p="http://schemas.openxmlformats.org/presentationml/2006/main">
  <p:tag name="AS_UNIQUEID" val="5986"/>
  <p:tag name="KSO_WM_BEAUTIFY_FLAG" val=""/>
</p:tagLst>
</file>

<file path=ppt/tags/tag263.xml><?xml version="1.0" encoding="utf-8"?>
<p:tagLst xmlns:p="http://schemas.openxmlformats.org/presentationml/2006/main">
  <p:tag name="AS_UNIQUEID" val="6563"/>
</p:tagLst>
</file>

<file path=ppt/tags/tag264.xml><?xml version="1.0" encoding="utf-8"?>
<p:tagLst xmlns:p="http://schemas.openxmlformats.org/presentationml/2006/main">
  <p:tag name="AS_UNIQUEID" val="6564"/>
</p:tagLst>
</file>

<file path=ppt/tags/tag265.xml><?xml version="1.0" encoding="utf-8"?>
<p:tagLst xmlns:p="http://schemas.openxmlformats.org/presentationml/2006/main">
  <p:tag name="AS_UNIQUEID" val="6565"/>
</p:tagLst>
</file>

<file path=ppt/tags/tag266.xml><?xml version="1.0" encoding="utf-8"?>
<p:tagLst xmlns:p="http://schemas.openxmlformats.org/presentationml/2006/main">
  <p:tag name="AS_UNIQUEID" val="6566"/>
</p:tagLst>
</file>

<file path=ppt/tags/tag267.xml><?xml version="1.0" encoding="utf-8"?>
<p:tagLst xmlns:p="http://schemas.openxmlformats.org/presentationml/2006/main">
  <p:tag name="AS_UNIQUEID" val="6567"/>
</p:tagLst>
</file>

<file path=ppt/tags/tag268.xml><?xml version="1.0" encoding="utf-8"?>
<p:tagLst xmlns:p="http://schemas.openxmlformats.org/presentationml/2006/main">
  <p:tag name="AS_UNIQUEID" val="6568"/>
</p:tagLst>
</file>

<file path=ppt/tags/tag269.xml><?xml version="1.0" encoding="utf-8"?>
<p:tagLst xmlns:p="http://schemas.openxmlformats.org/presentationml/2006/main">
  <p:tag name="AS_UNIQUEID" val="6569"/>
</p:tagLst>
</file>

<file path=ppt/tags/tag27.xml><?xml version="1.0" encoding="utf-8"?>
<p:tagLst xmlns:p="http://schemas.openxmlformats.org/presentationml/2006/main">
  <p:tag name="AS_UNIQUEID" val="63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6570"/>
</p:tagLst>
</file>

<file path=ppt/tags/tag271.xml><?xml version="1.0" encoding="utf-8"?>
<p:tagLst xmlns:p="http://schemas.openxmlformats.org/presentationml/2006/main">
  <p:tag name="AS_UNIQUEID" val="5979"/>
</p:tagLst>
</file>

<file path=ppt/tags/tag272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73.xml><?xml version="1.0" encoding="utf-8"?>
<p:tagLst xmlns:p="http://schemas.openxmlformats.org/presentationml/2006/main">
  <p:tag name="AS_UNIQUEID" val="5981"/>
  <p:tag name="KSO_WM_BEAUTIFY_FLAG" val=""/>
</p:tagLst>
</file>

<file path=ppt/tags/tag274.xml><?xml version="1.0" encoding="utf-8"?>
<p:tagLst xmlns:p="http://schemas.openxmlformats.org/presentationml/2006/main">
  <p:tag name="AS_UNIQUEID" val="5982"/>
</p:tagLst>
</file>

<file path=ppt/tags/tag275.xml><?xml version="1.0" encoding="utf-8"?>
<p:tagLst xmlns:p="http://schemas.openxmlformats.org/presentationml/2006/main">
  <p:tag name="AS_UNIQUEID" val="5983"/>
  <p:tag name="KSO_WM_BEAUTIFY_FLAG" val=""/>
</p:tagLst>
</file>

<file path=ppt/tags/tag276.xml><?xml version="1.0" encoding="utf-8"?>
<p:tagLst xmlns:p="http://schemas.openxmlformats.org/presentationml/2006/main">
  <p:tag name="AS_UNIQUEID" val="5985"/>
  <p:tag name="KSO_WM_BEAUTIFY_FLAG" val=""/>
</p:tagLst>
</file>

<file path=ppt/tags/tag277.xml><?xml version="1.0" encoding="utf-8"?>
<p:tagLst xmlns:p="http://schemas.openxmlformats.org/presentationml/2006/main">
  <p:tag name="AS_UNIQUEID" val="5986"/>
  <p:tag name="KSO_WM_BEAUTIFY_FLAG" val=""/>
</p:tagLst>
</file>

<file path=ppt/tags/tag278.xml><?xml version="1.0" encoding="utf-8"?>
<p:tagLst xmlns:p="http://schemas.openxmlformats.org/presentationml/2006/main">
  <p:tag name="AS_UNIQUEID" val="6571"/>
</p:tagLst>
</file>

<file path=ppt/tags/tag279.xml><?xml version="1.0" encoding="utf-8"?>
<p:tagLst xmlns:p="http://schemas.openxmlformats.org/presentationml/2006/main">
  <p:tag name="AS_UNIQUEID" val="6572"/>
</p:tagLst>
</file>

<file path=ppt/tags/tag28.xml><?xml version="1.0" encoding="utf-8"?>
<p:tagLst xmlns:p="http://schemas.openxmlformats.org/presentationml/2006/main">
  <p:tag name="AS_UNIQUEID" val="63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6573"/>
</p:tagLst>
</file>

<file path=ppt/tags/tag281.xml><?xml version="1.0" encoding="utf-8"?>
<p:tagLst xmlns:p="http://schemas.openxmlformats.org/presentationml/2006/main">
  <p:tag name="AS_UNIQUEID" val="5979"/>
</p:tagLst>
</file>

<file path=ppt/tags/tag282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3.xml><?xml version="1.0" encoding="utf-8"?>
<p:tagLst xmlns:p="http://schemas.openxmlformats.org/presentationml/2006/main">
  <p:tag name="AS_UNIQUEID" val="5981"/>
  <p:tag name="KSO_WM_BEAUTIFY_FLAG" val=""/>
</p:tagLst>
</file>

<file path=ppt/tags/tag284.xml><?xml version="1.0" encoding="utf-8"?>
<p:tagLst xmlns:p="http://schemas.openxmlformats.org/presentationml/2006/main">
  <p:tag name="AS_UNIQUEID" val="5982"/>
</p:tagLst>
</file>

<file path=ppt/tags/tag285.xml><?xml version="1.0" encoding="utf-8"?>
<p:tagLst xmlns:p="http://schemas.openxmlformats.org/presentationml/2006/main">
  <p:tag name="AS_UNIQUEID" val="5983"/>
  <p:tag name="KSO_WM_BEAUTIFY_FLAG" val=""/>
</p:tagLst>
</file>

<file path=ppt/tags/tag286.xml><?xml version="1.0" encoding="utf-8"?>
<p:tagLst xmlns:p="http://schemas.openxmlformats.org/presentationml/2006/main">
  <p:tag name="AS_UNIQUEID" val="5985"/>
  <p:tag name="KSO_WM_BEAUTIFY_FLAG" val=""/>
</p:tagLst>
</file>

<file path=ppt/tags/tag287.xml><?xml version="1.0" encoding="utf-8"?>
<p:tagLst xmlns:p="http://schemas.openxmlformats.org/presentationml/2006/main">
  <p:tag name="AS_UNIQUEID" val="5986"/>
  <p:tag name="KSO_WM_BEAUTIFY_FLAG" val=""/>
</p:tagLst>
</file>

<file path=ppt/tags/tag288.xml><?xml version="1.0" encoding="utf-8"?>
<p:tagLst xmlns:p="http://schemas.openxmlformats.org/presentationml/2006/main">
  <p:tag name="AS_UNIQUEID" val="6574"/>
</p:tagLst>
</file>

<file path=ppt/tags/tag289.xml><?xml version="1.0" encoding="utf-8"?>
<p:tagLst xmlns:p="http://schemas.openxmlformats.org/presentationml/2006/main">
  <p:tag name="AS_UNIQUEID" val="6575"/>
</p:tagLst>
</file>

<file path=ppt/tags/tag29.xml><?xml version="1.0" encoding="utf-8"?>
<p:tagLst xmlns:p="http://schemas.openxmlformats.org/presentationml/2006/main">
  <p:tag name="AS_UNIQUEID" val="63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5979"/>
</p:tagLst>
</file>

<file path=ppt/tags/tag291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2.xml><?xml version="1.0" encoding="utf-8"?>
<p:tagLst xmlns:p="http://schemas.openxmlformats.org/presentationml/2006/main">
  <p:tag name="AS_UNIQUEID" val="5981"/>
  <p:tag name="KSO_WM_BEAUTIFY_FLAG" val=""/>
</p:tagLst>
</file>

<file path=ppt/tags/tag293.xml><?xml version="1.0" encoding="utf-8"?>
<p:tagLst xmlns:p="http://schemas.openxmlformats.org/presentationml/2006/main">
  <p:tag name="AS_UNIQUEID" val="5982"/>
</p:tagLst>
</file>

<file path=ppt/tags/tag294.xml><?xml version="1.0" encoding="utf-8"?>
<p:tagLst xmlns:p="http://schemas.openxmlformats.org/presentationml/2006/main">
  <p:tag name="AS_UNIQUEID" val="5983"/>
  <p:tag name="KSO_WM_BEAUTIFY_FLAG" val=""/>
</p:tagLst>
</file>

<file path=ppt/tags/tag295.xml><?xml version="1.0" encoding="utf-8"?>
<p:tagLst xmlns:p="http://schemas.openxmlformats.org/presentationml/2006/main">
  <p:tag name="AS_UNIQUEID" val="5985"/>
  <p:tag name="KSO_WM_BEAUTIFY_FLAG" val=""/>
</p:tagLst>
</file>

<file path=ppt/tags/tag296.xml><?xml version="1.0" encoding="utf-8"?>
<p:tagLst xmlns:p="http://schemas.openxmlformats.org/presentationml/2006/main">
  <p:tag name="AS_UNIQUEID" val="5986"/>
  <p:tag name="KSO_WM_BEAUTIFY_FLAG" val=""/>
</p:tagLst>
</file>

<file path=ppt/tags/tag297.xml><?xml version="1.0" encoding="utf-8"?>
<p:tagLst xmlns:p="http://schemas.openxmlformats.org/presentationml/2006/main">
  <p:tag name="AS_UNIQUEID" val="6576"/>
</p:tagLst>
</file>

<file path=ppt/tags/tag298.xml><?xml version="1.0" encoding="utf-8"?>
<p:tagLst xmlns:p="http://schemas.openxmlformats.org/presentationml/2006/main">
  <p:tag name="AS_UNIQUEID" val="6577"/>
</p:tagLst>
</file>

<file path=ppt/tags/tag299.xml><?xml version="1.0" encoding="utf-8"?>
<p:tagLst xmlns:p="http://schemas.openxmlformats.org/presentationml/2006/main">
  <p:tag name="AS_UNIQUEID" val="6578"/>
</p:tagLst>
</file>

<file path=ppt/tags/tag3.xml><?xml version="1.0" encoding="utf-8"?>
<p:tagLst xmlns:p="http://schemas.openxmlformats.org/presentationml/2006/main">
  <p:tag name="AS_UNIQUEID" val="63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63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p="http://schemas.openxmlformats.org/presentationml/2006/main">
  <p:tag name="AS_UNIQUEID" val="6579"/>
</p:tagLst>
</file>

<file path=ppt/tags/tag301.xml><?xml version="1.0" encoding="utf-8"?>
<p:tagLst xmlns:p="http://schemas.openxmlformats.org/presentationml/2006/main">
  <p:tag name="AS_UNIQUEID" val="5979"/>
</p:tagLst>
</file>

<file path=ppt/tags/tag302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3.xml><?xml version="1.0" encoding="utf-8"?>
<p:tagLst xmlns:p="http://schemas.openxmlformats.org/presentationml/2006/main">
  <p:tag name="AS_UNIQUEID" val="5981"/>
  <p:tag name="KSO_WM_BEAUTIFY_FLAG" val=""/>
</p:tagLst>
</file>

<file path=ppt/tags/tag304.xml><?xml version="1.0" encoding="utf-8"?>
<p:tagLst xmlns:p="http://schemas.openxmlformats.org/presentationml/2006/main">
  <p:tag name="AS_UNIQUEID" val="5982"/>
</p:tagLst>
</file>

<file path=ppt/tags/tag305.xml><?xml version="1.0" encoding="utf-8"?>
<p:tagLst xmlns:p="http://schemas.openxmlformats.org/presentationml/2006/main">
  <p:tag name="AS_UNIQUEID" val="5983"/>
  <p:tag name="KSO_WM_BEAUTIFY_FLAG" val=""/>
</p:tagLst>
</file>

<file path=ppt/tags/tag306.xml><?xml version="1.0" encoding="utf-8"?>
<p:tagLst xmlns:p="http://schemas.openxmlformats.org/presentationml/2006/main">
  <p:tag name="AS_UNIQUEID" val="5985"/>
  <p:tag name="KSO_WM_BEAUTIFY_FLAG" val=""/>
</p:tagLst>
</file>

<file path=ppt/tags/tag307.xml><?xml version="1.0" encoding="utf-8"?>
<p:tagLst xmlns:p="http://schemas.openxmlformats.org/presentationml/2006/main">
  <p:tag name="AS_UNIQUEID" val="5986"/>
  <p:tag name="KSO_WM_BEAUTIFY_FLAG" val=""/>
</p:tagLst>
</file>

<file path=ppt/tags/tag308.xml><?xml version="1.0" encoding="utf-8"?>
<p:tagLst xmlns:p="http://schemas.openxmlformats.org/presentationml/2006/main">
  <p:tag name="AS_UNIQUEID" val="6733"/>
</p:tagLst>
</file>

<file path=ppt/tags/tag309.xml><?xml version="1.0" encoding="utf-8"?>
<p:tagLst xmlns:p="http://schemas.openxmlformats.org/presentationml/2006/main">
  <p:tag name="AS_UNIQUEID" val="6580"/>
</p:tagLst>
</file>

<file path=ppt/tags/tag31.xml><?xml version="1.0" encoding="utf-8"?>
<p:tagLst xmlns:p="http://schemas.openxmlformats.org/presentationml/2006/main">
  <p:tag name="AS_UNIQUEID" val="63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p="http://schemas.openxmlformats.org/presentationml/2006/main">
  <p:tag name="AS_UNIQUEID" val="6581"/>
</p:tagLst>
</file>

<file path=ppt/tags/tag311.xml><?xml version="1.0" encoding="utf-8"?>
<p:tagLst xmlns:p="http://schemas.openxmlformats.org/presentationml/2006/main">
  <p:tag name="AS_UNIQUEID" val="5979"/>
</p:tagLst>
</file>

<file path=ppt/tags/tag312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3.xml><?xml version="1.0" encoding="utf-8"?>
<p:tagLst xmlns:p="http://schemas.openxmlformats.org/presentationml/2006/main">
  <p:tag name="AS_UNIQUEID" val="5981"/>
  <p:tag name="KSO_WM_BEAUTIFY_FLAG" val=""/>
</p:tagLst>
</file>

<file path=ppt/tags/tag314.xml><?xml version="1.0" encoding="utf-8"?>
<p:tagLst xmlns:p="http://schemas.openxmlformats.org/presentationml/2006/main">
  <p:tag name="AS_UNIQUEID" val="5982"/>
</p:tagLst>
</file>

<file path=ppt/tags/tag315.xml><?xml version="1.0" encoding="utf-8"?>
<p:tagLst xmlns:p="http://schemas.openxmlformats.org/presentationml/2006/main">
  <p:tag name="AS_UNIQUEID" val="5983"/>
  <p:tag name="KSO_WM_BEAUTIFY_FLAG" val=""/>
</p:tagLst>
</file>

<file path=ppt/tags/tag316.xml><?xml version="1.0" encoding="utf-8"?>
<p:tagLst xmlns:p="http://schemas.openxmlformats.org/presentationml/2006/main">
  <p:tag name="AS_UNIQUEID" val="5985"/>
  <p:tag name="KSO_WM_BEAUTIFY_FLAG" val=""/>
</p:tagLst>
</file>

<file path=ppt/tags/tag317.xml><?xml version="1.0" encoding="utf-8"?>
<p:tagLst xmlns:p="http://schemas.openxmlformats.org/presentationml/2006/main">
  <p:tag name="AS_UNIQUEID" val="5986"/>
  <p:tag name="KSO_WM_BEAUTIFY_FLAG" val=""/>
</p:tagLst>
</file>

<file path=ppt/tags/tag318.xml><?xml version="1.0" encoding="utf-8"?>
<p:tagLst xmlns:p="http://schemas.openxmlformats.org/presentationml/2006/main">
  <p:tag name="AS_UNIQUEID" val="6582"/>
</p:tagLst>
</file>

<file path=ppt/tags/tag319.xml><?xml version="1.0" encoding="utf-8"?>
<p:tagLst xmlns:p="http://schemas.openxmlformats.org/presentationml/2006/main">
  <p:tag name="AS_UNIQUEID" val="6583"/>
</p:tagLst>
</file>

<file path=ppt/tags/tag32.xml><?xml version="1.0" encoding="utf-8"?>
<p:tagLst xmlns:p="http://schemas.openxmlformats.org/presentationml/2006/main">
  <p:tag name="AS_UNIQUEID" val="63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p="http://schemas.openxmlformats.org/presentationml/2006/main">
  <p:tag name="AS_UNIQUEID" val="6584"/>
</p:tagLst>
</file>

<file path=ppt/tags/tag321.xml><?xml version="1.0" encoding="utf-8"?>
<p:tagLst xmlns:p="http://schemas.openxmlformats.org/presentationml/2006/main">
  <p:tag name="AS_UNIQUEID" val="6585"/>
</p:tagLst>
</file>

<file path=ppt/tags/tag322.xml><?xml version="1.0" encoding="utf-8"?>
<p:tagLst xmlns:p="http://schemas.openxmlformats.org/presentationml/2006/main">
  <p:tag name="AS_UNIQUEID" val="6586"/>
</p:tagLst>
</file>

<file path=ppt/tags/tag323.xml><?xml version="1.0" encoding="utf-8"?>
<p:tagLst xmlns:p="http://schemas.openxmlformats.org/presentationml/2006/main">
  <p:tag name="AS_UNIQUEID" val="6587"/>
</p:tagLst>
</file>

<file path=ppt/tags/tag324.xml><?xml version="1.0" encoding="utf-8"?>
<p:tagLst xmlns:p="http://schemas.openxmlformats.org/presentationml/2006/main">
  <p:tag name="AS_UNIQUEID" val="6588"/>
</p:tagLst>
</file>

<file path=ppt/tags/tag325.xml><?xml version="1.0" encoding="utf-8"?>
<p:tagLst xmlns:p="http://schemas.openxmlformats.org/presentationml/2006/main">
  <p:tag name="AS_UNIQUEID" val="6589"/>
</p:tagLst>
</file>

<file path=ppt/tags/tag326.xml><?xml version="1.0" encoding="utf-8"?>
<p:tagLst xmlns:p="http://schemas.openxmlformats.org/presentationml/2006/main">
  <p:tag name="AS_UNIQUEID" val="6590"/>
</p:tagLst>
</file>

<file path=ppt/tags/tag327.xml><?xml version="1.0" encoding="utf-8"?>
<p:tagLst xmlns:p="http://schemas.openxmlformats.org/presentationml/2006/main">
  <p:tag name="AS_UNIQUEID" val="6591"/>
</p:tagLst>
</file>

<file path=ppt/tags/tag328.xml><?xml version="1.0" encoding="utf-8"?>
<p:tagLst xmlns:p="http://schemas.openxmlformats.org/presentationml/2006/main">
  <p:tag name="AS_UNIQUEID" val="6592"/>
</p:tagLst>
</file>

<file path=ppt/tags/tag329.xml><?xml version="1.0" encoding="utf-8"?>
<p:tagLst xmlns:p="http://schemas.openxmlformats.org/presentationml/2006/main">
  <p:tag name="AS_UNIQUEID" val="6593"/>
</p:tagLst>
</file>

<file path=ppt/tags/tag33.xml><?xml version="1.0" encoding="utf-8"?>
<p:tagLst xmlns:p="http://schemas.openxmlformats.org/presentationml/2006/main">
  <p:tag name="AS_UNIQUEID" val="63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p="http://schemas.openxmlformats.org/presentationml/2006/main">
  <p:tag name="AS_UNIQUEID" val="5979"/>
</p:tagLst>
</file>

<file path=ppt/tags/tag331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2.xml><?xml version="1.0" encoding="utf-8"?>
<p:tagLst xmlns:p="http://schemas.openxmlformats.org/presentationml/2006/main">
  <p:tag name="AS_UNIQUEID" val="5981"/>
  <p:tag name="KSO_WM_BEAUTIFY_FLAG" val=""/>
</p:tagLst>
</file>

<file path=ppt/tags/tag333.xml><?xml version="1.0" encoding="utf-8"?>
<p:tagLst xmlns:p="http://schemas.openxmlformats.org/presentationml/2006/main">
  <p:tag name="AS_UNIQUEID" val="5982"/>
</p:tagLst>
</file>

<file path=ppt/tags/tag334.xml><?xml version="1.0" encoding="utf-8"?>
<p:tagLst xmlns:p="http://schemas.openxmlformats.org/presentationml/2006/main">
  <p:tag name="AS_UNIQUEID" val="5983"/>
  <p:tag name="KSO_WM_BEAUTIFY_FLAG" val=""/>
</p:tagLst>
</file>

<file path=ppt/tags/tag335.xml><?xml version="1.0" encoding="utf-8"?>
<p:tagLst xmlns:p="http://schemas.openxmlformats.org/presentationml/2006/main">
  <p:tag name="AS_UNIQUEID" val="5985"/>
  <p:tag name="KSO_WM_BEAUTIFY_FLAG" val=""/>
</p:tagLst>
</file>

<file path=ppt/tags/tag336.xml><?xml version="1.0" encoding="utf-8"?>
<p:tagLst xmlns:p="http://schemas.openxmlformats.org/presentationml/2006/main">
  <p:tag name="AS_UNIQUEID" val="5986"/>
  <p:tag name="KSO_WM_BEAUTIFY_FLAG" val=""/>
</p:tagLst>
</file>

<file path=ppt/tags/tag337.xml><?xml version="1.0" encoding="utf-8"?>
<p:tagLst xmlns:p="http://schemas.openxmlformats.org/presentationml/2006/main">
  <p:tag name="AS_UNIQUEID" val="6594"/>
</p:tagLst>
</file>

<file path=ppt/tags/tag338.xml><?xml version="1.0" encoding="utf-8"?>
<p:tagLst xmlns:p="http://schemas.openxmlformats.org/presentationml/2006/main">
  <p:tag name="AS_UNIQUEID" val="6595"/>
</p:tagLst>
</file>

<file path=ppt/tags/tag339.xml><?xml version="1.0" encoding="utf-8"?>
<p:tagLst xmlns:p="http://schemas.openxmlformats.org/presentationml/2006/main">
  <p:tag name="AS_UNIQUEID" val="6596"/>
</p:tagLst>
</file>

<file path=ppt/tags/tag34.xml><?xml version="1.0" encoding="utf-8"?>
<p:tagLst xmlns:p="http://schemas.openxmlformats.org/presentationml/2006/main">
  <p:tag name="AS_UNIQUEID" val="63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p="http://schemas.openxmlformats.org/presentationml/2006/main">
  <p:tag name="AS_UNIQUEID" val="4082"/>
</p:tagLst>
</file>

<file path=ppt/tags/tag341.xml><?xml version="1.0" encoding="utf-8"?>
<p:tagLst xmlns:p="http://schemas.openxmlformats.org/presentationml/2006/main">
  <p:tag name="AS_UNIQUEID" val="4083"/>
</p:tagLst>
</file>

<file path=ppt/tags/tag342.xml><?xml version="1.0" encoding="utf-8"?>
<p:tagLst xmlns:p="http://schemas.openxmlformats.org/presentationml/2006/main">
  <p:tag name="AS_UNIQUEID" val="4084"/>
</p:tagLst>
</file>

<file path=ppt/tags/tag343.xml><?xml version="1.0" encoding="utf-8"?>
<p:tagLst xmlns:p="http://schemas.openxmlformats.org/presentationml/2006/main">
  <p:tag name="AS_UNIQUEID" val="4085"/>
</p:tagLst>
</file>

<file path=ppt/tags/tag344.xml><?xml version="1.0" encoding="utf-8"?>
<p:tagLst xmlns:p="http://schemas.openxmlformats.org/presentationml/2006/main">
  <p:tag name="AS_UNIQUEID" val="5979"/>
</p:tagLst>
</file>

<file path=ppt/tags/tag345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6.xml><?xml version="1.0" encoding="utf-8"?>
<p:tagLst xmlns:p="http://schemas.openxmlformats.org/presentationml/2006/main">
  <p:tag name="AS_UNIQUEID" val="5981"/>
  <p:tag name="KSO_WM_BEAUTIFY_FLAG" val=""/>
</p:tagLst>
</file>

<file path=ppt/tags/tag347.xml><?xml version="1.0" encoding="utf-8"?>
<p:tagLst xmlns:p="http://schemas.openxmlformats.org/presentationml/2006/main">
  <p:tag name="AS_UNIQUEID" val="5982"/>
</p:tagLst>
</file>

<file path=ppt/tags/tag348.xml><?xml version="1.0" encoding="utf-8"?>
<p:tagLst xmlns:p="http://schemas.openxmlformats.org/presentationml/2006/main">
  <p:tag name="AS_UNIQUEID" val="5983"/>
  <p:tag name="KSO_WM_BEAUTIFY_FLAG" val=""/>
</p:tagLst>
</file>

<file path=ppt/tags/tag349.xml><?xml version="1.0" encoding="utf-8"?>
<p:tagLst xmlns:p="http://schemas.openxmlformats.org/presentationml/2006/main">
  <p:tag name="AS_UNIQUEID" val="5985"/>
  <p:tag name="KSO_WM_BEAUTIFY_FLAG" val=""/>
</p:tagLst>
</file>

<file path=ppt/tags/tag35.xml><?xml version="1.0" encoding="utf-8"?>
<p:tagLst xmlns:p="http://schemas.openxmlformats.org/presentationml/2006/main">
  <p:tag name="AS_UNIQUEID" val="6400"/>
</p:tagLst>
</file>

<file path=ppt/tags/tag350.xml><?xml version="1.0" encoding="utf-8"?>
<p:tagLst xmlns:p="http://schemas.openxmlformats.org/presentationml/2006/main">
  <p:tag name="AS_UNIQUEID" val="5986"/>
  <p:tag name="KSO_WM_BEAUTIFY_FLAG" val=""/>
</p:tagLst>
</file>

<file path=ppt/tags/tag351.xml><?xml version="1.0" encoding="utf-8"?>
<p:tagLst xmlns:p="http://schemas.openxmlformats.org/presentationml/2006/main">
  <p:tag name="AS_UNIQUEID" val="6597"/>
</p:tagLst>
</file>

<file path=ppt/tags/tag352.xml><?xml version="1.0" encoding="utf-8"?>
<p:tagLst xmlns:p="http://schemas.openxmlformats.org/presentationml/2006/main">
  <p:tag name="AS_UNIQUEID" val="6598"/>
</p:tagLst>
</file>

<file path=ppt/tags/tag353.xml><?xml version="1.0" encoding="utf-8"?>
<p:tagLst xmlns:p="http://schemas.openxmlformats.org/presentationml/2006/main">
  <p:tag name="AS_UNIQUEID" val="4061"/>
</p:tagLst>
</file>

<file path=ppt/tags/tag354.xml><?xml version="1.0" encoding="utf-8"?>
<p:tagLst xmlns:p="http://schemas.openxmlformats.org/presentationml/2006/main">
  <p:tag name="AS_UNIQUEID" val="4062"/>
</p:tagLst>
</file>

<file path=ppt/tags/tag355.xml><?xml version="1.0" encoding="utf-8"?>
<p:tagLst xmlns:p="http://schemas.openxmlformats.org/presentationml/2006/main">
  <p:tag name="AS_UNIQUEID" val="4063"/>
  <p:tag name="KSO_WM_BEAUTIFY_FLAG" val=""/>
</p:tagLst>
</file>

<file path=ppt/tags/tag356.xml><?xml version="1.0" encoding="utf-8"?>
<p:tagLst xmlns:p="http://schemas.openxmlformats.org/presentationml/2006/main">
  <p:tag name="AS_UNIQUEID" val="6599"/>
</p:tagLst>
</file>

<file path=ppt/tags/tag357.xml><?xml version="1.0" encoding="utf-8"?>
<p:tagLst xmlns:p="http://schemas.openxmlformats.org/presentationml/2006/main">
  <p:tag name="AS_UNIQUEID" val="6600"/>
</p:tagLst>
</file>

<file path=ppt/tags/tag358.xml><?xml version="1.0" encoding="utf-8"?>
<p:tagLst xmlns:p="http://schemas.openxmlformats.org/presentationml/2006/main">
  <p:tag name="AS_UNIQUEID" val="6601"/>
</p:tagLst>
</file>

<file path=ppt/tags/tag359.xml><?xml version="1.0" encoding="utf-8"?>
<p:tagLst xmlns:p="http://schemas.openxmlformats.org/presentationml/2006/main">
  <p:tag name="AS_UNIQUEID" val="5979"/>
</p:tagLst>
</file>

<file path=ppt/tags/tag36.xml><?xml version="1.0" encoding="utf-8"?>
<p:tagLst xmlns:p="http://schemas.openxmlformats.org/presentationml/2006/main">
  <p:tag name="AS_UNIQUEID" val="64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60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1.xml><?xml version="1.0" encoding="utf-8"?>
<p:tagLst xmlns:p="http://schemas.openxmlformats.org/presentationml/2006/main">
  <p:tag name="AS_UNIQUEID" val="5981"/>
  <p:tag name="KSO_WM_BEAUTIFY_FLAG" val=""/>
</p:tagLst>
</file>

<file path=ppt/tags/tag362.xml><?xml version="1.0" encoding="utf-8"?>
<p:tagLst xmlns:p="http://schemas.openxmlformats.org/presentationml/2006/main">
  <p:tag name="AS_UNIQUEID" val="5982"/>
</p:tagLst>
</file>

<file path=ppt/tags/tag363.xml><?xml version="1.0" encoding="utf-8"?>
<p:tagLst xmlns:p="http://schemas.openxmlformats.org/presentationml/2006/main">
  <p:tag name="AS_UNIQUEID" val="5983"/>
  <p:tag name="KSO_WM_BEAUTIFY_FLAG" val=""/>
</p:tagLst>
</file>

<file path=ppt/tags/tag364.xml><?xml version="1.0" encoding="utf-8"?>
<p:tagLst xmlns:p="http://schemas.openxmlformats.org/presentationml/2006/main">
  <p:tag name="AS_UNIQUEID" val="5985"/>
  <p:tag name="KSO_WM_BEAUTIFY_FLAG" val=""/>
</p:tagLst>
</file>

<file path=ppt/tags/tag365.xml><?xml version="1.0" encoding="utf-8"?>
<p:tagLst xmlns:p="http://schemas.openxmlformats.org/presentationml/2006/main">
  <p:tag name="AS_UNIQUEID" val="5986"/>
  <p:tag name="KSO_WM_BEAUTIFY_FLAG" val=""/>
</p:tagLst>
</file>

<file path=ppt/tags/tag366.xml><?xml version="1.0" encoding="utf-8"?>
<p:tagLst xmlns:p="http://schemas.openxmlformats.org/presentationml/2006/main">
  <p:tag name="AS_UNIQUEID" val="6602"/>
</p:tagLst>
</file>

<file path=ppt/tags/tag367.xml><?xml version="1.0" encoding="utf-8"?>
<p:tagLst xmlns:p="http://schemas.openxmlformats.org/presentationml/2006/main">
  <p:tag name="AS_UNIQUEID" val="6603"/>
</p:tagLst>
</file>

<file path=ppt/tags/tag368.xml><?xml version="1.0" encoding="utf-8"?>
<p:tagLst xmlns:p="http://schemas.openxmlformats.org/presentationml/2006/main">
  <p:tag name="AS_UNIQUEID" val="6604"/>
</p:tagLst>
</file>

<file path=ppt/tags/tag369.xml><?xml version="1.0" encoding="utf-8"?>
<p:tagLst xmlns:p="http://schemas.openxmlformats.org/presentationml/2006/main">
  <p:tag name="AS_UNIQUEID" val="6605"/>
</p:tagLst>
</file>

<file path=ppt/tags/tag37.xml><?xml version="1.0" encoding="utf-8"?>
<p:tagLst xmlns:p="http://schemas.openxmlformats.org/presentationml/2006/main">
  <p:tag name="AS_UNIQUEID" val="64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70.xml><?xml version="1.0" encoding="utf-8"?>
<p:tagLst xmlns:p="http://schemas.openxmlformats.org/presentationml/2006/main">
  <p:tag name="AS_UNIQUEID" val="5979"/>
</p:tagLst>
</file>

<file path=ppt/tags/tag371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2.xml><?xml version="1.0" encoding="utf-8"?>
<p:tagLst xmlns:p="http://schemas.openxmlformats.org/presentationml/2006/main">
  <p:tag name="AS_UNIQUEID" val="5981"/>
  <p:tag name="KSO_WM_BEAUTIFY_FLAG" val=""/>
</p:tagLst>
</file>

<file path=ppt/tags/tag373.xml><?xml version="1.0" encoding="utf-8"?>
<p:tagLst xmlns:p="http://schemas.openxmlformats.org/presentationml/2006/main">
  <p:tag name="AS_UNIQUEID" val="5982"/>
</p:tagLst>
</file>

<file path=ppt/tags/tag374.xml><?xml version="1.0" encoding="utf-8"?>
<p:tagLst xmlns:p="http://schemas.openxmlformats.org/presentationml/2006/main">
  <p:tag name="AS_UNIQUEID" val="5983"/>
  <p:tag name="KSO_WM_BEAUTIFY_FLAG" val=""/>
</p:tagLst>
</file>

<file path=ppt/tags/tag375.xml><?xml version="1.0" encoding="utf-8"?>
<p:tagLst xmlns:p="http://schemas.openxmlformats.org/presentationml/2006/main">
  <p:tag name="AS_UNIQUEID" val="5985"/>
  <p:tag name="KSO_WM_BEAUTIFY_FLAG" val=""/>
</p:tagLst>
</file>

<file path=ppt/tags/tag376.xml><?xml version="1.0" encoding="utf-8"?>
<p:tagLst xmlns:p="http://schemas.openxmlformats.org/presentationml/2006/main">
  <p:tag name="AS_UNIQUEID" val="5986"/>
  <p:tag name="KSO_WM_BEAUTIFY_FLAG" val=""/>
</p:tagLst>
</file>

<file path=ppt/tags/tag377.xml><?xml version="1.0" encoding="utf-8"?>
<p:tagLst xmlns:p="http://schemas.openxmlformats.org/presentationml/2006/main">
  <p:tag name="AS_UNIQUEID" val="6606"/>
</p:tagLst>
</file>

<file path=ppt/tags/tag378.xml><?xml version="1.0" encoding="utf-8"?>
<p:tagLst xmlns:p="http://schemas.openxmlformats.org/presentationml/2006/main">
  <p:tag name="AS_UNIQUEID" val="6607"/>
</p:tagLst>
</file>

<file path=ppt/tags/tag379.xml><?xml version="1.0" encoding="utf-8"?>
<p:tagLst xmlns:p="http://schemas.openxmlformats.org/presentationml/2006/main">
  <p:tag name="AS_UNIQUEID" val="6248"/>
</p:tagLst>
</file>

<file path=ppt/tags/tag38.xml><?xml version="1.0" encoding="utf-8"?>
<p:tagLst xmlns:p="http://schemas.openxmlformats.org/presentationml/2006/main">
  <p:tag name="AS_UNIQUEID" val="64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p="http://schemas.openxmlformats.org/presentationml/2006/main">
  <p:tag name="AS_UNIQUEID" val="6249"/>
</p:tagLst>
</file>

<file path=ppt/tags/tag381.xml><?xml version="1.0" encoding="utf-8"?>
<p:tagLst xmlns:p="http://schemas.openxmlformats.org/presentationml/2006/main">
  <p:tag name="AS_UNIQUEID" val="6250"/>
</p:tagLst>
</file>

<file path=ppt/tags/tag382.xml><?xml version="1.0" encoding="utf-8"?>
<p:tagLst xmlns:p="http://schemas.openxmlformats.org/presentationml/2006/main">
  <p:tag name="AS_UNIQUEID" val="6251"/>
</p:tagLst>
</file>

<file path=ppt/tags/tag383.xml><?xml version="1.0" encoding="utf-8"?>
<p:tagLst xmlns:p="http://schemas.openxmlformats.org/presentationml/2006/main">
  <p:tag name="AS_UNIQUEID" val="6252"/>
</p:tagLst>
</file>

<file path=ppt/tags/tag384.xml><?xml version="1.0" encoding="utf-8"?>
<p:tagLst xmlns:p="http://schemas.openxmlformats.org/presentationml/2006/main">
  <p:tag name="AS_UNIQUEID" val="6253"/>
</p:tagLst>
</file>

<file path=ppt/tags/tag385.xml><?xml version="1.0" encoding="utf-8"?>
<p:tagLst xmlns:p="http://schemas.openxmlformats.org/presentationml/2006/main">
  <p:tag name="AS_UNIQUEID" val="6608"/>
</p:tagLst>
</file>

<file path=ppt/tags/tag386.xml><?xml version="1.0" encoding="utf-8"?>
<p:tagLst xmlns:p="http://schemas.openxmlformats.org/presentationml/2006/main">
  <p:tag name="AS_UNIQUEID" val="6609"/>
</p:tagLst>
</file>

<file path=ppt/tags/tag387.xml><?xml version="1.0" encoding="utf-8"?>
<p:tagLst xmlns:p="http://schemas.openxmlformats.org/presentationml/2006/main">
  <p:tag name="AS_UNIQUEID" val="6610"/>
</p:tagLst>
</file>

<file path=ppt/tags/tag388.xml><?xml version="1.0" encoding="utf-8"?>
<p:tagLst xmlns:p="http://schemas.openxmlformats.org/presentationml/2006/main">
  <p:tag name="AS_UNIQUEID" val="6611"/>
</p:tagLst>
</file>

<file path=ppt/tags/tag389.xml><?xml version="1.0" encoding="utf-8"?>
<p:tagLst xmlns:p="http://schemas.openxmlformats.org/presentationml/2006/main">
  <p:tag name="AS_UNIQUEID" val="6612"/>
</p:tagLst>
</file>

<file path=ppt/tags/tag39.xml><?xml version="1.0" encoding="utf-8"?>
<p:tagLst xmlns:p="http://schemas.openxmlformats.org/presentationml/2006/main">
  <p:tag name="AS_UNIQUEID" val="64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p="http://schemas.openxmlformats.org/presentationml/2006/main">
  <p:tag name="AS_UNIQUEID" val="6613"/>
</p:tagLst>
</file>

<file path=ppt/tags/tag391.xml><?xml version="1.0" encoding="utf-8"?>
<p:tagLst xmlns:p="http://schemas.openxmlformats.org/presentationml/2006/main">
  <p:tag name="AS_UNIQUEID" val="5979"/>
</p:tagLst>
</file>

<file path=ppt/tags/tag392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93.xml><?xml version="1.0" encoding="utf-8"?>
<p:tagLst xmlns:p="http://schemas.openxmlformats.org/presentationml/2006/main">
  <p:tag name="AS_UNIQUEID" val="5981"/>
  <p:tag name="KSO_WM_BEAUTIFY_FLAG" val=""/>
</p:tagLst>
</file>

<file path=ppt/tags/tag394.xml><?xml version="1.0" encoding="utf-8"?>
<p:tagLst xmlns:p="http://schemas.openxmlformats.org/presentationml/2006/main">
  <p:tag name="AS_UNIQUEID" val="5982"/>
</p:tagLst>
</file>

<file path=ppt/tags/tag395.xml><?xml version="1.0" encoding="utf-8"?>
<p:tagLst xmlns:p="http://schemas.openxmlformats.org/presentationml/2006/main">
  <p:tag name="AS_UNIQUEID" val="5983"/>
  <p:tag name="KSO_WM_BEAUTIFY_FLAG" val=""/>
</p:tagLst>
</file>

<file path=ppt/tags/tag396.xml><?xml version="1.0" encoding="utf-8"?>
<p:tagLst xmlns:p="http://schemas.openxmlformats.org/presentationml/2006/main">
  <p:tag name="AS_UNIQUEID" val="5985"/>
  <p:tag name="KSO_WM_BEAUTIFY_FLAG" val=""/>
</p:tagLst>
</file>

<file path=ppt/tags/tag397.xml><?xml version="1.0" encoding="utf-8"?>
<p:tagLst xmlns:p="http://schemas.openxmlformats.org/presentationml/2006/main">
  <p:tag name="AS_UNIQUEID" val="5986"/>
  <p:tag name="KSO_WM_BEAUTIFY_FLAG" val=""/>
</p:tagLst>
</file>

<file path=ppt/tags/tag3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9.xml><?xml version="1.0" encoding="utf-8"?>
<p:tagLst xmlns:p="http://schemas.openxmlformats.org/presentationml/2006/main">
  <p:tag name="AS_UNIQUEID" val="6614"/>
</p:tagLst>
</file>

<file path=ppt/tags/tag4.xml><?xml version="1.0" encoding="utf-8"?>
<p:tagLst xmlns:p="http://schemas.openxmlformats.org/presentationml/2006/main">
  <p:tag name="AS_UNIQUEID" val="63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6405"/>
</p:tagLst>
</file>

<file path=ppt/tags/tag400.xml><?xml version="1.0" encoding="utf-8"?>
<p:tagLst xmlns:p="http://schemas.openxmlformats.org/presentationml/2006/main">
  <p:tag name="AS_UNIQUEID" val="6615"/>
</p:tagLst>
</file>

<file path=ppt/tags/tag401.xml><?xml version="1.0" encoding="utf-8"?>
<p:tagLst xmlns:p="http://schemas.openxmlformats.org/presentationml/2006/main">
  <p:tag name="AS_UNIQUEID" val="6616"/>
</p:tagLst>
</file>

<file path=ppt/tags/tag402.xml><?xml version="1.0" encoding="utf-8"?>
<p:tagLst xmlns:p="http://schemas.openxmlformats.org/presentationml/2006/main">
  <p:tag name="AS_UNIQUEID" val="6617"/>
</p:tagLst>
</file>

<file path=ppt/tags/tag403.xml><?xml version="1.0" encoding="utf-8"?>
<p:tagLst xmlns:p="http://schemas.openxmlformats.org/presentationml/2006/main">
  <p:tag name="AS_UNIQUEID" val="5979"/>
</p:tagLst>
</file>

<file path=ppt/tags/tag404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05.xml><?xml version="1.0" encoding="utf-8"?>
<p:tagLst xmlns:p="http://schemas.openxmlformats.org/presentationml/2006/main">
  <p:tag name="AS_UNIQUEID" val="5981"/>
  <p:tag name="KSO_WM_BEAUTIFY_FLAG" val=""/>
</p:tagLst>
</file>

<file path=ppt/tags/tag406.xml><?xml version="1.0" encoding="utf-8"?>
<p:tagLst xmlns:p="http://schemas.openxmlformats.org/presentationml/2006/main">
  <p:tag name="AS_UNIQUEID" val="5982"/>
</p:tagLst>
</file>

<file path=ppt/tags/tag407.xml><?xml version="1.0" encoding="utf-8"?>
<p:tagLst xmlns:p="http://schemas.openxmlformats.org/presentationml/2006/main">
  <p:tag name="AS_UNIQUEID" val="5983"/>
  <p:tag name="KSO_WM_BEAUTIFY_FLAG" val=""/>
</p:tagLst>
</file>

<file path=ppt/tags/tag408.xml><?xml version="1.0" encoding="utf-8"?>
<p:tagLst xmlns:p="http://schemas.openxmlformats.org/presentationml/2006/main">
  <p:tag name="AS_UNIQUEID" val="5985"/>
  <p:tag name="KSO_WM_BEAUTIFY_FLAG" val=""/>
</p:tagLst>
</file>

<file path=ppt/tags/tag409.xml><?xml version="1.0" encoding="utf-8"?>
<p:tagLst xmlns:p="http://schemas.openxmlformats.org/presentationml/2006/main">
  <p:tag name="AS_UNIQUEID" val="5986"/>
  <p:tag name="KSO_WM_BEAUTIFY_FLAG" val=""/>
</p:tagLst>
</file>

<file path=ppt/tags/tag41.xml><?xml version="1.0" encoding="utf-8"?>
<p:tagLst xmlns:p="http://schemas.openxmlformats.org/presentationml/2006/main">
  <p:tag name="AS_UNIQUEID" val="64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1.xml><?xml version="1.0" encoding="utf-8"?>
<p:tagLst xmlns:p="http://schemas.openxmlformats.org/presentationml/2006/main">
  <p:tag name="AS_UNIQUEID" val="6618"/>
</p:tagLst>
</file>

<file path=ppt/tags/tag412.xml><?xml version="1.0" encoding="utf-8"?>
<p:tagLst xmlns:p="http://schemas.openxmlformats.org/presentationml/2006/main">
  <p:tag name="AS_UNIQUEID" val="6619"/>
</p:tagLst>
</file>

<file path=ppt/tags/tag413.xml><?xml version="1.0" encoding="utf-8"?>
<p:tagLst xmlns:p="http://schemas.openxmlformats.org/presentationml/2006/main">
  <p:tag name="AS_UNIQUEID" val="6620"/>
</p:tagLst>
</file>

<file path=ppt/tags/tag414.xml><?xml version="1.0" encoding="utf-8"?>
<p:tagLst xmlns:p="http://schemas.openxmlformats.org/presentationml/2006/main">
  <p:tag name="AS_UNIQUEID" val="6621"/>
</p:tagLst>
</file>

<file path=ppt/tags/tag415.xml><?xml version="1.0" encoding="utf-8"?>
<p:tagLst xmlns:p="http://schemas.openxmlformats.org/presentationml/2006/main">
  <p:tag name="AS_UNIQUEID" val="5979"/>
</p:tagLst>
</file>

<file path=ppt/tags/tag416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7.xml><?xml version="1.0" encoding="utf-8"?>
<p:tagLst xmlns:p="http://schemas.openxmlformats.org/presentationml/2006/main">
  <p:tag name="AS_UNIQUEID" val="5981"/>
  <p:tag name="KSO_WM_BEAUTIFY_FLAG" val=""/>
</p:tagLst>
</file>

<file path=ppt/tags/tag418.xml><?xml version="1.0" encoding="utf-8"?>
<p:tagLst xmlns:p="http://schemas.openxmlformats.org/presentationml/2006/main">
  <p:tag name="AS_UNIQUEID" val="5982"/>
</p:tagLst>
</file>

<file path=ppt/tags/tag419.xml><?xml version="1.0" encoding="utf-8"?>
<p:tagLst xmlns:p="http://schemas.openxmlformats.org/presentationml/2006/main">
  <p:tag name="AS_UNIQUEID" val="5983"/>
  <p:tag name="KSO_WM_BEAUTIFY_FLAG" val=""/>
</p:tagLst>
</file>

<file path=ppt/tags/tag42.xml><?xml version="1.0" encoding="utf-8"?>
<p:tagLst xmlns:p="http://schemas.openxmlformats.org/presentationml/2006/main">
  <p:tag name="AS_UNIQUEID" val="64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p="http://schemas.openxmlformats.org/presentationml/2006/main">
  <p:tag name="AS_UNIQUEID" val="5985"/>
  <p:tag name="KSO_WM_BEAUTIFY_FLAG" val=""/>
</p:tagLst>
</file>

<file path=ppt/tags/tag421.xml><?xml version="1.0" encoding="utf-8"?>
<p:tagLst xmlns:p="http://schemas.openxmlformats.org/presentationml/2006/main">
  <p:tag name="AS_UNIQUEID" val="5986"/>
  <p:tag name="KSO_WM_BEAUTIFY_FLAG" val=""/>
</p:tagLst>
</file>

<file path=ppt/tags/tag4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3.xml><?xml version="1.0" encoding="utf-8"?>
<p:tagLst xmlns:p="http://schemas.openxmlformats.org/presentationml/2006/main">
  <p:tag name="AS_UNIQUEID" val="6622"/>
</p:tagLst>
</file>

<file path=ppt/tags/tag424.xml><?xml version="1.0" encoding="utf-8"?>
<p:tagLst xmlns:p="http://schemas.openxmlformats.org/presentationml/2006/main">
  <p:tag name="AS_UNIQUEID" val="6623"/>
  <p:tag name="KSO_WM_DIAGRAM_VIRTUALLY_FRAME" val="{&quot;height&quot;:264.35,&quot;left&quot;:41.15,&quot;top&quot;:70.4,&quot;width&quot;:913.5}"/>
</p:tagLst>
</file>

<file path=ppt/tags/tag425.xml><?xml version="1.0" encoding="utf-8"?>
<p:tagLst xmlns:p="http://schemas.openxmlformats.org/presentationml/2006/main">
  <p:tag name="AS_UNIQUEID" val="6624"/>
  <p:tag name="KSO_WM_DIAGRAM_VIRTUALLY_FRAME" val="{&quot;height&quot;:264.35,&quot;left&quot;:41.15,&quot;top&quot;:70.4,&quot;width&quot;:913.5}"/>
</p:tagLst>
</file>

<file path=ppt/tags/tag426.xml><?xml version="1.0" encoding="utf-8"?>
<p:tagLst xmlns:p="http://schemas.openxmlformats.org/presentationml/2006/main">
  <p:tag name="AS_UNIQUEID" val="6625"/>
  <p:tag name="KSO_WM_DIAGRAM_VIRTUALLY_FRAME" val="{&quot;height&quot;:264.35,&quot;left&quot;:41.15,&quot;top&quot;:70.4,&quot;width&quot;:913.5}"/>
</p:tagLst>
</file>

<file path=ppt/tags/tag427.xml><?xml version="1.0" encoding="utf-8"?>
<p:tagLst xmlns:p="http://schemas.openxmlformats.org/presentationml/2006/main">
  <p:tag name="AS_UNIQUEID" val="6626"/>
  <p:tag name="KSO_WM_DIAGRAM_VIRTUALLY_FRAME" val="{&quot;height&quot;:264.35,&quot;left&quot;:41.15,&quot;top&quot;:70.4,&quot;width&quot;:913.5}"/>
</p:tagLst>
</file>

<file path=ppt/tags/tag428.xml><?xml version="1.0" encoding="utf-8"?>
<p:tagLst xmlns:p="http://schemas.openxmlformats.org/presentationml/2006/main">
  <p:tag name="AS_UNIQUEID" val="6627"/>
  <p:tag name="KSO_WM_DIAGRAM_VIRTUALLY_FRAME" val="{&quot;height&quot;:264.35,&quot;left&quot;:41.15,&quot;top&quot;:70.4,&quot;width&quot;:913.5}"/>
</p:tagLst>
</file>

<file path=ppt/tags/tag429.xml><?xml version="1.0" encoding="utf-8"?>
<p:tagLst xmlns:p="http://schemas.openxmlformats.org/presentationml/2006/main">
  <p:tag name="AS_UNIQUEID" val="6628"/>
  <p:tag name="KSO_WM_DIAGRAM_VIRTUALLY_FRAME" val="{&quot;height&quot;:264.35,&quot;left&quot;:41.15,&quot;top&quot;:70.4,&quot;width&quot;:913.5}"/>
</p:tagLst>
</file>

<file path=ppt/tags/tag43.xml><?xml version="1.0" encoding="utf-8"?>
<p:tagLst xmlns:p="http://schemas.openxmlformats.org/presentationml/2006/main">
  <p:tag name="AS_UNIQUEID" val="64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p="http://schemas.openxmlformats.org/presentationml/2006/main">
  <p:tag name="AS_UNIQUEID" val="6629"/>
</p:tagLst>
</file>

<file path=ppt/tags/tag431.xml><?xml version="1.0" encoding="utf-8"?>
<p:tagLst xmlns:p="http://schemas.openxmlformats.org/presentationml/2006/main">
  <p:tag name="AS_UNIQUEID" val="6630"/>
</p:tagLst>
</file>

<file path=ppt/tags/tag432.xml><?xml version="1.0" encoding="utf-8"?>
<p:tagLst xmlns:p="http://schemas.openxmlformats.org/presentationml/2006/main">
  <p:tag name="AS_UNIQUEID" val="6631"/>
</p:tagLst>
</file>

<file path=ppt/tags/tag433.xml><?xml version="1.0" encoding="utf-8"?>
<p:tagLst xmlns:p="http://schemas.openxmlformats.org/presentationml/2006/main">
  <p:tag name="AS_UNIQUEID" val="6632"/>
</p:tagLst>
</file>

<file path=ppt/tags/tag434.xml><?xml version="1.0" encoding="utf-8"?>
<p:tagLst xmlns:p="http://schemas.openxmlformats.org/presentationml/2006/main">
  <p:tag name="AS_UNIQUEID" val="6633"/>
</p:tagLst>
</file>

<file path=ppt/tags/tag435.xml><?xml version="1.0" encoding="utf-8"?>
<p:tagLst xmlns:p="http://schemas.openxmlformats.org/presentationml/2006/main">
  <p:tag name="AS_UNIQUEID" val="4165"/>
</p:tagLst>
</file>

<file path=ppt/tags/tag436.xml><?xml version="1.0" encoding="utf-8"?>
<p:tagLst xmlns:p="http://schemas.openxmlformats.org/presentationml/2006/main">
  <p:tag name="AS_UNIQUEID" val="4166"/>
</p:tagLst>
</file>

<file path=ppt/tags/tag437.xml><?xml version="1.0" encoding="utf-8"?>
<p:tagLst xmlns:p="http://schemas.openxmlformats.org/presentationml/2006/main">
  <p:tag name="AS_UNIQUEID" val="4167"/>
</p:tagLst>
</file>

<file path=ppt/tags/tag438.xml><?xml version="1.0" encoding="utf-8"?>
<p:tagLst xmlns:p="http://schemas.openxmlformats.org/presentationml/2006/main">
  <p:tag name="AS_UNIQUEID" val="6634"/>
</p:tagLst>
</file>

<file path=ppt/tags/tag439.xml><?xml version="1.0" encoding="utf-8"?>
<p:tagLst xmlns:p="http://schemas.openxmlformats.org/presentationml/2006/main">
  <p:tag name="AS_UNIQUEID" val="5979"/>
</p:tagLst>
</file>

<file path=ppt/tags/tag44.xml><?xml version="1.0" encoding="utf-8"?>
<p:tagLst xmlns:p="http://schemas.openxmlformats.org/presentationml/2006/main">
  <p:tag name="AS_UNIQUEID" val="6409"/>
</p:tagLst>
</file>

<file path=ppt/tags/tag440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41.xml><?xml version="1.0" encoding="utf-8"?>
<p:tagLst xmlns:p="http://schemas.openxmlformats.org/presentationml/2006/main">
  <p:tag name="AS_UNIQUEID" val="5981"/>
  <p:tag name="KSO_WM_BEAUTIFY_FLAG" val=""/>
</p:tagLst>
</file>

<file path=ppt/tags/tag442.xml><?xml version="1.0" encoding="utf-8"?>
<p:tagLst xmlns:p="http://schemas.openxmlformats.org/presentationml/2006/main">
  <p:tag name="AS_UNIQUEID" val="5982"/>
</p:tagLst>
</file>

<file path=ppt/tags/tag443.xml><?xml version="1.0" encoding="utf-8"?>
<p:tagLst xmlns:p="http://schemas.openxmlformats.org/presentationml/2006/main">
  <p:tag name="AS_UNIQUEID" val="5983"/>
  <p:tag name="KSO_WM_BEAUTIFY_FLAG" val=""/>
</p:tagLst>
</file>

<file path=ppt/tags/tag444.xml><?xml version="1.0" encoding="utf-8"?>
<p:tagLst xmlns:p="http://schemas.openxmlformats.org/presentationml/2006/main">
  <p:tag name="AS_UNIQUEID" val="5985"/>
  <p:tag name="KSO_WM_BEAUTIFY_FLAG" val=""/>
</p:tagLst>
</file>

<file path=ppt/tags/tag445.xml><?xml version="1.0" encoding="utf-8"?>
<p:tagLst xmlns:p="http://schemas.openxmlformats.org/presentationml/2006/main">
  <p:tag name="AS_UNIQUEID" val="5986"/>
  <p:tag name="KSO_WM_BEAUTIFY_FLAG" val=""/>
</p:tagLst>
</file>

<file path=ppt/tags/tag4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7.xml><?xml version="1.0" encoding="utf-8"?>
<p:tagLst xmlns:p="http://schemas.openxmlformats.org/presentationml/2006/main">
  <p:tag name="AS_UNIQUEID" val="6635"/>
</p:tagLst>
</file>

<file path=ppt/tags/tag448.xml><?xml version="1.0" encoding="utf-8"?>
<p:tagLst xmlns:p="http://schemas.openxmlformats.org/presentationml/2006/main">
  <p:tag name="AS_UNIQUEID" val="5979"/>
</p:tagLst>
</file>

<file path=ppt/tags/tag449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5.xml><?xml version="1.0" encoding="utf-8"?>
<p:tagLst xmlns:p="http://schemas.openxmlformats.org/presentationml/2006/main">
  <p:tag name="AS_UNIQUEID" val="64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p="http://schemas.openxmlformats.org/presentationml/2006/main">
  <p:tag name="AS_UNIQUEID" val="5981"/>
  <p:tag name="KSO_WM_BEAUTIFY_FLAG" val=""/>
</p:tagLst>
</file>

<file path=ppt/tags/tag451.xml><?xml version="1.0" encoding="utf-8"?>
<p:tagLst xmlns:p="http://schemas.openxmlformats.org/presentationml/2006/main">
  <p:tag name="AS_UNIQUEID" val="5982"/>
</p:tagLst>
</file>

<file path=ppt/tags/tag452.xml><?xml version="1.0" encoding="utf-8"?>
<p:tagLst xmlns:p="http://schemas.openxmlformats.org/presentationml/2006/main">
  <p:tag name="AS_UNIQUEID" val="5983"/>
  <p:tag name="KSO_WM_BEAUTIFY_FLAG" val=""/>
</p:tagLst>
</file>

<file path=ppt/tags/tag453.xml><?xml version="1.0" encoding="utf-8"?>
<p:tagLst xmlns:p="http://schemas.openxmlformats.org/presentationml/2006/main">
  <p:tag name="AS_UNIQUEID" val="5985"/>
  <p:tag name="KSO_WM_BEAUTIFY_FLAG" val=""/>
</p:tagLst>
</file>

<file path=ppt/tags/tag454.xml><?xml version="1.0" encoding="utf-8"?>
<p:tagLst xmlns:p="http://schemas.openxmlformats.org/presentationml/2006/main">
  <p:tag name="AS_UNIQUEID" val="5986"/>
  <p:tag name="KSO_WM_BEAUTIFY_FLAG" val=""/>
</p:tagLst>
</file>

<file path=ppt/tags/tag455.xml><?xml version="1.0" encoding="utf-8"?>
<p:tagLst xmlns:p="http://schemas.openxmlformats.org/presentationml/2006/main">
  <p:tag name="AS_UNIQUEID" val="6636"/>
</p:tagLst>
</file>

<file path=ppt/tags/tag456.xml><?xml version="1.0" encoding="utf-8"?>
<p:tagLst xmlns:p="http://schemas.openxmlformats.org/presentationml/2006/main">
  <p:tag name="AS_UNIQUEID" val="6637"/>
</p:tagLst>
</file>

<file path=ppt/tags/tag457.xml><?xml version="1.0" encoding="utf-8"?>
<p:tagLst xmlns:p="http://schemas.openxmlformats.org/presentationml/2006/main">
  <p:tag name="AS_UNIQUEID" val="6638"/>
</p:tagLst>
</file>

<file path=ppt/tags/tag458.xml><?xml version="1.0" encoding="utf-8"?>
<p:tagLst xmlns:p="http://schemas.openxmlformats.org/presentationml/2006/main">
  <p:tag name="AS_UNIQUEID" val="6639"/>
</p:tagLst>
</file>

<file path=ppt/tags/tag459.xml><?xml version="1.0" encoding="utf-8"?>
<p:tagLst xmlns:p="http://schemas.openxmlformats.org/presentationml/2006/main">
  <p:tag name="AS_UNIQUEID" val="6640"/>
</p:tagLst>
</file>

<file path=ppt/tags/tag46.xml><?xml version="1.0" encoding="utf-8"?>
<p:tagLst xmlns:p="http://schemas.openxmlformats.org/presentationml/2006/main">
  <p:tag name="AS_UNIQUEID" val="64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p="http://schemas.openxmlformats.org/presentationml/2006/main">
  <p:tag name="AS_UNIQUEID" val="6641"/>
</p:tagLst>
</file>

<file path=ppt/tags/tag461.xml><?xml version="1.0" encoding="utf-8"?>
<p:tagLst xmlns:p="http://schemas.openxmlformats.org/presentationml/2006/main">
  <p:tag name="AS_UNIQUEID" val="6642"/>
</p:tagLst>
</file>

<file path=ppt/tags/tag462.xml><?xml version="1.0" encoding="utf-8"?>
<p:tagLst xmlns:p="http://schemas.openxmlformats.org/presentationml/2006/main">
  <p:tag name="AS_UNIQUEID" val="6643"/>
</p:tagLst>
</file>

<file path=ppt/tags/tag463.xml><?xml version="1.0" encoding="utf-8"?>
<p:tagLst xmlns:p="http://schemas.openxmlformats.org/presentationml/2006/main">
  <p:tag name="AS_UNIQUEID" val="6644"/>
</p:tagLst>
</file>

<file path=ppt/tags/tag464.xml><?xml version="1.0" encoding="utf-8"?>
<p:tagLst xmlns:p="http://schemas.openxmlformats.org/presentationml/2006/main">
  <p:tag name="AS_UNIQUEID" val="6645"/>
</p:tagLst>
</file>

<file path=ppt/tags/tag465.xml><?xml version="1.0" encoding="utf-8"?>
<p:tagLst xmlns:p="http://schemas.openxmlformats.org/presentationml/2006/main">
  <p:tag name="AS_UNIQUEID" val="6646"/>
</p:tagLst>
</file>

<file path=ppt/tags/tag466.xml><?xml version="1.0" encoding="utf-8"?>
<p:tagLst xmlns:p="http://schemas.openxmlformats.org/presentationml/2006/main">
  <p:tag name="AS_UNIQUEID" val="6647"/>
</p:tagLst>
</file>

<file path=ppt/tags/tag467.xml><?xml version="1.0" encoding="utf-8"?>
<p:tagLst xmlns:p="http://schemas.openxmlformats.org/presentationml/2006/main">
  <p:tag name="AS_UNIQUEID" val="6648"/>
</p:tagLst>
</file>

<file path=ppt/tags/tag468.xml><?xml version="1.0" encoding="utf-8"?>
<p:tagLst xmlns:p="http://schemas.openxmlformats.org/presentationml/2006/main">
  <p:tag name="AS_UNIQUEID" val="6649"/>
</p:tagLst>
</file>

<file path=ppt/tags/tag4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AS_UNIQUEID" val="64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p="http://schemas.openxmlformats.org/presentationml/2006/main">
  <p:tag name="AS_UNIQUEID" val="6650"/>
</p:tagLst>
</file>

<file path=ppt/tags/tag471.xml><?xml version="1.0" encoding="utf-8"?>
<p:tagLst xmlns:p="http://schemas.openxmlformats.org/presentationml/2006/main">
  <p:tag name="AS_UNIQUEID" val="6651"/>
</p:tagLst>
</file>

<file path=ppt/tags/tag472.xml><?xml version="1.0" encoding="utf-8"?>
<p:tagLst xmlns:p="http://schemas.openxmlformats.org/presentationml/2006/main">
  <p:tag name="AS_UNIQUEID" val="6652"/>
</p:tagLst>
</file>

<file path=ppt/tags/tag473.xml><?xml version="1.0" encoding="utf-8"?>
<p:tagLst xmlns:p="http://schemas.openxmlformats.org/presentationml/2006/main">
  <p:tag name="AS_UNIQUEID" val="5979"/>
</p:tagLst>
</file>

<file path=ppt/tags/tag474.xml><?xml version="1.0" encoding="utf-8"?>
<p:tagLst xmlns:p="http://schemas.openxmlformats.org/presentationml/2006/main">
  <p:tag name="AS_UNIQUEID" val="59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75.xml><?xml version="1.0" encoding="utf-8"?>
<p:tagLst xmlns:p="http://schemas.openxmlformats.org/presentationml/2006/main">
  <p:tag name="AS_UNIQUEID" val="5981"/>
  <p:tag name="KSO_WM_BEAUTIFY_FLAG" val=""/>
</p:tagLst>
</file>

<file path=ppt/tags/tag476.xml><?xml version="1.0" encoding="utf-8"?>
<p:tagLst xmlns:p="http://schemas.openxmlformats.org/presentationml/2006/main">
  <p:tag name="AS_UNIQUEID" val="5982"/>
</p:tagLst>
</file>

<file path=ppt/tags/tag477.xml><?xml version="1.0" encoding="utf-8"?>
<p:tagLst xmlns:p="http://schemas.openxmlformats.org/presentationml/2006/main">
  <p:tag name="AS_UNIQUEID" val="5983"/>
  <p:tag name="KSO_WM_BEAUTIFY_FLAG" val=""/>
</p:tagLst>
</file>

<file path=ppt/tags/tag478.xml><?xml version="1.0" encoding="utf-8"?>
<p:tagLst xmlns:p="http://schemas.openxmlformats.org/presentationml/2006/main">
  <p:tag name="AS_UNIQUEID" val="5985"/>
  <p:tag name="KSO_WM_BEAUTIFY_FLAG" val=""/>
</p:tagLst>
</file>

<file path=ppt/tags/tag479.xml><?xml version="1.0" encoding="utf-8"?>
<p:tagLst xmlns:p="http://schemas.openxmlformats.org/presentationml/2006/main">
  <p:tag name="AS_UNIQUEID" val="5986"/>
  <p:tag name="KSO_WM_BEAUTIFY_FLAG" val=""/>
</p:tagLst>
</file>

<file path=ppt/tags/tag48.xml><?xml version="1.0" encoding="utf-8"?>
<p:tagLst xmlns:p="http://schemas.openxmlformats.org/presentationml/2006/main">
  <p:tag name="AS_UNIQUEID" val="6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1.xml><?xml version="1.0" encoding="utf-8"?>
<p:tagLst xmlns:p="http://schemas.openxmlformats.org/presentationml/2006/main">
  <p:tag name="AS_UNIQUEID" val="6653"/>
</p:tagLst>
</file>

<file path=ppt/tags/tag482.xml><?xml version="1.0" encoding="utf-8"?>
<p:tagLst xmlns:p="http://schemas.openxmlformats.org/presentationml/2006/main">
  <p:tag name="AS_UNIQUEID" val="6654"/>
</p:tagLst>
</file>

<file path=ppt/tags/tag483.xml><?xml version="1.0" encoding="utf-8"?>
<p:tagLst xmlns:p="http://schemas.openxmlformats.org/presentationml/2006/main">
  <p:tag name="AS_UNIQUEID" val="6655"/>
</p:tagLst>
</file>

<file path=ppt/tags/tag484.xml><?xml version="1.0" encoding="utf-8"?>
<p:tagLst xmlns:p="http://schemas.openxmlformats.org/presentationml/2006/main">
  <p:tag name="AS_UNIQUEID" val="6656"/>
</p:tagLst>
</file>

<file path=ppt/tags/tag485.xml><?xml version="1.0" encoding="utf-8"?>
<p:tagLst xmlns:p="http://schemas.openxmlformats.org/presentationml/2006/main">
  <p:tag name="AS_UNIQUEID" val="6657"/>
</p:tagLst>
</file>

<file path=ppt/tags/tag486.xml><?xml version="1.0" encoding="utf-8"?>
<p:tagLst xmlns:p="http://schemas.openxmlformats.org/presentationml/2006/main">
  <p:tag name="AS_UNIQUEID" val="6658"/>
</p:tagLst>
</file>

<file path=ppt/tags/tag487.xml><?xml version="1.0" encoding="utf-8"?>
<p:tagLst xmlns:p="http://schemas.openxmlformats.org/presentationml/2006/main">
  <p:tag name="AS_UNIQUEID" val="6659"/>
</p:tagLst>
</file>

<file path=ppt/tags/tag488.xml><?xml version="1.0" encoding="utf-8"?>
<p:tagLst xmlns:p="http://schemas.openxmlformats.org/presentationml/2006/main">
  <p:tag name="AS_UNIQUEID" val="6660"/>
</p:tagLst>
</file>

<file path=ppt/tags/tag489.xml><?xml version="1.0" encoding="utf-8"?>
<p:tagLst xmlns:p="http://schemas.openxmlformats.org/presentationml/2006/main">
  <p:tag name="AS_UNIQUEID" val="6661"/>
</p:tagLst>
</file>

<file path=ppt/tags/tag49.xml><?xml version="1.0" encoding="utf-8"?>
<p:tagLst xmlns:p="http://schemas.openxmlformats.org/presentationml/2006/main">
  <p:tag name="AS_UNIQUEID" val="64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0.xml><?xml version="1.0" encoding="utf-8"?>
<p:tagLst xmlns:p="http://schemas.openxmlformats.org/presentationml/2006/main">
  <p:tag name="AS_UNIQUEID" val="6662"/>
</p:tagLst>
</file>

<file path=ppt/tags/tag491.xml><?xml version="1.0" encoding="utf-8"?>
<p:tagLst xmlns:p="http://schemas.openxmlformats.org/presentationml/2006/main">
  <p:tag name="AS_UNIQUEID" val="6663"/>
</p:tagLst>
</file>

<file path=ppt/tags/tag492.xml><?xml version="1.0" encoding="utf-8"?>
<p:tagLst xmlns:p="http://schemas.openxmlformats.org/presentationml/2006/main">
  <p:tag name="AS_UNIQUEID" val="6359"/>
</p:tagLst>
</file>

<file path=ppt/tags/tag493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94.xml><?xml version="1.0" encoding="utf-8"?>
<p:tagLst xmlns:p="http://schemas.openxmlformats.org/presentationml/2006/main">
  <p:tag name="AS_UNIQUEID" val="6361"/>
  <p:tag name="KSO_WM_BEAUTIFY_FLAG" val=""/>
</p:tagLst>
</file>

<file path=ppt/tags/tag495.xml><?xml version="1.0" encoding="utf-8"?>
<p:tagLst xmlns:p="http://schemas.openxmlformats.org/presentationml/2006/main">
  <p:tag name="AS_UNIQUEID" val="6362"/>
</p:tagLst>
</file>

<file path=ppt/tags/tag496.xml><?xml version="1.0" encoding="utf-8"?>
<p:tagLst xmlns:p="http://schemas.openxmlformats.org/presentationml/2006/main">
  <p:tag name="AS_UNIQUEID" val="6363"/>
  <p:tag name="KSO_WM_BEAUTIFY_FLAG" val=""/>
</p:tagLst>
</file>

<file path=ppt/tags/tag497.xml><?xml version="1.0" encoding="utf-8"?>
<p:tagLst xmlns:p="http://schemas.openxmlformats.org/presentationml/2006/main">
  <p:tag name="AS_UNIQUEID" val="6365"/>
  <p:tag name="KSO_WM_BEAUTIFY_FLAG" val=""/>
</p:tagLst>
</file>

<file path=ppt/tags/tag498.xml><?xml version="1.0" encoding="utf-8"?>
<p:tagLst xmlns:p="http://schemas.openxmlformats.org/presentationml/2006/main">
  <p:tag name="AS_UNIQUEID" val="6664"/>
</p:tagLst>
</file>

<file path=ppt/tags/tag499.xml><?xml version="1.0" encoding="utf-8"?>
<p:tagLst xmlns:p="http://schemas.openxmlformats.org/presentationml/2006/main">
  <p:tag name="AS_UNIQUEID" val="6665"/>
</p:tagLst>
</file>

<file path=ppt/tags/tag5.xml><?xml version="1.0" encoding="utf-8"?>
<p:tagLst xmlns:p="http://schemas.openxmlformats.org/presentationml/2006/main">
  <p:tag name="AS_UNIQUEID" val="63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64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0.xml><?xml version="1.0" encoding="utf-8"?>
<p:tagLst xmlns:p="http://schemas.openxmlformats.org/presentationml/2006/main">
  <p:tag name="AS_UNIQUEID" val="6666"/>
</p:tagLst>
</file>

<file path=ppt/tags/tag501.xml><?xml version="1.0" encoding="utf-8"?>
<p:tagLst xmlns:p="http://schemas.openxmlformats.org/presentationml/2006/main">
  <p:tag name="AS_UNIQUEID" val="6667"/>
</p:tagLst>
</file>

<file path=ppt/tags/tag502.xml><?xml version="1.0" encoding="utf-8"?>
<p:tagLst xmlns:p="http://schemas.openxmlformats.org/presentationml/2006/main">
  <p:tag name="AS_UNIQUEID" val="6668"/>
</p:tagLst>
</file>

<file path=ppt/tags/tag503.xml><?xml version="1.0" encoding="utf-8"?>
<p:tagLst xmlns:p="http://schemas.openxmlformats.org/presentationml/2006/main">
  <p:tag name="AS_UNIQUEID" val="6359"/>
</p:tagLst>
</file>

<file path=ppt/tags/tag504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05.xml><?xml version="1.0" encoding="utf-8"?>
<p:tagLst xmlns:p="http://schemas.openxmlformats.org/presentationml/2006/main">
  <p:tag name="AS_UNIQUEID" val="6361"/>
  <p:tag name="KSO_WM_BEAUTIFY_FLAG" val=""/>
</p:tagLst>
</file>

<file path=ppt/tags/tag506.xml><?xml version="1.0" encoding="utf-8"?>
<p:tagLst xmlns:p="http://schemas.openxmlformats.org/presentationml/2006/main">
  <p:tag name="AS_UNIQUEID" val="6362"/>
</p:tagLst>
</file>

<file path=ppt/tags/tag507.xml><?xml version="1.0" encoding="utf-8"?>
<p:tagLst xmlns:p="http://schemas.openxmlformats.org/presentationml/2006/main">
  <p:tag name="AS_UNIQUEID" val="6363"/>
  <p:tag name="KSO_WM_BEAUTIFY_FLAG" val=""/>
</p:tagLst>
</file>

<file path=ppt/tags/tag508.xml><?xml version="1.0" encoding="utf-8"?>
<p:tagLst xmlns:p="http://schemas.openxmlformats.org/presentationml/2006/main">
  <p:tag name="AS_UNIQUEID" val="6365"/>
  <p:tag name="KSO_WM_BEAUTIFY_FLAG" val=""/>
</p:tagLst>
</file>

<file path=ppt/tags/tag509.xml><?xml version="1.0" encoding="utf-8"?>
<p:tagLst xmlns:p="http://schemas.openxmlformats.org/presentationml/2006/main">
  <p:tag name="AS_UNIQUEID" val="6669"/>
</p:tagLst>
</file>

<file path=ppt/tags/tag51.xml><?xml version="1.0" encoding="utf-8"?>
<p:tagLst xmlns:p="http://schemas.openxmlformats.org/presentationml/2006/main">
  <p:tag name="AS_UNIQUEID" val="6416"/>
</p:tagLst>
</file>

<file path=ppt/tags/tag510.xml><?xml version="1.0" encoding="utf-8"?>
<p:tagLst xmlns:p="http://schemas.openxmlformats.org/presentationml/2006/main">
  <p:tag name="AS_UNIQUEID" val="6670"/>
</p:tagLst>
</file>

<file path=ppt/tags/tag511.xml><?xml version="1.0" encoding="utf-8"?>
<p:tagLst xmlns:p="http://schemas.openxmlformats.org/presentationml/2006/main">
  <p:tag name="AS_UNIQUEID" val="6671"/>
</p:tagLst>
</file>

<file path=ppt/tags/tag512.xml><?xml version="1.0" encoding="utf-8"?>
<p:tagLst xmlns:p="http://schemas.openxmlformats.org/presentationml/2006/main">
  <p:tag name="AS_UNIQUEID" val="6672"/>
</p:tagLst>
</file>

<file path=ppt/tags/tag513.xml><?xml version="1.0" encoding="utf-8"?>
<p:tagLst xmlns:p="http://schemas.openxmlformats.org/presentationml/2006/main">
  <p:tag name="AS_UNIQUEID" val="6673"/>
</p:tagLst>
</file>

<file path=ppt/tags/tag514.xml><?xml version="1.0" encoding="utf-8"?>
<p:tagLst xmlns:p="http://schemas.openxmlformats.org/presentationml/2006/main">
  <p:tag name="AS_UNIQUEID" val="6674"/>
</p:tagLst>
</file>

<file path=ppt/tags/tag515.xml><?xml version="1.0" encoding="utf-8"?>
<p:tagLst xmlns:p="http://schemas.openxmlformats.org/presentationml/2006/main">
  <p:tag name="AS_UNIQUEID" val="6675"/>
</p:tagLst>
</file>

<file path=ppt/tags/tag516.xml><?xml version="1.0" encoding="utf-8"?>
<p:tagLst xmlns:p="http://schemas.openxmlformats.org/presentationml/2006/main">
  <p:tag name="AS_UNIQUEID" val="6676"/>
</p:tagLst>
</file>

<file path=ppt/tags/tag517.xml><?xml version="1.0" encoding="utf-8"?>
<p:tagLst xmlns:p="http://schemas.openxmlformats.org/presentationml/2006/main">
  <p:tag name="AS_UNIQUEID" val="6359"/>
</p:tagLst>
</file>

<file path=ppt/tags/tag518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19.xml><?xml version="1.0" encoding="utf-8"?>
<p:tagLst xmlns:p="http://schemas.openxmlformats.org/presentationml/2006/main">
  <p:tag name="AS_UNIQUEID" val="6361"/>
  <p:tag name="KSO_WM_BEAUTIFY_FLAG" val=""/>
</p:tagLst>
</file>

<file path=ppt/tags/tag52.xml><?xml version="1.0" encoding="utf-8"?>
<p:tagLst xmlns:p="http://schemas.openxmlformats.org/presentationml/2006/main">
  <p:tag name="AS_UNIQUEID" val="64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0.xml><?xml version="1.0" encoding="utf-8"?>
<p:tagLst xmlns:p="http://schemas.openxmlformats.org/presentationml/2006/main">
  <p:tag name="AS_UNIQUEID" val="6362"/>
</p:tagLst>
</file>

<file path=ppt/tags/tag521.xml><?xml version="1.0" encoding="utf-8"?>
<p:tagLst xmlns:p="http://schemas.openxmlformats.org/presentationml/2006/main">
  <p:tag name="AS_UNIQUEID" val="6363"/>
  <p:tag name="KSO_WM_BEAUTIFY_FLAG" val=""/>
</p:tagLst>
</file>

<file path=ppt/tags/tag522.xml><?xml version="1.0" encoding="utf-8"?>
<p:tagLst xmlns:p="http://schemas.openxmlformats.org/presentationml/2006/main">
  <p:tag name="AS_UNIQUEID" val="6365"/>
  <p:tag name="KSO_WM_BEAUTIFY_FLAG" val=""/>
</p:tagLst>
</file>

<file path=ppt/tags/tag523.xml><?xml version="1.0" encoding="utf-8"?>
<p:tagLst xmlns:p="http://schemas.openxmlformats.org/presentationml/2006/main">
  <p:tag name="AS_UNIQUEID" val="6677"/>
</p:tagLst>
</file>

<file path=ppt/tags/tag524.xml><?xml version="1.0" encoding="utf-8"?>
<p:tagLst xmlns:p="http://schemas.openxmlformats.org/presentationml/2006/main">
  <p:tag name="AS_UNIQUEID" val="6359"/>
</p:tagLst>
</file>

<file path=ppt/tags/tag525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26.xml><?xml version="1.0" encoding="utf-8"?>
<p:tagLst xmlns:p="http://schemas.openxmlformats.org/presentationml/2006/main">
  <p:tag name="AS_UNIQUEID" val="6361"/>
  <p:tag name="KSO_WM_BEAUTIFY_FLAG" val=""/>
</p:tagLst>
</file>

<file path=ppt/tags/tag527.xml><?xml version="1.0" encoding="utf-8"?>
<p:tagLst xmlns:p="http://schemas.openxmlformats.org/presentationml/2006/main">
  <p:tag name="AS_UNIQUEID" val="6362"/>
</p:tagLst>
</file>

<file path=ppt/tags/tag528.xml><?xml version="1.0" encoding="utf-8"?>
<p:tagLst xmlns:p="http://schemas.openxmlformats.org/presentationml/2006/main">
  <p:tag name="AS_UNIQUEID" val="6363"/>
  <p:tag name="KSO_WM_BEAUTIFY_FLAG" val=""/>
</p:tagLst>
</file>

<file path=ppt/tags/tag529.xml><?xml version="1.0" encoding="utf-8"?>
<p:tagLst xmlns:p="http://schemas.openxmlformats.org/presentationml/2006/main">
  <p:tag name="AS_UNIQUEID" val="6365"/>
  <p:tag name="KSO_WM_BEAUTIFY_FLAG" val=""/>
</p:tagLst>
</file>

<file path=ppt/tags/tag53.xml><?xml version="1.0" encoding="utf-8"?>
<p:tagLst xmlns:p="http://schemas.openxmlformats.org/presentationml/2006/main">
  <p:tag name="AS_UNIQUEID" val="64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0.xml><?xml version="1.0" encoding="utf-8"?>
<p:tagLst xmlns:p="http://schemas.openxmlformats.org/presentationml/2006/main">
  <p:tag name="AS_UNIQUEID" val="6678"/>
</p:tagLst>
</file>

<file path=ppt/tags/tag531.xml><?xml version="1.0" encoding="utf-8"?>
<p:tagLst xmlns:p="http://schemas.openxmlformats.org/presentationml/2006/main">
  <p:tag name="AS_UNIQUEID" val="6679"/>
</p:tagLst>
</file>

<file path=ppt/tags/tag532.xml><?xml version="1.0" encoding="utf-8"?>
<p:tagLst xmlns:p="http://schemas.openxmlformats.org/presentationml/2006/main">
  <p:tag name="AS_UNIQUEID" val="6680"/>
</p:tagLst>
</file>

<file path=ppt/tags/tag533.xml><?xml version="1.0" encoding="utf-8"?>
<p:tagLst xmlns:p="http://schemas.openxmlformats.org/presentationml/2006/main">
  <p:tag name="AS_UNIQUEID" val="6681"/>
</p:tagLst>
</file>

<file path=ppt/tags/tag534.xml><?xml version="1.0" encoding="utf-8"?>
<p:tagLst xmlns:p="http://schemas.openxmlformats.org/presentationml/2006/main">
  <p:tag name="AS_UNIQUEID" val="6682"/>
</p:tagLst>
</file>

<file path=ppt/tags/tag535.xml><?xml version="1.0" encoding="utf-8"?>
<p:tagLst xmlns:p="http://schemas.openxmlformats.org/presentationml/2006/main">
  <p:tag name="AS_UNIQUEID" val="6683"/>
</p:tagLst>
</file>

<file path=ppt/tags/tag536.xml><?xml version="1.0" encoding="utf-8"?>
<p:tagLst xmlns:p="http://schemas.openxmlformats.org/presentationml/2006/main">
  <p:tag name="AS_UNIQUEID" val="6684"/>
</p:tagLst>
</file>

<file path=ppt/tags/tag537.xml><?xml version="1.0" encoding="utf-8"?>
<p:tagLst xmlns:p="http://schemas.openxmlformats.org/presentationml/2006/main">
  <p:tag name="AS_UNIQUEID" val="6685"/>
</p:tagLst>
</file>

<file path=ppt/tags/tag538.xml><?xml version="1.0" encoding="utf-8"?>
<p:tagLst xmlns:p="http://schemas.openxmlformats.org/presentationml/2006/main">
  <p:tag name="AS_UNIQUEID" val="6686"/>
</p:tagLst>
</file>

<file path=ppt/tags/tag539.xml><?xml version="1.0" encoding="utf-8"?>
<p:tagLst xmlns:p="http://schemas.openxmlformats.org/presentationml/2006/main">
  <p:tag name="AS_UNIQUEID" val="6687"/>
</p:tagLst>
</file>

<file path=ppt/tags/tag54.xml><?xml version="1.0" encoding="utf-8"?>
<p:tagLst xmlns:p="http://schemas.openxmlformats.org/presentationml/2006/main">
  <p:tag name="AS_UNIQUEID" val="64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0.xml><?xml version="1.0" encoding="utf-8"?>
<p:tagLst xmlns:p="http://schemas.openxmlformats.org/presentationml/2006/main">
  <p:tag name="AS_UNIQUEID" val="6688"/>
</p:tagLst>
</file>

<file path=ppt/tags/tag541.xml><?xml version="1.0" encoding="utf-8"?>
<p:tagLst xmlns:p="http://schemas.openxmlformats.org/presentationml/2006/main">
  <p:tag name="AS_UNIQUEID" val="6689"/>
</p:tagLst>
</file>

<file path=ppt/tags/tag542.xml><?xml version="1.0" encoding="utf-8"?>
<p:tagLst xmlns:p="http://schemas.openxmlformats.org/presentationml/2006/main">
  <p:tag name="AS_UNIQUEID" val="6690"/>
</p:tagLst>
</file>

<file path=ppt/tags/tag543.xml><?xml version="1.0" encoding="utf-8"?>
<p:tagLst xmlns:p="http://schemas.openxmlformats.org/presentationml/2006/main">
  <p:tag name="AS_UNIQUEID" val="6691"/>
</p:tagLst>
</file>

<file path=ppt/tags/tag544.xml><?xml version="1.0" encoding="utf-8"?>
<p:tagLst xmlns:p="http://schemas.openxmlformats.org/presentationml/2006/main">
  <p:tag name="AS_UNIQUEID" val="6692"/>
</p:tagLst>
</file>

<file path=ppt/tags/tag545.xml><?xml version="1.0" encoding="utf-8"?>
<p:tagLst xmlns:p="http://schemas.openxmlformats.org/presentationml/2006/main">
  <p:tag name="AS_UNIQUEID" val="6693"/>
</p:tagLst>
</file>

<file path=ppt/tags/tag546.xml><?xml version="1.0" encoding="utf-8"?>
<p:tagLst xmlns:p="http://schemas.openxmlformats.org/presentationml/2006/main">
  <p:tag name="AS_UNIQUEID" val="6359"/>
</p:tagLst>
</file>

<file path=ppt/tags/tag547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48.xml><?xml version="1.0" encoding="utf-8"?>
<p:tagLst xmlns:p="http://schemas.openxmlformats.org/presentationml/2006/main">
  <p:tag name="AS_UNIQUEID" val="6361"/>
  <p:tag name="KSO_WM_BEAUTIFY_FLAG" val=""/>
</p:tagLst>
</file>

<file path=ppt/tags/tag549.xml><?xml version="1.0" encoding="utf-8"?>
<p:tagLst xmlns:p="http://schemas.openxmlformats.org/presentationml/2006/main">
  <p:tag name="AS_UNIQUEID" val="6362"/>
</p:tagLst>
</file>

<file path=ppt/tags/tag55.xml><?xml version="1.0" encoding="utf-8"?>
<p:tagLst xmlns:p="http://schemas.openxmlformats.org/presentationml/2006/main">
  <p:tag name="AS_UNIQUEID" val="6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0.xml><?xml version="1.0" encoding="utf-8"?>
<p:tagLst xmlns:p="http://schemas.openxmlformats.org/presentationml/2006/main">
  <p:tag name="AS_UNIQUEID" val="6363"/>
  <p:tag name="KSO_WM_BEAUTIFY_FLAG" val=""/>
</p:tagLst>
</file>

<file path=ppt/tags/tag551.xml><?xml version="1.0" encoding="utf-8"?>
<p:tagLst xmlns:p="http://schemas.openxmlformats.org/presentationml/2006/main">
  <p:tag name="AS_UNIQUEID" val="6365"/>
  <p:tag name="KSO_WM_BEAUTIFY_FLAG" val=""/>
</p:tagLst>
</file>

<file path=ppt/tags/tag552.xml><?xml version="1.0" encoding="utf-8"?>
<p:tagLst xmlns:p="http://schemas.openxmlformats.org/presentationml/2006/main">
  <p:tag name="AS_UNIQUEID" val="6694"/>
</p:tagLst>
</file>

<file path=ppt/tags/tag553.xml><?xml version="1.0" encoding="utf-8"?>
<p:tagLst xmlns:p="http://schemas.openxmlformats.org/presentationml/2006/main">
  <p:tag name="AS_UNIQUEID" val="6695"/>
</p:tagLst>
</file>

<file path=ppt/tags/tag554.xml><?xml version="1.0" encoding="utf-8"?>
<p:tagLst xmlns:p="http://schemas.openxmlformats.org/presentationml/2006/main">
  <p:tag name="AS_UNIQUEID" val="6696"/>
</p:tagLst>
</file>

<file path=ppt/tags/tag555.xml><?xml version="1.0" encoding="utf-8"?>
<p:tagLst xmlns:p="http://schemas.openxmlformats.org/presentationml/2006/main">
  <p:tag name="AS_UNIQUEID" val="6697"/>
</p:tagLst>
</file>

<file path=ppt/tags/tag556.xml><?xml version="1.0" encoding="utf-8"?>
<p:tagLst xmlns:p="http://schemas.openxmlformats.org/presentationml/2006/main">
  <p:tag name="AS_UNIQUEID" val="6698"/>
</p:tagLst>
</file>

<file path=ppt/tags/tag557.xml><?xml version="1.0" encoding="utf-8"?>
<p:tagLst xmlns:p="http://schemas.openxmlformats.org/presentationml/2006/main">
  <p:tag name="AS_UNIQUEID" val="6699"/>
</p:tagLst>
</file>

<file path=ppt/tags/tag558.xml><?xml version="1.0" encoding="utf-8"?>
<p:tagLst xmlns:p="http://schemas.openxmlformats.org/presentationml/2006/main">
  <p:tag name="AS_UNIQUEID" val="6700"/>
</p:tagLst>
</file>

<file path=ppt/tags/tag559.xml><?xml version="1.0" encoding="utf-8"?>
<p:tagLst xmlns:p="http://schemas.openxmlformats.org/presentationml/2006/main">
  <p:tag name="AS_UNIQUEID" val="6701"/>
</p:tagLst>
</file>

<file path=ppt/tags/tag56.xml><?xml version="1.0" encoding="utf-8"?>
<p:tagLst xmlns:p="http://schemas.openxmlformats.org/presentationml/2006/main">
  <p:tag name="AS_UNIQUEID" val="64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0.xml><?xml version="1.0" encoding="utf-8"?>
<p:tagLst xmlns:p="http://schemas.openxmlformats.org/presentationml/2006/main">
  <p:tag name="AS_UNIQUEID" val="6702"/>
</p:tagLst>
</file>

<file path=ppt/tags/tag561.xml><?xml version="1.0" encoding="utf-8"?>
<p:tagLst xmlns:p="http://schemas.openxmlformats.org/presentationml/2006/main">
  <p:tag name="AS_UNIQUEID" val="6703"/>
</p:tagLst>
</file>

<file path=ppt/tags/tag562.xml><?xml version="1.0" encoding="utf-8"?>
<p:tagLst xmlns:p="http://schemas.openxmlformats.org/presentationml/2006/main">
  <p:tag name="AS_UNIQUEID" val="6359"/>
</p:tagLst>
</file>

<file path=ppt/tags/tag563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64.xml><?xml version="1.0" encoding="utf-8"?>
<p:tagLst xmlns:p="http://schemas.openxmlformats.org/presentationml/2006/main">
  <p:tag name="AS_UNIQUEID" val="6361"/>
  <p:tag name="KSO_WM_BEAUTIFY_FLAG" val=""/>
</p:tagLst>
</file>

<file path=ppt/tags/tag565.xml><?xml version="1.0" encoding="utf-8"?>
<p:tagLst xmlns:p="http://schemas.openxmlformats.org/presentationml/2006/main">
  <p:tag name="AS_UNIQUEID" val="6362"/>
</p:tagLst>
</file>

<file path=ppt/tags/tag566.xml><?xml version="1.0" encoding="utf-8"?>
<p:tagLst xmlns:p="http://schemas.openxmlformats.org/presentationml/2006/main">
  <p:tag name="AS_UNIQUEID" val="6363"/>
  <p:tag name="KSO_WM_BEAUTIFY_FLAG" val=""/>
</p:tagLst>
</file>

<file path=ppt/tags/tag567.xml><?xml version="1.0" encoding="utf-8"?>
<p:tagLst xmlns:p="http://schemas.openxmlformats.org/presentationml/2006/main">
  <p:tag name="AS_UNIQUEID" val="6365"/>
  <p:tag name="KSO_WM_BEAUTIFY_FLAG" val=""/>
</p:tagLst>
</file>

<file path=ppt/tags/tag568.xml><?xml version="1.0" encoding="utf-8"?>
<p:tagLst xmlns:p="http://schemas.openxmlformats.org/presentationml/2006/main">
  <p:tag name="AS_UNIQUEID" val="6704"/>
</p:tagLst>
</file>

<file path=ppt/tags/tag569.xml><?xml version="1.0" encoding="utf-8"?>
<p:tagLst xmlns:p="http://schemas.openxmlformats.org/presentationml/2006/main">
  <p:tag name="AS_UNIQUEID" val="6705"/>
</p:tagLst>
</file>

<file path=ppt/tags/tag57.xml><?xml version="1.0" encoding="utf-8"?>
<p:tagLst xmlns:p="http://schemas.openxmlformats.org/presentationml/2006/main">
  <p:tag name="AS_UNIQUEID" val="6422"/>
</p:tagLst>
</file>

<file path=ppt/tags/tag570.xml><?xml version="1.0" encoding="utf-8"?>
<p:tagLst xmlns:p="http://schemas.openxmlformats.org/presentationml/2006/main">
  <p:tag name="AS_UNIQUEID" val="6706"/>
</p:tagLst>
</file>

<file path=ppt/tags/tag571.xml><?xml version="1.0" encoding="utf-8"?>
<p:tagLst xmlns:p="http://schemas.openxmlformats.org/presentationml/2006/main">
  <p:tag name="AS_UNIQUEID" val="6707"/>
</p:tagLst>
</file>

<file path=ppt/tags/tag572.xml><?xml version="1.0" encoding="utf-8"?>
<p:tagLst xmlns:p="http://schemas.openxmlformats.org/presentationml/2006/main">
  <p:tag name="AS_UNIQUEID" val="6708"/>
</p:tagLst>
</file>

<file path=ppt/tags/tag573.xml><?xml version="1.0" encoding="utf-8"?>
<p:tagLst xmlns:p="http://schemas.openxmlformats.org/presentationml/2006/main">
  <p:tag name="AS_UNIQUEID" val="6359"/>
</p:tagLst>
</file>

<file path=ppt/tags/tag574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75.xml><?xml version="1.0" encoding="utf-8"?>
<p:tagLst xmlns:p="http://schemas.openxmlformats.org/presentationml/2006/main">
  <p:tag name="AS_UNIQUEID" val="6361"/>
  <p:tag name="KSO_WM_BEAUTIFY_FLAG" val=""/>
</p:tagLst>
</file>

<file path=ppt/tags/tag576.xml><?xml version="1.0" encoding="utf-8"?>
<p:tagLst xmlns:p="http://schemas.openxmlformats.org/presentationml/2006/main">
  <p:tag name="AS_UNIQUEID" val="6362"/>
</p:tagLst>
</file>

<file path=ppt/tags/tag577.xml><?xml version="1.0" encoding="utf-8"?>
<p:tagLst xmlns:p="http://schemas.openxmlformats.org/presentationml/2006/main">
  <p:tag name="AS_UNIQUEID" val="6363"/>
  <p:tag name="KSO_WM_BEAUTIFY_FLAG" val=""/>
</p:tagLst>
</file>

<file path=ppt/tags/tag578.xml><?xml version="1.0" encoding="utf-8"?>
<p:tagLst xmlns:p="http://schemas.openxmlformats.org/presentationml/2006/main">
  <p:tag name="AS_UNIQUEID" val="6365"/>
  <p:tag name="KSO_WM_BEAUTIFY_FLAG" val=""/>
</p:tagLst>
</file>

<file path=ppt/tags/tag579.xml><?xml version="1.0" encoding="utf-8"?>
<p:tagLst xmlns:p="http://schemas.openxmlformats.org/presentationml/2006/main">
  <p:tag name="AS_UNIQUEID" val="6709"/>
</p:tagLst>
</file>

<file path=ppt/tags/tag58.xml><?xml version="1.0" encoding="utf-8"?>
<p:tagLst xmlns:p="http://schemas.openxmlformats.org/presentationml/2006/main">
  <p:tag name="AS_UNIQUEID" val="64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0.xml><?xml version="1.0" encoding="utf-8"?>
<p:tagLst xmlns:p="http://schemas.openxmlformats.org/presentationml/2006/main">
  <p:tag name="AS_UNIQUEID" val="6710"/>
</p:tagLst>
</file>

<file path=ppt/tags/tag581.xml><?xml version="1.0" encoding="utf-8"?>
<p:tagLst xmlns:p="http://schemas.openxmlformats.org/presentationml/2006/main">
  <p:tag name="AS_UNIQUEID" val="6711"/>
</p:tagLst>
</file>

<file path=ppt/tags/tag582.xml><?xml version="1.0" encoding="utf-8"?>
<p:tagLst xmlns:p="http://schemas.openxmlformats.org/presentationml/2006/main">
  <p:tag name="AS_UNIQUEID" val="6712"/>
</p:tagLst>
</file>

<file path=ppt/tags/tag583.xml><?xml version="1.0" encoding="utf-8"?>
<p:tagLst xmlns:p="http://schemas.openxmlformats.org/presentationml/2006/main">
  <p:tag name="AS_UNIQUEID" val="6359"/>
</p:tagLst>
</file>

<file path=ppt/tags/tag584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85.xml><?xml version="1.0" encoding="utf-8"?>
<p:tagLst xmlns:p="http://schemas.openxmlformats.org/presentationml/2006/main">
  <p:tag name="AS_UNIQUEID" val="6361"/>
  <p:tag name="KSO_WM_BEAUTIFY_FLAG" val=""/>
</p:tagLst>
</file>

<file path=ppt/tags/tag586.xml><?xml version="1.0" encoding="utf-8"?>
<p:tagLst xmlns:p="http://schemas.openxmlformats.org/presentationml/2006/main">
  <p:tag name="AS_UNIQUEID" val="6362"/>
</p:tagLst>
</file>

<file path=ppt/tags/tag587.xml><?xml version="1.0" encoding="utf-8"?>
<p:tagLst xmlns:p="http://schemas.openxmlformats.org/presentationml/2006/main">
  <p:tag name="AS_UNIQUEID" val="6363"/>
  <p:tag name="KSO_WM_BEAUTIFY_FLAG" val=""/>
</p:tagLst>
</file>

<file path=ppt/tags/tag588.xml><?xml version="1.0" encoding="utf-8"?>
<p:tagLst xmlns:p="http://schemas.openxmlformats.org/presentationml/2006/main">
  <p:tag name="AS_UNIQUEID" val="6365"/>
  <p:tag name="KSO_WM_BEAUTIFY_FLAG" val=""/>
</p:tagLst>
</file>

<file path=ppt/tags/tag589.xml><?xml version="1.0" encoding="utf-8"?>
<p:tagLst xmlns:p="http://schemas.openxmlformats.org/presentationml/2006/main">
  <p:tag name="AS_UNIQUEID" val="6713"/>
</p:tagLst>
</file>

<file path=ppt/tags/tag59.xml><?xml version="1.0" encoding="utf-8"?>
<p:tagLst xmlns:p="http://schemas.openxmlformats.org/presentationml/2006/main">
  <p:tag name="AS_UNIQUEID" val="64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0.xml><?xml version="1.0" encoding="utf-8"?>
<p:tagLst xmlns:p="http://schemas.openxmlformats.org/presentationml/2006/main">
  <p:tag name="AS_UNIQUEID" val="6359"/>
</p:tagLst>
</file>

<file path=ppt/tags/tag591.xml><?xml version="1.0" encoding="utf-8"?>
<p:tagLst xmlns:p="http://schemas.openxmlformats.org/presentationml/2006/main">
  <p:tag name="AS_UNIQUEID" val="636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92.xml><?xml version="1.0" encoding="utf-8"?>
<p:tagLst xmlns:p="http://schemas.openxmlformats.org/presentationml/2006/main">
  <p:tag name="AS_UNIQUEID" val="6361"/>
  <p:tag name="KSO_WM_BEAUTIFY_FLAG" val=""/>
</p:tagLst>
</file>

<file path=ppt/tags/tag593.xml><?xml version="1.0" encoding="utf-8"?>
<p:tagLst xmlns:p="http://schemas.openxmlformats.org/presentationml/2006/main">
  <p:tag name="AS_UNIQUEID" val="6362"/>
</p:tagLst>
</file>

<file path=ppt/tags/tag594.xml><?xml version="1.0" encoding="utf-8"?>
<p:tagLst xmlns:p="http://schemas.openxmlformats.org/presentationml/2006/main">
  <p:tag name="AS_UNIQUEID" val="6363"/>
  <p:tag name="KSO_WM_BEAUTIFY_FLAG" val=""/>
</p:tagLst>
</file>

<file path=ppt/tags/tag595.xml><?xml version="1.0" encoding="utf-8"?>
<p:tagLst xmlns:p="http://schemas.openxmlformats.org/presentationml/2006/main">
  <p:tag name="AS_UNIQUEID" val="6365"/>
  <p:tag name="KSO_WM_BEAUTIFY_FLAG" val=""/>
</p:tagLst>
</file>

<file path=ppt/tags/tag596.xml><?xml version="1.0" encoding="utf-8"?>
<p:tagLst xmlns:p="http://schemas.openxmlformats.org/presentationml/2006/main">
  <p:tag name="AS_UNIQUEID" val="4512"/>
  <p:tag name="KSO_WM_BEAUTIFY_FLAG" val=""/>
</p:tagLst>
</file>

<file path=ppt/tags/tag597.xml><?xml version="1.0" encoding="utf-8"?>
<p:tagLst xmlns:p="http://schemas.openxmlformats.org/presentationml/2006/main">
  <p:tag name="AS_UNIQUEID" val="6714"/>
</p:tagLst>
</file>

<file path=ppt/tags/tag598.xml><?xml version="1.0" encoding="utf-8"?>
<p:tagLst xmlns:p="http://schemas.openxmlformats.org/presentationml/2006/main">
  <p:tag name="AS_UNIQUEID" val="6715"/>
</p:tagLst>
</file>

<file path=ppt/tags/tag599.xml><?xml version="1.0" encoding="utf-8"?>
<p:tagLst xmlns:p="http://schemas.openxmlformats.org/presentationml/2006/main">
  <p:tag name="AS_UNIQUEID" val="6716"/>
</p:tagLst>
</file>

<file path=ppt/tags/tag6.xml><?xml version="1.0" encoding="utf-8"?>
<p:tagLst xmlns:p="http://schemas.openxmlformats.org/presentationml/2006/main">
  <p:tag name="AS_UNIQUEID" val="63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AS_UNIQUEID" val="64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00.xml><?xml version="1.0" encoding="utf-8"?>
<p:tagLst xmlns:p="http://schemas.openxmlformats.org/presentationml/2006/main">
  <p:tag name="AS_UNIQUEID" val="6717"/>
</p:tagLst>
</file>

<file path=ppt/tags/tag601.xml><?xml version="1.0" encoding="utf-8"?>
<p:tagLst xmlns:p="http://schemas.openxmlformats.org/presentationml/2006/main">
  <p:tag name="AS_UNIQUEID" val="6718"/>
</p:tagLst>
</file>

<file path=ppt/tags/tag602.xml><?xml version="1.0" encoding="utf-8"?>
<p:tagLst xmlns:p="http://schemas.openxmlformats.org/presentationml/2006/main">
  <p:tag name="AS_UNIQUEID" val="6719"/>
</p:tagLst>
</file>

<file path=ppt/tags/tag603.xml><?xml version="1.0" encoding="utf-8"?>
<p:tagLst xmlns:p="http://schemas.openxmlformats.org/presentationml/2006/main">
  <p:tag name="AS_UNIQUEID" val="6720"/>
</p:tagLst>
</file>

<file path=ppt/tags/tag604.xml><?xml version="1.0" encoding="utf-8"?>
<p:tagLst xmlns:p="http://schemas.openxmlformats.org/presentationml/2006/main">
  <p:tag name="AS_UNIQUEID" val="6721"/>
</p:tagLst>
</file>

<file path=ppt/tags/tag605.xml><?xml version="1.0" encoding="utf-8"?>
<p:tagLst xmlns:p="http://schemas.openxmlformats.org/presentationml/2006/main">
  <p:tag name="AS_UNIQUEID" val="6722"/>
</p:tagLst>
</file>

<file path=ppt/tags/tag606.xml><?xml version="1.0" encoding="utf-8"?>
<p:tagLst xmlns:p="http://schemas.openxmlformats.org/presentationml/2006/main">
  <p:tag name="AS_UNIQUEID" val="6723"/>
</p:tagLst>
</file>

<file path=ppt/tags/tag607.xml><?xml version="1.0" encoding="utf-8"?>
<p:tagLst xmlns:p="http://schemas.openxmlformats.org/presentationml/2006/main">
  <p:tag name="AS_UNIQUEID" val="6724"/>
</p:tagLst>
</file>

<file path=ppt/tags/tag608.xml><?xml version="1.0" encoding="utf-8"?>
<p:tagLst xmlns:p="http://schemas.openxmlformats.org/presentationml/2006/main">
  <p:tag name="AS_UNIQUEID" val="6725"/>
</p:tagLst>
</file>

<file path=ppt/tags/tag609.xml><?xml version="1.0" encoding="utf-8"?>
<p:tagLst xmlns:p="http://schemas.openxmlformats.org/presentationml/2006/main">
  <p:tag name="AS_UNIQUEID" val="6726"/>
</p:tagLst>
</file>

<file path=ppt/tags/tag61.xml><?xml version="1.0" encoding="utf-8"?>
<p:tagLst xmlns:p="http://schemas.openxmlformats.org/presentationml/2006/main">
  <p:tag name="AS_UNIQUEID" val="64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0.xml><?xml version="1.0" encoding="utf-8"?>
<p:tagLst xmlns:p="http://schemas.openxmlformats.org/presentationml/2006/main">
  <p:tag name="AS_UNIQUEID" val="6727"/>
</p:tagLst>
</file>

<file path=ppt/tags/tag611.xml><?xml version="1.0" encoding="utf-8"?>
<p:tagLst xmlns:p="http://schemas.openxmlformats.org/presentationml/2006/main">
  <p:tag name="AS_UNIQUEID" val="6728"/>
</p:tagLst>
</file>

<file path=ppt/tags/tag612.xml><?xml version="1.0" encoding="utf-8"?>
<p:tagLst xmlns:p="http://schemas.openxmlformats.org/presentationml/2006/main">
  <p:tag name="AS_UNIQUEID" val="6729"/>
</p:tagLst>
</file>

<file path=ppt/tags/tag613.xml><?xml version="1.0" encoding="utf-8"?>
<p:tagLst xmlns:p="http://schemas.openxmlformats.org/presentationml/2006/main">
  <p:tag name="AS_UNIQUEID" val="6730"/>
</p:tagLst>
</file>

<file path=ppt/tags/tag614.xml><?xml version="1.0" encoding="utf-8"?>
<p:tagLst xmlns:p="http://schemas.openxmlformats.org/presentationml/2006/main">
  <p:tag name="AS_UNIQUEID" val="6731"/>
</p:tagLst>
</file>

<file path=ppt/tags/tag615.xml><?xml version="1.0" encoding="utf-8"?>
<p:tagLst xmlns:p="http://schemas.openxmlformats.org/presentationml/2006/main">
  <p:tag name="AS_UNIQUEID" val="6732"/>
</p:tagLst>
</file>

<file path=ppt/tags/tag61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62.xml><?xml version="1.0" encoding="utf-8"?>
<p:tagLst xmlns:p="http://schemas.openxmlformats.org/presentationml/2006/main">
  <p:tag name="AS_UNIQUEID" val="6427"/>
</p:tagLst>
</file>

<file path=ppt/tags/tag63.xml><?xml version="1.0" encoding="utf-8"?>
<p:tagLst xmlns:p="http://schemas.openxmlformats.org/presentationml/2006/main">
  <p:tag name="AS_UNIQUEID" val="64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p="http://schemas.openxmlformats.org/presentationml/2006/main">
  <p:tag name="AS_UNIQUEID" val="64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p="http://schemas.openxmlformats.org/presentationml/2006/main">
  <p:tag name="AS_UNIQUEID" val="64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.xml><?xml version="1.0" encoding="utf-8"?>
<p:tagLst xmlns:p="http://schemas.openxmlformats.org/presentationml/2006/main">
  <p:tag name="AS_UNIQUEID" val="64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7.xml><?xml version="1.0" encoding="utf-8"?>
<p:tagLst xmlns:p="http://schemas.openxmlformats.org/presentationml/2006/main">
  <p:tag name="AS_UNIQUEID" val="6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8.xml><?xml version="1.0" encoding="utf-8"?>
<p:tagLst xmlns:p="http://schemas.openxmlformats.org/presentationml/2006/main">
  <p:tag name="AS_UNIQUEID" val="6433"/>
</p:tagLst>
</file>

<file path=ppt/tags/tag69.xml><?xml version="1.0" encoding="utf-8"?>
<p:tagLst xmlns:p="http://schemas.openxmlformats.org/presentationml/2006/main">
  <p:tag name="AS_UNIQUEID" val="6434"/>
</p:tagLst>
</file>

<file path=ppt/tags/tag7.xml><?xml version="1.0" encoding="utf-8"?>
<p:tagLst xmlns:p="http://schemas.openxmlformats.org/presentationml/2006/main">
  <p:tag name="AS_UNIQUEID" val="6372"/>
</p:tagLst>
</file>

<file path=ppt/tags/tag70.xml><?xml version="1.0" encoding="utf-8"?>
<p:tagLst xmlns:p="http://schemas.openxmlformats.org/presentationml/2006/main">
  <p:tag name="AS_UNIQUEID" val="6435"/>
</p:tagLst>
</file>

<file path=ppt/tags/tag71.xml><?xml version="1.0" encoding="utf-8"?>
<p:tagLst xmlns:p="http://schemas.openxmlformats.org/presentationml/2006/main">
  <p:tag name="AS_UNIQUEID" val="6436"/>
</p:tagLst>
</file>

<file path=ppt/tags/tag72.xml><?xml version="1.0" encoding="utf-8"?>
<p:tagLst xmlns:p="http://schemas.openxmlformats.org/presentationml/2006/main">
  <p:tag name="AS_UNIQUEID" val="6437"/>
</p:tagLst>
</file>

<file path=ppt/tags/tag73.xml><?xml version="1.0" encoding="utf-8"?>
<p:tagLst xmlns:p="http://schemas.openxmlformats.org/presentationml/2006/main">
  <p:tag name="AS_UNIQUEID" val="6438"/>
</p:tagLst>
</file>

<file path=ppt/tags/tag74.xml><?xml version="1.0" encoding="utf-8"?>
<p:tagLst xmlns:p="http://schemas.openxmlformats.org/presentationml/2006/main">
  <p:tag name="AS_UNIQUEID" val="6439"/>
</p:tagLst>
</file>

<file path=ppt/tags/tag75.xml><?xml version="1.0" encoding="utf-8"?>
<p:tagLst xmlns:p="http://schemas.openxmlformats.org/presentationml/2006/main">
  <p:tag name="AS_UNIQUEID" val="6440"/>
</p:tagLst>
</file>

<file path=ppt/tags/tag76.xml><?xml version="1.0" encoding="utf-8"?>
<p:tagLst xmlns:p="http://schemas.openxmlformats.org/presentationml/2006/main">
  <p:tag name="AS_UNIQUEID" val="6441"/>
</p:tagLst>
</file>

<file path=ppt/tags/tag77.xml><?xml version="1.0" encoding="utf-8"?>
<p:tagLst xmlns:p="http://schemas.openxmlformats.org/presentationml/2006/main">
  <p:tag name="AS_UNIQUEID" val="6442"/>
</p:tagLst>
</file>

<file path=ppt/tags/tag78.xml><?xml version="1.0" encoding="utf-8"?>
<p:tagLst xmlns:p="http://schemas.openxmlformats.org/presentationml/2006/main">
  <p:tag name="AS_UNIQUEID" val="644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9.xml><?xml version="1.0" encoding="utf-8"?>
<p:tagLst xmlns:p="http://schemas.openxmlformats.org/presentationml/2006/main">
  <p:tag name="AS_UNIQUEID" val="644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.xml><?xml version="1.0" encoding="utf-8"?>
<p:tagLst xmlns:p="http://schemas.openxmlformats.org/presentationml/2006/main">
  <p:tag name="AS_UNIQUEID" val="63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64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1.xml><?xml version="1.0" encoding="utf-8"?>
<p:tagLst xmlns:p="http://schemas.openxmlformats.org/presentationml/2006/main">
  <p:tag name="AS_UNIQUEID" val="64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2.xml><?xml version="1.0" encoding="utf-8"?>
<p:tagLst xmlns:p="http://schemas.openxmlformats.org/presentationml/2006/main">
  <p:tag name="AS_UNIQUEID" val="64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3.xml><?xml version="1.0" encoding="utf-8"?>
<p:tagLst xmlns:p="http://schemas.openxmlformats.org/presentationml/2006/main">
  <p:tag name="AS_UNIQUEID" val="6448"/>
</p:tagLst>
</file>

<file path=ppt/tags/tag8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5.xml><?xml version="1.0" encoding="utf-8"?>
<p:tagLst xmlns:p="http://schemas.openxmlformats.org/presentationml/2006/main">
  <p:tag name="AS_UNIQUEID" val="6449"/>
</p:tagLst>
</file>

<file path=ppt/tags/tag86.xml><?xml version="1.0" encoding="utf-8"?>
<p:tagLst xmlns:p="http://schemas.openxmlformats.org/presentationml/2006/main">
  <p:tag name="AS_UNIQUEID" val="6450"/>
</p:tagLst>
</file>

<file path=ppt/tags/tag87.xml><?xml version="1.0" encoding="utf-8"?>
<p:tagLst xmlns:p="http://schemas.openxmlformats.org/presentationml/2006/main">
  <p:tag name="AS_UNIQUEID" val="6451"/>
</p:tagLst>
</file>

<file path=ppt/tags/tag88.xml><?xml version="1.0" encoding="utf-8"?>
<p:tagLst xmlns:p="http://schemas.openxmlformats.org/presentationml/2006/main">
  <p:tag name="AS_UNIQUEID" val="6452"/>
</p:tagLst>
</file>

<file path=ppt/tags/tag89.xml><?xml version="1.0" encoding="utf-8"?>
<p:tagLst xmlns:p="http://schemas.openxmlformats.org/presentationml/2006/main">
  <p:tag name="AS_UNIQUEID" val="6453"/>
</p:tagLst>
</file>

<file path=ppt/tags/tag9.xml><?xml version="1.0" encoding="utf-8"?>
<p:tagLst xmlns:p="http://schemas.openxmlformats.org/presentationml/2006/main">
  <p:tag name="AS_UNIQUEID" val="63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6454"/>
</p:tagLst>
</file>

<file path=ppt/tags/tag91.xml><?xml version="1.0" encoding="utf-8"?>
<p:tagLst xmlns:p="http://schemas.openxmlformats.org/presentationml/2006/main">
  <p:tag name="AS_UNIQUEID" val="6455"/>
</p:tagLst>
</file>

<file path=ppt/tags/tag92.xml><?xml version="1.0" encoding="utf-8"?>
<p:tagLst xmlns:p="http://schemas.openxmlformats.org/presentationml/2006/main">
  <p:tag name="AS_UNIQUEID" val="6456"/>
</p:tagLst>
</file>

<file path=ppt/tags/tag93.xml><?xml version="1.0" encoding="utf-8"?>
<p:tagLst xmlns:p="http://schemas.openxmlformats.org/presentationml/2006/main">
  <p:tag name="AS_UNIQUEID" val="6457"/>
</p:tagLst>
</file>

<file path=ppt/tags/tag94.xml><?xml version="1.0" encoding="utf-8"?>
<p:tagLst xmlns:p="http://schemas.openxmlformats.org/presentationml/2006/main">
  <p:tag name="AS_UNIQUEID" val="6458"/>
</p:tagLst>
</file>

<file path=ppt/tags/tag95.xml><?xml version="1.0" encoding="utf-8"?>
<p:tagLst xmlns:p="http://schemas.openxmlformats.org/presentationml/2006/main">
  <p:tag name="AS_UNIQUEID" val="6459"/>
</p:tagLst>
</file>

<file path=ppt/tags/tag96.xml><?xml version="1.0" encoding="utf-8"?>
<p:tagLst xmlns:p="http://schemas.openxmlformats.org/presentationml/2006/main">
  <p:tag name="AS_UNIQUEID" val="6460"/>
</p:tagLst>
</file>

<file path=ppt/tags/tag97.xml><?xml version="1.0" encoding="utf-8"?>
<p:tagLst xmlns:p="http://schemas.openxmlformats.org/presentationml/2006/main">
  <p:tag name="AS_UNIQUEID" val="6461"/>
</p:tagLst>
</file>

<file path=ppt/tags/tag98.xml><?xml version="1.0" encoding="utf-8"?>
<p:tagLst xmlns:p="http://schemas.openxmlformats.org/presentationml/2006/main">
  <p:tag name="AS_UNIQUEID" val="6462"/>
</p:tagLst>
</file>

<file path=ppt/tags/tag99.xml><?xml version="1.0" encoding="utf-8"?>
<p:tagLst xmlns:p="http://schemas.openxmlformats.org/presentationml/2006/main">
  <p:tag name="AS_UNIQUEID" val="6463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231</Paragraphs>
  <Slides>32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微软雅黑</vt:lpstr>
      <vt:lpstr>Wingdings</vt:lpstr>
      <vt:lpstr>等线</vt:lpstr>
      <vt:lpstr>黑体</vt:lpstr>
      <vt:lpstr>宋体</vt:lpstr>
      <vt:lpstr>Times New Roman</vt:lpstr>
      <vt:lpstr>Webdings</vt:lpstr>
      <vt:lpstr>Cambria Math</vt:lpstr>
      <vt:lpstr>隶书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功的间接计算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2025-05-23T17:39:25Z</cp:lastPrinted>
  <dcterms:created xsi:type="dcterms:W3CDTF">2025-05-23T17:39:25Z</dcterms:created>
  <dcterms:modified xsi:type="dcterms:W3CDTF">2025-05-23T09:39:25Z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