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av" ContentType="audio/x-wav"/>
  <Default Extension="png" ContentType="image/png"/>
  <Default Extension="wmf" ContentType="image/x-wm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559" r:id="rId4"/>
    <p:sldId id="560" r:id="rId5"/>
    <p:sldId id="561" r:id="rId6"/>
    <p:sldId id="562" r:id="rId7"/>
    <p:sldId id="568" r:id="rId8"/>
    <p:sldId id="569" r:id="rId9"/>
    <p:sldId id="563" r:id="rId10"/>
    <p:sldId id="570" r:id="rId11"/>
    <p:sldId id="576" r:id="rId12"/>
    <p:sldId id="573" r:id="rId13"/>
    <p:sldId id="574" r:id="rId14"/>
    <p:sldId id="575" r:id="rId15"/>
    <p:sldId id="589" r:id="rId16"/>
    <p:sldId id="572" r:id="rId17"/>
    <p:sldId id="571" r:id="rId18"/>
    <p:sldId id="564" r:id="rId19"/>
    <p:sldId id="577" r:id="rId20"/>
    <p:sldId id="578" r:id="rId21"/>
    <p:sldId id="579" r:id="rId22"/>
    <p:sldId id="580" r:id="rId23"/>
    <p:sldId id="581" r:id="rId24"/>
    <p:sldId id="584" r:id="rId25"/>
    <p:sldId id="583" r:id="rId26"/>
    <p:sldId id="582" r:id="rId27"/>
    <p:sldId id="585" r:id="rId28"/>
    <p:sldId id="588" r:id="rId29"/>
    <p:sldId id="587" r:id="rId30"/>
    <p:sldId id="565" r:id="rId31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33" d="100"/>
          <a:sy n="133" d="100"/>
        </p:scale>
        <p:origin x="-108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185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image" Target="../media/image1.png" /><Relationship Id="rId3" Type="http://schemas.openxmlformats.org/officeDocument/2006/relationships/tags" Target="../tags/tag49.xml" /><Relationship Id="rId4" Type="http://schemas.openxmlformats.org/officeDocument/2006/relationships/image" Target="../media/image2.png" /><Relationship Id="rId5" Type="http://schemas.openxmlformats.org/officeDocument/2006/relationships/tags" Target="../tags/tag50.xml" /><Relationship Id="rId6" Type="http://schemas.openxmlformats.org/officeDocument/2006/relationships/tags" Target="../tags/tag51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tags" Target="../tags/tag4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tags" Target="../tags/tag42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回顾复习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课后作业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>
            <p:custDataLst>
              <p:tags r:id="rId6"/>
            </p:custDataLst>
          </p:nvPr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学习目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思维导图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学生活动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课堂例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新课教学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入新课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课堂小结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当堂训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3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4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5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3.png" /><Relationship Id="rId15" Type="http://schemas.openxmlformats.org/officeDocument/2006/relationships/tags" Target="../tags/tag53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6.xml" /><Relationship Id="rId3" Type="http://schemas.openxmlformats.org/officeDocument/2006/relationships/tags" Target="../tags/tag6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90.xml" /><Relationship Id="rId3" Type="http://schemas.openxmlformats.org/officeDocument/2006/relationships/image" Target="../media/image9.jpeg" /><Relationship Id="rId4" Type="http://schemas.openxmlformats.org/officeDocument/2006/relationships/tags" Target="../tags/tag91.xml" /><Relationship Id="rId5" Type="http://schemas.openxmlformats.org/officeDocument/2006/relationships/tags" Target="../tags/tag9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93.xml" /><Relationship Id="rId3" Type="http://schemas.openxmlformats.org/officeDocument/2006/relationships/image" Target="../media/image10.jpeg" /><Relationship Id="rId4" Type="http://schemas.openxmlformats.org/officeDocument/2006/relationships/tags" Target="../tags/tag94.xml" /><Relationship Id="rId5" Type="http://schemas.openxmlformats.org/officeDocument/2006/relationships/tags" Target="../tags/tag9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04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image" Target="../media/image11.jpeg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image" Target="../media/image12.jpeg" /><Relationship Id="rId8" Type="http://schemas.openxmlformats.org/officeDocument/2006/relationships/tags" Target="../tags/tag103.xml" /><Relationship Id="rId9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image" Target="../media/image14.jpeg" /><Relationship Id="rId5" Type="http://schemas.openxmlformats.org/officeDocument/2006/relationships/tags" Target="../tags/tag107.xml" /><Relationship Id="rId6" Type="http://schemas.openxmlformats.org/officeDocument/2006/relationships/image" Target="../media/image15.jpeg" /><Relationship Id="rId7" Type="http://schemas.openxmlformats.org/officeDocument/2006/relationships/tags" Target="../tags/tag108.xml" /><Relationship Id="rId8" Type="http://schemas.openxmlformats.org/officeDocument/2006/relationships/tags" Target="../tags/tag10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10.xml" /><Relationship Id="rId3" Type="http://schemas.openxmlformats.org/officeDocument/2006/relationships/tags" Target="../tags/tag111.xml" /><Relationship Id="rId4" Type="http://schemas.openxmlformats.org/officeDocument/2006/relationships/image" Target="../media/image16.png" /><Relationship Id="rId5" Type="http://schemas.openxmlformats.org/officeDocument/2006/relationships/tags" Target="../tags/tag11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13.xml" /><Relationship Id="rId3" Type="http://schemas.openxmlformats.org/officeDocument/2006/relationships/image" Target="NULL" TargetMode="External" /><Relationship Id="rId4" Type="http://schemas.openxmlformats.org/officeDocument/2006/relationships/image" Target="../media/image17.wmf" /><Relationship Id="rId5" Type="http://schemas.openxmlformats.org/officeDocument/2006/relationships/tags" Target="../tags/tag114.xml" /><Relationship Id="rId6" Type="http://schemas.openxmlformats.org/officeDocument/2006/relationships/tags" Target="../tags/tag1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25.xml" /><Relationship Id="rId11" Type="http://schemas.openxmlformats.org/officeDocument/2006/relationships/tags" Target="../tags/tag126.xml" /><Relationship Id="rId12" Type="http://schemas.openxmlformats.org/officeDocument/2006/relationships/tags" Target="../tags/tag127.xml" /><Relationship Id="rId13" Type="http://schemas.openxmlformats.org/officeDocument/2006/relationships/tags" Target="../tags/tag128.xml" /><Relationship Id="rId14" Type="http://schemas.openxmlformats.org/officeDocument/2006/relationships/tags" Target="../tags/tag129.xml" /><Relationship Id="rId15" Type="http://schemas.openxmlformats.org/officeDocument/2006/relationships/tags" Target="../tags/tag13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image" Target="../media/image18.jpeg" /><Relationship Id="rId6" Type="http://schemas.openxmlformats.org/officeDocument/2006/relationships/tags" Target="../tags/tag122.xml" /><Relationship Id="rId7" Type="http://schemas.openxmlformats.org/officeDocument/2006/relationships/image" Target="../media/image19.png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39.xml" /><Relationship Id="rId11" Type="http://schemas.openxmlformats.org/officeDocument/2006/relationships/tags" Target="../tags/tag140.xml" /><Relationship Id="rId12" Type="http://schemas.openxmlformats.org/officeDocument/2006/relationships/tags" Target="../tags/tag141.xml" /><Relationship Id="rId13" Type="http://schemas.openxmlformats.org/officeDocument/2006/relationships/tags" Target="../tags/tag142.xml" /><Relationship Id="rId14" Type="http://schemas.openxmlformats.org/officeDocument/2006/relationships/tags" Target="../tags/tag143.xml" /><Relationship Id="rId15" Type="http://schemas.openxmlformats.org/officeDocument/2006/relationships/tags" Target="../tags/tag144.xml" /><Relationship Id="rId16" Type="http://schemas.openxmlformats.org/officeDocument/2006/relationships/tags" Target="../tags/tag145.xml" /><Relationship Id="rId17" Type="http://schemas.openxmlformats.org/officeDocument/2006/relationships/tags" Target="../tags/tag146.xml" /><Relationship Id="rId18" Type="http://schemas.openxmlformats.org/officeDocument/2006/relationships/tags" Target="../tags/tag147.xml" /><Relationship Id="rId19" Type="http://schemas.openxmlformats.org/officeDocument/2006/relationships/audio" Target="../media/audio1111.wav" /><Relationship Id="rId2" Type="http://schemas.openxmlformats.org/officeDocument/2006/relationships/tags" Target="../tags/tag131.xml" /><Relationship Id="rId20" Type="http://schemas.openxmlformats.org/officeDocument/2006/relationships/audio" Target="../media/audio2222.wav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tags" Target="../tags/tag136.xml" /><Relationship Id="rId8" Type="http://schemas.openxmlformats.org/officeDocument/2006/relationships/tags" Target="../tags/tag137.xml" /><Relationship Id="rId9" Type="http://schemas.openxmlformats.org/officeDocument/2006/relationships/tags" Target="../tags/tag13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48.xml" /><Relationship Id="rId3" Type="http://schemas.openxmlformats.org/officeDocument/2006/relationships/image" Target="../media/image20.jpeg" /><Relationship Id="rId4" Type="http://schemas.openxmlformats.org/officeDocument/2006/relationships/tags" Target="../tags/tag149.xml" /><Relationship Id="rId5" Type="http://schemas.openxmlformats.org/officeDocument/2006/relationships/tags" Target="../tags/tag15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8.xml" /><Relationship Id="rId3" Type="http://schemas.openxmlformats.org/officeDocument/2006/relationships/tags" Target="../tags/tag6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51.xml" /><Relationship Id="rId3" Type="http://schemas.openxmlformats.org/officeDocument/2006/relationships/image" Target="../media/image21.jpeg" /><Relationship Id="rId4" Type="http://schemas.openxmlformats.org/officeDocument/2006/relationships/tags" Target="../tags/tag152.xml" /><Relationship Id="rId5" Type="http://schemas.openxmlformats.org/officeDocument/2006/relationships/tags" Target="../tags/tag15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54.xml" /><Relationship Id="rId3" Type="http://schemas.openxmlformats.org/officeDocument/2006/relationships/tags" Target="../tags/tag155.xml" /><Relationship Id="rId4" Type="http://schemas.openxmlformats.org/officeDocument/2006/relationships/image" Target="../media/image22.jpeg" /><Relationship Id="rId5" Type="http://schemas.openxmlformats.org/officeDocument/2006/relationships/tags" Target="../tags/tag156.xml" /><Relationship Id="rId6" Type="http://schemas.openxmlformats.org/officeDocument/2006/relationships/image" Target="../media/image23.jpeg" /><Relationship Id="rId7" Type="http://schemas.openxmlformats.org/officeDocument/2006/relationships/tags" Target="../tags/tag15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26.png" /><Relationship Id="rId11" Type="http://schemas.openxmlformats.org/officeDocument/2006/relationships/tags" Target="../tags/tag164.xml" /><Relationship Id="rId2" Type="http://schemas.openxmlformats.org/officeDocument/2006/relationships/tags" Target="../tags/tag158.xml" /><Relationship Id="rId3" Type="http://schemas.openxmlformats.org/officeDocument/2006/relationships/image" Target="../media/image24.png" /><Relationship Id="rId4" Type="http://schemas.openxmlformats.org/officeDocument/2006/relationships/tags" Target="../tags/tag159.xml" /><Relationship Id="rId5" Type="http://schemas.openxmlformats.org/officeDocument/2006/relationships/tags" Target="../tags/tag160.xml" /><Relationship Id="rId6" Type="http://schemas.openxmlformats.org/officeDocument/2006/relationships/image" Target="../media/image25.png" /><Relationship Id="rId7" Type="http://schemas.openxmlformats.org/officeDocument/2006/relationships/tags" Target="../tags/tag161.xml" /><Relationship Id="rId8" Type="http://schemas.openxmlformats.org/officeDocument/2006/relationships/tags" Target="../tags/tag162.xml" /><Relationship Id="rId9" Type="http://schemas.openxmlformats.org/officeDocument/2006/relationships/tags" Target="../tags/tag16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65.xml" /><Relationship Id="rId3" Type="http://schemas.openxmlformats.org/officeDocument/2006/relationships/image" Target="../media/image27.jpeg" /><Relationship Id="rId4" Type="http://schemas.openxmlformats.org/officeDocument/2006/relationships/tags" Target="../tags/tag166.xml" /><Relationship Id="rId5" Type="http://schemas.openxmlformats.org/officeDocument/2006/relationships/tags" Target="../tags/tag16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68.xml" /><Relationship Id="rId3" Type="http://schemas.openxmlformats.org/officeDocument/2006/relationships/image" Target="../media/image28.emf" /><Relationship Id="rId4" Type="http://schemas.openxmlformats.org/officeDocument/2006/relationships/tags" Target="../tags/tag169.xml" /><Relationship Id="rId5" Type="http://schemas.openxmlformats.org/officeDocument/2006/relationships/tags" Target="../tags/tag17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71.xml" /><Relationship Id="rId3" Type="http://schemas.openxmlformats.org/officeDocument/2006/relationships/image" Target="../media/image29.jpeg" /><Relationship Id="rId4" Type="http://schemas.openxmlformats.org/officeDocument/2006/relationships/tags" Target="../tags/tag172.xml" /><Relationship Id="rId5" Type="http://schemas.openxmlformats.org/officeDocument/2006/relationships/image" Target="../media/image30.png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76.xml" /><Relationship Id="rId3" Type="http://schemas.openxmlformats.org/officeDocument/2006/relationships/image" Target="../media/image31.jpeg" /><Relationship Id="rId4" Type="http://schemas.openxmlformats.org/officeDocument/2006/relationships/tags" Target="../tags/tag177.xml" /><Relationship Id="rId5" Type="http://schemas.openxmlformats.org/officeDocument/2006/relationships/tags" Target="../tags/tag178.xml" /><Relationship Id="rId6" Type="http://schemas.openxmlformats.org/officeDocument/2006/relationships/image" Target="../media/image32.png" /><Relationship Id="rId7" Type="http://schemas.openxmlformats.org/officeDocument/2006/relationships/tags" Target="../tags/tag179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image" Target="../media/image33.png" /><Relationship Id="rId5" Type="http://schemas.openxmlformats.org/officeDocument/2006/relationships/tags" Target="../tags/tag18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83.xml" /><Relationship Id="rId3" Type="http://schemas.openxmlformats.org/officeDocument/2006/relationships/tags" Target="../tags/tag18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0.xml" /><Relationship Id="rId3" Type="http://schemas.openxmlformats.org/officeDocument/2006/relationships/tags" Target="../tags/tag7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image" Target="../media/image4.jpeg" /><Relationship Id="rId5" Type="http://schemas.openxmlformats.org/officeDocument/2006/relationships/tags" Target="../tags/tag7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5.xml" /><Relationship Id="rId3" Type="http://schemas.openxmlformats.org/officeDocument/2006/relationships/image" Target="../media/image5.png" /><Relationship Id="rId4" Type="http://schemas.openxmlformats.org/officeDocument/2006/relationships/tags" Target="../tags/tag76.xml" /><Relationship Id="rId5" Type="http://schemas.openxmlformats.org/officeDocument/2006/relationships/tags" Target="../tags/tag7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78.xml" /><Relationship Id="rId3" Type="http://schemas.openxmlformats.org/officeDocument/2006/relationships/tags" Target="../tags/tag7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image" Target="../media/image6.png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hyperlink" Target="../../yz/&#26700;&#38754;/&#22768;&#30340;&#21033;&#29992;/&#38647;&#22768;.mp3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image" Target="../media/image7.png" /><Relationship Id="rId5" Type="http://schemas.openxmlformats.org/officeDocument/2006/relationships/tags" Target="../tags/tag8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87.xml" /><Relationship Id="rId3" Type="http://schemas.openxmlformats.org/officeDocument/2006/relationships/tags" Target="../tags/tag88.xml" /><Relationship Id="rId4" Type="http://schemas.openxmlformats.org/officeDocument/2006/relationships/image" Target="../media/image8.png" /><Relationship Id="rId5" Type="http://schemas.openxmlformats.org/officeDocument/2006/relationships/tags" Target="../tags/tag8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123728" y="1707654"/>
            <a:ext cx="5233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mtClean="0">
                <a:latin typeface="+mj-ea"/>
                <a:ea typeface="+mj-ea"/>
              </a:rPr>
              <a:t>第</a:t>
            </a:r>
            <a:r>
              <a:rPr lang="en-US" altLang="zh-CN" sz="4800" smtClean="0">
                <a:latin typeface="+mj-ea"/>
                <a:ea typeface="+mj-ea"/>
              </a:rPr>
              <a:t>3</a:t>
            </a:r>
            <a:r>
              <a:rPr lang="zh-CN" altLang="en-US" sz="4800" smtClean="0">
                <a:latin typeface="+mj-ea"/>
                <a:ea typeface="+mj-ea"/>
              </a:rPr>
              <a:t>章 声的世界</a:t>
            </a:r>
            <a:endParaRPr lang="en-US" altLang="zh-CN" sz="4800">
              <a:latin typeface="+mj-ea"/>
              <a:ea typeface="+mj-ea"/>
            </a:endParaRPr>
          </a:p>
          <a:p>
            <a:pPr algn="ctr"/>
            <a:endParaRPr lang="en-US" altLang="zh-CN" sz="4000">
              <a:latin typeface="+mj-ea"/>
              <a:ea typeface="+mj-ea"/>
            </a:endParaRPr>
          </a:p>
          <a:p>
            <a:pPr algn="ctr"/>
            <a:r>
              <a:rPr lang="zh-CN" altLang="en-US" sz="440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440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sz="4400" smtClean="0">
                <a:solidFill>
                  <a:srgbClr val="FF0000"/>
                </a:solidFill>
                <a:latin typeface="+mj-ea"/>
                <a:ea typeface="+mj-ea"/>
              </a:rPr>
              <a:t>节 声的应用</a:t>
            </a:r>
            <a:endParaRPr lang="en-US" altLang="zh-CN" sz="440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18485" y="2181225"/>
            <a:ext cx="2787015" cy="2274570"/>
          </a:xfrm>
          <a:prstGeom prst="rect">
            <a:avLst/>
          </a:prstGeom>
        </p:spPr>
      </p:pic>
      <p:sp>
        <p:nvSpPr>
          <p:cNvPr id="8230" name="文本框 8229" title=""/>
          <p:cNvSpPr txBox="1"/>
          <p:nvPr>
            <p:custDataLst>
              <p:tags r:id="rId5"/>
            </p:custDataLst>
          </p:nvPr>
        </p:nvSpPr>
        <p:spPr>
          <a:xfrm>
            <a:off x="1701165" y="1301115"/>
            <a:ext cx="6220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</a:rPr>
              <a:t>我们通过敲击西瓜知道其是否成熟了。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Picture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10205" y="2046605"/>
            <a:ext cx="3106420" cy="2541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30" name="文本框 8229" title=""/>
          <p:cNvSpPr txBox="1"/>
          <p:nvPr>
            <p:custDataLst>
              <p:tags r:id="rId5"/>
            </p:custDataLst>
          </p:nvPr>
        </p:nvSpPr>
        <p:spPr>
          <a:xfrm>
            <a:off x="1262380" y="1240155"/>
            <a:ext cx="686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</a:rPr>
              <a:t>我们通过敲击铁轨了解铁轨是否存在问题。</a:t>
            </a:r>
            <a:endParaRPr 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959282" y="1851670"/>
            <a:ext cx="7998460" cy="2593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79400" eaLnBrk="1" latinLnBrk="0" hangingPunct="1">
              <a:lnSpc>
                <a:spcPct val="150000"/>
              </a:lnSpc>
            </a:pPr>
            <a:r>
              <a:rPr lang="en-US" altLang="zh-CN" sz="2800" b="1"/>
              <a:t>    </a:t>
            </a:r>
            <a:r>
              <a:rPr lang="zh-CN" altLang="en-US" sz="2800" b="1"/>
              <a:t>地震爆发前，许多动物往往有异常反应，如老鼠逃出洞，牛马不入圈，鸡犬不宁等。这主要是由地震爆发前潜伏在我们身边的强烈的次声波引起的。</a:t>
            </a:r>
            <a:endParaRPr lang="zh-CN" altLang="en-US" sz="2800" b="1"/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827584" y="1203598"/>
            <a:ext cx="41309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sz="3200" b="1">
                <a:solidFill>
                  <a:srgbClr val="0070C0"/>
                </a:solidFill>
                <a:ea typeface="宋体" panose="02010600030101010101" pitchFamily="2" charset="-122"/>
              </a:rPr>
              <a:t>次声波传递信息</a:t>
            </a:r>
            <a:endParaRPr lang="zh-CN" altLang="en-US" sz="3200" b="1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Group 5" title=""/>
          <p:cNvGrpSpPr/>
          <p:nvPr>
            <p:custDataLst>
              <p:tags r:id="rId3"/>
            </p:custDataLst>
          </p:nvPr>
        </p:nvGrpSpPr>
        <p:grpSpPr>
          <a:xfrm>
            <a:off x="1619672" y="1563033"/>
            <a:ext cx="6264696" cy="2617000"/>
            <a:chOff x="1817" y="1950"/>
            <a:chExt cx="7197" cy="2158"/>
          </a:xfrm>
        </p:grpSpPr>
        <p:pic>
          <p:nvPicPr>
            <p:cNvPr id="3" name="Picture 6" descr="U662P1T1D5817471F21DT2005020814023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34" y="2355"/>
              <a:ext cx="2280" cy="171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" name="Group 8"/>
            <p:cNvGrpSpPr/>
            <p:nvPr>
              <p:custDataLst>
                <p:tags r:id="rId6"/>
              </p:custDataLst>
            </p:nvPr>
          </p:nvGrpSpPr>
          <p:grpSpPr>
            <a:xfrm>
              <a:off x="1817" y="1950"/>
              <a:ext cx="4209" cy="2158"/>
              <a:chOff x="1817" y="1950"/>
              <a:chExt cx="4209" cy="2158"/>
            </a:xfrm>
          </p:grpSpPr>
          <p:pic>
            <p:nvPicPr>
              <p:cNvPr id="5" name="Picture 9" descr="200451191327797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817" y="1950"/>
                <a:ext cx="1846" cy="21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" name="Picture 10" descr="0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407" y="2188"/>
                <a:ext cx="1619" cy="19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146" name="Group 2" title=""/>
          <p:cNvGrpSpPr/>
          <p:nvPr>
            <p:custDataLst>
              <p:tags r:id="rId3"/>
            </p:custDataLst>
          </p:nvPr>
        </p:nvGrpSpPr>
        <p:grpSpPr>
          <a:xfrm>
            <a:off x="1877695" y="2420620"/>
            <a:ext cx="4912360" cy="2258060"/>
            <a:chOff x="-393" y="404"/>
            <a:chExt cx="4160" cy="2160"/>
          </a:xfrm>
        </p:grpSpPr>
        <p:pic>
          <p:nvPicPr>
            <p:cNvPr id="6158" name="Picture 3" descr="image00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797" y="404"/>
              <a:ext cx="1970" cy="21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4" descr="F200505261043020000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393" y="449"/>
              <a:ext cx="2042" cy="21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0" name="文本框 99" title=""/>
          <p:cNvSpPr txBox="1"/>
          <p:nvPr>
            <p:custDataLst>
              <p:tags r:id="rId8"/>
            </p:custDataLst>
          </p:nvPr>
        </p:nvSpPr>
        <p:spPr>
          <a:xfrm>
            <a:off x="611560" y="982821"/>
            <a:ext cx="8186420" cy="1301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eaLnBrk="1" latinLnBrk="0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   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火山爆发前也会发出大量“次声波”，</a:t>
            </a:r>
            <a:r>
              <a:rPr lang="zh-CN" sz="2800" b="1" smtClean="0">
                <a:solidFill>
                  <a:srgbClr val="000000"/>
                </a:solidFill>
                <a:ea typeface="宋体" panose="02010600030101010101" pitchFamily="2" charset="-122"/>
              </a:rPr>
              <a:t>通过</a:t>
            </a:r>
            <a:endParaRPr lang="en-US" altLang="zh-CN" sz="2800" b="1" smtClean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eaLnBrk="1" latinLnBrk="0" hangingPunct="1">
              <a:lnSpc>
                <a:spcPct val="150000"/>
              </a:lnSpc>
            </a:pPr>
            <a:r>
              <a:rPr lang="zh-CN" sz="2800" b="1" smtClean="0">
                <a:solidFill>
                  <a:srgbClr val="000000"/>
                </a:solidFill>
                <a:ea typeface="宋体" panose="02010600030101010101" pitchFamily="2" charset="-122"/>
              </a:rPr>
              <a:t>这些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次声波我们可以预测火山爆发情况。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330835" y="936625"/>
            <a:ext cx="8561070" cy="1301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00050" eaLnBrk="1" latinLnBrk="0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zh-CN" sz="2800" b="1">
                <a:solidFill>
                  <a:srgbClr val="000000"/>
                </a:solidFill>
                <a:ea typeface="宋体" panose="02010600030101010101" pitchFamily="2" charset="-122"/>
              </a:rPr>
              <a:t>核爆炸、导弹发射等情况下，也会发出次声波，通过这些次声波我们也可以了解这些武器爆炸情况。</a:t>
            </a:r>
            <a:endParaRPr lang="zh-CN" altLang="en-US" sz="2800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9065" y="2334895"/>
            <a:ext cx="3350260" cy="25044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-2147482619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r:link="rId3"/>
          <a:stretch>
            <a:fillRect/>
          </a:stretch>
        </p:blipFill>
        <p:spPr>
          <a:xfrm>
            <a:off x="662940" y="2998470"/>
            <a:ext cx="7725410" cy="1628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 title=""/>
          <p:cNvSpPr txBox="1"/>
          <p:nvPr>
            <p:custDataLst>
              <p:tags r:id="rId6"/>
            </p:custDataLst>
          </p:nvPr>
        </p:nvSpPr>
        <p:spPr>
          <a:xfrm>
            <a:off x="612140" y="977900"/>
            <a:ext cx="80206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79400" eaLnBrk="1" latinLnBrk="0" hangingPunct="1">
              <a:lnSpc>
                <a:spcPct val="150000"/>
              </a:lnSpc>
            </a:pPr>
            <a:r>
              <a:rPr lang="en-US" altLang="zh-CN" sz="2400" b="1"/>
              <a:t>    </a:t>
            </a:r>
            <a:r>
              <a:rPr lang="zh-CN" altLang="en-US" sz="2400" b="1"/>
              <a:t>台风、海啸前也会有大量次声波产生，由于次声波的传播速度要比风暴和波浪快得多，这些次声波会被一些海洋动物（如水母）感觉到，从而迅速采取躲避措施。</a:t>
            </a:r>
            <a:endParaRPr lang="zh-CN" altLang="en-US" sz="2400" b="1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6" name="Shape 25434" title=""/>
          <p:cNvSpPr/>
          <p:nvPr>
            <p:custDataLst>
              <p:tags r:id="rId4"/>
            </p:custDataLst>
          </p:nvPr>
        </p:nvSpPr>
        <p:spPr>
          <a:xfrm>
            <a:off x="2447475" y="1518842"/>
            <a:ext cx="347618" cy="31549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9" y="16180"/>
                </a:moveTo>
                <a:lnTo>
                  <a:pt x="19889" y="9897"/>
                </a:lnTo>
                <a:lnTo>
                  <a:pt x="11620" y="9897"/>
                </a:lnTo>
                <a:lnTo>
                  <a:pt x="11620" y="5420"/>
                </a:lnTo>
                <a:lnTo>
                  <a:pt x="13331" y="5420"/>
                </a:lnTo>
                <a:lnTo>
                  <a:pt x="13331" y="0"/>
                </a:lnTo>
                <a:lnTo>
                  <a:pt x="8269" y="0"/>
                </a:lnTo>
                <a:lnTo>
                  <a:pt x="8269" y="5420"/>
                </a:lnTo>
                <a:lnTo>
                  <a:pt x="9980" y="5420"/>
                </a:lnTo>
                <a:lnTo>
                  <a:pt x="9980" y="9897"/>
                </a:lnTo>
                <a:lnTo>
                  <a:pt x="1711" y="9897"/>
                </a:lnTo>
                <a:lnTo>
                  <a:pt x="1711" y="16180"/>
                </a:lnTo>
                <a:lnTo>
                  <a:pt x="0" y="16180"/>
                </a:lnTo>
                <a:lnTo>
                  <a:pt x="0" y="21600"/>
                </a:lnTo>
                <a:lnTo>
                  <a:pt x="4919" y="21600"/>
                </a:lnTo>
                <a:lnTo>
                  <a:pt x="4919" y="16180"/>
                </a:lnTo>
                <a:lnTo>
                  <a:pt x="3350" y="16180"/>
                </a:lnTo>
                <a:lnTo>
                  <a:pt x="3350" y="11703"/>
                </a:lnTo>
                <a:lnTo>
                  <a:pt x="9980" y="11703"/>
                </a:lnTo>
                <a:lnTo>
                  <a:pt x="9980" y="16180"/>
                </a:lnTo>
                <a:lnTo>
                  <a:pt x="8269" y="16180"/>
                </a:lnTo>
                <a:lnTo>
                  <a:pt x="8269" y="21600"/>
                </a:lnTo>
                <a:lnTo>
                  <a:pt x="13331" y="21600"/>
                </a:lnTo>
                <a:lnTo>
                  <a:pt x="13331" y="16180"/>
                </a:lnTo>
                <a:lnTo>
                  <a:pt x="11620" y="16180"/>
                </a:lnTo>
                <a:lnTo>
                  <a:pt x="11620" y="11703"/>
                </a:lnTo>
                <a:lnTo>
                  <a:pt x="18250" y="11703"/>
                </a:lnTo>
                <a:lnTo>
                  <a:pt x="18250" y="16180"/>
                </a:lnTo>
                <a:lnTo>
                  <a:pt x="16681" y="16180"/>
                </a:lnTo>
                <a:lnTo>
                  <a:pt x="16681" y="21600"/>
                </a:lnTo>
                <a:lnTo>
                  <a:pt x="21600" y="21600"/>
                </a:lnTo>
                <a:lnTo>
                  <a:pt x="21600" y="16180"/>
                </a:lnTo>
                <a:lnTo>
                  <a:pt x="19889" y="1618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128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270" y="2078990"/>
            <a:ext cx="2723515" cy="271399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3879264">
            <a:off x="6444756" y="2385365"/>
            <a:ext cx="278900" cy="337066"/>
          </a:xfrm>
          <a:prstGeom prst="rect">
            <a:avLst/>
          </a:prstGeom>
        </p:spPr>
      </p:pic>
      <p:pic>
        <p:nvPicPr>
          <p:cNvPr id="38" name="图片 37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 rot="4207640">
            <a:off x="6440043" y="3126640"/>
            <a:ext cx="309966" cy="374612"/>
          </a:xfrm>
          <a:prstGeom prst="rect">
            <a:avLst/>
          </a:prstGeom>
        </p:spPr>
      </p:pic>
      <p:sp>
        <p:nvSpPr>
          <p:cNvPr id="3" name="圆角矩形 2" title=""/>
          <p:cNvSpPr/>
          <p:nvPr>
            <p:custDataLst>
              <p:tags r:id="rId10"/>
            </p:custDataLst>
          </p:nvPr>
        </p:nvSpPr>
        <p:spPr>
          <a:xfrm>
            <a:off x="4571685" y="1834336"/>
            <a:ext cx="3960755" cy="478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发出超声波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圆角矩形 46" title=""/>
          <p:cNvSpPr/>
          <p:nvPr>
            <p:custDataLst>
              <p:tags r:id="rId11"/>
            </p:custDataLst>
          </p:nvPr>
        </p:nvSpPr>
        <p:spPr>
          <a:xfrm>
            <a:off x="4571685" y="3468574"/>
            <a:ext cx="3960755" cy="372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确定目标位置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圆角矩形 57" title=""/>
          <p:cNvSpPr/>
          <p:nvPr>
            <p:custDataLst>
              <p:tags r:id="rId12"/>
            </p:custDataLst>
          </p:nvPr>
        </p:nvSpPr>
        <p:spPr>
          <a:xfrm>
            <a:off x="4571685" y="2697273"/>
            <a:ext cx="3960755" cy="3575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接收反射回来的超声波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 title=""/>
          <p:cNvSpPr/>
          <p:nvPr>
            <p:custDataLst>
              <p:tags r:id="rId13"/>
            </p:custDataLst>
          </p:nvPr>
        </p:nvSpPr>
        <p:spPr>
          <a:xfrm>
            <a:off x="5216384" y="4155926"/>
            <a:ext cx="2326400" cy="4509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回声定位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 title=""/>
          <p:cNvSpPr txBox="1"/>
          <p:nvPr>
            <p:custDataLst>
              <p:tags r:id="rId14"/>
            </p:custDataLst>
          </p:nvPr>
        </p:nvSpPr>
        <p:spPr>
          <a:xfrm>
            <a:off x="1019287" y="1601676"/>
            <a:ext cx="3622271" cy="3689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蝙蝠是如何确认目标的？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" name="文本框 99" title=""/>
          <p:cNvSpPr txBox="1"/>
          <p:nvPr>
            <p:custDataLst>
              <p:tags r:id="rId15"/>
            </p:custDataLst>
          </p:nvPr>
        </p:nvSpPr>
        <p:spPr>
          <a:xfrm>
            <a:off x="540639" y="997053"/>
            <a:ext cx="5615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超声波传递信息（超声波定位）</a:t>
            </a:r>
            <a:endParaRPr lang="zh-CN" altLang="en-US" sz="2800" b="1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  <p:bldP spid="5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4" name="矩形 64513" title=""/>
          <p:cNvSpPr/>
          <p:nvPr>
            <p:custDataLst>
              <p:tags r:id="rId3"/>
            </p:custDataLst>
          </p:nvPr>
        </p:nvSpPr>
        <p:spPr>
          <a:xfrm>
            <a:off x="827088" y="1635125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0245" name="文本框 64514" title=""/>
          <p:cNvSpPr txBox="1"/>
          <p:nvPr>
            <p:custDataLst>
              <p:tags r:id="rId4"/>
            </p:custDataLst>
          </p:nvPr>
        </p:nvSpPr>
        <p:spPr>
          <a:xfrm>
            <a:off x="522288" y="1635125"/>
            <a:ext cx="2667000" cy="1587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蝙蝠利用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超声波导航</a:t>
            </a:r>
            <a:r>
              <a:rPr lang="zh-CN" altLang="en-US" sz="2800" b="1">
                <a:latin typeface="宋体" panose="02010600030101010101" pitchFamily="2" charset="-122"/>
              </a:rPr>
              <a:t>（回声定位）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cxnSp>
        <p:nvCxnSpPr>
          <p:cNvPr id="10246" name="直接连接符 64515" title=""/>
          <p:cNvCxnSpPr/>
          <p:nvPr>
            <p:custDataLst>
              <p:tags r:id="rId5"/>
            </p:custDataLst>
          </p:nvPr>
        </p:nvCxnSpPr>
        <p:spPr>
          <a:xfrm>
            <a:off x="2884488" y="2778125"/>
            <a:ext cx="1981200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sp>
        <p:nvSpPr>
          <p:cNvPr id="10247" name="文本框 64516" title=""/>
          <p:cNvSpPr txBox="1"/>
          <p:nvPr>
            <p:custDataLst>
              <p:tags r:id="rId6"/>
            </p:custDataLst>
          </p:nvPr>
        </p:nvSpPr>
        <p:spPr>
          <a:xfrm>
            <a:off x="2904960" y="2009941"/>
            <a:ext cx="1828800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人们受到启示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cxnSp>
        <p:nvCxnSpPr>
          <p:cNvPr id="10248" name="直接连接符 64517" title=""/>
          <p:cNvCxnSpPr/>
          <p:nvPr>
            <p:custDataLst>
              <p:tags r:id="rId7"/>
            </p:custDataLst>
          </p:nvPr>
        </p:nvCxnSpPr>
        <p:spPr>
          <a:xfrm flipH="1">
            <a:off x="5551488" y="1863725"/>
            <a:ext cx="0" cy="190500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10249" name="直接连接符 64518" title=""/>
          <p:cNvCxnSpPr/>
          <p:nvPr>
            <p:custDataLst>
              <p:tags r:id="rId8"/>
            </p:custDataLst>
          </p:nvPr>
        </p:nvCxnSpPr>
        <p:spPr>
          <a:xfrm>
            <a:off x="5551488" y="1863725"/>
            <a:ext cx="685800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10250" name="直接连接符 64519" title=""/>
          <p:cNvCxnSpPr/>
          <p:nvPr>
            <p:custDataLst>
              <p:tags r:id="rId9"/>
            </p:custDataLst>
          </p:nvPr>
        </p:nvCxnSpPr>
        <p:spPr>
          <a:xfrm>
            <a:off x="5551488" y="2778125"/>
            <a:ext cx="685800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cxnSp>
        <p:nvCxnSpPr>
          <p:cNvPr id="10251" name="直接连接符 64520" title=""/>
          <p:cNvCxnSpPr/>
          <p:nvPr>
            <p:custDataLst>
              <p:tags r:id="rId10"/>
            </p:custDataLst>
          </p:nvPr>
        </p:nvCxnSpPr>
        <p:spPr>
          <a:xfrm>
            <a:off x="5551488" y="3768725"/>
            <a:ext cx="609600" cy="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sp>
        <p:nvSpPr>
          <p:cNvPr id="10252" name="文本框 64521" title=""/>
          <p:cNvSpPr txBox="1"/>
          <p:nvPr>
            <p:custDataLst>
              <p:tags r:id="rId11"/>
            </p:custDataLst>
          </p:nvPr>
        </p:nvSpPr>
        <p:spPr>
          <a:xfrm>
            <a:off x="4865688" y="2135361"/>
            <a:ext cx="609600" cy="10772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声呐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253" name="文本框 64522" title=""/>
          <p:cNvSpPr txBox="1"/>
          <p:nvPr>
            <p:custDataLst>
              <p:tags r:id="rId12"/>
            </p:custDataLst>
          </p:nvPr>
        </p:nvSpPr>
        <p:spPr>
          <a:xfrm>
            <a:off x="6313488" y="1406525"/>
            <a:ext cx="2209800" cy="944563"/>
          </a:xfrm>
          <a:prstGeom prst="rect">
            <a:avLst/>
          </a:prstGeom>
          <a:solidFill>
            <a:srgbClr val="D6F5F5"/>
          </a:solidFill>
          <a:ln w="381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探测海深、海底暗礁等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54" name="文本框 64523" title=""/>
          <p:cNvSpPr txBox="1"/>
          <p:nvPr>
            <p:custDataLst>
              <p:tags r:id="rId13"/>
            </p:custDataLst>
          </p:nvPr>
        </p:nvSpPr>
        <p:spPr>
          <a:xfrm>
            <a:off x="6313488" y="2473325"/>
            <a:ext cx="2209800" cy="944563"/>
          </a:xfrm>
          <a:prstGeom prst="rect">
            <a:avLst/>
          </a:prstGeom>
          <a:solidFill>
            <a:srgbClr val="D6F5F5"/>
          </a:solidFill>
          <a:ln w="381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探测鱼群、潜艇位置等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55" name="文本框 64524" title=""/>
          <p:cNvSpPr txBox="1"/>
          <p:nvPr>
            <p:custDataLst>
              <p:tags r:id="rId14"/>
            </p:custDataLst>
          </p:nvPr>
        </p:nvSpPr>
        <p:spPr>
          <a:xfrm>
            <a:off x="6161088" y="3540125"/>
            <a:ext cx="2590800" cy="944563"/>
          </a:xfrm>
          <a:prstGeom prst="rect">
            <a:avLst/>
          </a:prstGeom>
          <a:solidFill>
            <a:srgbClr val="D6F5F5"/>
          </a:solidFill>
          <a:ln w="381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绘水下数千米地形图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cxnSp>
        <p:nvCxnSpPr>
          <p:cNvPr id="10256" name="直接连接符 64525" title=""/>
          <p:cNvCxnSpPr/>
          <p:nvPr>
            <p:custDataLst>
              <p:tags r:id="rId15"/>
            </p:custDataLst>
          </p:nvPr>
        </p:nvCxnSpPr>
        <p:spPr>
          <a:xfrm flipH="1">
            <a:off x="1817688" y="3311525"/>
            <a:ext cx="0" cy="99060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10257" name="直接连接符 64526" title=""/>
          <p:cNvCxnSpPr/>
          <p:nvPr>
            <p:custDataLst>
              <p:tags r:id="rId16"/>
            </p:custDataLst>
          </p:nvPr>
        </p:nvCxnSpPr>
        <p:spPr>
          <a:xfrm>
            <a:off x="1817688" y="4302125"/>
            <a:ext cx="320040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10258" name="直接连接符 64527" title=""/>
          <p:cNvCxnSpPr/>
          <p:nvPr>
            <p:custDataLst>
              <p:tags r:id="rId17"/>
            </p:custDataLst>
          </p:nvPr>
        </p:nvCxnSpPr>
        <p:spPr>
          <a:xfrm flipH="1" flipV="1">
            <a:off x="5018088" y="3159125"/>
            <a:ext cx="0" cy="1143000"/>
          </a:xfrm>
          <a:prstGeom prst="line">
            <a:avLst/>
          </a:prstGeom>
          <a:noFill/>
          <a:ln>
            <a:solidFill>
              <a:schemeClr val="tx1"/>
            </a:solidFill>
            <a:round/>
            <a:tailEnd type="triangle"/>
          </a:ln>
        </p:spPr>
      </p:cxnSp>
      <p:sp>
        <p:nvSpPr>
          <p:cNvPr id="10259" name="文本框 64528" title=""/>
          <p:cNvSpPr txBox="1"/>
          <p:nvPr>
            <p:custDataLst>
              <p:tags r:id="rId18"/>
            </p:custDataLst>
          </p:nvPr>
        </p:nvSpPr>
        <p:spPr>
          <a:xfrm>
            <a:off x="2008188" y="3753643"/>
            <a:ext cx="28194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仿生学</a:t>
            </a:r>
            <a:endParaRPr lang="zh-CN" altLang="en-US" sz="28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showWhenStopped="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52" grpId="0" animBg="1"/>
      <p:bldP spid="10253" grpId="0" animBg="1"/>
      <p:bldP spid="10254" grpId="0" animBg="1"/>
      <p:bldP spid="10255" grpId="0" animBg="1"/>
      <p:bldP spid="102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1788160"/>
            <a:ext cx="3369310" cy="24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4043104" y="1851670"/>
            <a:ext cx="4875957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sym typeface="+mn-ea"/>
              </a:rPr>
              <a:t>       </a:t>
            </a:r>
            <a:r>
              <a:rPr lang="zh-CN" altLang="en-US" sz="2800" b="1">
                <a:sym typeface="+mn-ea"/>
              </a:rPr>
              <a:t>利用声呐系统，探知海洋的深度，绘出水下数千米处的地形图，或获得鱼群信息。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Text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545" y="1419622"/>
            <a:ext cx="85934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了解声在现代技术中的应用。</a:t>
            </a:r>
            <a:endParaRPr lang="zh-C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通过阅读文字、图片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观看录像资料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获得有关声知识的应用。</a:t>
            </a:r>
            <a:endParaRPr lang="zh-CN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介绍声在现代技术中的应用，培养学生热爱科学的情感。</a:t>
            </a:r>
            <a:endParaRPr lang="zh-CN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294" name="Picture 5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99792" y="2001552"/>
            <a:ext cx="4039870" cy="236791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3851920" y="1257935"/>
            <a:ext cx="236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倒车雷达</a:t>
            </a:r>
            <a:endParaRPr lang="zh-CN" altLang="en-US" sz="3200" b="1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5076056" y="1557783"/>
            <a:ext cx="3769806" cy="26571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ts val="5000"/>
              </a:lnSpc>
            </a:pPr>
            <a:r>
              <a:rPr lang="en-US" altLang="zh-CN" sz="2800" b="1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医生利用超声波（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超）可以更准确地获得人体内部疾病的信息或者是胎儿信息。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15889" r="16141"/>
          <a:stretch>
            <a:fillRect/>
          </a:stretch>
        </p:blipFill>
        <p:spPr>
          <a:xfrm>
            <a:off x="482600" y="1419622"/>
            <a:ext cx="1713892" cy="2099310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2923" y="2019062"/>
            <a:ext cx="2555875" cy="14998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360" y="1567180"/>
            <a:ext cx="2925445" cy="1725295"/>
          </a:xfrm>
          <a:prstGeom prst="rect">
            <a:avLst/>
          </a:prstGeom>
        </p:spPr>
      </p:pic>
      <p:sp>
        <p:nvSpPr>
          <p:cNvPr id="25" name="文本框 24" title=""/>
          <p:cNvSpPr txBox="1"/>
          <p:nvPr>
            <p:custDataLst>
              <p:tags r:id="rId5"/>
            </p:custDataLst>
          </p:nvPr>
        </p:nvSpPr>
        <p:spPr>
          <a:xfrm>
            <a:off x="971600" y="3686175"/>
            <a:ext cx="211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+mn-ea"/>
                <a:ea typeface="+mn-ea"/>
              </a:rPr>
              <a:t>超声测速仪</a:t>
            </a:r>
            <a:endParaRPr lang="zh-CN" altLang="en-US" sz="2800">
              <a:latin typeface="+mn-ea"/>
              <a:ea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39952" y="1347787"/>
            <a:ext cx="915035" cy="2164080"/>
          </a:xfrm>
          <a:prstGeom prst="rect">
            <a:avLst/>
          </a:prstGeom>
        </p:spPr>
      </p:pic>
      <p:sp>
        <p:nvSpPr>
          <p:cNvPr id="26" name="文本框 25" title=""/>
          <p:cNvSpPr txBox="1"/>
          <p:nvPr>
            <p:custDataLst>
              <p:tags r:id="rId8"/>
            </p:custDataLst>
          </p:nvPr>
        </p:nvSpPr>
        <p:spPr>
          <a:xfrm>
            <a:off x="3751583" y="3686175"/>
            <a:ext cx="249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+mn-ea"/>
                <a:ea typeface="+mn-ea"/>
              </a:rPr>
              <a:t>超声波测距仪</a:t>
            </a:r>
            <a:endParaRPr lang="zh-CN" altLang="en-US" sz="2800">
              <a:latin typeface="+mn-ea"/>
              <a:ea typeface="+mn-ea"/>
            </a:endParaRPr>
          </a:p>
        </p:txBody>
      </p:sp>
      <p:sp>
        <p:nvSpPr>
          <p:cNvPr id="12293" name="Rectangle 7" title=""/>
          <p:cNvSpPr/>
          <p:nvPr>
            <p:custDataLst>
              <p:tags r:id="rId9"/>
            </p:custDataLst>
          </p:nvPr>
        </p:nvSpPr>
        <p:spPr>
          <a:xfrm>
            <a:off x="6357142" y="3542925"/>
            <a:ext cx="246333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>
                <a:latin typeface="+mn-ea"/>
                <a:ea typeface="+mn-ea"/>
              </a:rPr>
              <a:t>超声波测厚仪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zh-CN" altLang="en-US" sz="2800" b="1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12295" name="Picture 9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89626" y="1277171"/>
            <a:ext cx="2040255" cy="2266950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22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/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915" y="2699385"/>
            <a:ext cx="3584575" cy="1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733425" y="1185545"/>
            <a:ext cx="7869555" cy="1301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sym typeface="+mn-ea"/>
              </a:rPr>
              <a:t>       </a:t>
            </a:r>
            <a:r>
              <a:rPr lang="zh-CN" altLang="en-US" sz="2800" b="1">
                <a:sym typeface="+mn-ea"/>
              </a:rPr>
              <a:t>利用超声的检测技术，检测锅炉有没有裂纹，还可以知道裂纹有多大、多深。</a:t>
            </a:r>
            <a:endParaRPr lang="zh-CN" altLang="en-US" sz="2800" b="1"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2" name="图片 2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35555" y="2145665"/>
            <a:ext cx="3816350" cy="2288540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1475656" y="1131590"/>
            <a:ext cx="622232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sym typeface="Times New Roman" panose="02020603050405020304"/>
              </a:rPr>
              <a:t>超声波清洗仪可以清洗眼睛、珠宝等。</a:t>
            </a:r>
            <a:endParaRPr lang="zh-CN" altLang="en-US" sz="2800">
              <a:solidFill>
                <a:srgbClr val="000000"/>
              </a:solidFill>
              <a:latin typeface="+mn-ea"/>
              <a:ea typeface="+mn-ea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5605" name="Picture 5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1880" y="3049270"/>
            <a:ext cx="3653790" cy="1720215"/>
          </a:xfrm>
          <a:prstGeom prst="rect">
            <a:avLst/>
          </a:prstGeom>
          <a:noFill/>
          <a:ln w="57150">
            <a:solidFill>
              <a:srgbClr val="FF0066"/>
            </a:solidFill>
            <a:miter/>
          </a:ln>
        </p:spPr>
      </p:pic>
      <p:pic>
        <p:nvPicPr>
          <p:cNvPr id="25610" name="Picture 10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20640" y="3153410"/>
            <a:ext cx="3168015" cy="1512570"/>
          </a:xfrm>
          <a:prstGeom prst="rect">
            <a:avLst/>
          </a:prstGeom>
          <a:noFill/>
          <a:ln>
            <a:solidFill>
              <a:schemeClr val="accent2"/>
            </a:solidFill>
            <a:miter/>
          </a:ln>
        </p:spPr>
      </p:pic>
      <p:sp>
        <p:nvSpPr>
          <p:cNvPr id="25607" name="Rectangle 7" title=""/>
          <p:cNvSpPr/>
          <p:nvPr>
            <p:custDataLst>
              <p:tags r:id="rId7"/>
            </p:custDataLst>
          </p:nvPr>
        </p:nvSpPr>
        <p:spPr>
          <a:xfrm>
            <a:off x="997903" y="1076514"/>
            <a:ext cx="265649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超声波碎石机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8" name="Rectangle 8" title=""/>
          <p:cNvSpPr/>
          <p:nvPr>
            <p:custDataLst>
              <p:tags r:id="rId8"/>
            </p:custDataLst>
          </p:nvPr>
        </p:nvSpPr>
        <p:spPr>
          <a:xfrm>
            <a:off x="998220" y="1707774"/>
            <a:ext cx="6624955" cy="109549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主要适应症：肾结石、输尿管结石、膀胱结石、尿道结石。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6307" y="2787774"/>
            <a:ext cx="2971165" cy="1979930"/>
          </a:xfrm>
          <a:prstGeom prst="rect">
            <a:avLst/>
          </a:prstGeom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899592" y="1131590"/>
            <a:ext cx="7961317" cy="19303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eaLnBrk="1" latinLnBrk="0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  <a:sym typeface="Times New Roman" panose="02020603050405020304"/>
              </a:rPr>
              <a:t>超声波洗牙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sym typeface="Times New Roman" panose="02020603050405020304"/>
              </a:rPr>
              <a:t>是目前较为先进的洗牙技术，通过超声波的高频震荡作用，可以去除牙结石、烟渍和茶斑。</a:t>
            </a:r>
            <a:endParaRPr lang="zh-CN" altLang="en-US" sz="2800">
              <a:solidFill>
                <a:srgbClr val="000000"/>
              </a:solidFill>
              <a:latin typeface="+mn-ea"/>
              <a:ea typeface="+mn-ea"/>
              <a:sym typeface="Times New Roman" panose="02020603050405020304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2331700" y="11442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3180206" y="1295836"/>
            <a:ext cx="564026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sym typeface="Times New Roman" panose="02020603050405020304"/>
              </a:rPr>
              <a:t>把超声波通入水罐中，剧烈的振动会使罐中的水破碎成许多小雾滴，再用小风扇把雾滴吹入室内，就可以增加室内空气的湿度。这就是</a:t>
            </a:r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  <a:sym typeface="Times New Roman" panose="02020603050405020304"/>
              </a:rPr>
              <a:t>超声波加湿器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sym typeface="Times New Roman" panose="02020603050405020304"/>
              </a:rPr>
              <a:t>的原理。</a:t>
            </a:r>
            <a:endParaRPr lang="zh-CN" altLang="en-US" sz="2800">
              <a:solidFill>
                <a:srgbClr val="000000"/>
              </a:solidFill>
              <a:latin typeface="+mn-ea"/>
              <a:ea typeface="+mn-ea"/>
              <a:sym typeface="Times New Roman" panose="02020603050405020304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1730" y="1614805"/>
            <a:ext cx="1663700" cy="26860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99592" y="1563637"/>
            <a:ext cx="784225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50000"/>
              </a:lnSpc>
            </a:pP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</a:rPr>
              <a:t>这节课，你学到了哪些知识？用到了哪些方法？学习过程中受到了什么启发？关于声音还有哪些问题没有解决？又提出了哪些新的问题？</a:t>
            </a:r>
            <a:endParaRPr lang="zh-CN" altLang="en-US" sz="28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TextBox 10" title=""/>
          <p:cNvSpPr txBox="1"/>
          <p:nvPr>
            <p:custDataLst>
              <p:tags r:id="rId3"/>
            </p:custDataLst>
          </p:nvPr>
        </p:nvSpPr>
        <p:spPr>
          <a:xfrm>
            <a:off x="981075" y="1736725"/>
            <a:ext cx="7379970" cy="130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/>
              <a:t>声音在传播过程中遇到障碍物会反射回来，</a:t>
            </a:r>
            <a:endParaRPr lang="en-US" altLang="zh-CN" sz="2800" smtClean="0"/>
          </a:p>
          <a:p>
            <a:pPr>
              <a:lnSpc>
                <a:spcPct val="150000"/>
              </a:lnSpc>
            </a:pPr>
            <a:r>
              <a:rPr lang="zh-CN" altLang="en-US" sz="2800" smtClean="0"/>
              <a:t>这种现象叫作声音的反射。</a:t>
            </a:r>
            <a:endParaRPr lang="zh-CN" altLang="en-US" sz="2800" smtClean="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Text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84266" y="1242427"/>
            <a:ext cx="4248471" cy="334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smtClean="0"/>
              <a:t>对着远处的山崖喊话，会听到回声，这就是反射回来的声音。</a:t>
            </a:r>
            <a:endParaRPr lang="zh-CN" altLang="en-US" sz="2400" smtClean="0"/>
          </a:p>
          <a:p>
            <a:pPr indent="457200">
              <a:lnSpc>
                <a:spcPct val="150000"/>
              </a:lnSpc>
            </a:pPr>
            <a:r>
              <a:rPr lang="zh-CN" altLang="en-US" sz="2400" smtClean="0"/>
              <a:t>如果山崖距人较远，回声到达人耳比原声晚</a:t>
            </a:r>
            <a:r>
              <a:rPr lang="en-US" altLang="zh-CN" sz="2400" smtClean="0"/>
              <a:t>0.1s</a:t>
            </a:r>
            <a:r>
              <a:rPr lang="zh-CN" altLang="en-US" sz="2400" smtClean="0"/>
              <a:t>以上，人耳就能将原声和回声区分开。</a:t>
            </a:r>
            <a:endParaRPr lang="zh-CN" altLang="en-US" sz="2400" smtClean="0"/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6291" r="36755" b="11469"/>
          <a:stretch>
            <a:fillRect/>
          </a:stretch>
        </p:blipFill>
        <p:spPr>
          <a:xfrm>
            <a:off x="971600" y="1563638"/>
            <a:ext cx="3311373" cy="22562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35727"/>
          <a:stretch>
            <a:fillRect/>
          </a:stretch>
        </p:blipFill>
        <p:spPr>
          <a:xfrm>
            <a:off x="604520" y="1497330"/>
            <a:ext cx="5050155" cy="2500630"/>
          </a:xfrm>
          <a:prstGeom prst="rect">
            <a:avLst/>
          </a:prstGeom>
        </p:spPr>
      </p:pic>
      <p:sp>
        <p:nvSpPr>
          <p:cNvPr id="2" name="TextBox 10" title=""/>
          <p:cNvSpPr txBox="1"/>
          <p:nvPr>
            <p:custDataLst>
              <p:tags r:id="rId5"/>
            </p:custDataLst>
          </p:nvPr>
        </p:nvSpPr>
        <p:spPr>
          <a:xfrm>
            <a:off x="5724128" y="1112389"/>
            <a:ext cx="323342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600" smtClean="0"/>
              <a:t>声学杰出建筑</a:t>
            </a:r>
            <a:r>
              <a:rPr lang="en-US" altLang="zh-CN" sz="2600" smtClean="0"/>
              <a:t>——</a:t>
            </a:r>
            <a:endParaRPr lang="en-US" altLang="zh-CN" sz="2600" smtClean="0"/>
          </a:p>
          <a:p>
            <a:pPr>
              <a:lnSpc>
                <a:spcPct val="135000"/>
              </a:lnSpc>
            </a:pPr>
            <a:r>
              <a:rPr lang="zh-CN" altLang="en-US" sz="2600" smtClean="0"/>
              <a:t>北京天坛回音壁。</a:t>
            </a:r>
            <a:endParaRPr lang="zh-CN" altLang="en-US" sz="2600" smtClean="0"/>
          </a:p>
          <a:p>
            <a:pPr>
              <a:lnSpc>
                <a:spcPct val="135000"/>
              </a:lnSpc>
            </a:pPr>
            <a:r>
              <a:rPr lang="zh-CN" altLang="en-US" sz="2600" smtClean="0"/>
              <a:t>当人对着墙面低语时，声波会沿着凹墙面经多次反射传给远处贴近墙壁的听者。</a:t>
            </a:r>
            <a:endParaRPr lang="zh-CN" altLang="en-US" sz="2600" smtClean="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Text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6785" y="1203598"/>
            <a:ext cx="7250430" cy="3240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/>
              <a:t>声音反射回来所需的时间、回声的强弱，与传播中遇到的障碍物的形状、材质、位置等因素有关。据此，人们利用回声探测、检查物体，获得信息。</a:t>
            </a:r>
            <a:endParaRPr lang="zh-CN" altLang="en-US" sz="2800" smtClean="0"/>
          </a:p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</a:rPr>
              <a:t>声的反射是各种声技术的基础。</a:t>
            </a:r>
            <a:endParaRPr lang="zh-CN" altLang="en-US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899592" y="1228477"/>
            <a:ext cx="370941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2800" b="1">
                <a:solidFill>
                  <a:srgbClr val="0070C0"/>
                </a:solidFill>
                <a:ea typeface="宋体" panose="02010600030101010101" pitchFamily="2" charset="-122"/>
              </a:rPr>
              <a:t>1.从声音中获得信息</a:t>
            </a:r>
            <a:endParaRPr lang="zh-CN" altLang="en-US" sz="2800" b="1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pic>
        <p:nvPicPr>
          <p:cNvPr id="38928" name="图片 38927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61665" y="2489200"/>
            <a:ext cx="2821305" cy="2116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9" name="文本框 38928" title="">
            <a:hlinkClick r:id="rId7"/>
          </p:cNvPr>
          <p:cNvSpPr txBox="1"/>
          <p:nvPr>
            <p:custDataLst>
              <p:tags r:id="rId6"/>
            </p:custDataLst>
          </p:nvPr>
        </p:nvSpPr>
        <p:spPr>
          <a:xfrm>
            <a:off x="1187624" y="1887497"/>
            <a:ext cx="748883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smtClean="0">
                <a:latin typeface="宋体" panose="02010600030101010101" pitchFamily="2" charset="-122"/>
              </a:rPr>
              <a:t>远处</a:t>
            </a:r>
            <a:r>
              <a:rPr lang="zh-CN" altLang="en-US" sz="3200">
                <a:latin typeface="宋体" panose="02010600030101010101" pitchFamily="2" charset="-122"/>
              </a:rPr>
              <a:t>隆隆的雷声预示着</a:t>
            </a:r>
            <a:r>
              <a:rPr lang="zh-CN" altLang="en-US" sz="3200">
                <a:latin typeface="宋体" panose="02010600030101010101" pitchFamily="2" charset="-122"/>
                <a:sym typeface="+mn-ea"/>
              </a:rPr>
              <a:t>可能有</a:t>
            </a:r>
            <a:r>
              <a:rPr lang="zh-CN" altLang="en-US" sz="3200">
                <a:latin typeface="宋体" panose="02010600030101010101" pitchFamily="2" charset="-122"/>
              </a:rPr>
              <a:t>一场大雨。</a:t>
            </a:r>
            <a:endParaRPr lang="zh-CN" altLang="en-US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89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230" name="文本框 8229" title=""/>
          <p:cNvSpPr txBox="1"/>
          <p:nvPr>
            <p:custDataLst>
              <p:tags r:id="rId3"/>
            </p:custDataLst>
          </p:nvPr>
        </p:nvSpPr>
        <p:spPr>
          <a:xfrm>
            <a:off x="2334260" y="1347614"/>
            <a:ext cx="51180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医生通过听诊器诊断疾病。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b="12835"/>
          <a:stretch>
            <a:fillRect/>
          </a:stretch>
        </p:blipFill>
        <p:spPr>
          <a:xfrm>
            <a:off x="2555776" y="2139702"/>
            <a:ext cx="3984724" cy="23126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187624" y="1275606"/>
            <a:ext cx="758971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 b="1">
                <a:latin typeface="宋体" panose="02010600030101010101" pitchFamily="2" charset="-122"/>
                <a:sym typeface="+mn-ea"/>
              </a:rPr>
              <a:t>把脉（切脉）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利用声音诊病的最早的例子。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t="47694"/>
          <a:stretch>
            <a:fillRect/>
          </a:stretch>
        </p:blipFill>
        <p:spPr>
          <a:xfrm>
            <a:off x="3058794" y="1995686"/>
            <a:ext cx="3241397" cy="29464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4979"/>
</p:tagLst>
</file>

<file path=ppt/tags/tag10.xml><?xml version="1.0" encoding="utf-8"?>
<p:tagLst xmlns:p="http://schemas.openxmlformats.org/presentationml/2006/main">
  <p:tag name="AS_UNIQUEID" val="4988"/>
  <p:tag name="KSO_WM_BEAUTIFY_FLAG" val=""/>
</p:tagLst>
</file>

<file path=ppt/tags/tag100.xml><?xml version="1.0" encoding="utf-8"?>
<p:tagLst xmlns:p="http://schemas.openxmlformats.org/presentationml/2006/main">
  <p:tag name="AS_UNIQUEID" val="5076"/>
</p:tagLst>
</file>

<file path=ppt/tags/tag101.xml><?xml version="1.0" encoding="utf-8"?>
<p:tagLst xmlns:p="http://schemas.openxmlformats.org/presentationml/2006/main">
  <p:tag name="AS_UNIQUEID" val="5077"/>
</p:tagLst>
</file>

<file path=ppt/tags/tag102.xml><?xml version="1.0" encoding="utf-8"?>
<p:tagLst xmlns:p="http://schemas.openxmlformats.org/presentationml/2006/main">
  <p:tag name="AS_UNIQUEID" val="5078"/>
</p:tagLst>
</file>

<file path=ppt/tags/tag103.xml><?xml version="1.0" encoding="utf-8"?>
<p:tagLst xmlns:p="http://schemas.openxmlformats.org/presentationml/2006/main">
  <p:tag name="AS_UNIQUEID" val="5079"/>
</p:tagLst>
</file>

<file path=ppt/tags/tag104.xml><?xml version="1.0" encoding="utf-8"?>
<p:tagLst xmlns:p="http://schemas.openxmlformats.org/presentationml/2006/main">
  <p:tag name="AS_UNIQUEID" val="5080"/>
</p:tagLst>
</file>

<file path=ppt/tags/tag105.xml><?xml version="1.0" encoding="utf-8"?>
<p:tagLst xmlns:p="http://schemas.openxmlformats.org/presentationml/2006/main">
  <p:tag name="AS_UNIQUEID" val="5081"/>
</p:tagLst>
</file>

<file path=ppt/tags/tag106.xml><?xml version="1.0" encoding="utf-8"?>
<p:tagLst xmlns:p="http://schemas.openxmlformats.org/presentationml/2006/main">
  <p:tag name="AS_UNIQUEID" val="5082"/>
</p:tagLst>
</file>

<file path=ppt/tags/tag107.xml><?xml version="1.0" encoding="utf-8"?>
<p:tagLst xmlns:p="http://schemas.openxmlformats.org/presentationml/2006/main">
  <p:tag name="AS_UNIQUEID" val="5083"/>
</p:tagLst>
</file>

<file path=ppt/tags/tag108.xml><?xml version="1.0" encoding="utf-8"?>
<p:tagLst xmlns:p="http://schemas.openxmlformats.org/presentationml/2006/main">
  <p:tag name="AS_UNIQUEID" val="5084"/>
</p:tagLst>
</file>

<file path=ppt/tags/tag109.xml><?xml version="1.0" encoding="utf-8"?>
<p:tagLst xmlns:p="http://schemas.openxmlformats.org/presentationml/2006/main">
  <p:tag name="AS_UNIQUEID" val="5085"/>
</p:tagLst>
</file>

<file path=ppt/tags/tag11.xml><?xml version="1.0" encoding="utf-8"?>
<p:tagLst xmlns:p="http://schemas.openxmlformats.org/presentationml/2006/main">
  <p:tag name="AS_UNIQUEID" val="4989"/>
  <p:tag name="KSO_WM_BEAUTIFY_FLAG" val=""/>
</p:tagLst>
</file>

<file path=ppt/tags/tag110.xml><?xml version="1.0" encoding="utf-8"?>
<p:tagLst xmlns:p="http://schemas.openxmlformats.org/presentationml/2006/main">
  <p:tag name="AS_UNIQUEID" val="5086"/>
</p:tagLst>
</file>

<file path=ppt/tags/tag111.xml><?xml version="1.0" encoding="utf-8"?>
<p:tagLst xmlns:p="http://schemas.openxmlformats.org/presentationml/2006/main">
  <p:tag name="AS_UNIQUEID" val="5087"/>
</p:tagLst>
</file>

<file path=ppt/tags/tag112.xml><?xml version="1.0" encoding="utf-8"?>
<p:tagLst xmlns:p="http://schemas.openxmlformats.org/presentationml/2006/main">
  <p:tag name="AS_UNIQUEID" val="5088"/>
</p:tagLst>
</file>

<file path=ppt/tags/tag113.xml><?xml version="1.0" encoding="utf-8"?>
<p:tagLst xmlns:p="http://schemas.openxmlformats.org/presentationml/2006/main">
  <p:tag name="AS_UNIQUEID" val="5089"/>
</p:tagLst>
</file>

<file path=ppt/tags/tag114.xml><?xml version="1.0" encoding="utf-8"?>
<p:tagLst xmlns:p="http://schemas.openxmlformats.org/presentationml/2006/main">
  <p:tag name="AS_UNIQUEID" val="5090"/>
</p:tagLst>
</file>

<file path=ppt/tags/tag115.xml><?xml version="1.0" encoding="utf-8"?>
<p:tagLst xmlns:p="http://schemas.openxmlformats.org/presentationml/2006/main">
  <p:tag name="AS_UNIQUEID" val="5091"/>
</p:tagLst>
</file>

<file path=ppt/tags/tag116.xml><?xml version="1.0" encoding="utf-8"?>
<p:tagLst xmlns:p="http://schemas.openxmlformats.org/presentationml/2006/main">
  <p:tag name="AS_UNIQUEID" val="5092"/>
</p:tagLst>
</file>

<file path=ppt/tags/tag117.xml><?xml version="1.0" encoding="utf-8"?>
<p:tagLst xmlns:p="http://schemas.openxmlformats.org/presentationml/2006/main">
  <p:tag name="AS_UNIQUEID" val="5093"/>
</p:tagLst>
</file>

<file path=ppt/tags/tag118.xml><?xml version="1.0" encoding="utf-8"?>
<p:tagLst xmlns:p="http://schemas.openxmlformats.org/presentationml/2006/main">
  <p:tag name="AS_UNIQUEID" val="5094"/>
</p:tagLst>
</file>

<file path=ppt/tags/tag119.xml><?xml version="1.0" encoding="utf-8"?>
<p:tagLst xmlns:p="http://schemas.openxmlformats.org/presentationml/2006/main">
  <p:tag name="AS_UNIQUEID" val="5095"/>
</p:tagLst>
</file>

<file path=ppt/tags/tag12.xml><?xml version="1.0" encoding="utf-8"?>
<p:tagLst xmlns:p="http://schemas.openxmlformats.org/presentationml/2006/main">
  <p:tag name="AS_UNIQUEID" val="4990"/>
  <p:tag name="KSO_WM_BEAUTIFY_FLAG" val=""/>
</p:tagLst>
</file>

<file path=ppt/tags/tag120.xml><?xml version="1.0" encoding="utf-8"?>
<p:tagLst xmlns:p="http://schemas.openxmlformats.org/presentationml/2006/main">
  <p:tag name="AS_UNIQUEID" val="5096"/>
</p:tagLst>
</file>

<file path=ppt/tags/tag121.xml><?xml version="1.0" encoding="utf-8"?>
<p:tagLst xmlns:p="http://schemas.openxmlformats.org/presentationml/2006/main">
  <p:tag name="AS_UNIQUEID" val="4942"/>
</p:tagLst>
</file>

<file path=ppt/tags/tag122.xml><?xml version="1.0" encoding="utf-8"?>
<p:tagLst xmlns:p="http://schemas.openxmlformats.org/presentationml/2006/main">
  <p:tag name="AS_UNIQUEID" val="4943"/>
</p:tagLst>
</file>

<file path=ppt/tags/tag123.xml><?xml version="1.0" encoding="utf-8"?>
<p:tagLst xmlns:p="http://schemas.openxmlformats.org/presentationml/2006/main">
  <p:tag name="AS_UNIQUEID" val="4944"/>
</p:tagLst>
</file>

<file path=ppt/tags/tag124.xml><?xml version="1.0" encoding="utf-8"?>
<p:tagLst xmlns:p="http://schemas.openxmlformats.org/presentationml/2006/main">
  <p:tag name="AS_UNIQUEID" val="4945"/>
</p:tagLst>
</file>

<file path=ppt/tags/tag125.xml><?xml version="1.0" encoding="utf-8"?>
<p:tagLst xmlns:p="http://schemas.openxmlformats.org/presentationml/2006/main">
  <p:tag name="AS_UNIQUEID" val="4946"/>
</p:tagLst>
</file>

<file path=ppt/tags/tag126.xml><?xml version="1.0" encoding="utf-8"?>
<p:tagLst xmlns:p="http://schemas.openxmlformats.org/presentationml/2006/main">
  <p:tag name="AS_UNIQUEID" val="4947"/>
</p:tagLst>
</file>

<file path=ppt/tags/tag127.xml><?xml version="1.0" encoding="utf-8"?>
<p:tagLst xmlns:p="http://schemas.openxmlformats.org/presentationml/2006/main">
  <p:tag name="AS_UNIQUEID" val="4948"/>
</p:tagLst>
</file>

<file path=ppt/tags/tag128.xml><?xml version="1.0" encoding="utf-8"?>
<p:tagLst xmlns:p="http://schemas.openxmlformats.org/presentationml/2006/main">
  <p:tag name="AS_UNIQUEID" val="4949"/>
</p:tagLst>
</file>

<file path=ppt/tags/tag129.xml><?xml version="1.0" encoding="utf-8"?>
<p:tagLst xmlns:p="http://schemas.openxmlformats.org/presentationml/2006/main">
  <p:tag name="AS_UNIQUEID" val="4950"/>
</p:tagLst>
</file>

<file path=ppt/tags/tag13.xml><?xml version="1.0" encoding="utf-8"?>
<p:tagLst xmlns:p="http://schemas.openxmlformats.org/presentationml/2006/main">
  <p:tag name="AS_UNIQUEID" val="4991"/>
</p:tagLst>
</file>

<file path=ppt/tags/tag130.xml><?xml version="1.0" encoding="utf-8"?>
<p:tagLst xmlns:p="http://schemas.openxmlformats.org/presentationml/2006/main">
  <p:tag name="AS_UNIQUEID" val="5097"/>
</p:tagLst>
</file>

<file path=ppt/tags/tag131.xml><?xml version="1.0" encoding="utf-8"?>
<p:tagLst xmlns:p="http://schemas.openxmlformats.org/presentationml/2006/main">
  <p:tag name="AS_UNIQUEID" val="5098"/>
</p:tagLst>
</file>

<file path=ppt/tags/tag132.xml><?xml version="1.0" encoding="utf-8"?>
<p:tagLst xmlns:p="http://schemas.openxmlformats.org/presentationml/2006/main">
  <p:tag name="AS_UNIQUEID" val="5099"/>
</p:tagLst>
</file>

<file path=ppt/tags/tag133.xml><?xml version="1.0" encoding="utf-8"?>
<p:tagLst xmlns:p="http://schemas.openxmlformats.org/presentationml/2006/main">
  <p:tag name="AS_UNIQUEID" val="5100"/>
</p:tagLst>
</file>

<file path=ppt/tags/tag134.xml><?xml version="1.0" encoding="utf-8"?>
<p:tagLst xmlns:p="http://schemas.openxmlformats.org/presentationml/2006/main">
  <p:tag name="AS_UNIQUEID" val="5101"/>
</p:tagLst>
</file>

<file path=ppt/tags/tag135.xml><?xml version="1.0" encoding="utf-8"?>
<p:tagLst xmlns:p="http://schemas.openxmlformats.org/presentationml/2006/main">
  <p:tag name="AS_UNIQUEID" val="5102"/>
</p:tagLst>
</file>

<file path=ppt/tags/tag136.xml><?xml version="1.0" encoding="utf-8"?>
<p:tagLst xmlns:p="http://schemas.openxmlformats.org/presentationml/2006/main">
  <p:tag name="AS_UNIQUEID" val="5103"/>
</p:tagLst>
</file>

<file path=ppt/tags/tag137.xml><?xml version="1.0" encoding="utf-8"?>
<p:tagLst xmlns:p="http://schemas.openxmlformats.org/presentationml/2006/main">
  <p:tag name="AS_UNIQUEID" val="5104"/>
</p:tagLst>
</file>

<file path=ppt/tags/tag138.xml><?xml version="1.0" encoding="utf-8"?>
<p:tagLst xmlns:p="http://schemas.openxmlformats.org/presentationml/2006/main">
  <p:tag name="AS_UNIQUEID" val="5105"/>
</p:tagLst>
</file>

<file path=ppt/tags/tag139.xml><?xml version="1.0" encoding="utf-8"?>
<p:tagLst xmlns:p="http://schemas.openxmlformats.org/presentationml/2006/main">
  <p:tag name="AS_UNIQUEID" val="5106"/>
</p:tagLst>
</file>

<file path=ppt/tags/tag14.xml><?xml version="1.0" encoding="utf-8"?>
<p:tagLst xmlns:p="http://schemas.openxmlformats.org/presentationml/2006/main">
  <p:tag name="AS_UNIQUEID" val="4992"/>
  <p:tag name="KSO_WM_BEAUTIFY_FLAG" val=""/>
</p:tagLst>
</file>

<file path=ppt/tags/tag140.xml><?xml version="1.0" encoding="utf-8"?>
<p:tagLst xmlns:p="http://schemas.openxmlformats.org/presentationml/2006/main">
  <p:tag name="AS_UNIQUEID" val="5107"/>
</p:tagLst>
</file>

<file path=ppt/tags/tag141.xml><?xml version="1.0" encoding="utf-8"?>
<p:tagLst xmlns:p="http://schemas.openxmlformats.org/presentationml/2006/main">
  <p:tag name="AS_UNIQUEID" val="5108"/>
</p:tagLst>
</file>

<file path=ppt/tags/tag142.xml><?xml version="1.0" encoding="utf-8"?>
<p:tagLst xmlns:p="http://schemas.openxmlformats.org/presentationml/2006/main">
  <p:tag name="AS_UNIQUEID" val="5109"/>
</p:tagLst>
</file>

<file path=ppt/tags/tag143.xml><?xml version="1.0" encoding="utf-8"?>
<p:tagLst xmlns:p="http://schemas.openxmlformats.org/presentationml/2006/main">
  <p:tag name="AS_UNIQUEID" val="5110"/>
</p:tagLst>
</file>

<file path=ppt/tags/tag144.xml><?xml version="1.0" encoding="utf-8"?>
<p:tagLst xmlns:p="http://schemas.openxmlformats.org/presentationml/2006/main">
  <p:tag name="AS_UNIQUEID" val="5111"/>
</p:tagLst>
</file>

<file path=ppt/tags/tag145.xml><?xml version="1.0" encoding="utf-8"?>
<p:tagLst xmlns:p="http://schemas.openxmlformats.org/presentationml/2006/main">
  <p:tag name="AS_UNIQUEID" val="5112"/>
</p:tagLst>
</file>

<file path=ppt/tags/tag146.xml><?xml version="1.0" encoding="utf-8"?>
<p:tagLst xmlns:p="http://schemas.openxmlformats.org/presentationml/2006/main">
  <p:tag name="AS_UNIQUEID" val="5113"/>
</p:tagLst>
</file>

<file path=ppt/tags/tag147.xml><?xml version="1.0" encoding="utf-8"?>
<p:tagLst xmlns:p="http://schemas.openxmlformats.org/presentationml/2006/main">
  <p:tag name="AS_UNIQUEID" val="5114"/>
</p:tagLst>
</file>

<file path=ppt/tags/tag148.xml><?xml version="1.0" encoding="utf-8"?>
<p:tagLst xmlns:p="http://schemas.openxmlformats.org/presentationml/2006/main">
  <p:tag name="AS_UNIQUEID" val="5115"/>
</p:tagLst>
</file>

<file path=ppt/tags/tag149.xml><?xml version="1.0" encoding="utf-8"?>
<p:tagLst xmlns:p="http://schemas.openxmlformats.org/presentationml/2006/main">
  <p:tag name="AS_UNIQUEID" val="5116"/>
</p:tagLst>
</file>

<file path=ppt/tags/tag15.xml><?xml version="1.0" encoding="utf-8"?>
<p:tagLst xmlns:p="http://schemas.openxmlformats.org/presentationml/2006/main">
  <p:tag name="AS_UNIQUEID" val="4993"/>
  <p:tag name="KSO_WM_BEAUTIFY_FLAG" val=""/>
</p:tagLst>
</file>

<file path=ppt/tags/tag150.xml><?xml version="1.0" encoding="utf-8"?>
<p:tagLst xmlns:p="http://schemas.openxmlformats.org/presentationml/2006/main">
  <p:tag name="AS_UNIQUEID" val="5117"/>
</p:tagLst>
</file>

<file path=ppt/tags/tag151.xml><?xml version="1.0" encoding="utf-8"?>
<p:tagLst xmlns:p="http://schemas.openxmlformats.org/presentationml/2006/main">
  <p:tag name="AS_UNIQUEID" val="5118"/>
</p:tagLst>
</file>

<file path=ppt/tags/tag152.xml><?xml version="1.0" encoding="utf-8"?>
<p:tagLst xmlns:p="http://schemas.openxmlformats.org/presentationml/2006/main">
  <p:tag name="AS_UNIQUEID" val="5119"/>
</p:tagLst>
</file>

<file path=ppt/tags/tag153.xml><?xml version="1.0" encoding="utf-8"?>
<p:tagLst xmlns:p="http://schemas.openxmlformats.org/presentationml/2006/main">
  <p:tag name="AS_UNIQUEID" val="5120"/>
</p:tagLst>
</file>

<file path=ppt/tags/tag154.xml><?xml version="1.0" encoding="utf-8"?>
<p:tagLst xmlns:p="http://schemas.openxmlformats.org/presentationml/2006/main">
  <p:tag name="AS_UNIQUEID" val="5121"/>
</p:tagLst>
</file>

<file path=ppt/tags/tag155.xml><?xml version="1.0" encoding="utf-8"?>
<p:tagLst xmlns:p="http://schemas.openxmlformats.org/presentationml/2006/main">
  <p:tag name="AS_UNIQUEID" val="5122"/>
</p:tagLst>
</file>

<file path=ppt/tags/tag156.xml><?xml version="1.0" encoding="utf-8"?>
<p:tagLst xmlns:p="http://schemas.openxmlformats.org/presentationml/2006/main">
  <p:tag name="AS_UNIQUEID" val="4978"/>
</p:tagLst>
</file>

<file path=ppt/tags/tag157.xml><?xml version="1.0" encoding="utf-8"?>
<p:tagLst xmlns:p="http://schemas.openxmlformats.org/presentationml/2006/main">
  <p:tag name="AS_UNIQUEID" val="4754"/>
</p:tagLst>
</file>

<file path=ppt/tags/tag158.xml><?xml version="1.0" encoding="utf-8"?>
<p:tagLst xmlns:p="http://schemas.openxmlformats.org/presentationml/2006/main">
  <p:tag name="AS_UNIQUEID" val="5123"/>
</p:tagLst>
</file>

<file path=ppt/tags/tag159.xml><?xml version="1.0" encoding="utf-8"?>
<p:tagLst xmlns:p="http://schemas.openxmlformats.org/presentationml/2006/main">
  <p:tag name="AS_UNIQUEID" val="4957"/>
</p:tagLst>
</file>

<file path=ppt/tags/tag16.xml><?xml version="1.0" encoding="utf-8"?>
<p:tagLst xmlns:p="http://schemas.openxmlformats.org/presentationml/2006/main">
  <p:tag name="AS_UNIQUEID" val="4994"/>
  <p:tag name="KSO_WM_BEAUTIFY_FLAG" val=""/>
</p:tagLst>
</file>

<file path=ppt/tags/tag160.xml><?xml version="1.0" encoding="utf-8"?>
<p:tagLst xmlns:p="http://schemas.openxmlformats.org/presentationml/2006/main">
  <p:tag name="AS_UNIQUEID" val="4959"/>
</p:tagLst>
</file>

<file path=ppt/tags/tag161.xml><?xml version="1.0" encoding="utf-8"?>
<p:tagLst xmlns:p="http://schemas.openxmlformats.org/presentationml/2006/main">
  <p:tag name="AS_UNIQUEID" val="4958"/>
</p:tagLst>
</file>

<file path=ppt/tags/tag162.xml><?xml version="1.0" encoding="utf-8"?>
<p:tagLst xmlns:p="http://schemas.openxmlformats.org/presentationml/2006/main">
  <p:tag name="AS_UNIQUEID" val="4960"/>
</p:tagLst>
</file>

<file path=ppt/tags/tag163.xml><?xml version="1.0" encoding="utf-8"?>
<p:tagLst xmlns:p="http://schemas.openxmlformats.org/presentationml/2006/main">
  <p:tag name="AS_UNIQUEID" val="5124"/>
</p:tagLst>
</file>

<file path=ppt/tags/tag164.xml><?xml version="1.0" encoding="utf-8"?>
<p:tagLst xmlns:p="http://schemas.openxmlformats.org/presentationml/2006/main">
  <p:tag name="AS_UNIQUEID" val="5125"/>
</p:tagLst>
</file>

<file path=ppt/tags/tag165.xml><?xml version="1.0" encoding="utf-8"?>
<p:tagLst xmlns:p="http://schemas.openxmlformats.org/presentationml/2006/main">
  <p:tag name="AS_UNIQUEID" val="5126"/>
</p:tagLst>
</file>

<file path=ppt/tags/tag166.xml><?xml version="1.0" encoding="utf-8"?>
<p:tagLst xmlns:p="http://schemas.openxmlformats.org/presentationml/2006/main">
  <p:tag name="AS_UNIQUEID" val="5127"/>
</p:tagLst>
</file>

<file path=ppt/tags/tag167.xml><?xml version="1.0" encoding="utf-8"?>
<p:tagLst xmlns:p="http://schemas.openxmlformats.org/presentationml/2006/main">
  <p:tag name="AS_UNIQUEID" val="5128"/>
</p:tagLst>
</file>

<file path=ppt/tags/tag168.xml><?xml version="1.0" encoding="utf-8"?>
<p:tagLst xmlns:p="http://schemas.openxmlformats.org/presentationml/2006/main">
  <p:tag name="AS_UNIQUEID" val="5129"/>
</p:tagLst>
</file>

<file path=ppt/tags/tag169.xml><?xml version="1.0" encoding="utf-8"?>
<p:tagLst xmlns:p="http://schemas.openxmlformats.org/presentationml/2006/main">
  <p:tag name="AS_UNIQUEID" val="74"/>
</p:tagLst>
</file>

<file path=ppt/tags/tag17.xml><?xml version="1.0" encoding="utf-8"?>
<p:tagLst xmlns:p="http://schemas.openxmlformats.org/presentationml/2006/main">
  <p:tag name="AS_UNIQUEID" val="4995"/>
  <p:tag name="KSO_WM_BEAUTIFY_FLAG" val=""/>
</p:tagLst>
</file>

<file path=ppt/tags/tag170.xml><?xml version="1.0" encoding="utf-8"?>
<p:tagLst xmlns:p="http://schemas.openxmlformats.org/presentationml/2006/main">
  <p:tag name="AS_UNIQUEID" val="5130"/>
</p:tagLst>
</file>

<file path=ppt/tags/tag171.xml><?xml version="1.0" encoding="utf-8"?>
<p:tagLst xmlns:p="http://schemas.openxmlformats.org/presentationml/2006/main">
  <p:tag name="AS_UNIQUEID" val="5131"/>
</p:tagLst>
</file>

<file path=ppt/tags/tag172.xml><?xml version="1.0" encoding="utf-8"?>
<p:tagLst xmlns:p="http://schemas.openxmlformats.org/presentationml/2006/main">
  <p:tag name="AS_UNIQUEID" val="5132"/>
</p:tagLst>
</file>

<file path=ppt/tags/tag173.xml><?xml version="1.0" encoding="utf-8"?>
<p:tagLst xmlns:p="http://schemas.openxmlformats.org/presentationml/2006/main">
  <p:tag name="AS_UNIQUEID" val="5133"/>
</p:tagLst>
</file>

<file path=ppt/tags/tag174.xml><?xml version="1.0" encoding="utf-8"?>
<p:tagLst xmlns:p="http://schemas.openxmlformats.org/presentationml/2006/main">
  <p:tag name="AS_UNIQUEID" val="5134"/>
</p:tagLst>
</file>

<file path=ppt/tags/tag175.xml><?xml version="1.0" encoding="utf-8"?>
<p:tagLst xmlns:p="http://schemas.openxmlformats.org/presentationml/2006/main">
  <p:tag name="AS_UNIQUEID" val="5135"/>
</p:tagLst>
</file>

<file path=ppt/tags/tag176.xml><?xml version="1.0" encoding="utf-8"?>
<p:tagLst xmlns:p="http://schemas.openxmlformats.org/presentationml/2006/main">
  <p:tag name="AS_UNIQUEID" val="5136"/>
</p:tagLst>
</file>

<file path=ppt/tags/tag177.xml><?xml version="1.0" encoding="utf-8"?>
<p:tagLst xmlns:p="http://schemas.openxmlformats.org/presentationml/2006/main">
  <p:tag name="AS_UNIQUEID" val="82"/>
</p:tagLst>
</file>

<file path=ppt/tags/tag178.xml><?xml version="1.0" encoding="utf-8"?>
<p:tagLst xmlns:p="http://schemas.openxmlformats.org/presentationml/2006/main">
  <p:tag name="AS_UNIQUEID" val="5137"/>
</p:tagLst>
</file>

<file path=ppt/tags/tag179.xml><?xml version="1.0" encoding="utf-8"?>
<p:tagLst xmlns:p="http://schemas.openxmlformats.org/presentationml/2006/main">
  <p:tag name="AS_UNIQUEID" val="5142"/>
</p:tagLst>
</file>

<file path=ppt/tags/tag18.xml><?xml version="1.0" encoding="utf-8"?>
<p:tagLst xmlns:p="http://schemas.openxmlformats.org/presentationml/2006/main">
  <p:tag name="AS_UNIQUEID" val="4996"/>
</p:tagLst>
</file>

<file path=ppt/tags/tag180.xml><?xml version="1.0" encoding="utf-8"?>
<p:tagLst xmlns:p="http://schemas.openxmlformats.org/presentationml/2006/main">
  <p:tag name="AS_UNIQUEID" val="5138"/>
</p:tagLst>
</file>

<file path=ppt/tags/tag181.xml><?xml version="1.0" encoding="utf-8"?>
<p:tagLst xmlns:p="http://schemas.openxmlformats.org/presentationml/2006/main">
  <p:tag name="AS_UNIQUEID" val="5139"/>
</p:tagLst>
</file>

<file path=ppt/tags/tag182.xml><?xml version="1.0" encoding="utf-8"?>
<p:tagLst xmlns:p="http://schemas.openxmlformats.org/presentationml/2006/main">
  <p:tag name="AS_UNIQUEID" val="5140"/>
</p:tagLst>
</file>

<file path=ppt/tags/tag183.xml><?xml version="1.0" encoding="utf-8"?>
<p:tagLst xmlns:p="http://schemas.openxmlformats.org/presentationml/2006/main">
  <p:tag name="AS_UNIQUEID" val="5141"/>
</p:tagLst>
</file>

<file path=ppt/tags/tag184.xml><?xml version="1.0" encoding="utf-8"?>
<p:tagLst xmlns:p="http://schemas.openxmlformats.org/presentationml/2006/main">
  <p:tag name="AS_UNIQUEID" val="140"/>
</p:tagLst>
</file>

<file path=ppt/tags/tag18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4ff07c69-5b6e-46d3-9480-167abcc1bea6"/>
</p:tagLst>
</file>

<file path=ppt/tags/tag19.xml><?xml version="1.0" encoding="utf-8"?>
<p:tagLst xmlns:p="http://schemas.openxmlformats.org/presentationml/2006/main">
  <p:tag name="AS_UNIQUEID" val="4997"/>
  <p:tag name="KSO_WM_BEAUTIFY_FLAG" val=""/>
</p:tagLst>
</file>

<file path=ppt/tags/tag2.xml><?xml version="1.0" encoding="utf-8"?>
<p:tagLst xmlns:p="http://schemas.openxmlformats.org/presentationml/2006/main">
  <p:tag name="AS_UNIQUEID" val="4980"/>
  <p:tag name="KSO_WM_BEAUTIFY_FLAG" val=""/>
</p:tagLst>
</file>

<file path=ppt/tags/tag20.xml><?xml version="1.0" encoding="utf-8"?>
<p:tagLst xmlns:p="http://schemas.openxmlformats.org/presentationml/2006/main">
  <p:tag name="AS_UNIQUEID" val="4998"/>
  <p:tag name="KSO_WM_BEAUTIFY_FLAG" val=""/>
</p:tagLst>
</file>

<file path=ppt/tags/tag21.xml><?xml version="1.0" encoding="utf-8"?>
<p:tagLst xmlns:p="http://schemas.openxmlformats.org/presentationml/2006/main">
  <p:tag name="AS_UNIQUEID" val="4999"/>
  <p:tag name="KSO_WM_BEAUTIFY_FLAG" val=""/>
</p:tagLst>
</file>

<file path=ppt/tags/tag22.xml><?xml version="1.0" encoding="utf-8"?>
<p:tagLst xmlns:p="http://schemas.openxmlformats.org/presentationml/2006/main">
  <p:tag name="AS_UNIQUEID" val="5000"/>
  <p:tag name="KSO_WM_BEAUTIFY_FLAG" val=""/>
</p:tagLst>
</file>

<file path=ppt/tags/tag23.xml><?xml version="1.0" encoding="utf-8"?>
<p:tagLst xmlns:p="http://schemas.openxmlformats.org/presentationml/2006/main">
  <p:tag name="AS_UNIQUEID" val="5001"/>
</p:tagLst>
</file>

<file path=ppt/tags/tag24.xml><?xml version="1.0" encoding="utf-8"?>
<p:tagLst xmlns:p="http://schemas.openxmlformats.org/presentationml/2006/main">
  <p:tag name="AS_UNIQUEID" val="5002"/>
  <p:tag name="KSO_WM_BEAUTIFY_FLAG" val=""/>
</p:tagLst>
</file>

<file path=ppt/tags/tag25.xml><?xml version="1.0" encoding="utf-8"?>
<p:tagLst xmlns:p="http://schemas.openxmlformats.org/presentationml/2006/main">
  <p:tag name="AS_UNIQUEID" val="5003"/>
  <p:tag name="KSO_WM_BEAUTIFY_FLAG" val=""/>
</p:tagLst>
</file>

<file path=ppt/tags/tag26.xml><?xml version="1.0" encoding="utf-8"?>
<p:tagLst xmlns:p="http://schemas.openxmlformats.org/presentationml/2006/main">
  <p:tag name="AS_UNIQUEID" val="5004"/>
  <p:tag name="KSO_WM_BEAUTIFY_FLAG" val=""/>
</p:tagLst>
</file>

<file path=ppt/tags/tag27.xml><?xml version="1.0" encoding="utf-8"?>
<p:tagLst xmlns:p="http://schemas.openxmlformats.org/presentationml/2006/main">
  <p:tag name="AS_UNIQUEID" val="5005"/>
  <p:tag name="KSO_WM_BEAUTIFY_FLAG" val=""/>
</p:tagLst>
</file>

<file path=ppt/tags/tag28.xml><?xml version="1.0" encoding="utf-8"?>
<p:tagLst xmlns:p="http://schemas.openxmlformats.org/presentationml/2006/main">
  <p:tag name="AS_UNIQUEID" val="5006"/>
</p:tagLst>
</file>

<file path=ppt/tags/tag29.xml><?xml version="1.0" encoding="utf-8"?>
<p:tagLst xmlns:p="http://schemas.openxmlformats.org/presentationml/2006/main">
  <p:tag name="AS_UNIQUEID" val="5007"/>
  <p:tag name="KSO_WM_BEAUTIFY_FLAG" val=""/>
</p:tagLst>
</file>

<file path=ppt/tags/tag3.xml><?xml version="1.0" encoding="utf-8"?>
<p:tagLst xmlns:p="http://schemas.openxmlformats.org/presentationml/2006/main">
  <p:tag name="AS_UNIQUEID" val="4981"/>
</p:tagLst>
</file>

<file path=ppt/tags/tag30.xml><?xml version="1.0" encoding="utf-8"?>
<p:tagLst xmlns:p="http://schemas.openxmlformats.org/presentationml/2006/main">
  <p:tag name="AS_UNIQUEID" val="5008"/>
  <p:tag name="KSO_WM_BEAUTIFY_FLAG" val=""/>
</p:tagLst>
</file>

<file path=ppt/tags/tag31.xml><?xml version="1.0" encoding="utf-8"?>
<p:tagLst xmlns:p="http://schemas.openxmlformats.org/presentationml/2006/main">
  <p:tag name="AS_UNIQUEID" val="5009"/>
  <p:tag name="KSO_WM_BEAUTIFY_FLAG" val=""/>
</p:tagLst>
</file>

<file path=ppt/tags/tag32.xml><?xml version="1.0" encoding="utf-8"?>
<p:tagLst xmlns:p="http://schemas.openxmlformats.org/presentationml/2006/main">
  <p:tag name="AS_UNIQUEID" val="5010"/>
  <p:tag name="KSO_WM_BEAUTIFY_FLAG" val=""/>
</p:tagLst>
</file>

<file path=ppt/tags/tag33.xml><?xml version="1.0" encoding="utf-8"?>
<p:tagLst xmlns:p="http://schemas.openxmlformats.org/presentationml/2006/main">
  <p:tag name="AS_UNIQUEID" val="5011"/>
</p:tagLst>
</file>

<file path=ppt/tags/tag34.xml><?xml version="1.0" encoding="utf-8"?>
<p:tagLst xmlns:p="http://schemas.openxmlformats.org/presentationml/2006/main">
  <p:tag name="AS_UNIQUEID" val="5012"/>
  <p:tag name="KSO_WM_BEAUTIFY_FLAG" val=""/>
</p:tagLst>
</file>

<file path=ppt/tags/tag35.xml><?xml version="1.0" encoding="utf-8"?>
<p:tagLst xmlns:p="http://schemas.openxmlformats.org/presentationml/2006/main">
  <p:tag name="AS_UNIQUEID" val="5013"/>
  <p:tag name="KSO_WM_BEAUTIFY_FLAG" val=""/>
</p:tagLst>
</file>

<file path=ppt/tags/tag36.xml><?xml version="1.0" encoding="utf-8"?>
<p:tagLst xmlns:p="http://schemas.openxmlformats.org/presentationml/2006/main">
  <p:tag name="AS_UNIQUEID" val="5014"/>
  <p:tag name="KSO_WM_BEAUTIFY_FLAG" val=""/>
</p:tagLst>
</file>

<file path=ppt/tags/tag37.xml><?xml version="1.0" encoding="utf-8"?>
<p:tagLst xmlns:p="http://schemas.openxmlformats.org/presentationml/2006/main">
  <p:tag name="AS_UNIQUEID" val="5015"/>
  <p:tag name="KSO_WM_BEAUTIFY_FLAG" val=""/>
</p:tagLst>
</file>

<file path=ppt/tags/tag38.xml><?xml version="1.0" encoding="utf-8"?>
<p:tagLst xmlns:p="http://schemas.openxmlformats.org/presentationml/2006/main">
  <p:tag name="AS_UNIQUEID" val="5016"/>
</p:tagLst>
</file>

<file path=ppt/tags/tag39.xml><?xml version="1.0" encoding="utf-8"?>
<p:tagLst xmlns:p="http://schemas.openxmlformats.org/presentationml/2006/main">
  <p:tag name="AS_UNIQUEID" val="5017"/>
  <p:tag name="KSO_WM_BEAUTIFY_FLAG" val=""/>
</p:tagLst>
</file>

<file path=ppt/tags/tag4.xml><?xml version="1.0" encoding="utf-8"?>
<p:tagLst xmlns:p="http://schemas.openxmlformats.org/presentationml/2006/main">
  <p:tag name="AS_UNIQUEID" val="4982"/>
  <p:tag name="KSO_WM_BEAUTIFY_FLAG" val=""/>
</p:tagLst>
</file>

<file path=ppt/tags/tag40.xml><?xml version="1.0" encoding="utf-8"?>
<p:tagLst xmlns:p="http://schemas.openxmlformats.org/presentationml/2006/main">
  <p:tag name="AS_UNIQUEID" val="5018"/>
  <p:tag name="KSO_WM_BEAUTIFY_FLAG" val=""/>
</p:tagLst>
</file>

<file path=ppt/tags/tag41.xml><?xml version="1.0" encoding="utf-8"?>
<p:tagLst xmlns:p="http://schemas.openxmlformats.org/presentationml/2006/main">
  <p:tag name="AS_UNIQUEID" val="5019"/>
  <p:tag name="KSO_WM_BEAUTIFY_FLAG" val=""/>
</p:tagLst>
</file>

<file path=ppt/tags/tag42.xml><?xml version="1.0" encoding="utf-8"?>
<p:tagLst xmlns:p="http://schemas.openxmlformats.org/presentationml/2006/main">
  <p:tag name="AS_UNIQUEID" val="5020"/>
  <p:tag name="KSO_WM_BEAUTIFY_FLAG" val=""/>
</p:tagLst>
</file>

<file path=ppt/tags/tag43.xml><?xml version="1.0" encoding="utf-8"?>
<p:tagLst xmlns:p="http://schemas.openxmlformats.org/presentationml/2006/main">
  <p:tag name="AS_UNIQUEID" val="5021"/>
</p:tagLst>
</file>

<file path=ppt/tags/tag44.xml><?xml version="1.0" encoding="utf-8"?>
<p:tagLst xmlns:p="http://schemas.openxmlformats.org/presentationml/2006/main">
  <p:tag name="AS_UNIQUEID" val="5022"/>
  <p:tag name="KSO_WM_BEAUTIFY_FLAG" val=""/>
</p:tagLst>
</file>

<file path=ppt/tags/tag45.xml><?xml version="1.0" encoding="utf-8"?>
<p:tagLst xmlns:p="http://schemas.openxmlformats.org/presentationml/2006/main">
  <p:tag name="AS_UNIQUEID" val="5023"/>
  <p:tag name="KSO_WM_BEAUTIFY_FLAG" val=""/>
</p:tagLst>
</file>

<file path=ppt/tags/tag46.xml><?xml version="1.0" encoding="utf-8"?>
<p:tagLst xmlns:p="http://schemas.openxmlformats.org/presentationml/2006/main">
  <p:tag name="AS_UNIQUEID" val="5024"/>
  <p:tag name="KSO_WM_BEAUTIFY_FLAG" val=""/>
</p:tagLst>
</file>

<file path=ppt/tags/tag47.xml><?xml version="1.0" encoding="utf-8"?>
<p:tagLst xmlns:p="http://schemas.openxmlformats.org/presentationml/2006/main">
  <p:tag name="AS_UNIQUEID" val="5025"/>
  <p:tag name="KSO_WM_BEAUTIFY_FLAG" val=""/>
</p:tagLst>
</file>

<file path=ppt/tags/tag48.xml><?xml version="1.0" encoding="utf-8"?>
<p:tagLst xmlns:p="http://schemas.openxmlformats.org/presentationml/2006/main">
  <p:tag name="AS_UNIQUEID" val="5026"/>
</p:tagLst>
</file>

<file path=ppt/tags/tag49.xml><?xml version="1.0" encoding="utf-8"?>
<p:tagLst xmlns:p="http://schemas.openxmlformats.org/presentationml/2006/main">
  <p:tag name="AS_UNIQUEID" val="5027"/>
</p:tagLst>
</file>

<file path=ppt/tags/tag5.xml><?xml version="1.0" encoding="utf-8"?>
<p:tagLst xmlns:p="http://schemas.openxmlformats.org/presentationml/2006/main">
  <p:tag name="AS_UNIQUEID" val="4983"/>
  <p:tag name="KSO_WM_BEAUTIFY_FLAG" val=""/>
</p:tagLst>
</file>

<file path=ppt/tags/tag50.xml><?xml version="1.0" encoding="utf-8"?>
<p:tagLst xmlns:p="http://schemas.openxmlformats.org/presentationml/2006/main">
  <p:tag name="AS_UNIQUEID" val="5028"/>
</p:tagLst>
</file>

<file path=ppt/tags/tag51.xml><?xml version="1.0" encoding="utf-8"?>
<p:tagLst xmlns:p="http://schemas.openxmlformats.org/presentationml/2006/main">
  <p:tag name="AS_UNIQUEID" val="5029"/>
</p:tagLst>
</file>

<file path=ppt/tags/tag52.xml><?xml version="1.0" encoding="utf-8"?>
<p:tagLst xmlns:p="http://schemas.openxmlformats.org/presentationml/2006/main">
  <p:tag name="AS_UNIQUEID" val="5030"/>
</p:tagLst>
</file>

<file path=ppt/tags/tag53.xml><?xml version="1.0" encoding="utf-8"?>
<p:tagLst xmlns:p="http://schemas.openxmlformats.org/presentationml/2006/main">
  <p:tag name="AS_UNIQUEID" val="5031"/>
</p:tagLst>
</file>

<file path=ppt/tags/tag54.xml><?xml version="1.0" encoding="utf-8"?>
<p:tagLst xmlns:p="http://schemas.openxmlformats.org/presentationml/2006/main">
  <p:tag name="AS_UNIQUEID" val="5032"/>
</p:tagLst>
</file>

<file path=ppt/tags/tag55.xml><?xml version="1.0" encoding="utf-8"?>
<p:tagLst xmlns:p="http://schemas.openxmlformats.org/presentationml/2006/main">
  <p:tag name="AS_UNIQUEID" val="5033"/>
</p:tagLst>
</file>

<file path=ppt/tags/tag56.xml><?xml version="1.0" encoding="utf-8"?>
<p:tagLst xmlns:p="http://schemas.openxmlformats.org/presentationml/2006/main">
  <p:tag name="AS_UNIQUEID" val="5034"/>
</p:tagLst>
</file>

<file path=ppt/tags/tag57.xml><?xml version="1.0" encoding="utf-8"?>
<p:tagLst xmlns:p="http://schemas.openxmlformats.org/presentationml/2006/main">
  <p:tag name="AS_UNIQUEID" val="5035"/>
</p:tagLst>
</file>

<file path=ppt/tags/tag58.xml><?xml version="1.0" encoding="utf-8"?>
<p:tagLst xmlns:p="http://schemas.openxmlformats.org/presentationml/2006/main">
  <p:tag name="AS_UNIQUEID" val="5036"/>
</p:tagLst>
</file>

<file path=ppt/tags/tag59.xml><?xml version="1.0" encoding="utf-8"?>
<p:tagLst xmlns:p="http://schemas.openxmlformats.org/presentationml/2006/main">
  <p:tag name="AS_UNIQUEID" val="5037"/>
</p:tagLst>
</file>

<file path=ppt/tags/tag6.xml><?xml version="1.0" encoding="utf-8"?>
<p:tagLst xmlns:p="http://schemas.openxmlformats.org/presentationml/2006/main">
  <p:tag name="AS_UNIQUEID" val="4984"/>
  <p:tag name="KSO_WM_BEAUTIFY_FLAG" val=""/>
</p:tagLst>
</file>

<file path=ppt/tags/tag60.xml><?xml version="1.0" encoding="utf-8"?>
<p:tagLst xmlns:p="http://schemas.openxmlformats.org/presentationml/2006/main">
  <p:tag name="AS_UNIQUEID" val="5038"/>
</p:tagLst>
</file>

<file path=ppt/tags/tag61.xml><?xml version="1.0" encoding="utf-8"?>
<p:tagLst xmlns:p="http://schemas.openxmlformats.org/presentationml/2006/main">
  <p:tag name="AS_UNIQUEID" val="5039"/>
</p:tagLst>
</file>

<file path=ppt/tags/tag62.xml><?xml version="1.0" encoding="utf-8"?>
<p:tagLst xmlns:p="http://schemas.openxmlformats.org/presentationml/2006/main">
  <p:tag name="AS_UNIQUEID" val="5040"/>
</p:tagLst>
</file>

<file path=ppt/tags/tag63.xml><?xml version="1.0" encoding="utf-8"?>
<p:tagLst xmlns:p="http://schemas.openxmlformats.org/presentationml/2006/main">
  <p:tag name="AS_UNIQUEID" val="5041"/>
</p:tagLst>
</file>

<file path=ppt/tags/tag64.xml><?xml version="1.0" encoding="utf-8"?>
<p:tagLst xmlns:p="http://schemas.openxmlformats.org/presentationml/2006/main">
  <p:tag name="AS_UNIQUEID" val="5042"/>
</p:tagLst>
</file>

<file path=ppt/tags/tag65.xml><?xml version="1.0" encoding="utf-8"?>
<p:tagLst xmlns:p="http://schemas.openxmlformats.org/presentationml/2006/main">
  <p:tag name="AS_UNIQUEID" val="5043"/>
</p:tagLst>
</file>

<file path=ppt/tags/tag66.xml><?xml version="1.0" encoding="utf-8"?>
<p:tagLst xmlns:p="http://schemas.openxmlformats.org/presentationml/2006/main">
  <p:tag name="AS_UNIQUEID" val="5044"/>
</p:tagLst>
</file>

<file path=ppt/tags/tag67.xml><?xml version="1.0" encoding="utf-8"?>
<p:tagLst xmlns:p="http://schemas.openxmlformats.org/presentationml/2006/main">
  <p:tag name="AS_UNIQUEID" val="5045"/>
</p:tagLst>
</file>

<file path=ppt/tags/tag68.xml><?xml version="1.0" encoding="utf-8"?>
<p:tagLst xmlns:p="http://schemas.openxmlformats.org/presentationml/2006/main">
  <p:tag name="AS_UNIQUEID" val="5046"/>
</p:tagLst>
</file>

<file path=ppt/tags/tag69.xml><?xml version="1.0" encoding="utf-8"?>
<p:tagLst xmlns:p="http://schemas.openxmlformats.org/presentationml/2006/main">
  <p:tag name="AS_UNIQUEID" val="5047"/>
</p:tagLst>
</file>

<file path=ppt/tags/tag7.xml><?xml version="1.0" encoding="utf-8"?>
<p:tagLst xmlns:p="http://schemas.openxmlformats.org/presentationml/2006/main">
  <p:tag name="AS_UNIQUEID" val="4985"/>
  <p:tag name="KSO_WM_BEAUTIFY_FLAG" val=""/>
</p:tagLst>
</file>

<file path=ppt/tags/tag70.xml><?xml version="1.0" encoding="utf-8"?>
<p:tagLst xmlns:p="http://schemas.openxmlformats.org/presentationml/2006/main">
  <p:tag name="AS_UNIQUEID" val="5048"/>
</p:tagLst>
</file>

<file path=ppt/tags/tag71.xml><?xml version="1.0" encoding="utf-8"?>
<p:tagLst xmlns:p="http://schemas.openxmlformats.org/presentationml/2006/main">
  <p:tag name="AS_UNIQUEID" val="5049"/>
</p:tagLst>
</file>

<file path=ppt/tags/tag72.xml><?xml version="1.0" encoding="utf-8"?>
<p:tagLst xmlns:p="http://schemas.openxmlformats.org/presentationml/2006/main">
  <p:tag name="AS_UNIQUEID" val="5050"/>
</p:tagLst>
</file>

<file path=ppt/tags/tag73.xml><?xml version="1.0" encoding="utf-8"?>
<p:tagLst xmlns:p="http://schemas.openxmlformats.org/presentationml/2006/main">
  <p:tag name="AS_UNIQUEID" val="5051"/>
</p:tagLst>
</file>

<file path=ppt/tags/tag74.xml><?xml version="1.0" encoding="utf-8"?>
<p:tagLst xmlns:p="http://schemas.openxmlformats.org/presentationml/2006/main">
  <p:tag name="AS_UNIQUEID" val="5052"/>
</p:tagLst>
</file>

<file path=ppt/tags/tag75.xml><?xml version="1.0" encoding="utf-8"?>
<p:tagLst xmlns:p="http://schemas.openxmlformats.org/presentationml/2006/main">
  <p:tag name="AS_UNIQUEID" val="5053"/>
</p:tagLst>
</file>

<file path=ppt/tags/tag76.xml><?xml version="1.0" encoding="utf-8"?>
<p:tagLst xmlns:p="http://schemas.openxmlformats.org/presentationml/2006/main">
  <p:tag name="AS_UNIQUEID" val="5054"/>
</p:tagLst>
</file>

<file path=ppt/tags/tag77.xml><?xml version="1.0" encoding="utf-8"?>
<p:tagLst xmlns:p="http://schemas.openxmlformats.org/presentationml/2006/main">
  <p:tag name="AS_UNIQUEID" val="5055"/>
</p:tagLst>
</file>

<file path=ppt/tags/tag78.xml><?xml version="1.0" encoding="utf-8"?>
<p:tagLst xmlns:p="http://schemas.openxmlformats.org/presentationml/2006/main">
  <p:tag name="AS_UNIQUEID" val="5056"/>
</p:tagLst>
</file>

<file path=ppt/tags/tag79.xml><?xml version="1.0" encoding="utf-8"?>
<p:tagLst xmlns:p="http://schemas.openxmlformats.org/presentationml/2006/main">
  <p:tag name="AS_UNIQUEID" val="5057"/>
</p:tagLst>
</file>

<file path=ppt/tags/tag8.xml><?xml version="1.0" encoding="utf-8"?>
<p:tagLst xmlns:p="http://schemas.openxmlformats.org/presentationml/2006/main">
  <p:tag name="AS_UNIQUEID" val="4986"/>
</p:tagLst>
</file>

<file path=ppt/tags/tag80.xml><?xml version="1.0" encoding="utf-8"?>
<p:tagLst xmlns:p="http://schemas.openxmlformats.org/presentationml/2006/main">
  <p:tag name="AS_UNIQUEID" val="5058"/>
</p:tagLst>
</file>

<file path=ppt/tags/tag81.xml><?xml version="1.0" encoding="utf-8"?>
<p:tagLst xmlns:p="http://schemas.openxmlformats.org/presentationml/2006/main">
  <p:tag name="AS_UNIQUEID" val="5059"/>
</p:tagLst>
</file>

<file path=ppt/tags/tag82.xml><?xml version="1.0" encoding="utf-8"?>
<p:tagLst xmlns:p="http://schemas.openxmlformats.org/presentationml/2006/main">
  <p:tag name="AS_UNIQUEID" val="5060"/>
  <p:tag name="KSO_WM_UNIT_PLACING_PICTURE_USER_VIEWPORT" val="{&quot;height&quot;:4410,&quot;width&quot;:5880}"/>
</p:tagLst>
</file>

<file path=ppt/tags/tag83.xml><?xml version="1.0" encoding="utf-8"?>
<p:tagLst xmlns:p="http://schemas.openxmlformats.org/presentationml/2006/main">
  <p:tag name="AS_UNIQUEID" val="5061"/>
</p:tagLst>
</file>

<file path=ppt/tags/tag84.xml><?xml version="1.0" encoding="utf-8"?>
<p:tagLst xmlns:p="http://schemas.openxmlformats.org/presentationml/2006/main">
  <p:tag name="AS_UNIQUEID" val="5062"/>
</p:tagLst>
</file>

<file path=ppt/tags/tag85.xml><?xml version="1.0" encoding="utf-8"?>
<p:tagLst xmlns:p="http://schemas.openxmlformats.org/presentationml/2006/main">
  <p:tag name="AS_UNIQUEID" val="5063"/>
</p:tagLst>
</file>

<file path=ppt/tags/tag86.xml><?xml version="1.0" encoding="utf-8"?>
<p:tagLst xmlns:p="http://schemas.openxmlformats.org/presentationml/2006/main">
  <p:tag name="AS_UNIQUEID" val="5064"/>
</p:tagLst>
</file>

<file path=ppt/tags/tag87.xml><?xml version="1.0" encoding="utf-8"?>
<p:tagLst xmlns:p="http://schemas.openxmlformats.org/presentationml/2006/main">
  <p:tag name="AS_UNIQUEID" val="5065"/>
</p:tagLst>
</file>

<file path=ppt/tags/tag88.xml><?xml version="1.0" encoding="utf-8"?>
<p:tagLst xmlns:p="http://schemas.openxmlformats.org/presentationml/2006/main">
  <p:tag name="AS_UNIQUEID" val="5066"/>
</p:tagLst>
</file>

<file path=ppt/tags/tag89.xml><?xml version="1.0" encoding="utf-8"?>
<p:tagLst xmlns:p="http://schemas.openxmlformats.org/presentationml/2006/main">
  <p:tag name="AS_UNIQUEID" val="5067"/>
</p:tagLst>
</file>

<file path=ppt/tags/tag9.xml><?xml version="1.0" encoding="utf-8"?>
<p:tagLst xmlns:p="http://schemas.openxmlformats.org/presentationml/2006/main">
  <p:tag name="AS_UNIQUEID" val="4987"/>
  <p:tag name="KSO_WM_BEAUTIFY_FLAG" val=""/>
</p:tagLst>
</file>

<file path=ppt/tags/tag90.xml><?xml version="1.0" encoding="utf-8"?>
<p:tagLst xmlns:p="http://schemas.openxmlformats.org/presentationml/2006/main">
  <p:tag name="AS_UNIQUEID" val="5068"/>
</p:tagLst>
</file>

<file path=ppt/tags/tag91.xml><?xml version="1.0" encoding="utf-8"?>
<p:tagLst xmlns:p="http://schemas.openxmlformats.org/presentationml/2006/main">
  <p:tag name="AS_UNIQUEID" val="4934"/>
</p:tagLst>
</file>

<file path=ppt/tags/tag92.xml><?xml version="1.0" encoding="utf-8"?>
<p:tagLst xmlns:p="http://schemas.openxmlformats.org/presentationml/2006/main">
  <p:tag name="AS_UNIQUEID" val="5069"/>
</p:tagLst>
</file>

<file path=ppt/tags/tag93.xml><?xml version="1.0" encoding="utf-8"?>
<p:tagLst xmlns:p="http://schemas.openxmlformats.org/presentationml/2006/main">
  <p:tag name="AS_UNIQUEID" val="5070"/>
</p:tagLst>
</file>

<file path=ppt/tags/tag94.xml><?xml version="1.0" encoding="utf-8"?>
<p:tagLst xmlns:p="http://schemas.openxmlformats.org/presentationml/2006/main">
  <p:tag name="AS_UNIQUEID" val="4932"/>
</p:tagLst>
</file>

<file path=ppt/tags/tag95.xml><?xml version="1.0" encoding="utf-8"?>
<p:tagLst xmlns:p="http://schemas.openxmlformats.org/presentationml/2006/main">
  <p:tag name="AS_UNIQUEID" val="5071"/>
</p:tagLst>
</file>

<file path=ppt/tags/tag96.xml><?xml version="1.0" encoding="utf-8"?>
<p:tagLst xmlns:p="http://schemas.openxmlformats.org/presentationml/2006/main">
  <p:tag name="AS_UNIQUEID" val="5072"/>
</p:tagLst>
</file>

<file path=ppt/tags/tag97.xml><?xml version="1.0" encoding="utf-8"?>
<p:tagLst xmlns:p="http://schemas.openxmlformats.org/presentationml/2006/main">
  <p:tag name="AS_UNIQUEID" val="5073"/>
</p:tagLst>
</file>

<file path=ppt/tags/tag98.xml><?xml version="1.0" encoding="utf-8"?>
<p:tagLst xmlns:p="http://schemas.openxmlformats.org/presentationml/2006/main">
  <p:tag name="AS_UNIQUEID" val="5074"/>
</p:tagLst>
</file>

<file path=ppt/tags/tag99.xml><?xml version="1.0" encoding="utf-8"?>
<p:tagLst xmlns:p="http://schemas.openxmlformats.org/presentationml/2006/main">
  <p:tag name="AS_UNIQUEID" val="5075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53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宋体</vt:lpstr>
      <vt:lpstr>黑体</vt:lpstr>
      <vt:lpstr>Times New Roman</vt:lpstr>
      <vt:lpstr>楷体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2024-07-18T11:08:14Z</cp:lastPrinted>
  <dcterms:created xsi:type="dcterms:W3CDTF">2024-07-18T11:08:14Z</dcterms:created>
  <dcterms:modified xsi:type="dcterms:W3CDTF">2024-07-18T03:08:14Z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