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2555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不能正确求解压力和压强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刘明同学双脚与地面的接触面积为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请根据图中某些情况下的压强数值估算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刘明同学的重力为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刘明同学平躺时与床面的接触面积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89.EPS" descr="id:21474914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75621" y="2748299"/>
            <a:ext cx="5166043" cy="250174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5265908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水平桌面的中央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静止不动。此时木块对桌面产生的压强为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B.10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	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C.200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D.500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4185" y="1888580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665924" y="2216381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3429" y="2328847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55168" y="2656648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723759" y="5793246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6956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不能正确求解液体压强和深度的关系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竖直放置的一容器甲、乙端封闭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丙端开口向上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容器中注入水后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在水中同一水平线上的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三点的压强分别为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那么这三者的关系是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KXWJ190.EPS" descr="id:21474915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41110" y="2588958"/>
            <a:ext cx="3997833" cy="3183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849" y="2059885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864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4492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甲、乙两个完全相同的量筒放在水平桌面上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甲装水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乙装酒精。现将体积相等的铝块、铁块分别放在甲、乙量筒中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此时量筒底部受到的液体压强相等。若将两个金属块取出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甲、乙量筒底部受到液体的压强分别是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91.EPS" descr="id:21474915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610222" y="2557272"/>
            <a:ext cx="1765681" cy="31267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182" y="2613040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215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87351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不能灵活求解压强和密度的关系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两个圆柱体竖放在水平地面上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对地面的压强相等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92.EPS" descr="id:21474915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53458" y="2185415"/>
            <a:ext cx="2822829" cy="23896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1227" y="1721219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2548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375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不能灵活求解流体压强问题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足球运动员梅西在某次比赛中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踢出一记神奇的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香蕉球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足球从右侧绕过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射入球门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如图所示。这是因为踢出的足球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左侧空气流速慢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两侧空气流速相同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左侧空气流速快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不断改变旋转方向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93.EPS" descr="id:21474915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78420" y="2344610"/>
            <a:ext cx="2611628" cy="28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7733" y="2333321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20848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1612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小明将两个相同的一次性塑料杯叠放在一起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用吹风机以恒定风速沿上杯口水平吹气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发现塑料杯被吹出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有人认为这是因为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上杯口流速大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使杯子飞出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也有人认为这是因为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吹气时有气体进入下面的杯子中将上面的杯子顶上来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。为进一步验证以上两种解释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下列方案不可行的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在上面的塑料杯底开一个孔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再次重复实验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观察杯子情况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将下面的塑料杯的底剪去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再次重复实验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观察杯子情况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将两塑料杯的底都剪去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再次重复实验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观察杯子情况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将上面塑料杯的杯口剪去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使其低于下面塑料杯的杯口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再次重复实验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观察杯子情况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JWLK86.EPS" descr="id:21474915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10234" y="2414714"/>
            <a:ext cx="2360486" cy="19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9004" y="2414714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9232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143</TotalTime>
  <Words>255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数学模板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7</cp:revision>
  <dcterms:created xsi:type="dcterms:W3CDTF">2019-12-15T03:38:36Z</dcterms:created>
  <dcterms:modified xsi:type="dcterms:W3CDTF">2019-12-25T05:27:40Z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