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gif" ContentType="image/gi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tags/tag178.xml" ContentType="application/vnd.openxmlformats-officedocument.presentationml.tag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5" r:id="rId1"/>
    <p:sldMasterId id="2147483819" r:id="rId2"/>
  </p:sldMasterIdLst>
  <p:sldIdLst>
    <p:sldId id="991" r:id="rId3"/>
    <p:sldId id="973" r:id="rId4"/>
    <p:sldId id="618" r:id="rId5"/>
    <p:sldId id="984" r:id="rId6"/>
    <p:sldId id="982" r:id="rId7"/>
    <p:sldId id="975" r:id="rId8"/>
    <p:sldId id="965" r:id="rId9"/>
    <p:sldId id="961" r:id="rId10"/>
    <p:sldId id="980" r:id="rId11"/>
    <p:sldId id="285" r:id="rId12"/>
    <p:sldId id="937" r:id="rId13"/>
    <p:sldId id="935" r:id="rId14"/>
    <p:sldId id="616" r:id="rId15"/>
    <p:sldId id="948" r:id="rId16"/>
    <p:sldId id="617" r:id="rId17"/>
    <p:sldId id="615" r:id="rId18"/>
    <p:sldId id="988" r:id="rId19"/>
    <p:sldId id="986" r:id="rId20"/>
    <p:sldId id="933" r:id="rId21"/>
    <p:sldId id="990" r:id="rId22"/>
    <p:sldId id="989" r:id="rId23"/>
    <p:sldId id="987" r:id="rId24"/>
  </p:sldIdLst>
  <p:sldSz cx="12192000" cy="6858000"/>
  <p:notesSz cx="6858000" cy="9144000"/>
  <p:custDataLst>
    <p:tags r:id="rId25"/>
  </p:custDataLst>
  <p:defaultTextStyle>
    <a:defPPr>
      <a:defRPr lang="zh-CN"/>
    </a:defPPr>
    <a:lvl1pPr algn="l" rtl="0" eaLnBrk="0" fontAlgn="base" hangingPunct="0">
      <a:spcBef>
        <a:spcPct val="0"/>
      </a:spcBef>
      <a:spcAft>
        <a:spcPct val="0"/>
      </a:spcAft>
      <a:defRPr sz="40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40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40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40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40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sz="40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sz="40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sz="40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sz="40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069" userDrawn="1">
          <p15:clr>
            <a:srgbClr val="A4A3A4"/>
          </p15:clr>
        </p15:guide>
        <p15:guide id="2" pos="3885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571" autoAdjust="0"/>
    <p:restoredTop sz="94660"/>
  </p:normalViewPr>
  <p:slideViewPr>
    <p:cSldViewPr>
      <p:cViewPr varScale="1">
        <p:scale>
          <a:sx n="82" d="100"/>
          <a:sy n="82" d="100"/>
        </p:scale>
        <p:origin x="192" y="62"/>
      </p:cViewPr>
      <p:guideLst>
        <p:guide orient="horz" pos="2069"/>
        <p:guide pos="3885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gs" Target="tags/tag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viewProps" Target="viewProps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n sci" userId="49ae2bbd3020a361" providerId="LiveId" clId="{2ED24186-F9C2-4E54-BC84-CCD463034065}"/>
    <pc:docChg chg="addSld modSld">
      <pc:chgData name="man sci" userId="49ae2bbd3020a361" providerId="LiveId" clId="{2ED24186-F9C2-4E54-BC84-CCD463034065}" dt="2025-08-06T03:28:15.637" v="0"/>
      <pc:docMkLst>
        <pc:docMk/>
      </pc:docMkLst>
      <pc:sldChg chg="add">
        <pc:chgData name="man sci" userId="49ae2bbd3020a361" providerId="LiveId" clId="{2ED24186-F9C2-4E54-BC84-CCD463034065}" dt="2025-08-06T03:28:15.637" v="0"/>
        <pc:sldMkLst>
          <pc:docMk/>
          <pc:sldMk cId="1673023965" sldId="939"/>
        </pc:sldMkLst>
      </pc:sldChg>
      <pc:sldChg chg="add">
        <pc:chgData name="man sci" userId="49ae2bbd3020a361" providerId="LiveId" clId="{2ED24186-F9C2-4E54-BC84-CCD463034065}" dt="2025-08-06T03:28:15.637" v="0"/>
        <pc:sldMkLst>
          <pc:docMk/>
          <pc:sldMk cId="1958774835" sldId="940"/>
        </pc:sldMkLst>
      </pc:sldChg>
    </pc:docChg>
  </pc:docChgLst>
  <pc:docChgLst>
    <pc:chgData name="man sci" userId="49ae2bbd3020a361" providerId="LiveId" clId="{1F35BAC8-F95C-4472-8226-7338082CEE96}"/>
    <pc:docChg chg="undo custSel addSld delSld modSld sldOrd">
      <pc:chgData name="man sci" userId="49ae2bbd3020a361" providerId="LiveId" clId="{1F35BAC8-F95C-4472-8226-7338082CEE96}" dt="2025-05-29T15:25:10.051" v="7" actId="47"/>
      <pc:docMkLst>
        <pc:docMk/>
      </pc:docMkLst>
      <pc:sldChg chg="addSp delSp del mod">
        <pc:chgData name="man sci" userId="49ae2bbd3020a361" providerId="LiveId" clId="{1F35BAC8-F95C-4472-8226-7338082CEE96}" dt="2025-05-29T15:25:05.328" v="4" actId="47"/>
        <pc:sldMkLst>
          <pc:docMk/>
          <pc:sldMk cId="3841496307" sldId="927"/>
        </pc:sldMkLst>
      </pc:sldChg>
      <pc:sldChg chg="del">
        <pc:chgData name="man sci" userId="49ae2bbd3020a361" providerId="LiveId" clId="{1F35BAC8-F95C-4472-8226-7338082CEE96}" dt="2025-05-29T15:25:10.051" v="7" actId="47"/>
        <pc:sldMkLst>
          <pc:docMk/>
          <pc:sldMk cId="2863751884" sldId="932"/>
        </pc:sldMkLst>
      </pc:sldChg>
      <pc:sldChg chg="add ord">
        <pc:chgData name="man sci" userId="49ae2bbd3020a361" providerId="LiveId" clId="{1F35BAC8-F95C-4472-8226-7338082CEE96}" dt="2025-05-29T15:25:08.935" v="6"/>
        <pc:sldMkLst>
          <pc:docMk/>
          <pc:sldMk cId="1218426439" sldId="933"/>
        </pc:sldMkLst>
      </pc:sldChg>
      <pc:sldChg chg="modSp add mod">
        <pc:chgData name="man sci" userId="49ae2bbd3020a361" providerId="LiveId" clId="{1F35BAC8-F95C-4472-8226-7338082CEE96}" dt="2025-05-29T15:25:03.179" v="3"/>
        <pc:sldMkLst>
          <pc:docMk/>
          <pc:sldMk cId="278422708" sldId="991"/>
        </pc:sldMkLst>
      </pc:sldChg>
    </pc:docChg>
  </pc:docChgLst>
  <pc:docChgLst>
    <pc:chgData name="man sci" userId="49ae2bbd3020a361" providerId="LiveId" clId="{66C6DA3E-CA88-40E3-9EA7-91EC65C76958}"/>
    <pc:docChg chg="modSld">
      <pc:chgData name="man sci" userId="49ae2bbd3020a361" providerId="LiveId" clId="{66C6DA3E-CA88-40E3-9EA7-91EC65C76958}" dt="2024-09-05T09:22:29.771" v="0"/>
      <pc:docMkLst>
        <pc:docMk/>
      </pc:docMkLst>
      <pc:sldChg chg="modSp mod">
        <pc:chgData name="man sci" userId="49ae2bbd3020a361" providerId="LiveId" clId="{66C6DA3E-CA88-40E3-9EA7-91EC65C76958}" dt="2024-09-05T09:22:29.771" v="0"/>
        <pc:sldMkLst>
          <pc:docMk/>
          <pc:sldMk cId="2757588128" sldId="846"/>
        </pc:sldMkLst>
      </pc:sldChg>
    </pc:docChg>
  </pc:docChgLst>
  <pc:docChgLst>
    <pc:chgData name="man sci" userId="49ae2bbd3020a361" providerId="LiveId" clId="{59D7475E-6200-40B2-BBAC-50DDFDE14C7A}"/>
    <pc:docChg chg="custSel addSld delSld modSld">
      <pc:chgData name="man sci" userId="49ae2bbd3020a361" providerId="LiveId" clId="{59D7475E-6200-40B2-BBAC-50DDFDE14C7A}" dt="2024-12-20T01:16:37.408" v="85"/>
      <pc:docMkLst>
        <pc:docMk/>
      </pc:docMkLst>
      <pc:sldChg chg="add">
        <pc:chgData name="man sci" userId="49ae2bbd3020a361" providerId="LiveId" clId="{59D7475E-6200-40B2-BBAC-50DDFDE14C7A}" dt="2024-12-19T01:18:58.878" v="16"/>
        <pc:sldMkLst>
          <pc:docMk/>
          <pc:sldMk cId="433700695" sldId="618"/>
        </pc:sldMkLst>
      </pc:sldChg>
      <pc:sldChg chg="add">
        <pc:chgData name="man sci" userId="49ae2bbd3020a361" providerId="LiveId" clId="{59D7475E-6200-40B2-BBAC-50DDFDE14C7A}" dt="2024-12-13T03:59:15.385" v="0"/>
        <pc:sldMkLst>
          <pc:docMk/>
          <pc:sldMk cId="2610742442" sldId="932"/>
        </pc:sldMkLst>
      </pc:sldChg>
      <pc:sldChg chg="add">
        <pc:chgData name="man sci" userId="49ae2bbd3020a361" providerId="LiveId" clId="{59D7475E-6200-40B2-BBAC-50DDFDE14C7A}" dt="2024-12-13T03:59:15.947" v="1"/>
        <pc:sldMkLst>
          <pc:docMk/>
          <pc:sldMk cId="3294908141" sldId="933"/>
        </pc:sldMkLst>
      </pc:sldChg>
      <pc:sldChg chg="addSp modSp add mod">
        <pc:chgData name="man sci" userId="49ae2bbd3020a361" providerId="LiveId" clId="{59D7475E-6200-40B2-BBAC-50DDFDE14C7A}" dt="2024-12-13T03:59:19.678" v="4" actId="1076"/>
        <pc:sldMkLst>
          <pc:docMk/>
          <pc:sldMk cId="1450865540" sldId="934"/>
        </pc:sldMkLst>
      </pc:sldChg>
      <pc:sldChg chg="add del">
        <pc:chgData name="man sci" userId="49ae2bbd3020a361" providerId="LiveId" clId="{59D7475E-6200-40B2-BBAC-50DDFDE14C7A}" dt="2024-12-18T07:03:14.659" v="10"/>
        <pc:sldMkLst>
          <pc:docMk/>
          <pc:sldMk cId="2669229751" sldId="935"/>
        </pc:sldMkLst>
      </pc:sldChg>
      <pc:sldChg chg="add del">
        <pc:chgData name="man sci" userId="49ae2bbd3020a361" providerId="LiveId" clId="{59D7475E-6200-40B2-BBAC-50DDFDE14C7A}" dt="2024-12-18T07:03:14.659" v="10"/>
        <pc:sldMkLst>
          <pc:docMk/>
          <pc:sldMk cId="2386086083" sldId="937"/>
        </pc:sldMkLst>
      </pc:sldChg>
      <pc:sldChg chg="add del">
        <pc:chgData name="man sci" userId="49ae2bbd3020a361" providerId="LiveId" clId="{59D7475E-6200-40B2-BBAC-50DDFDE14C7A}" dt="2024-12-18T07:03:14.659" v="10"/>
        <pc:sldMkLst>
          <pc:docMk/>
          <pc:sldMk cId="3618847893" sldId="961"/>
        </pc:sldMkLst>
      </pc:sldChg>
      <pc:sldChg chg="add del">
        <pc:chgData name="man sci" userId="49ae2bbd3020a361" providerId="LiveId" clId="{59D7475E-6200-40B2-BBAC-50DDFDE14C7A}" dt="2024-12-18T07:03:14.659" v="10"/>
        <pc:sldMkLst>
          <pc:docMk/>
          <pc:sldMk cId="3946852003" sldId="965"/>
        </pc:sldMkLst>
      </pc:sldChg>
      <pc:sldChg chg="add del">
        <pc:chgData name="man sci" userId="49ae2bbd3020a361" providerId="LiveId" clId="{59D7475E-6200-40B2-BBAC-50DDFDE14C7A}" dt="2024-12-19T00:37:57.737" v="12" actId="2696"/>
        <pc:sldMkLst>
          <pc:docMk/>
          <pc:sldMk cId="2106695443" sldId="973"/>
        </pc:sldMkLst>
      </pc:sldChg>
      <pc:sldChg chg="add">
        <pc:chgData name="man sci" userId="49ae2bbd3020a361" providerId="LiveId" clId="{59D7475E-6200-40B2-BBAC-50DDFDE14C7A}" dt="2024-12-19T00:38:02.265" v="13"/>
        <pc:sldMkLst>
          <pc:docMk/>
          <pc:sldMk cId="3998520785" sldId="973"/>
        </pc:sldMkLst>
      </pc:sldChg>
      <pc:sldChg chg="addSp modSp add modAnim">
        <pc:chgData name="man sci" userId="49ae2bbd3020a361" providerId="LiveId" clId="{59D7475E-6200-40B2-BBAC-50DDFDE14C7A}" dt="2024-12-20T01:16:37.408" v="85"/>
        <pc:sldMkLst>
          <pc:docMk/>
          <pc:sldMk cId="2103220327" sldId="975"/>
        </pc:sldMkLst>
      </pc:sldChg>
      <pc:sldChg chg="add del">
        <pc:chgData name="man sci" userId="49ae2bbd3020a361" providerId="LiveId" clId="{59D7475E-6200-40B2-BBAC-50DDFDE14C7A}" dt="2024-12-19T00:37:57.737" v="12" actId="2696"/>
        <pc:sldMkLst>
          <pc:docMk/>
          <pc:sldMk cId="2649545029" sldId="975"/>
        </pc:sldMkLst>
      </pc:sldChg>
      <pc:sldChg chg="add del">
        <pc:chgData name="man sci" userId="49ae2bbd3020a361" providerId="LiveId" clId="{59D7475E-6200-40B2-BBAC-50DDFDE14C7A}" dt="2024-12-18T07:03:14.659" v="10"/>
        <pc:sldMkLst>
          <pc:docMk/>
          <pc:sldMk cId="3516115715" sldId="980"/>
        </pc:sldMkLst>
      </pc:sldChg>
      <pc:sldChg chg="add del">
        <pc:chgData name="man sci" userId="49ae2bbd3020a361" providerId="LiveId" clId="{59D7475E-6200-40B2-BBAC-50DDFDE14C7A}" dt="2024-12-19T00:37:57.737" v="12" actId="2696"/>
        <pc:sldMkLst>
          <pc:docMk/>
          <pc:sldMk cId="396365528" sldId="982"/>
        </pc:sldMkLst>
      </pc:sldChg>
      <pc:sldChg chg="addSp modSp add mod modAnim">
        <pc:chgData name="man sci" userId="49ae2bbd3020a361" providerId="LiveId" clId="{59D7475E-6200-40B2-BBAC-50DDFDE14C7A}" dt="2024-12-20T01:16:26.990" v="77" actId="12788"/>
        <pc:sldMkLst>
          <pc:docMk/>
          <pc:sldMk cId="2659232091" sldId="982"/>
        </pc:sldMkLst>
      </pc:sldChg>
      <pc:sldChg chg="addSp modSp add mod modAnim">
        <pc:chgData name="man sci" userId="49ae2bbd3020a361" providerId="LiveId" clId="{59D7475E-6200-40B2-BBAC-50DDFDE14C7A}" dt="2024-12-20T01:16:05.394" v="67"/>
        <pc:sldMkLst>
          <pc:docMk/>
          <pc:sldMk cId="1004984613" sldId="984"/>
        </pc:sldMkLst>
      </pc:sldChg>
      <pc:sldChg chg="add del">
        <pc:chgData name="man sci" userId="49ae2bbd3020a361" providerId="LiveId" clId="{59D7475E-6200-40B2-BBAC-50DDFDE14C7A}" dt="2024-12-19T00:37:57.737" v="12" actId="2696"/>
        <pc:sldMkLst>
          <pc:docMk/>
          <pc:sldMk cId="3816387165" sldId="984"/>
        </pc:sldMkLst>
      </pc:sldChg>
      <pc:sldChg chg="add">
        <pc:chgData name="man sci" userId="49ae2bbd3020a361" providerId="LiveId" clId="{59D7475E-6200-40B2-BBAC-50DDFDE14C7A}" dt="2024-12-18T07:03:29.887" v="11"/>
        <pc:sldMkLst>
          <pc:docMk/>
          <pc:sldMk cId="3109053038" sldId="985"/>
        </pc:sldMkLst>
      </pc:sldChg>
      <pc:sldChg chg="add del">
        <pc:chgData name="man sci" userId="49ae2bbd3020a361" providerId="LiveId" clId="{59D7475E-6200-40B2-BBAC-50DDFDE14C7A}" dt="2024-12-19T01:18:25.831" v="15"/>
        <pc:sldMkLst>
          <pc:docMk/>
          <pc:sldMk cId="4178360861" sldId="989"/>
        </pc:sldMkLst>
      </pc:sldChg>
    </pc:docChg>
  </pc:docChgLst>
  <pc:docChgLst>
    <pc:chgData name="man sci" userId="49ae2bbd3020a361" providerId="LiveId" clId="{5BCB911B-6347-4364-BA9F-5B17932AC5C8}"/>
    <pc:docChg chg="addSld delSld modSld">
      <pc:chgData name="man sci" userId="49ae2bbd3020a361" providerId="LiveId" clId="{5BCB911B-6347-4364-BA9F-5B17932AC5C8}" dt="2025-03-24T08:29:07.617" v="1" actId="47"/>
      <pc:docMkLst>
        <pc:docMk/>
      </pc:docMkLst>
      <pc:sldChg chg="del">
        <pc:chgData name="man sci" userId="49ae2bbd3020a361" providerId="LiveId" clId="{5BCB911B-6347-4364-BA9F-5B17932AC5C8}" dt="2025-03-24T08:29:07.617" v="1" actId="47"/>
        <pc:sldMkLst>
          <pc:docMk/>
          <pc:sldMk cId="1761699137" sldId="931"/>
        </pc:sldMkLst>
      </pc:sldChg>
      <pc:sldChg chg="add">
        <pc:chgData name="man sci" userId="49ae2bbd3020a361" providerId="LiveId" clId="{5BCB911B-6347-4364-BA9F-5B17932AC5C8}" dt="2025-03-24T08:29:05.963" v="0"/>
        <pc:sldMkLst>
          <pc:docMk/>
          <pc:sldMk cId="2863751884" sldId="932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tags" Target="../tags/tag10.xml"/><Relationship Id="rId2" Type="http://schemas.openxmlformats.org/officeDocument/2006/relationships/tags" Target="../tags/tag9.xml"/><Relationship Id="rId1" Type="http://schemas.openxmlformats.org/officeDocument/2006/relationships/tags" Target="../tags/tag8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2.xml"/><Relationship Id="rId4" Type="http://schemas.openxmlformats.org/officeDocument/2006/relationships/tags" Target="../tags/tag1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tags" Target="../tags/tag58.xml"/><Relationship Id="rId2" Type="http://schemas.openxmlformats.org/officeDocument/2006/relationships/tags" Target="../tags/tag57.xml"/><Relationship Id="rId1" Type="http://schemas.openxmlformats.org/officeDocument/2006/relationships/tags" Target="../tags/tag56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60.xml"/><Relationship Id="rId4" Type="http://schemas.openxmlformats.org/officeDocument/2006/relationships/tags" Target="../tags/tag59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63.xml"/><Relationship Id="rId2" Type="http://schemas.openxmlformats.org/officeDocument/2006/relationships/tags" Target="../tags/tag62.xml"/><Relationship Id="rId1" Type="http://schemas.openxmlformats.org/officeDocument/2006/relationships/tags" Target="../tags/tag61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65.xml"/><Relationship Id="rId4" Type="http://schemas.openxmlformats.org/officeDocument/2006/relationships/tags" Target="../tags/tag64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tags" Target="../tags/tag74.xml"/><Relationship Id="rId2" Type="http://schemas.openxmlformats.org/officeDocument/2006/relationships/tags" Target="../tags/tag73.xml"/><Relationship Id="rId1" Type="http://schemas.openxmlformats.org/officeDocument/2006/relationships/tags" Target="../tags/tag72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76.xml"/><Relationship Id="rId4" Type="http://schemas.openxmlformats.org/officeDocument/2006/relationships/tags" Target="../tags/tag75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tags" Target="../tags/tag79.xml"/><Relationship Id="rId2" Type="http://schemas.openxmlformats.org/officeDocument/2006/relationships/tags" Target="../tags/tag78.xml"/><Relationship Id="rId1" Type="http://schemas.openxmlformats.org/officeDocument/2006/relationships/tags" Target="../tags/tag77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81.xml"/><Relationship Id="rId4" Type="http://schemas.openxmlformats.org/officeDocument/2006/relationships/tags" Target="../tags/tag80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tags" Target="../tags/tag84.xml"/><Relationship Id="rId2" Type="http://schemas.openxmlformats.org/officeDocument/2006/relationships/tags" Target="../tags/tag83.xml"/><Relationship Id="rId1" Type="http://schemas.openxmlformats.org/officeDocument/2006/relationships/tags" Target="../tags/tag82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86.xml"/><Relationship Id="rId4" Type="http://schemas.openxmlformats.org/officeDocument/2006/relationships/tags" Target="../tags/tag85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tags" Target="../tags/tag89.xml"/><Relationship Id="rId7" Type="http://schemas.openxmlformats.org/officeDocument/2006/relationships/slideMaster" Target="../slideMasters/slideMaster2.xml"/><Relationship Id="rId2" Type="http://schemas.openxmlformats.org/officeDocument/2006/relationships/tags" Target="../tags/tag88.xml"/><Relationship Id="rId1" Type="http://schemas.openxmlformats.org/officeDocument/2006/relationships/tags" Target="../tags/tag87.xml"/><Relationship Id="rId6" Type="http://schemas.openxmlformats.org/officeDocument/2006/relationships/tags" Target="../tags/tag92.xml"/><Relationship Id="rId5" Type="http://schemas.openxmlformats.org/officeDocument/2006/relationships/tags" Target="../tags/tag91.xml"/><Relationship Id="rId4" Type="http://schemas.openxmlformats.org/officeDocument/2006/relationships/tags" Target="../tags/tag90.xml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tags" Target="../tags/tag100.xml"/><Relationship Id="rId3" Type="http://schemas.openxmlformats.org/officeDocument/2006/relationships/tags" Target="../tags/tag95.xml"/><Relationship Id="rId7" Type="http://schemas.openxmlformats.org/officeDocument/2006/relationships/tags" Target="../tags/tag99.xml"/><Relationship Id="rId2" Type="http://schemas.openxmlformats.org/officeDocument/2006/relationships/tags" Target="../tags/tag94.xml"/><Relationship Id="rId1" Type="http://schemas.openxmlformats.org/officeDocument/2006/relationships/tags" Target="../tags/tag93.xml"/><Relationship Id="rId6" Type="http://schemas.openxmlformats.org/officeDocument/2006/relationships/tags" Target="../tags/tag98.xml"/><Relationship Id="rId5" Type="http://schemas.openxmlformats.org/officeDocument/2006/relationships/tags" Target="../tags/tag97.xml"/><Relationship Id="rId4" Type="http://schemas.openxmlformats.org/officeDocument/2006/relationships/tags" Target="../tags/tag96.xml"/><Relationship Id="rId9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tags" Target="../tags/tag103.xml"/><Relationship Id="rId2" Type="http://schemas.openxmlformats.org/officeDocument/2006/relationships/tags" Target="../tags/tag102.xml"/><Relationship Id="rId1" Type="http://schemas.openxmlformats.org/officeDocument/2006/relationships/tags" Target="../tags/tag101.xml"/><Relationship Id="rId5" Type="http://schemas.openxmlformats.org/officeDocument/2006/relationships/slideMaster" Target="../slideMasters/slideMaster2.xml"/><Relationship Id="rId4" Type="http://schemas.openxmlformats.org/officeDocument/2006/relationships/tags" Target="../tags/tag104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tags" Target="../tags/tag107.xml"/><Relationship Id="rId2" Type="http://schemas.openxmlformats.org/officeDocument/2006/relationships/tags" Target="../tags/tag106.xml"/><Relationship Id="rId1" Type="http://schemas.openxmlformats.org/officeDocument/2006/relationships/tags" Target="../tags/tag105.xml"/><Relationship Id="rId4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tags" Target="../tags/tag110.xml"/><Relationship Id="rId7" Type="http://schemas.openxmlformats.org/officeDocument/2006/relationships/slideMaster" Target="../slideMasters/slideMaster2.xml"/><Relationship Id="rId2" Type="http://schemas.openxmlformats.org/officeDocument/2006/relationships/tags" Target="../tags/tag109.xml"/><Relationship Id="rId1" Type="http://schemas.openxmlformats.org/officeDocument/2006/relationships/tags" Target="../tags/tag108.xml"/><Relationship Id="rId6" Type="http://schemas.openxmlformats.org/officeDocument/2006/relationships/tags" Target="../tags/tag113.xml"/><Relationship Id="rId5" Type="http://schemas.openxmlformats.org/officeDocument/2006/relationships/tags" Target="../tags/tag112.xml"/><Relationship Id="rId4" Type="http://schemas.openxmlformats.org/officeDocument/2006/relationships/tags" Target="../tags/tag11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tags" Target="../tags/tag15.xml"/><Relationship Id="rId2" Type="http://schemas.openxmlformats.org/officeDocument/2006/relationships/tags" Target="../tags/tag14.xml"/><Relationship Id="rId1" Type="http://schemas.openxmlformats.org/officeDocument/2006/relationships/tags" Target="../tags/tag13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7.xml"/><Relationship Id="rId4" Type="http://schemas.openxmlformats.org/officeDocument/2006/relationships/tags" Target="../tags/tag16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tags" Target="../tags/tag116.xml"/><Relationship Id="rId7" Type="http://schemas.openxmlformats.org/officeDocument/2006/relationships/slideMaster" Target="../slideMasters/slideMaster2.xml"/><Relationship Id="rId2" Type="http://schemas.openxmlformats.org/officeDocument/2006/relationships/tags" Target="../tags/tag115.xml"/><Relationship Id="rId1" Type="http://schemas.openxmlformats.org/officeDocument/2006/relationships/tags" Target="../tags/tag114.xml"/><Relationship Id="rId6" Type="http://schemas.openxmlformats.org/officeDocument/2006/relationships/tags" Target="../tags/tag119.xml"/><Relationship Id="rId5" Type="http://schemas.openxmlformats.org/officeDocument/2006/relationships/tags" Target="../tags/tag118.xml"/><Relationship Id="rId4" Type="http://schemas.openxmlformats.org/officeDocument/2006/relationships/tags" Target="../tags/tag117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tags" Target="../tags/tag122.xml"/><Relationship Id="rId2" Type="http://schemas.openxmlformats.org/officeDocument/2006/relationships/tags" Target="../tags/tag121.xml"/><Relationship Id="rId1" Type="http://schemas.openxmlformats.org/officeDocument/2006/relationships/tags" Target="../tags/tag120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124.xml"/><Relationship Id="rId4" Type="http://schemas.openxmlformats.org/officeDocument/2006/relationships/tags" Target="../tags/tag123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tags" Target="../tags/tag127.xml"/><Relationship Id="rId2" Type="http://schemas.openxmlformats.org/officeDocument/2006/relationships/tags" Target="../tags/tag126.xml"/><Relationship Id="rId1" Type="http://schemas.openxmlformats.org/officeDocument/2006/relationships/tags" Target="../tags/tag125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129.xml"/><Relationship Id="rId4" Type="http://schemas.openxmlformats.org/officeDocument/2006/relationships/tags" Target="../tags/tag128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20.xml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2.xml"/><Relationship Id="rId4" Type="http://schemas.openxmlformats.org/officeDocument/2006/relationships/tags" Target="../tags/tag2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25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6" Type="http://schemas.openxmlformats.org/officeDocument/2006/relationships/tags" Target="../tags/tag28.xml"/><Relationship Id="rId5" Type="http://schemas.openxmlformats.org/officeDocument/2006/relationships/tags" Target="../tags/tag27.xml"/><Relationship Id="rId4" Type="http://schemas.openxmlformats.org/officeDocument/2006/relationships/tags" Target="../tags/tag26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tags" Target="../tags/tag36.xml"/><Relationship Id="rId3" Type="http://schemas.openxmlformats.org/officeDocument/2006/relationships/tags" Target="../tags/tag31.xml"/><Relationship Id="rId7" Type="http://schemas.openxmlformats.org/officeDocument/2006/relationships/tags" Target="../tags/tag35.xml"/><Relationship Id="rId2" Type="http://schemas.openxmlformats.org/officeDocument/2006/relationships/tags" Target="../tags/tag30.xml"/><Relationship Id="rId1" Type="http://schemas.openxmlformats.org/officeDocument/2006/relationships/tags" Target="../tags/tag29.xml"/><Relationship Id="rId6" Type="http://schemas.openxmlformats.org/officeDocument/2006/relationships/tags" Target="../tags/tag34.xml"/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9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tags" Target="../tags/tag39.xml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40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tags" Target="../tags/tag43.xml"/><Relationship Id="rId2" Type="http://schemas.openxmlformats.org/officeDocument/2006/relationships/tags" Target="../tags/tag42.xml"/><Relationship Id="rId1" Type="http://schemas.openxmlformats.org/officeDocument/2006/relationships/tags" Target="../tags/tag41.xml"/><Relationship Id="rId4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46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45.xml"/><Relationship Id="rId1" Type="http://schemas.openxmlformats.org/officeDocument/2006/relationships/tags" Target="../tags/tag44.xml"/><Relationship Id="rId6" Type="http://schemas.openxmlformats.org/officeDocument/2006/relationships/tags" Target="../tags/tag49.xml"/><Relationship Id="rId5" Type="http://schemas.openxmlformats.org/officeDocument/2006/relationships/tags" Target="../tags/tag48.xml"/><Relationship Id="rId4" Type="http://schemas.openxmlformats.org/officeDocument/2006/relationships/tags" Target="../tags/tag47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tags" Target="../tags/tag52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51.xml"/><Relationship Id="rId1" Type="http://schemas.openxmlformats.org/officeDocument/2006/relationships/tags" Target="../tags/tag50.xml"/><Relationship Id="rId6" Type="http://schemas.openxmlformats.org/officeDocument/2006/relationships/tags" Target="../tags/tag55.xml"/><Relationship Id="rId5" Type="http://schemas.openxmlformats.org/officeDocument/2006/relationships/tags" Target="../tags/tag54.xml"/><Relationship Id="rId4" Type="http://schemas.openxmlformats.org/officeDocument/2006/relationships/tags" Target="../tags/tag5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endParaRPr lang="zh-CN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zh-CN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fld id="{4BD54745-2BEF-4D13-9689-911562DDAA1E}" type="slidenum">
              <a:rPr lang="zh-CN" altLang="zh-CN" smtClean="0"/>
              <a:pPr>
                <a:defRPr/>
              </a:pPr>
              <a:t>‹#›</a:t>
            </a:fld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3880458753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endParaRPr lang="zh-CN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zh-CN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fld id="{71638546-1897-4F75-848D-5278B212C9FD}" type="slidenum">
              <a:rPr lang="zh-CN" altLang="zh-CN" smtClean="0"/>
              <a:pPr>
                <a:defRPr/>
              </a:pPr>
              <a:t>‹#›</a:t>
            </a:fld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2857197419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  <p:custDataLst>
              <p:tags r:id="rId1"/>
            </p:custDataLst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endParaRPr lang="zh-CN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zh-CN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fld id="{52C4C0BB-FAD9-434B-B5E5-22AB5AA92BA3}" type="slidenum">
              <a:rPr lang="zh-CN" altLang="zh-CN" smtClean="0"/>
              <a:pPr>
                <a:defRPr/>
              </a:pPr>
              <a:t>‹#›</a:t>
            </a:fld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3765233171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fld id="{2C98FDAE-CCCC-4A84-97AA-24D64883F8DC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52631687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fld id="{BBBA1939-0A44-4E8C-B108-6C0B8C0E4C6A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56245309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fld id="{69B8FA45-3316-4780-9160-F043D0BF656D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44909260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pPr>
              <a:defRPr/>
            </a:pPr>
            <a:fld id="{4541CC74-5E2B-484F-87E0-7AF2E55C83C8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58120545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  <p:custDataLst>
              <p:tags r:id="rId4"/>
            </p:custDataLst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pPr>
              <a:defRPr/>
            </a:pPr>
            <a:fld id="{932593B0-D4B3-4729-B0AA-C8A669799B88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93349309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fld id="{2270E924-486E-455B-9989-FB8016B6BA27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01640283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fld id="{3BEDD8BF-B21D-4E7A-AFC2-71BC3CFA32BB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60453695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pPr>
              <a:defRPr/>
            </a:pPr>
            <a:fld id="{B46843CB-F9B7-435B-B531-2813DF10C054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52276547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endParaRPr lang="zh-CN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zh-CN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fld id="{4CC6DEBE-990A-4D91-8788-FBD986A75E93}" type="slidenum">
              <a:rPr lang="zh-CN" altLang="zh-CN" smtClean="0"/>
              <a:pPr>
                <a:defRPr/>
              </a:pPr>
              <a:t>‹#›</a:t>
            </a:fld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156213478"/>
      </p:ext>
    </p:extLst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  <p:custDataLst>
              <p:tags r:id="rId2"/>
            </p:custDataLst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pPr>
              <a:defRPr/>
            </a:pPr>
            <a:fld id="{2AE0B1FC-9CD7-4613-83FE-C4372B83345B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92244874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fld id="{D00B2868-18BA-486D-80F3-B8C31725F176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98522903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  <p:custDataLst>
              <p:tags r:id="rId1"/>
            </p:custDataLst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fld id="{8DC70497-3D54-48B8-897D-3B9C1BC8BFF9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20695205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endParaRPr lang="zh-CN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zh-CN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fld id="{6E186D53-2BD5-4009-B526-CB65465333D6}" type="slidenum">
              <a:rPr lang="zh-CN" altLang="zh-CN" smtClean="0"/>
              <a:pPr>
                <a:defRPr/>
              </a:pPr>
              <a:t>‹#›</a:t>
            </a:fld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1613660480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zh-CN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endParaRPr lang="zh-CN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pPr>
              <a:defRPr/>
            </a:pPr>
            <a:fld id="{8F46CEF9-D3C1-4856-A3E7-52321D68CDB6}" type="slidenum">
              <a:rPr lang="zh-CN" altLang="zh-CN" smtClean="0"/>
              <a:pPr>
                <a:defRPr/>
              </a:pPr>
              <a:t>‹#›</a:t>
            </a:fld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2523638606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  <p:custDataLst>
              <p:tags r:id="rId4"/>
            </p:custDataLst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pPr>
              <a:defRPr/>
            </a:pPr>
            <a:endParaRPr lang="zh-CN" altLang="zh-C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pPr>
              <a:defRPr/>
            </a:pPr>
            <a:endParaRPr lang="zh-CN" altLang="zh-C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pPr>
              <a:defRPr/>
            </a:pPr>
            <a:fld id="{6DED7A0E-1BCF-45EC-8338-DDE69FC4DF6F}" type="slidenum">
              <a:rPr lang="zh-CN" altLang="zh-CN" smtClean="0"/>
              <a:pPr>
                <a:defRPr/>
              </a:pPr>
              <a:t>‹#›</a:t>
            </a:fld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758829269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pPr>
              <a:defRPr/>
            </a:pPr>
            <a:endParaRPr lang="zh-CN" altLang="zh-C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endParaRPr lang="zh-CN" altLang="zh-C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fld id="{1CE49965-3F88-4755-8B0B-3BB1ECC405AF}" type="slidenum">
              <a:rPr lang="zh-CN" altLang="zh-CN" smtClean="0"/>
              <a:pPr>
                <a:defRPr/>
              </a:pPr>
              <a:t>‹#›</a:t>
            </a:fld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501142594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pPr>
              <a:defRPr/>
            </a:pPr>
            <a:endParaRPr lang="zh-CN" altLang="zh-C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pPr>
              <a:defRPr/>
            </a:pPr>
            <a:endParaRPr lang="zh-CN" altLang="zh-C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fld id="{43B41F7C-ED50-4196-94E3-E6EB81D4980F}" type="slidenum">
              <a:rPr lang="zh-CN" altLang="zh-CN" smtClean="0"/>
              <a:pPr>
                <a:defRPr/>
              </a:pPr>
              <a:t>‹#›</a:t>
            </a:fld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587905893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zh-CN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endParaRPr lang="zh-CN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pPr>
              <a:defRPr/>
            </a:pPr>
            <a:fld id="{02134BF2-BCC6-43EA-9010-EBDFD97A4B8A}" type="slidenum">
              <a:rPr lang="zh-CN" altLang="zh-CN" smtClean="0"/>
              <a:pPr>
                <a:defRPr/>
              </a:pPr>
              <a:t>‹#›</a:t>
            </a:fld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917184128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  <p:custDataLst>
              <p:tags r:id="rId2"/>
            </p:custDataLst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zh-CN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endParaRPr lang="zh-CN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pPr>
              <a:defRPr/>
            </a:pPr>
            <a:fld id="{31C76A22-AF3E-4098-9577-E9A457247EE1}" type="slidenum">
              <a:rPr lang="zh-CN" altLang="zh-CN" smtClean="0"/>
              <a:pPr>
                <a:defRPr/>
              </a:pPr>
              <a:t>‹#›</a:t>
            </a:fld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1615687188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2.xml"/><Relationship Id="rId18" Type="http://schemas.openxmlformats.org/officeDocument/2006/relationships/tags" Target="../tags/tag7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tags" Target="../tags/tag6.xml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5.xml"/><Relationship Id="rId20" Type="http://schemas.openxmlformats.org/officeDocument/2006/relationships/image" Target="file:///D:\qq&#25991;&#20214;\712321467\Image\C2C\Image2\%7b75232B38-A165-1FB7-499C-2E1C792CACB5%7d.png" TargetMode="Externa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ags" Target="../tags/tag4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3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ags" Target="../tags/tag66.xml"/><Relationship Id="rId18" Type="http://schemas.openxmlformats.org/officeDocument/2006/relationships/tags" Target="../tags/tag71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17" Type="http://schemas.openxmlformats.org/officeDocument/2006/relationships/tags" Target="../tags/tag70.xml"/><Relationship Id="rId2" Type="http://schemas.openxmlformats.org/officeDocument/2006/relationships/slideLayout" Target="../slideLayouts/slideLayout13.xml"/><Relationship Id="rId16" Type="http://schemas.openxmlformats.org/officeDocument/2006/relationships/tags" Target="../tags/tag69.xml"/><Relationship Id="rId20" Type="http://schemas.openxmlformats.org/officeDocument/2006/relationships/image" Target="file:///D:\qq&#25991;&#20214;\712321467\Image\C2C\Image2\%7b75232B38-A165-1FB7-499C-2E1C792CACB5%7d.png" TargetMode="Externa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tags" Target="../tags/tag68.xml"/><Relationship Id="rId10" Type="http://schemas.openxmlformats.org/officeDocument/2006/relationships/slideLayout" Target="../slideLayouts/slideLayout21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ags" Target="../tags/tag6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  <p:custDataLst>
              <p:tags r:id="rId13"/>
            </p:custDataLst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  <p:custDataLst>
              <p:tags r:id="rId14"/>
            </p:custDataLst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  <p:custDataLst>
              <p:tags r:id="rId15"/>
            </p:custDataLst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  <p:custDataLst>
              <p:tags r:id="rId16"/>
            </p:custDataLst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  <p:custDataLst>
              <p:tags r:id="rId17"/>
            </p:custDataLst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4797C084-8710-49CE-A0FF-168B92A2373B}" type="slidenum">
              <a:rPr lang="zh-CN" altLang="zh-CN" smtClean="0"/>
              <a:pPr>
                <a:defRPr/>
              </a:pPr>
              <a:t>‹#›</a:t>
            </a:fld>
            <a:endParaRPr lang="zh-CN" altLang="zh-CN"/>
          </a:p>
        </p:txBody>
      </p:sp>
      <p:pic>
        <p:nvPicPr>
          <p:cNvPr id="7" name="图片 1073743875" descr="学科网 zxxk.com"/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19" r:link="rId20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extLst>
      <p:ext uri="{BB962C8B-B14F-4D97-AF65-F5344CB8AC3E}">
        <p14:creationId xmlns:p14="http://schemas.microsoft.com/office/powerpoint/2010/main" val="14504584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6" r:id="rId1"/>
    <p:sldLayoutId id="2147483797" r:id="rId2"/>
    <p:sldLayoutId id="2147483798" r:id="rId3"/>
    <p:sldLayoutId id="2147483799" r:id="rId4"/>
    <p:sldLayoutId id="2147483800" r:id="rId5"/>
    <p:sldLayoutId id="2147483801" r:id="rId6"/>
    <p:sldLayoutId id="2147483802" r:id="rId7"/>
    <p:sldLayoutId id="2147483803" r:id="rId8"/>
    <p:sldLayoutId id="2147483804" r:id="rId9"/>
    <p:sldLayoutId id="2147483805" r:id="rId10"/>
    <p:sldLayoutId id="2147483806" r:id="rId11"/>
  </p:sldLayoutIdLst>
  <p:transition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  <p:custDataLst>
              <p:tags r:id="rId13"/>
            </p:custDataLst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  <p:custDataLst>
              <p:tags r:id="rId14"/>
            </p:custDataLst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  <p:custDataLst>
              <p:tags r:id="rId15"/>
            </p:custDataLst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C7471EF-E1B7-4D39-A4AD-AFE07C3E4259}" type="datetimeFigureOut">
              <a:rPr lang="zh-CN" altLang="en-US" smtClean="0"/>
              <a:pPr>
                <a:defRPr/>
              </a:pPr>
              <a:t>2025/8/30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  <p:custDataLst>
              <p:tags r:id="rId16"/>
            </p:custDataLst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  <p:custDataLst>
              <p:tags r:id="rId17"/>
            </p:custDataLst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ED030E8A-2016-4F38-B37A-3C994ABD68CC}" type="slidenum">
              <a:rPr lang="zh-CN" altLang="en-US" smtClean="0"/>
              <a:pPr>
                <a:defRPr/>
              </a:pPr>
              <a:t>‹#›</a:t>
            </a:fld>
            <a:endParaRPr lang="en-US" altLang="zh-CN"/>
          </a:p>
        </p:txBody>
      </p:sp>
      <p:pic>
        <p:nvPicPr>
          <p:cNvPr id="7" name="图片 1073743875" descr="学科网 zxxk.com"/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19" r:link="rId20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extLst>
      <p:ext uri="{BB962C8B-B14F-4D97-AF65-F5344CB8AC3E}">
        <p14:creationId xmlns:p14="http://schemas.microsoft.com/office/powerpoint/2010/main" val="29496160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0" r:id="rId1"/>
    <p:sldLayoutId id="2147483821" r:id="rId2"/>
    <p:sldLayoutId id="2147483822" r:id="rId3"/>
    <p:sldLayoutId id="2147483823" r:id="rId4"/>
    <p:sldLayoutId id="2147483824" r:id="rId5"/>
    <p:sldLayoutId id="2147483825" r:id="rId6"/>
    <p:sldLayoutId id="2147483826" r:id="rId7"/>
    <p:sldLayoutId id="2147483827" r:id="rId8"/>
    <p:sldLayoutId id="2147483828" r:id="rId9"/>
    <p:sldLayoutId id="2147483829" r:id="rId10"/>
    <p:sldLayoutId id="2147483830" r:id="rId11"/>
  </p:sldLayoutIdLst>
  <p:transition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tags" Target="../tags/tag131.xml"/><Relationship Id="rId1" Type="http://schemas.openxmlformats.org/officeDocument/2006/relationships/tags" Target="../tags/tag130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tags" Target="../tags/tag190.xml"/><Relationship Id="rId7" Type="http://schemas.openxmlformats.org/officeDocument/2006/relationships/image" Target="../media/image16.png"/><Relationship Id="rId2" Type="http://schemas.openxmlformats.org/officeDocument/2006/relationships/tags" Target="../tags/tag189.xml"/><Relationship Id="rId1" Type="http://schemas.openxmlformats.org/officeDocument/2006/relationships/tags" Target="../tags/tag188.x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192.xml"/><Relationship Id="rId4" Type="http://schemas.openxmlformats.org/officeDocument/2006/relationships/tags" Target="../tags/tag191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tags" Target="../tags/tag200.xml"/><Relationship Id="rId13" Type="http://schemas.openxmlformats.org/officeDocument/2006/relationships/tags" Target="../tags/tag205.xml"/><Relationship Id="rId3" Type="http://schemas.openxmlformats.org/officeDocument/2006/relationships/tags" Target="../tags/tag195.xml"/><Relationship Id="rId7" Type="http://schemas.openxmlformats.org/officeDocument/2006/relationships/tags" Target="../tags/tag199.xml"/><Relationship Id="rId12" Type="http://schemas.openxmlformats.org/officeDocument/2006/relationships/tags" Target="../tags/tag204.xml"/><Relationship Id="rId17" Type="http://schemas.openxmlformats.org/officeDocument/2006/relationships/image" Target="../media/image18.jpeg"/><Relationship Id="rId2" Type="http://schemas.openxmlformats.org/officeDocument/2006/relationships/tags" Target="../tags/tag194.xml"/><Relationship Id="rId16" Type="http://schemas.openxmlformats.org/officeDocument/2006/relationships/image" Target="../media/image17.jpeg"/><Relationship Id="rId1" Type="http://schemas.openxmlformats.org/officeDocument/2006/relationships/tags" Target="../tags/tag193.xml"/><Relationship Id="rId6" Type="http://schemas.openxmlformats.org/officeDocument/2006/relationships/tags" Target="../tags/tag198.xml"/><Relationship Id="rId11" Type="http://schemas.openxmlformats.org/officeDocument/2006/relationships/tags" Target="../tags/tag203.xml"/><Relationship Id="rId5" Type="http://schemas.openxmlformats.org/officeDocument/2006/relationships/tags" Target="../tags/tag197.xml"/><Relationship Id="rId15" Type="http://schemas.openxmlformats.org/officeDocument/2006/relationships/slideLayout" Target="../slideLayouts/slideLayout7.xml"/><Relationship Id="rId10" Type="http://schemas.openxmlformats.org/officeDocument/2006/relationships/tags" Target="../tags/tag202.xml"/><Relationship Id="rId4" Type="http://schemas.openxmlformats.org/officeDocument/2006/relationships/tags" Target="../tags/tag196.xml"/><Relationship Id="rId9" Type="http://schemas.openxmlformats.org/officeDocument/2006/relationships/tags" Target="../tags/tag201.xml"/><Relationship Id="rId14" Type="http://schemas.openxmlformats.org/officeDocument/2006/relationships/tags" Target="../tags/tag20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tags" Target="../tags/tag207.xml"/><Relationship Id="rId7" Type="http://schemas.openxmlformats.org/officeDocument/2006/relationships/hyperlink" Target="&#30913;&#22330;&#23545;&#36890;&#30005;&#23548;&#32447;&#30340;&#20316;&#29992;1.mp4" TargetMode="Externa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19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20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209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tags" Target="../tags/tag217.xml"/><Relationship Id="rId13" Type="http://schemas.openxmlformats.org/officeDocument/2006/relationships/slideLayout" Target="../slideLayouts/slideLayout18.xml"/><Relationship Id="rId3" Type="http://schemas.openxmlformats.org/officeDocument/2006/relationships/tags" Target="../tags/tag212.xml"/><Relationship Id="rId7" Type="http://schemas.openxmlformats.org/officeDocument/2006/relationships/tags" Target="../tags/tag216.xml"/><Relationship Id="rId12" Type="http://schemas.openxmlformats.org/officeDocument/2006/relationships/tags" Target="../tags/tag221.xml"/><Relationship Id="rId2" Type="http://schemas.openxmlformats.org/officeDocument/2006/relationships/tags" Target="../tags/tag211.xml"/><Relationship Id="rId1" Type="http://schemas.openxmlformats.org/officeDocument/2006/relationships/tags" Target="../tags/tag210.xml"/><Relationship Id="rId6" Type="http://schemas.openxmlformats.org/officeDocument/2006/relationships/tags" Target="../tags/tag215.xml"/><Relationship Id="rId11" Type="http://schemas.openxmlformats.org/officeDocument/2006/relationships/tags" Target="../tags/tag220.xml"/><Relationship Id="rId5" Type="http://schemas.openxmlformats.org/officeDocument/2006/relationships/tags" Target="../tags/tag214.xml"/><Relationship Id="rId10" Type="http://schemas.openxmlformats.org/officeDocument/2006/relationships/tags" Target="../tags/tag219.xml"/><Relationship Id="rId4" Type="http://schemas.openxmlformats.org/officeDocument/2006/relationships/tags" Target="../tags/tag213.xml"/><Relationship Id="rId9" Type="http://schemas.openxmlformats.org/officeDocument/2006/relationships/tags" Target="../tags/tag21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tags" Target="../tags/tag224.xml"/><Relationship Id="rId7" Type="http://schemas.openxmlformats.org/officeDocument/2006/relationships/image" Target="../media/image21.png"/><Relationship Id="rId2" Type="http://schemas.openxmlformats.org/officeDocument/2006/relationships/tags" Target="../tags/tag223.xml"/><Relationship Id="rId1" Type="http://schemas.openxmlformats.org/officeDocument/2006/relationships/tags" Target="../tags/tag222.xml"/><Relationship Id="rId6" Type="http://schemas.openxmlformats.org/officeDocument/2006/relationships/image" Target="../media/image20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225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tags" Target="../tags/tag228.xml"/><Relationship Id="rId7" Type="http://schemas.openxmlformats.org/officeDocument/2006/relationships/image" Target="../media/image22.gif"/><Relationship Id="rId2" Type="http://schemas.openxmlformats.org/officeDocument/2006/relationships/tags" Target="../tags/tag227.xml"/><Relationship Id="rId1" Type="http://schemas.openxmlformats.org/officeDocument/2006/relationships/tags" Target="../tags/tag226.x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230.xml"/><Relationship Id="rId4" Type="http://schemas.openxmlformats.org/officeDocument/2006/relationships/tags" Target="../tags/tag229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tags" Target="../tags/tag238.xml"/><Relationship Id="rId13" Type="http://schemas.openxmlformats.org/officeDocument/2006/relationships/image" Target="../media/image26.png"/><Relationship Id="rId3" Type="http://schemas.openxmlformats.org/officeDocument/2006/relationships/tags" Target="../tags/tag233.xml"/><Relationship Id="rId7" Type="http://schemas.openxmlformats.org/officeDocument/2006/relationships/tags" Target="../tags/tag237.xml"/><Relationship Id="rId12" Type="http://schemas.openxmlformats.org/officeDocument/2006/relationships/image" Target="../media/image25.png"/><Relationship Id="rId2" Type="http://schemas.openxmlformats.org/officeDocument/2006/relationships/tags" Target="../tags/tag232.xml"/><Relationship Id="rId1" Type="http://schemas.openxmlformats.org/officeDocument/2006/relationships/tags" Target="../tags/tag231.xml"/><Relationship Id="rId6" Type="http://schemas.openxmlformats.org/officeDocument/2006/relationships/tags" Target="../tags/tag236.xml"/><Relationship Id="rId11" Type="http://schemas.openxmlformats.org/officeDocument/2006/relationships/image" Target="../media/image24.jpeg"/><Relationship Id="rId5" Type="http://schemas.openxmlformats.org/officeDocument/2006/relationships/tags" Target="../tags/tag235.xml"/><Relationship Id="rId10" Type="http://schemas.openxmlformats.org/officeDocument/2006/relationships/slideLayout" Target="../slideLayouts/slideLayout2.xml"/><Relationship Id="rId4" Type="http://schemas.openxmlformats.org/officeDocument/2006/relationships/tags" Target="../tags/tag234.xml"/><Relationship Id="rId9" Type="http://schemas.openxmlformats.org/officeDocument/2006/relationships/tags" Target="../tags/tag239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tags" Target="../tags/tag242.xml"/><Relationship Id="rId7" Type="http://schemas.openxmlformats.org/officeDocument/2006/relationships/slideLayout" Target="../slideLayouts/slideLayout13.xml"/><Relationship Id="rId2" Type="http://schemas.openxmlformats.org/officeDocument/2006/relationships/tags" Target="../tags/tag241.xml"/><Relationship Id="rId1" Type="http://schemas.openxmlformats.org/officeDocument/2006/relationships/tags" Target="../tags/tag240.xml"/><Relationship Id="rId6" Type="http://schemas.openxmlformats.org/officeDocument/2006/relationships/tags" Target="../tags/tag245.xml"/><Relationship Id="rId5" Type="http://schemas.openxmlformats.org/officeDocument/2006/relationships/tags" Target="../tags/tag244.xml"/><Relationship Id="rId4" Type="http://schemas.openxmlformats.org/officeDocument/2006/relationships/tags" Target="../tags/tag24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tags" Target="../tags/tag247.xml"/><Relationship Id="rId1" Type="http://schemas.openxmlformats.org/officeDocument/2006/relationships/tags" Target="../tags/tag246.xml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8.xml"/><Relationship Id="rId1" Type="http://schemas.openxmlformats.org/officeDocument/2006/relationships/tags" Target="../tags/tag13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248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tags" Target="../tags/tag250.xml"/><Relationship Id="rId1" Type="http://schemas.openxmlformats.org/officeDocument/2006/relationships/tags" Target="../tags/tag249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tags" Target="../tags/tag140.xml"/><Relationship Id="rId13" Type="http://schemas.openxmlformats.org/officeDocument/2006/relationships/tags" Target="../tags/tag145.xml"/><Relationship Id="rId18" Type="http://schemas.openxmlformats.org/officeDocument/2006/relationships/tags" Target="../tags/tag150.xml"/><Relationship Id="rId26" Type="http://schemas.openxmlformats.org/officeDocument/2006/relationships/oleObject" Target="../embeddings/oleObject3.bin"/><Relationship Id="rId3" Type="http://schemas.openxmlformats.org/officeDocument/2006/relationships/tags" Target="../tags/tag135.xml"/><Relationship Id="rId21" Type="http://schemas.openxmlformats.org/officeDocument/2006/relationships/slideLayout" Target="../slideLayouts/slideLayout1.xml"/><Relationship Id="rId7" Type="http://schemas.openxmlformats.org/officeDocument/2006/relationships/tags" Target="../tags/tag139.xml"/><Relationship Id="rId12" Type="http://schemas.openxmlformats.org/officeDocument/2006/relationships/tags" Target="../tags/tag144.xml"/><Relationship Id="rId17" Type="http://schemas.openxmlformats.org/officeDocument/2006/relationships/tags" Target="../tags/tag149.xml"/><Relationship Id="rId25" Type="http://schemas.openxmlformats.org/officeDocument/2006/relationships/image" Target="../media/image4.wmf"/><Relationship Id="rId2" Type="http://schemas.openxmlformats.org/officeDocument/2006/relationships/tags" Target="../tags/tag134.xml"/><Relationship Id="rId16" Type="http://schemas.openxmlformats.org/officeDocument/2006/relationships/tags" Target="../tags/tag148.xml"/><Relationship Id="rId20" Type="http://schemas.openxmlformats.org/officeDocument/2006/relationships/tags" Target="../tags/tag152.xml"/><Relationship Id="rId29" Type="http://schemas.openxmlformats.org/officeDocument/2006/relationships/image" Target="../media/image6.wmf"/><Relationship Id="rId1" Type="http://schemas.openxmlformats.org/officeDocument/2006/relationships/tags" Target="../tags/tag133.xml"/><Relationship Id="rId6" Type="http://schemas.openxmlformats.org/officeDocument/2006/relationships/tags" Target="../tags/tag138.xml"/><Relationship Id="rId11" Type="http://schemas.openxmlformats.org/officeDocument/2006/relationships/tags" Target="../tags/tag143.xml"/><Relationship Id="rId24" Type="http://schemas.openxmlformats.org/officeDocument/2006/relationships/oleObject" Target="../embeddings/oleObject2.bin"/><Relationship Id="rId5" Type="http://schemas.openxmlformats.org/officeDocument/2006/relationships/tags" Target="../tags/tag137.xml"/><Relationship Id="rId15" Type="http://schemas.openxmlformats.org/officeDocument/2006/relationships/tags" Target="../tags/tag147.xml"/><Relationship Id="rId23" Type="http://schemas.openxmlformats.org/officeDocument/2006/relationships/image" Target="../media/image3.wmf"/><Relationship Id="rId28" Type="http://schemas.openxmlformats.org/officeDocument/2006/relationships/oleObject" Target="../embeddings/oleObject4.bin"/><Relationship Id="rId10" Type="http://schemas.openxmlformats.org/officeDocument/2006/relationships/tags" Target="../tags/tag142.xml"/><Relationship Id="rId19" Type="http://schemas.openxmlformats.org/officeDocument/2006/relationships/tags" Target="../tags/tag151.xml"/><Relationship Id="rId31" Type="http://schemas.openxmlformats.org/officeDocument/2006/relationships/image" Target="../media/image7.png"/><Relationship Id="rId4" Type="http://schemas.openxmlformats.org/officeDocument/2006/relationships/tags" Target="../tags/tag136.xml"/><Relationship Id="rId9" Type="http://schemas.openxmlformats.org/officeDocument/2006/relationships/tags" Target="../tags/tag141.xml"/><Relationship Id="rId14" Type="http://schemas.openxmlformats.org/officeDocument/2006/relationships/tags" Target="../tags/tag146.xml"/><Relationship Id="rId22" Type="http://schemas.openxmlformats.org/officeDocument/2006/relationships/oleObject" Target="../embeddings/oleObject1.bin"/><Relationship Id="rId27" Type="http://schemas.openxmlformats.org/officeDocument/2006/relationships/image" Target="../media/image5.wmf"/><Relationship Id="rId30" Type="http://schemas.openxmlformats.org/officeDocument/2006/relationships/tags" Target="../tags/tag178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tags" Target="../tags/tag160.xml"/><Relationship Id="rId13" Type="http://schemas.openxmlformats.org/officeDocument/2006/relationships/oleObject" Target="../embeddings/oleObject6.bin"/><Relationship Id="rId18" Type="http://schemas.openxmlformats.org/officeDocument/2006/relationships/image" Target="../media/image10.wmf"/><Relationship Id="rId3" Type="http://schemas.openxmlformats.org/officeDocument/2006/relationships/tags" Target="../tags/tag155.xml"/><Relationship Id="rId7" Type="http://schemas.openxmlformats.org/officeDocument/2006/relationships/tags" Target="../tags/tag159.xml"/><Relationship Id="rId12" Type="http://schemas.openxmlformats.org/officeDocument/2006/relationships/image" Target="../media/image7.wmf"/><Relationship Id="rId17" Type="http://schemas.openxmlformats.org/officeDocument/2006/relationships/oleObject" Target="../embeddings/oleObject8.bin"/><Relationship Id="rId2" Type="http://schemas.openxmlformats.org/officeDocument/2006/relationships/tags" Target="../tags/tag154.xml"/><Relationship Id="rId16" Type="http://schemas.openxmlformats.org/officeDocument/2006/relationships/image" Target="../media/image9.wmf"/><Relationship Id="rId1" Type="http://schemas.openxmlformats.org/officeDocument/2006/relationships/tags" Target="../tags/tag153.xml"/><Relationship Id="rId6" Type="http://schemas.openxmlformats.org/officeDocument/2006/relationships/tags" Target="../tags/tag158.xml"/><Relationship Id="rId11" Type="http://schemas.openxmlformats.org/officeDocument/2006/relationships/oleObject" Target="../embeddings/oleObject5.bin"/><Relationship Id="rId5" Type="http://schemas.openxmlformats.org/officeDocument/2006/relationships/tags" Target="../tags/tag157.xml"/><Relationship Id="rId15" Type="http://schemas.openxmlformats.org/officeDocument/2006/relationships/oleObject" Target="../embeddings/oleObject7.bin"/><Relationship Id="rId10" Type="http://schemas.openxmlformats.org/officeDocument/2006/relationships/slideLayout" Target="../slideLayouts/slideLayout18.xml"/><Relationship Id="rId4" Type="http://schemas.openxmlformats.org/officeDocument/2006/relationships/tags" Target="../tags/tag156.xml"/><Relationship Id="rId9" Type="http://schemas.openxmlformats.org/officeDocument/2006/relationships/tags" Target="../tags/tag161.xml"/><Relationship Id="rId14" Type="http://schemas.openxmlformats.org/officeDocument/2006/relationships/image" Target="../media/image8.w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tags" Target="../tags/tag164.xml"/><Relationship Id="rId2" Type="http://schemas.openxmlformats.org/officeDocument/2006/relationships/tags" Target="../tags/tag163.xml"/><Relationship Id="rId1" Type="http://schemas.openxmlformats.org/officeDocument/2006/relationships/tags" Target="../tags/tag162.xml"/><Relationship Id="rId6" Type="http://schemas.openxmlformats.org/officeDocument/2006/relationships/slideLayout" Target="../slideLayouts/slideLayout18.xml"/><Relationship Id="rId5" Type="http://schemas.openxmlformats.org/officeDocument/2006/relationships/tags" Target="../tags/tag166.xml"/><Relationship Id="rId4" Type="http://schemas.openxmlformats.org/officeDocument/2006/relationships/tags" Target="../tags/tag165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3" Type="http://schemas.openxmlformats.org/officeDocument/2006/relationships/tags" Target="../tags/tag169.xml"/><Relationship Id="rId7" Type="http://schemas.openxmlformats.org/officeDocument/2006/relationships/tags" Target="../tags/tag173.xml"/><Relationship Id="rId2" Type="http://schemas.openxmlformats.org/officeDocument/2006/relationships/tags" Target="../tags/tag168.xml"/><Relationship Id="rId1" Type="http://schemas.openxmlformats.org/officeDocument/2006/relationships/tags" Target="../tags/tag167.xml"/><Relationship Id="rId6" Type="http://schemas.openxmlformats.org/officeDocument/2006/relationships/tags" Target="../tags/tag172.xml"/><Relationship Id="rId11" Type="http://schemas.openxmlformats.org/officeDocument/2006/relationships/image" Target="../media/image12.emf"/><Relationship Id="rId5" Type="http://schemas.openxmlformats.org/officeDocument/2006/relationships/tags" Target="../tags/tag171.xml"/><Relationship Id="rId10" Type="http://schemas.openxmlformats.org/officeDocument/2006/relationships/image" Target="../media/image11.wmf"/><Relationship Id="rId4" Type="http://schemas.openxmlformats.org/officeDocument/2006/relationships/tags" Target="../tags/tag170.xml"/><Relationship Id="rId9" Type="http://schemas.openxmlformats.org/officeDocument/2006/relationships/oleObject" Target="../embeddings/oleObject9.bin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174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tags" Target="../tags/tag183.xml"/><Relationship Id="rId3" Type="http://schemas.openxmlformats.org/officeDocument/2006/relationships/tags" Target="../tags/tag177.xml"/><Relationship Id="rId7" Type="http://schemas.openxmlformats.org/officeDocument/2006/relationships/tags" Target="../tags/tag182.xml"/><Relationship Id="rId12" Type="http://schemas.openxmlformats.org/officeDocument/2006/relationships/image" Target="../media/image14.jpeg"/><Relationship Id="rId2" Type="http://schemas.openxmlformats.org/officeDocument/2006/relationships/tags" Target="../tags/tag176.xml"/><Relationship Id="rId1" Type="http://schemas.openxmlformats.org/officeDocument/2006/relationships/tags" Target="../tags/tag175.xml"/><Relationship Id="rId6" Type="http://schemas.openxmlformats.org/officeDocument/2006/relationships/tags" Target="../tags/tag181.xml"/><Relationship Id="rId11" Type="http://schemas.openxmlformats.org/officeDocument/2006/relationships/image" Target="../media/image13.jpeg"/><Relationship Id="rId5" Type="http://schemas.openxmlformats.org/officeDocument/2006/relationships/tags" Target="../tags/tag180.xml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179.xml"/><Relationship Id="rId9" Type="http://schemas.openxmlformats.org/officeDocument/2006/relationships/tags" Target="../tags/tag184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&#30913;&#22330;&#23545;&#36890;&#30005;&#23548;&#32447;&#30340;&#20316;&#29992;1.mp4" TargetMode="External"/><Relationship Id="rId3" Type="http://schemas.openxmlformats.org/officeDocument/2006/relationships/tags" Target="../tags/tag185.xml"/><Relationship Id="rId7" Type="http://schemas.openxmlformats.org/officeDocument/2006/relationships/image" Target="../media/image15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187.xml"/><Relationship Id="rId4" Type="http://schemas.openxmlformats.org/officeDocument/2006/relationships/tags" Target="../tags/tag18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>
            <a:extLst>
              <a:ext uri="{FF2B5EF4-FFF2-40B4-BE49-F238E27FC236}">
                <a16:creationId xmlns:a16="http://schemas.microsoft.com/office/drawing/2014/main" id="{5A213286-072C-3A0D-911B-31FE1C4E51AB}"/>
              </a:ext>
            </a:extLst>
          </p:cNvPr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4530" y="1412776"/>
            <a:ext cx="11881319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8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隶书" panose="02010509060101010101" pitchFamily="49" charset="-122"/>
                <a:ea typeface="隶书" panose="02010509060101010101" pitchFamily="49" charset="-122"/>
                <a:cs typeface="+mn-cs"/>
              </a:rPr>
              <a:t>密度的应用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78687841-621F-60B9-BEFF-C8727A398952}"/>
              </a:ext>
            </a:extLst>
          </p:cNvPr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3649844" y="5085184"/>
            <a:ext cx="4892312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4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广州番禺王耀强</a:t>
            </a:r>
          </a:p>
        </p:txBody>
      </p:sp>
    </p:spTree>
    <p:extLst>
      <p:ext uri="{BB962C8B-B14F-4D97-AF65-F5344CB8AC3E}">
        <p14:creationId xmlns:p14="http://schemas.microsoft.com/office/powerpoint/2010/main" val="278422708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7FB8EA8A-4287-CAE0-5DA0-69CD94D8864C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/>
          <a:srcRect l="27163" t="3800" b="3800"/>
          <a:stretch>
            <a:fillRect/>
          </a:stretch>
        </p:blipFill>
        <p:spPr>
          <a:xfrm>
            <a:off x="1280787" y="1"/>
            <a:ext cx="9630427" cy="6871964"/>
          </a:xfrm>
          <a:prstGeom prst="rect">
            <a:avLst/>
          </a:prstGeom>
        </p:spPr>
      </p:pic>
      <p:sp>
        <p:nvSpPr>
          <p:cNvPr id="20" name="任意多边形: 形状 19">
            <a:extLst>
              <a:ext uri="{FF2B5EF4-FFF2-40B4-BE49-F238E27FC236}">
                <a16:creationId xmlns:a16="http://schemas.microsoft.com/office/drawing/2014/main" id="{96FB3741-C3F0-599C-1E94-A7E32DE5BF6C}"/>
              </a:ext>
            </a:extLst>
          </p:cNvPr>
          <p:cNvSpPr/>
          <p:nvPr>
            <p:custDataLst>
              <p:tags r:id="rId2"/>
            </p:custDataLst>
          </p:nvPr>
        </p:nvSpPr>
        <p:spPr bwMode="auto">
          <a:xfrm rot="21346956">
            <a:off x="4154185" y="3005285"/>
            <a:ext cx="1736571" cy="2590572"/>
          </a:xfrm>
          <a:custGeom>
            <a:avLst/>
            <a:gdLst>
              <a:gd name="connsiteX0" fmla="*/ 1638300 w 1795945"/>
              <a:gd name="connsiteY0" fmla="*/ 0 h 1600200"/>
              <a:gd name="connsiteX1" fmla="*/ 1638300 w 1795945"/>
              <a:gd name="connsiteY1" fmla="*/ 1054100 h 1600200"/>
              <a:gd name="connsiteX2" fmla="*/ 0 w 1795945"/>
              <a:gd name="connsiteY2" fmla="*/ 1600200 h 1600200"/>
              <a:gd name="connsiteX3" fmla="*/ 0 w 1795945"/>
              <a:gd name="connsiteY3" fmla="*/ 1600200 h 1600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95945" h="1600200">
                <a:moveTo>
                  <a:pt x="1638300" y="0"/>
                </a:moveTo>
                <a:cubicBezTo>
                  <a:pt x="1774825" y="393700"/>
                  <a:pt x="1911350" y="787400"/>
                  <a:pt x="1638300" y="1054100"/>
                </a:cubicBezTo>
                <a:cubicBezTo>
                  <a:pt x="1365250" y="1320800"/>
                  <a:pt x="0" y="1600200"/>
                  <a:pt x="0" y="1600200"/>
                </a:cubicBezTo>
                <a:lnTo>
                  <a:pt x="0" y="1600200"/>
                </a:lnTo>
              </a:path>
            </a:pathLst>
          </a:custGeom>
          <a:noFill/>
          <a:ln w="76200" cap="flat" cmpd="sng" algn="ctr">
            <a:solidFill>
              <a:srgbClr val="0000FF"/>
            </a:solidFill>
            <a:prstDash val="solid"/>
            <a:round/>
            <a:headEnd type="none" w="med" len="med"/>
            <a:tailEnd type="arrow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1" name="任意多边形: 形状 20">
            <a:extLst>
              <a:ext uri="{FF2B5EF4-FFF2-40B4-BE49-F238E27FC236}">
                <a16:creationId xmlns:a16="http://schemas.microsoft.com/office/drawing/2014/main" id="{090C47EA-CB38-540E-1456-CEE9D8FA3558}"/>
              </a:ext>
            </a:extLst>
          </p:cNvPr>
          <p:cNvSpPr/>
          <p:nvPr>
            <p:custDataLst>
              <p:tags r:id="rId3"/>
            </p:custDataLst>
          </p:nvPr>
        </p:nvSpPr>
        <p:spPr bwMode="auto">
          <a:xfrm flipH="1">
            <a:off x="932007" y="2944937"/>
            <a:ext cx="1550994" cy="2711268"/>
          </a:xfrm>
          <a:custGeom>
            <a:avLst/>
            <a:gdLst>
              <a:gd name="connsiteX0" fmla="*/ 1638300 w 1795945"/>
              <a:gd name="connsiteY0" fmla="*/ 0 h 1600200"/>
              <a:gd name="connsiteX1" fmla="*/ 1638300 w 1795945"/>
              <a:gd name="connsiteY1" fmla="*/ 1054100 h 1600200"/>
              <a:gd name="connsiteX2" fmla="*/ 0 w 1795945"/>
              <a:gd name="connsiteY2" fmla="*/ 1600200 h 1600200"/>
              <a:gd name="connsiteX3" fmla="*/ 0 w 1795945"/>
              <a:gd name="connsiteY3" fmla="*/ 1600200 h 1600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95945" h="1600200">
                <a:moveTo>
                  <a:pt x="1638300" y="0"/>
                </a:moveTo>
                <a:cubicBezTo>
                  <a:pt x="1774825" y="393700"/>
                  <a:pt x="1911350" y="787400"/>
                  <a:pt x="1638300" y="1054100"/>
                </a:cubicBezTo>
                <a:cubicBezTo>
                  <a:pt x="1365250" y="1320800"/>
                  <a:pt x="0" y="1600200"/>
                  <a:pt x="0" y="1600200"/>
                </a:cubicBezTo>
                <a:lnTo>
                  <a:pt x="0" y="1600200"/>
                </a:lnTo>
              </a:path>
            </a:pathLst>
          </a:custGeom>
          <a:noFill/>
          <a:ln w="76200" cap="flat" cmpd="sng" algn="ctr">
            <a:solidFill>
              <a:srgbClr val="0000FF"/>
            </a:solidFill>
            <a:prstDash val="solid"/>
            <a:round/>
            <a:headEnd type="none" w="med" len="med"/>
            <a:tailEnd type="arrow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2" name="Text Box 2">
            <a:extLst>
              <a:ext uri="{FF2B5EF4-FFF2-40B4-BE49-F238E27FC236}">
                <a16:creationId xmlns:a16="http://schemas.microsoft.com/office/drawing/2014/main" id="{5D197D81-1A58-7119-B0E3-9450A9A38657}"/>
              </a:ext>
            </a:extLst>
          </p:cNvPr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836095" y="1082846"/>
            <a:ext cx="4116225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风是流动的空气</a:t>
            </a: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2AC36C43-CAF8-B077-1002-B29908F04024}"/>
              </a:ext>
            </a:extLst>
          </p:cNvPr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155340" y="108306"/>
            <a:ext cx="11881320" cy="755976"/>
          </a:xfrm>
          <a:prstGeom prst="rect">
            <a:avLst/>
          </a:prstGeom>
          <a:solidFill>
            <a:srgbClr val="FFFFCC"/>
          </a:solidFill>
          <a:ln w="38100">
            <a:solidFill>
              <a:srgbClr val="FF9900"/>
            </a:solidFill>
            <a:miter lim="800000"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25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4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密度与</a:t>
            </a:r>
            <a:r>
              <a:rPr kumimoji="0" lang="zh-CN" altLang="en-US" sz="4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物质种类</a:t>
            </a:r>
            <a:r>
              <a:rPr kumimoji="0" lang="zh-CN" altLang="en-US" sz="4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、</a:t>
            </a:r>
            <a:r>
              <a:rPr kumimoji="0" lang="zh-CN" altLang="en-US" sz="4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物态</a:t>
            </a:r>
            <a:r>
              <a:rPr kumimoji="0" lang="en-US" altLang="zh-CN" sz="4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(</a:t>
            </a:r>
            <a:r>
              <a:rPr kumimoji="0" lang="zh-CN" altLang="en-US" sz="4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水与冰</a:t>
            </a:r>
            <a:r>
              <a:rPr kumimoji="0" lang="en-US" altLang="zh-CN" sz="4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)</a:t>
            </a:r>
            <a:r>
              <a:rPr kumimoji="0" lang="zh-CN" altLang="en-US" sz="4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、</a:t>
            </a:r>
            <a:r>
              <a:rPr kumimoji="0" lang="zh-CN" altLang="en-US" sz="4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温度</a:t>
            </a:r>
            <a:r>
              <a:rPr kumimoji="0" lang="zh-CN" altLang="en-US" sz="4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等有关。</a:t>
            </a:r>
            <a:r>
              <a:rPr kumimoji="0" lang="zh-CN" altLang="en-US" sz="4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   </a:t>
            </a:r>
            <a:endParaRPr kumimoji="0" lang="en-US" altLang="zh-CN" sz="40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+mn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  <p:bldP spid="2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73F47D-85BC-43F3-715E-2C22DEC941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>
            <a:extLst>
              <a:ext uri="{FF2B5EF4-FFF2-40B4-BE49-F238E27FC236}">
                <a16:creationId xmlns:a16="http://schemas.microsoft.com/office/drawing/2014/main" id="{0E27C399-8836-E95C-8B5C-E5581F2B7231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96" t="4780" r="6116" b="839"/>
          <a:stretch>
            <a:fillRect/>
          </a:stretch>
        </p:blipFill>
        <p:spPr>
          <a:xfrm>
            <a:off x="238067" y="2207482"/>
            <a:ext cx="5857933" cy="3742105"/>
          </a:xfrm>
          <a:prstGeom prst="rect">
            <a:avLst/>
          </a:prstGeom>
        </p:spPr>
      </p:pic>
      <p:pic>
        <p:nvPicPr>
          <p:cNvPr id="6" name="Picture 84">
            <a:extLst>
              <a:ext uri="{FF2B5EF4-FFF2-40B4-BE49-F238E27FC236}">
                <a16:creationId xmlns:a16="http://schemas.microsoft.com/office/drawing/2014/main" id="{F1BC2C3A-FF1F-06E2-6C80-04166A2CEA26}"/>
              </a:ext>
            </a:extLst>
          </p:cNvPr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17"/>
          <a:srcRect l="4864" t="8650" r="3582" b="9584"/>
          <a:stretch>
            <a:fillRect/>
          </a:stretch>
        </p:blipFill>
        <p:spPr bwMode="auto">
          <a:xfrm>
            <a:off x="5952740" y="2238890"/>
            <a:ext cx="6275840" cy="4174839"/>
          </a:xfrm>
          <a:prstGeom prst="rect">
            <a:avLst/>
          </a:prstGeom>
          <a:noFill/>
          <a:ln w="9525">
            <a:noFill/>
            <a:miter lim="800000"/>
          </a:ln>
          <a:effectLst>
            <a:softEdge rad="31750"/>
          </a:effectLst>
        </p:spPr>
      </p:pic>
      <p:sp>
        <p:nvSpPr>
          <p:cNvPr id="5" name="文本框 4">
            <a:extLst>
              <a:ext uri="{FF2B5EF4-FFF2-40B4-BE49-F238E27FC236}">
                <a16:creationId xmlns:a16="http://schemas.microsoft.com/office/drawing/2014/main" id="{BAA15278-142A-1F32-1B2C-055F2CAAFD9B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2279576" y="1547583"/>
            <a:ext cx="784887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4℃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时，水的体积最</a:t>
            </a: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___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，密度最</a:t>
            </a: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___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。</a:t>
            </a:r>
            <a:endParaRPr kumimoji="0" lang="zh-CN" altLang="en-US" sz="3600" b="1" i="0" u="none" strike="noStrike" kern="1200" cap="none" spc="0" normalizeH="0" baseline="0" noProof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Rectangle 12">
            <a:extLst>
              <a:ext uri="{FF2B5EF4-FFF2-40B4-BE49-F238E27FC236}">
                <a16:creationId xmlns:a16="http://schemas.microsoft.com/office/drawing/2014/main" id="{800E2D9D-287C-46F2-E299-EF727691B143}"/>
              </a:ext>
            </a:extLst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471010" y="124049"/>
            <a:ext cx="8865653" cy="5692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folHlink"/>
              </a:buClr>
              <a:buFont typeface="Wingdings" panose="05000000000000000000" pitchFamily="2" charset="2"/>
              <a:buChar char="u"/>
              <a:defRPr sz="2000" b="1">
                <a:solidFill>
                  <a:schemeClr val="folHlink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1"/>
              </a:buClr>
              <a:buSzPct val="60000"/>
              <a:buFont typeface="Wingdings" panose="05000000000000000000" pitchFamily="2" charset="2"/>
              <a:buChar char="n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60000"/>
              <a:buFont typeface="Wingdings" panose="05000000000000000000" pitchFamily="2" charset="2"/>
              <a:buChar char="n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60000"/>
              <a:buFont typeface="Wingdings" panose="05000000000000000000" pitchFamily="2" charset="2"/>
              <a:buChar char="n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60000"/>
              <a:buFont typeface="Wingdings" panose="05000000000000000000" pitchFamily="2" charset="2"/>
              <a:buChar char="n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60000"/>
              <a:buFont typeface="Wingdings" panose="05000000000000000000" pitchFamily="2" charset="2"/>
              <a:buChar char="n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水温低于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4℃时，水温升高，体积</a:t>
            </a: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______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。</a:t>
            </a:r>
            <a:r>
              <a:rPr kumimoji="1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　</a:t>
            </a:r>
          </a:p>
        </p:txBody>
      </p:sp>
      <p:sp>
        <p:nvSpPr>
          <p:cNvPr id="8" name="Rectangle 12">
            <a:extLst>
              <a:ext uri="{FF2B5EF4-FFF2-40B4-BE49-F238E27FC236}">
                <a16:creationId xmlns:a16="http://schemas.microsoft.com/office/drawing/2014/main" id="{F4BDB71F-8B7C-FDB7-85F1-DCDBE2A0A911}"/>
              </a:ext>
            </a:extLst>
          </p:cNvPr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471010" y="836712"/>
            <a:ext cx="8766836" cy="5656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folHlink"/>
              </a:buClr>
              <a:buFont typeface="Wingdings" panose="05000000000000000000" pitchFamily="2" charset="2"/>
              <a:buChar char="u"/>
              <a:defRPr sz="2000" b="1">
                <a:solidFill>
                  <a:schemeClr val="folHlink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1"/>
              </a:buClr>
              <a:buSzPct val="60000"/>
              <a:buFont typeface="Wingdings" panose="05000000000000000000" pitchFamily="2" charset="2"/>
              <a:buChar char="n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60000"/>
              <a:buFont typeface="Wingdings" panose="05000000000000000000" pitchFamily="2" charset="2"/>
              <a:buChar char="n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60000"/>
              <a:buFont typeface="Wingdings" panose="05000000000000000000" pitchFamily="2" charset="2"/>
              <a:buChar char="n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60000"/>
              <a:buFont typeface="Wingdings" panose="05000000000000000000" pitchFamily="2" charset="2"/>
              <a:buChar char="n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60000"/>
              <a:buFont typeface="Wingdings" panose="05000000000000000000" pitchFamily="2" charset="2"/>
              <a:buChar char="n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水温高于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4℃时，水温升高，体积</a:t>
            </a: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______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。</a:t>
            </a:r>
            <a:endParaRPr kumimoji="1" lang="zh-CN" altLang="en-US" sz="36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2" name="Rectangle 12">
            <a:extLst>
              <a:ext uri="{FF2B5EF4-FFF2-40B4-BE49-F238E27FC236}">
                <a16:creationId xmlns:a16="http://schemas.microsoft.com/office/drawing/2014/main" id="{2C78A8B3-EFC7-BCBA-0D4F-46466B134957}"/>
              </a:ext>
            </a:extLst>
          </p:cNvPr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7455176" y="124049"/>
            <a:ext cx="1368152" cy="5692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folHlink"/>
              </a:buClr>
              <a:buFont typeface="Wingdings" panose="05000000000000000000" pitchFamily="2" charset="2"/>
              <a:buChar char="u"/>
              <a:defRPr sz="2000" b="1">
                <a:solidFill>
                  <a:schemeClr val="folHlink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1"/>
              </a:buClr>
              <a:buSzPct val="60000"/>
              <a:buFont typeface="Wingdings" panose="05000000000000000000" pitchFamily="2" charset="2"/>
              <a:buChar char="n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60000"/>
              <a:buFont typeface="Wingdings" panose="05000000000000000000" pitchFamily="2" charset="2"/>
              <a:buChar char="n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60000"/>
              <a:buFont typeface="Wingdings" panose="05000000000000000000" pitchFamily="2" charset="2"/>
              <a:buChar char="n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60000"/>
              <a:buFont typeface="Wingdings" panose="05000000000000000000" pitchFamily="2" charset="2"/>
              <a:buChar char="n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60000"/>
              <a:buFont typeface="Wingdings" panose="05000000000000000000" pitchFamily="2" charset="2"/>
              <a:buChar char="n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减小</a:t>
            </a:r>
          </a:p>
        </p:txBody>
      </p:sp>
      <p:sp>
        <p:nvSpPr>
          <p:cNvPr id="9" name="Rectangle 12">
            <a:extLst>
              <a:ext uri="{FF2B5EF4-FFF2-40B4-BE49-F238E27FC236}">
                <a16:creationId xmlns:a16="http://schemas.microsoft.com/office/drawing/2014/main" id="{6D85BFBD-4932-F2DF-E503-240FE0F133D6}"/>
              </a:ext>
            </a:extLst>
          </p:cNvPr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7455176" y="834920"/>
            <a:ext cx="1368152" cy="5692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folHlink"/>
              </a:buClr>
              <a:buFont typeface="Wingdings" panose="05000000000000000000" pitchFamily="2" charset="2"/>
              <a:buChar char="u"/>
              <a:defRPr sz="2000" b="1">
                <a:solidFill>
                  <a:schemeClr val="folHlink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1"/>
              </a:buClr>
              <a:buSzPct val="60000"/>
              <a:buFont typeface="Wingdings" panose="05000000000000000000" pitchFamily="2" charset="2"/>
              <a:buChar char="n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60000"/>
              <a:buFont typeface="Wingdings" panose="05000000000000000000" pitchFamily="2" charset="2"/>
              <a:buChar char="n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60000"/>
              <a:buFont typeface="Wingdings" panose="05000000000000000000" pitchFamily="2" charset="2"/>
              <a:buChar char="n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60000"/>
              <a:buFont typeface="Wingdings" panose="05000000000000000000" pitchFamily="2" charset="2"/>
              <a:buChar char="n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60000"/>
              <a:buFont typeface="Wingdings" panose="05000000000000000000" pitchFamily="2" charset="2"/>
              <a:buChar char="n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增大</a:t>
            </a:r>
          </a:p>
        </p:txBody>
      </p:sp>
      <p:sp>
        <p:nvSpPr>
          <p:cNvPr id="10" name="Rectangle 12">
            <a:extLst>
              <a:ext uri="{FF2B5EF4-FFF2-40B4-BE49-F238E27FC236}">
                <a16:creationId xmlns:a16="http://schemas.microsoft.com/office/drawing/2014/main" id="{3099B42C-73DD-9266-6649-DC6A2795FD78}"/>
              </a:ext>
            </a:extLst>
          </p:cNvPr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8883025" y="834920"/>
            <a:ext cx="3143672" cy="5692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folHlink"/>
              </a:buClr>
              <a:buFont typeface="Wingdings" panose="05000000000000000000" pitchFamily="2" charset="2"/>
              <a:buChar char="u"/>
              <a:defRPr sz="2000" b="1">
                <a:solidFill>
                  <a:schemeClr val="folHlink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1"/>
              </a:buClr>
              <a:buSzPct val="60000"/>
              <a:buFont typeface="Wingdings" panose="05000000000000000000" pitchFamily="2" charset="2"/>
              <a:buChar char="n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60000"/>
              <a:buFont typeface="Wingdings" panose="05000000000000000000" pitchFamily="2" charset="2"/>
              <a:buChar char="n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60000"/>
              <a:buFont typeface="Wingdings" panose="05000000000000000000" pitchFamily="2" charset="2"/>
              <a:buChar char="n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60000"/>
              <a:buFont typeface="Wingdings" panose="05000000000000000000" pitchFamily="2" charset="2"/>
              <a:buChar char="n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60000"/>
              <a:buFont typeface="Wingdings" panose="05000000000000000000" pitchFamily="2" charset="2"/>
              <a:buChar char="n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“热胀冷缩”</a:t>
            </a:r>
          </a:p>
        </p:txBody>
      </p:sp>
      <p:sp>
        <p:nvSpPr>
          <p:cNvPr id="11" name="Rectangle 12">
            <a:extLst>
              <a:ext uri="{FF2B5EF4-FFF2-40B4-BE49-F238E27FC236}">
                <a16:creationId xmlns:a16="http://schemas.microsoft.com/office/drawing/2014/main" id="{87E922F7-6F51-900E-B8C0-4F3C7B81B3E9}"/>
              </a:ext>
            </a:extLst>
          </p:cNvPr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8883025" y="124049"/>
            <a:ext cx="3143672" cy="5692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folHlink"/>
              </a:buClr>
              <a:buFont typeface="Wingdings" panose="05000000000000000000" pitchFamily="2" charset="2"/>
              <a:buChar char="u"/>
              <a:defRPr sz="2000" b="1">
                <a:solidFill>
                  <a:schemeClr val="folHlink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1"/>
              </a:buClr>
              <a:buSzPct val="60000"/>
              <a:buFont typeface="Wingdings" panose="05000000000000000000" pitchFamily="2" charset="2"/>
              <a:buChar char="n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60000"/>
              <a:buFont typeface="Wingdings" panose="05000000000000000000" pitchFamily="2" charset="2"/>
              <a:buChar char="n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60000"/>
              <a:buFont typeface="Wingdings" panose="05000000000000000000" pitchFamily="2" charset="2"/>
              <a:buChar char="n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60000"/>
              <a:buFont typeface="Wingdings" panose="05000000000000000000" pitchFamily="2" charset="2"/>
              <a:buChar char="n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60000"/>
              <a:buFont typeface="Wingdings" panose="05000000000000000000" pitchFamily="2" charset="2"/>
              <a:buChar char="n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“热</a:t>
            </a:r>
            <a:r>
              <a:rPr kumimoji="1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缩</a:t>
            </a:r>
            <a:r>
              <a:rPr kumimoji="1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冷</a:t>
            </a:r>
            <a:r>
              <a:rPr kumimoji="1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胀</a:t>
            </a:r>
            <a:r>
              <a:rPr kumimoji="1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”</a:t>
            </a:r>
          </a:p>
        </p:txBody>
      </p:sp>
      <p:sp>
        <p:nvSpPr>
          <p:cNvPr id="12" name="Rectangle 12">
            <a:extLst>
              <a:ext uri="{FF2B5EF4-FFF2-40B4-BE49-F238E27FC236}">
                <a16:creationId xmlns:a16="http://schemas.microsoft.com/office/drawing/2014/main" id="{2C122106-39E8-7339-6F4A-AB4D6E156AB1}"/>
              </a:ext>
            </a:extLst>
          </p:cNvPr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6312024" y="1586134"/>
            <a:ext cx="828091" cy="5692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folHlink"/>
              </a:buClr>
              <a:buFont typeface="Wingdings" panose="05000000000000000000" pitchFamily="2" charset="2"/>
              <a:buChar char="u"/>
              <a:defRPr sz="2000" b="1">
                <a:solidFill>
                  <a:schemeClr val="folHlink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1"/>
              </a:buClr>
              <a:buSzPct val="60000"/>
              <a:buFont typeface="Wingdings" panose="05000000000000000000" pitchFamily="2" charset="2"/>
              <a:buChar char="n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60000"/>
              <a:buFont typeface="Wingdings" panose="05000000000000000000" pitchFamily="2" charset="2"/>
              <a:buChar char="n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60000"/>
              <a:buFont typeface="Wingdings" panose="05000000000000000000" pitchFamily="2" charset="2"/>
              <a:buChar char="n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60000"/>
              <a:buFont typeface="Wingdings" panose="05000000000000000000" pitchFamily="2" charset="2"/>
              <a:buChar char="n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60000"/>
              <a:buFont typeface="Wingdings" panose="05000000000000000000" pitchFamily="2" charset="2"/>
              <a:buChar char="n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小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E9B8621-B20B-AC91-F7CD-B4846CDC1AAB}"/>
              </a:ext>
            </a:extLst>
          </p:cNvPr>
          <p:cNvSpPr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8871426" y="1586134"/>
            <a:ext cx="828091" cy="5692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folHlink"/>
              </a:buClr>
              <a:buFont typeface="Wingdings" panose="05000000000000000000" pitchFamily="2" charset="2"/>
              <a:buChar char="u"/>
              <a:defRPr sz="2000" b="1">
                <a:solidFill>
                  <a:schemeClr val="folHlink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1"/>
              </a:buClr>
              <a:buSzPct val="60000"/>
              <a:buFont typeface="Wingdings" panose="05000000000000000000" pitchFamily="2" charset="2"/>
              <a:buChar char="n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60000"/>
              <a:buFont typeface="Wingdings" panose="05000000000000000000" pitchFamily="2" charset="2"/>
              <a:buChar char="n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60000"/>
              <a:buFont typeface="Wingdings" panose="05000000000000000000" pitchFamily="2" charset="2"/>
              <a:buChar char="n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60000"/>
              <a:buFont typeface="Wingdings" panose="05000000000000000000" pitchFamily="2" charset="2"/>
              <a:buChar char="n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60000"/>
              <a:buFont typeface="Wingdings" panose="05000000000000000000" pitchFamily="2" charset="2"/>
              <a:buChar char="n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大</a:t>
            </a:r>
          </a:p>
        </p:txBody>
      </p:sp>
      <p:sp>
        <p:nvSpPr>
          <p:cNvPr id="3" name="Rectangle 12">
            <a:extLst>
              <a:ext uri="{FF2B5EF4-FFF2-40B4-BE49-F238E27FC236}">
                <a16:creationId xmlns:a16="http://schemas.microsoft.com/office/drawing/2014/main" id="{A8B0E7A1-DEF2-25E4-2676-797B344E7942}"/>
              </a:ext>
            </a:extLst>
          </p:cNvPr>
          <p:cNvSpPr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403791" y="5898836"/>
            <a:ext cx="5526484" cy="5656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folHlink"/>
              </a:buClr>
              <a:buFont typeface="Wingdings" panose="05000000000000000000" pitchFamily="2" charset="2"/>
              <a:buChar char="u"/>
              <a:defRPr sz="2000" b="1">
                <a:solidFill>
                  <a:schemeClr val="folHlink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1"/>
              </a:buClr>
              <a:buSzPct val="60000"/>
              <a:buFont typeface="Wingdings" panose="05000000000000000000" pitchFamily="2" charset="2"/>
              <a:buChar char="n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60000"/>
              <a:buFont typeface="Wingdings" panose="05000000000000000000" pitchFamily="2" charset="2"/>
              <a:buChar char="n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60000"/>
              <a:buFont typeface="Wingdings" panose="05000000000000000000" pitchFamily="2" charset="2"/>
              <a:buChar char="n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60000"/>
              <a:buFont typeface="Wingdings" panose="05000000000000000000" pitchFamily="2" charset="2"/>
              <a:buChar char="n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60000"/>
              <a:buFont typeface="Wingdings" panose="05000000000000000000" pitchFamily="2" charset="2"/>
              <a:buChar char="n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1g</a:t>
            </a:r>
            <a:r>
              <a:rPr kumimoji="1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水的体积随温度的变化</a:t>
            </a:r>
          </a:p>
        </p:txBody>
      </p:sp>
      <p:sp>
        <p:nvSpPr>
          <p:cNvPr id="14" name="Rectangle 12">
            <a:extLst>
              <a:ext uri="{FF2B5EF4-FFF2-40B4-BE49-F238E27FC236}">
                <a16:creationId xmlns:a16="http://schemas.microsoft.com/office/drawing/2014/main" id="{CA7081B5-820B-17A9-1894-E41FFC962587}"/>
              </a:ext>
            </a:extLst>
          </p:cNvPr>
          <p:cNvSpPr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8760296" y="2564904"/>
            <a:ext cx="1566552" cy="5656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folHlink"/>
              </a:buClr>
              <a:buFont typeface="Wingdings" panose="05000000000000000000" pitchFamily="2" charset="2"/>
              <a:buChar char="u"/>
              <a:defRPr sz="2000" b="1">
                <a:solidFill>
                  <a:schemeClr val="folHlink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1"/>
              </a:buClr>
              <a:buSzPct val="60000"/>
              <a:buFont typeface="Wingdings" panose="05000000000000000000" pitchFamily="2" charset="2"/>
              <a:buChar char="n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60000"/>
              <a:buFont typeface="Wingdings" panose="05000000000000000000" pitchFamily="2" charset="2"/>
              <a:buChar char="n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60000"/>
              <a:buFont typeface="Wingdings" panose="05000000000000000000" pitchFamily="2" charset="2"/>
              <a:buChar char="n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60000"/>
              <a:buFont typeface="Wingdings" panose="05000000000000000000" pitchFamily="2" charset="2"/>
              <a:buChar char="n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60000"/>
              <a:buFont typeface="Wingdings" panose="05000000000000000000" pitchFamily="2" charset="2"/>
              <a:buChar char="n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-10</a:t>
            </a:r>
            <a:r>
              <a:rPr kumimoji="1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℃</a:t>
            </a:r>
          </a:p>
        </p:txBody>
      </p:sp>
      <p:sp>
        <p:nvSpPr>
          <p:cNvPr id="15" name="椭圆 14">
            <a:extLst>
              <a:ext uri="{FF2B5EF4-FFF2-40B4-BE49-F238E27FC236}">
                <a16:creationId xmlns:a16="http://schemas.microsoft.com/office/drawing/2014/main" id="{738E8EB0-9177-690E-11C9-0A9843A1BB43}"/>
              </a:ext>
            </a:extLst>
          </p:cNvPr>
          <p:cNvSpPr/>
          <p:nvPr>
            <p:custDataLst>
              <p:tags r:id="rId14"/>
            </p:custDataLst>
          </p:nvPr>
        </p:nvSpPr>
        <p:spPr bwMode="auto">
          <a:xfrm>
            <a:off x="2510114" y="4853674"/>
            <a:ext cx="205185" cy="208372"/>
          </a:xfrm>
          <a:prstGeom prst="ellipse">
            <a:avLst/>
          </a:prstGeom>
          <a:solidFill>
            <a:srgbClr val="FF0000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8608608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4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2" grpId="0"/>
      <p:bldP spid="9" grpId="0"/>
      <p:bldP spid="10" grpId="0"/>
      <p:bldP spid="11" grpId="0"/>
      <p:bldP spid="12" grpId="0"/>
      <p:bldP spid="13" grpId="0"/>
      <p:bldP spid="14" grpId="0"/>
      <p:bldP spid="1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73F47D-85BC-43F3-715E-2C22DEC941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4℃的水密度最大">
            <a:hlinkClick r:id="" action="ppaction://media"/>
            <a:extLst>
              <a:ext uri="{FF2B5EF4-FFF2-40B4-BE49-F238E27FC236}">
                <a16:creationId xmlns:a16="http://schemas.microsoft.com/office/drawing/2014/main" id="{3A91B6B5-2159-D2D5-2F23-DB2B96C1C8CF}"/>
              </a:ext>
            </a:extLst>
          </p:cNvPr>
          <p:cNvPicPr>
            <a:picLocks noChangeAspect="1"/>
          </p:cNvPicPr>
          <p:nvPr>
            <a:videoFile r:link="rId2"/>
            <p:custDataLst>
              <p:tags r:id="rId3"/>
            </p:custDataLst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18">
            <a:hlinkClick r:id="rId7" action="ppaction://hlinkfile"/>
            <a:extLst>
              <a:ext uri="{FF2B5EF4-FFF2-40B4-BE49-F238E27FC236}">
                <a16:creationId xmlns:a16="http://schemas.microsoft.com/office/drawing/2014/main" id="{E45C4242-E92B-E95E-51B7-81B7C4A1B370}"/>
              </a:ext>
            </a:extLst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19336" y="116632"/>
            <a:ext cx="1031360" cy="548521"/>
          </a:xfrm>
          <a:prstGeom prst="roundRect">
            <a:avLst>
              <a:gd name="adj" fmla="val 8958"/>
            </a:avLst>
          </a:prstGeom>
          <a:solidFill>
            <a:srgbClr val="FFDB93"/>
          </a:solidFill>
          <a:ln w="28575">
            <a:solidFill>
              <a:srgbClr val="C00000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视频</a:t>
            </a:r>
          </a:p>
        </p:txBody>
      </p:sp>
    </p:spTree>
    <p:extLst>
      <p:ext uri="{BB962C8B-B14F-4D97-AF65-F5344CB8AC3E}">
        <p14:creationId xmlns:p14="http://schemas.microsoft.com/office/powerpoint/2010/main" val="266922975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>
            <a:extLst>
              <a:ext uri="{FF2B5EF4-FFF2-40B4-BE49-F238E27FC236}">
                <a16:creationId xmlns:a16="http://schemas.microsoft.com/office/drawing/2014/main" id="{D866FDAA-9C4E-535B-6DDC-C422273C1EE5}"/>
              </a:ext>
            </a:extLst>
          </p:cNvPr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919536" y="1844824"/>
            <a:ext cx="8352928" cy="18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ct val="0"/>
              </a:spcBef>
              <a:buNone/>
              <a:defRPr/>
            </a:pPr>
            <a:r>
              <a:rPr lang="zh-CN" altLang="en-US" sz="80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密度知识的应用</a:t>
            </a:r>
          </a:p>
        </p:txBody>
      </p:sp>
    </p:spTree>
    <p:extLst>
      <p:ext uri="{BB962C8B-B14F-4D97-AF65-F5344CB8AC3E}">
        <p14:creationId xmlns:p14="http://schemas.microsoft.com/office/powerpoint/2010/main" val="3222237672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773F47D-85BC-43F3-715E-2C22DEC941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表格 3">
            <a:extLst>
              <a:ext uri="{FF2B5EF4-FFF2-40B4-BE49-F238E27FC236}">
                <a16:creationId xmlns:a16="http://schemas.microsoft.com/office/drawing/2014/main" id="{9650CF46-8FB6-93B1-0C80-D10861E50E3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74705" y="1628800"/>
          <a:ext cx="5731644" cy="2500552"/>
        </p:xfrm>
        <a:graphic>
          <a:graphicData uri="http://schemas.openxmlformats.org/drawingml/2006/table">
            <a:tbl>
              <a:tblPr/>
              <a:tblGrid>
                <a:gridCol w="115212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401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2881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10544">
                  <a:extLst>
                    <a:ext uri="{9D8B030D-6E8A-4147-A177-3AD203B41FA5}">
                      <a16:colId xmlns:a16="http://schemas.microsoft.com/office/drawing/2014/main" val="3794300688"/>
                    </a:ext>
                  </a:extLst>
                </a:gridCol>
              </a:tblGrid>
              <a:tr h="48573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9pPr>
                    </a:lstStyle>
                    <a:p>
                      <a:pPr algn="ctr" eaLnBrk="0" fontAlgn="base" hangingPunct="0"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r>
                        <a:rPr lang="zh-CN" altLang="en-US" sz="2400" b="1" kern="10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金属</a:t>
                      </a:r>
                      <a:r>
                        <a:rPr lang="en-US" altLang="zh-CN" sz="2400" b="1" kern="10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A</a:t>
                      </a:r>
                      <a:endParaRPr lang="zh-CN" sz="2400" b="1" kern="10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122217" marR="122217" marT="61109" marB="61109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9E8E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9pPr>
                    </a:lstStyle>
                    <a:p>
                      <a:pPr algn="ctr" eaLnBrk="0" fontAlgn="base" hangingPunct="0"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r>
                        <a:rPr lang="zh-CN" altLang="en-US" sz="2400" b="1" i="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质量</a:t>
                      </a:r>
                      <a:r>
                        <a:rPr lang="en-US" sz="2400" b="1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m</a:t>
                      </a:r>
                    </a:p>
                    <a:p>
                      <a:pPr algn="ctr" eaLnBrk="0" fontAlgn="base" hangingPunct="0"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r>
                        <a:rPr lang="en-US" sz="24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(g)</a:t>
                      </a:r>
                      <a:endParaRPr lang="zh-CN" sz="2400" b="1" kern="100">
                        <a:effectLst/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122217" marR="122217" marT="61109" marB="61109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9E8E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9pPr>
                    </a:lstStyle>
                    <a:p>
                      <a:pPr algn="ctr" eaLnBrk="0" fontAlgn="base" hangingPunct="0"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r>
                        <a:rPr lang="zh-CN" altLang="en-US" sz="2400" b="1" i="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体积</a:t>
                      </a:r>
                      <a:r>
                        <a:rPr lang="en-US" sz="2400" b="1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V</a:t>
                      </a:r>
                    </a:p>
                    <a:p>
                      <a:pPr algn="ctr" eaLnBrk="0" fontAlgn="base" hangingPunct="0"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r>
                        <a:rPr lang="en-US" sz="24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(cm</a:t>
                      </a:r>
                      <a:r>
                        <a:rPr lang="en-US" sz="2400" b="1" kern="1200" baseline="30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en-US" altLang="zh-CN" sz="24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)</a:t>
                      </a:r>
                      <a:endParaRPr lang="zh-CN" sz="2400" b="1" kern="100">
                        <a:effectLst/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122217" marR="122217" marT="61109" marB="61109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9E8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zh-CN" altLang="en-US" sz="24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密度</a:t>
                      </a:r>
                      <a:r>
                        <a:rPr kumimoji="0" lang="el-GR" altLang="zh-CN" sz="24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ρ</a:t>
                      </a:r>
                      <a:endParaRPr kumimoji="0" lang="en-US" altLang="zh-CN" sz="24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zh-CN" altLang="en-US" sz="24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（</a:t>
                      </a:r>
                      <a:r>
                        <a:rPr lang="en-US" altLang="zh-CN" sz="2400" b="1" i="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g/cm</a:t>
                      </a:r>
                      <a:r>
                        <a:rPr lang="en-US" altLang="zh-CN" sz="2400" b="1" i="0" kern="1200" baseline="30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kumimoji="0" lang="zh-CN" altLang="en-US" sz="24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）</a:t>
                      </a:r>
                      <a:endParaRPr lang="zh-CN" sz="2400" b="1" kern="100">
                        <a:effectLst/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122217" marR="122217" marT="61109" marB="61109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9E8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479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9pPr>
                    </a:lstStyle>
                    <a:p>
                      <a:pPr algn="ctr" eaLnBrk="0" fontAlgn="base" hangingPunct="0"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r>
                        <a:rPr lang="en-US" sz="28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/>
                          <a:cs typeface="Times New Roman" panose="02020603050405020304" pitchFamily="18" charset="0"/>
                        </a:rPr>
                        <a:t>1</a:t>
                      </a:r>
                      <a:endParaRPr lang="zh-CN" sz="2800" b="1" kern="100">
                        <a:effectLst/>
                        <a:latin typeface="Times New Roman" panose="02020603050405020304" pitchFamily="18" charset="0"/>
                        <a:ea typeface="宋体"/>
                        <a:cs typeface="Times New Roman" panose="02020603050405020304" pitchFamily="18" charset="0"/>
                      </a:endParaRPr>
                    </a:p>
                  </a:txBody>
                  <a:tcPr marL="122217" marR="122217" marT="61109" marB="61109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9pPr>
                    </a:lstStyle>
                    <a:p>
                      <a:pPr algn="ctr" eaLnBrk="0" fontAlgn="base" hangingPunct="0"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r>
                        <a:rPr lang="en-US" sz="28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/>
                          <a:cs typeface="Times New Roman" panose="02020603050405020304" pitchFamily="18" charset="0"/>
                        </a:rPr>
                        <a:t>77.4</a:t>
                      </a:r>
                      <a:endParaRPr lang="zh-CN" sz="2800" b="1" kern="100">
                        <a:effectLst/>
                        <a:latin typeface="Times New Roman" panose="02020603050405020304" pitchFamily="18" charset="0"/>
                        <a:ea typeface="宋体"/>
                        <a:cs typeface="Times New Roman" panose="02020603050405020304" pitchFamily="18" charset="0"/>
                      </a:endParaRPr>
                    </a:p>
                  </a:txBody>
                  <a:tcPr marL="122217" marR="122217" marT="61109" marB="61109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9pPr>
                    </a:lstStyle>
                    <a:p>
                      <a:pPr algn="ctr" eaLnBrk="0" fontAlgn="base" hangingPunct="0"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r>
                        <a:rPr lang="en-US" sz="28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/>
                          <a:cs typeface="Times New Roman" panose="02020603050405020304" pitchFamily="18" charset="0"/>
                        </a:rPr>
                        <a:t>10</a:t>
                      </a:r>
                      <a:endParaRPr lang="zh-CN" sz="2800" b="1" kern="100">
                        <a:effectLst/>
                        <a:latin typeface="Times New Roman" panose="02020603050405020304" pitchFamily="18" charset="0"/>
                        <a:ea typeface="宋体"/>
                        <a:cs typeface="Times New Roman" panose="02020603050405020304" pitchFamily="18" charset="0"/>
                      </a:endParaRPr>
                    </a:p>
                  </a:txBody>
                  <a:tcPr marL="122217" marR="122217" marT="61109" marB="61109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eaLnBrk="0" fontAlgn="base" hangingPunct="0"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endParaRPr lang="zh-CN" sz="2800" b="1" kern="100">
                        <a:effectLst/>
                        <a:latin typeface="Times New Roman" panose="02020603050405020304" pitchFamily="18" charset="0"/>
                        <a:ea typeface="宋体"/>
                        <a:cs typeface="Times New Roman" panose="02020603050405020304" pitchFamily="18" charset="0"/>
                      </a:endParaRPr>
                    </a:p>
                  </a:txBody>
                  <a:tcPr marL="122217" marR="122217" marT="61109" marB="61109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479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9pPr>
                    </a:lstStyle>
                    <a:p>
                      <a:pPr algn="ctr" eaLnBrk="0" fontAlgn="base" hangingPunct="0"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r>
                        <a:rPr lang="en-US" sz="28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/>
                          <a:cs typeface="Times New Roman" panose="02020603050405020304" pitchFamily="18" charset="0"/>
                        </a:rPr>
                        <a:t>2</a:t>
                      </a:r>
                      <a:endParaRPr lang="zh-CN" sz="2800" b="1" kern="100">
                        <a:effectLst/>
                        <a:latin typeface="Times New Roman" panose="02020603050405020304" pitchFamily="18" charset="0"/>
                        <a:ea typeface="宋体"/>
                        <a:cs typeface="Times New Roman" panose="02020603050405020304" pitchFamily="18" charset="0"/>
                      </a:endParaRPr>
                    </a:p>
                  </a:txBody>
                  <a:tcPr marL="122217" marR="122217" marT="61109" marB="61109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9pPr>
                    </a:lstStyle>
                    <a:p>
                      <a:pPr algn="ctr" eaLnBrk="0" fontAlgn="base" hangingPunct="0"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r>
                        <a:rPr lang="en-US" sz="28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/>
                          <a:cs typeface="Times New Roman" panose="02020603050405020304" pitchFamily="18" charset="0"/>
                        </a:rPr>
                        <a:t>61.8</a:t>
                      </a:r>
                      <a:endParaRPr lang="zh-CN" sz="2800" b="1" kern="100">
                        <a:effectLst/>
                        <a:latin typeface="Times New Roman" panose="02020603050405020304" pitchFamily="18" charset="0"/>
                        <a:ea typeface="宋体"/>
                        <a:cs typeface="Times New Roman" panose="02020603050405020304" pitchFamily="18" charset="0"/>
                      </a:endParaRPr>
                    </a:p>
                  </a:txBody>
                  <a:tcPr marL="122217" marR="122217" marT="61109" marB="61109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9pPr>
                    </a:lstStyle>
                    <a:p>
                      <a:pPr algn="ctr" eaLnBrk="0" fontAlgn="base" hangingPunct="0"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r>
                        <a:rPr lang="en-US" sz="28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/>
                          <a:cs typeface="Times New Roman" panose="02020603050405020304" pitchFamily="18" charset="0"/>
                        </a:rPr>
                        <a:t>8</a:t>
                      </a:r>
                      <a:endParaRPr lang="zh-CN" sz="2800" b="1" kern="100">
                        <a:effectLst/>
                        <a:latin typeface="Times New Roman" panose="02020603050405020304" pitchFamily="18" charset="0"/>
                        <a:ea typeface="宋体"/>
                        <a:cs typeface="Times New Roman" panose="02020603050405020304" pitchFamily="18" charset="0"/>
                      </a:endParaRPr>
                    </a:p>
                  </a:txBody>
                  <a:tcPr marL="122217" marR="122217" marT="61109" marB="61109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zh-CN" altLang="zh-CN" sz="2800" b="1" kern="100">
                        <a:effectLst/>
                        <a:latin typeface="Times New Roman" panose="02020603050405020304" pitchFamily="18" charset="0"/>
                        <a:ea typeface="宋体"/>
                        <a:cs typeface="Times New Roman" panose="02020603050405020304" pitchFamily="18" charset="0"/>
                      </a:endParaRPr>
                    </a:p>
                  </a:txBody>
                  <a:tcPr marL="122217" marR="122217" marT="61109" marB="61109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8479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9pPr>
                    </a:lstStyle>
                    <a:p>
                      <a:pPr algn="ctr" eaLnBrk="0" fontAlgn="base" hangingPunct="0"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r>
                        <a:rPr lang="en-US" sz="28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/>
                          <a:cs typeface="Times New Roman" panose="02020603050405020304" pitchFamily="18" charset="0"/>
                        </a:rPr>
                        <a:t>3</a:t>
                      </a:r>
                      <a:endParaRPr lang="zh-CN" sz="2800" b="1" kern="100">
                        <a:effectLst/>
                        <a:latin typeface="Times New Roman" panose="02020603050405020304" pitchFamily="18" charset="0"/>
                        <a:ea typeface="宋体"/>
                        <a:cs typeface="Times New Roman" panose="02020603050405020304" pitchFamily="18" charset="0"/>
                      </a:endParaRPr>
                    </a:p>
                  </a:txBody>
                  <a:tcPr marL="122217" marR="122217" marT="61109" marB="61109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9pPr>
                    </a:lstStyle>
                    <a:p>
                      <a:pPr algn="ctr" eaLnBrk="0" fontAlgn="base" hangingPunct="0"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r>
                        <a:rPr lang="en-US" sz="28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/>
                          <a:cs typeface="Times New Roman" panose="02020603050405020304" pitchFamily="18" charset="0"/>
                        </a:rPr>
                        <a:t>46.6</a:t>
                      </a:r>
                      <a:endParaRPr lang="zh-CN" sz="2800" b="1" kern="100">
                        <a:effectLst/>
                        <a:latin typeface="Times New Roman" panose="02020603050405020304" pitchFamily="18" charset="0"/>
                        <a:ea typeface="宋体"/>
                        <a:cs typeface="Times New Roman" panose="02020603050405020304" pitchFamily="18" charset="0"/>
                      </a:endParaRPr>
                    </a:p>
                  </a:txBody>
                  <a:tcPr marL="122217" marR="122217" marT="61109" marB="61109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9pPr>
                    </a:lstStyle>
                    <a:p>
                      <a:pPr algn="ctr" eaLnBrk="0" fontAlgn="base" hangingPunct="0"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r>
                        <a:rPr lang="en-US" sz="28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/>
                          <a:cs typeface="Times New Roman" panose="02020603050405020304" pitchFamily="18" charset="0"/>
                        </a:rPr>
                        <a:t>6</a:t>
                      </a:r>
                      <a:endParaRPr lang="zh-CN" sz="2800" b="1" kern="100">
                        <a:effectLst/>
                        <a:latin typeface="Times New Roman" panose="02020603050405020304" pitchFamily="18" charset="0"/>
                        <a:ea typeface="宋体"/>
                        <a:cs typeface="Times New Roman" panose="02020603050405020304" pitchFamily="18" charset="0"/>
                      </a:endParaRPr>
                    </a:p>
                  </a:txBody>
                  <a:tcPr marL="122217" marR="122217" marT="61109" marB="61109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eaLnBrk="0" fontAlgn="base" hangingPunct="0"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endParaRPr lang="zh-CN" sz="2800" b="1" kern="100">
                        <a:effectLst/>
                        <a:latin typeface="Times New Roman" panose="02020603050405020304" pitchFamily="18" charset="0"/>
                        <a:ea typeface="宋体"/>
                        <a:cs typeface="Times New Roman" panose="02020603050405020304" pitchFamily="18" charset="0"/>
                      </a:endParaRPr>
                    </a:p>
                  </a:txBody>
                  <a:tcPr marL="122217" marR="122217" marT="61109" marB="61109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5" name="表格 4">
            <a:extLst>
              <a:ext uri="{FF2B5EF4-FFF2-40B4-BE49-F238E27FC236}">
                <a16:creationId xmlns:a16="http://schemas.microsoft.com/office/drawing/2014/main" id="{715C1306-165C-EB40-A783-E8631D54D4D9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6096000" y="1628800"/>
          <a:ext cx="5731644" cy="2500552"/>
        </p:xfrm>
        <a:graphic>
          <a:graphicData uri="http://schemas.openxmlformats.org/drawingml/2006/table">
            <a:tbl>
              <a:tblPr/>
              <a:tblGrid>
                <a:gridCol w="11891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458557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44016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1643827">
                  <a:extLst>
                    <a:ext uri="{9D8B030D-6E8A-4147-A177-3AD203B41FA5}">
                      <a16:colId xmlns:a16="http://schemas.microsoft.com/office/drawing/2014/main" val="4202130061"/>
                    </a:ext>
                  </a:extLst>
                </a:gridCol>
              </a:tblGrid>
              <a:tr h="48762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9pPr>
                    </a:lstStyle>
                    <a:p>
                      <a:pPr algn="ctr" eaLnBrk="0" fontAlgn="base" hangingPunct="0"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r>
                        <a:rPr lang="zh-CN" altLang="en-US" sz="2400" b="1" kern="10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金属</a:t>
                      </a:r>
                      <a:r>
                        <a:rPr lang="en-US" altLang="zh-CN" sz="2400" b="1" kern="10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B</a:t>
                      </a:r>
                      <a:endParaRPr lang="zh-CN" altLang="zh-CN" sz="2400" b="1" kern="10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122217" marR="122217" marT="61109" marB="61109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C1CE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9pPr>
                    </a:lstStyle>
                    <a:p>
                      <a:pPr algn="ctr" eaLnBrk="0" fontAlgn="base" hangingPunct="0"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r>
                        <a:rPr lang="zh-CN" altLang="en-US" sz="2400" b="1" i="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质量</a:t>
                      </a:r>
                      <a:r>
                        <a:rPr lang="en-US" sz="2400" b="1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m</a:t>
                      </a:r>
                    </a:p>
                    <a:p>
                      <a:pPr algn="ctr" eaLnBrk="0" fontAlgn="base" hangingPunct="0"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r>
                        <a:rPr lang="en-US" sz="24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(g)</a:t>
                      </a:r>
                      <a:endParaRPr lang="zh-CN" sz="2400" b="1" kern="100">
                        <a:effectLst/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122217" marR="122217" marT="61109" marB="61109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C1CE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9pPr>
                    </a:lstStyle>
                    <a:p>
                      <a:pPr algn="ctr" eaLnBrk="0" fontAlgn="base" hangingPunct="0"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r>
                        <a:rPr lang="zh-CN" altLang="en-US" sz="2400" b="1" i="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体积</a:t>
                      </a:r>
                      <a:r>
                        <a:rPr lang="en-US" sz="2400" b="1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V</a:t>
                      </a:r>
                    </a:p>
                    <a:p>
                      <a:pPr algn="ctr" eaLnBrk="0" fontAlgn="base" hangingPunct="0"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r>
                        <a:rPr lang="en-US" sz="24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(cm</a:t>
                      </a:r>
                      <a:r>
                        <a:rPr lang="en-US" sz="2400" b="1" kern="1200" baseline="30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en-US" altLang="zh-CN" sz="24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)</a:t>
                      </a:r>
                      <a:endParaRPr lang="zh-CN" sz="2400" b="1" kern="100">
                        <a:effectLst/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122217" marR="122217" marT="61109" marB="61109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C1C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zh-CN" altLang="en-US" sz="24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密度</a:t>
                      </a:r>
                      <a:r>
                        <a:rPr kumimoji="0" lang="el-GR" altLang="zh-CN" sz="24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ρ</a:t>
                      </a:r>
                      <a:endParaRPr kumimoji="0" lang="en-US" altLang="zh-CN" sz="24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zh-CN" altLang="en-US" sz="24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（</a:t>
                      </a:r>
                      <a:r>
                        <a:rPr lang="en-US" altLang="zh-CN" sz="2400" b="1" i="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g/cm</a:t>
                      </a:r>
                      <a:r>
                        <a:rPr lang="en-US" altLang="zh-CN" sz="2400" b="1" i="0" kern="1200" baseline="30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kumimoji="0" lang="zh-CN" altLang="en-US" sz="24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）</a:t>
                      </a:r>
                      <a:endParaRPr lang="zh-CN" sz="2400" b="1" kern="100">
                        <a:effectLst/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122217" marR="122217" marT="61109" marB="61109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C1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762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9pPr>
                    </a:lstStyle>
                    <a:p>
                      <a:pPr algn="ctr" eaLnBrk="0" fontAlgn="base" hangingPunct="0"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r>
                        <a:rPr lang="en-US" sz="28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/>
                          <a:cs typeface="Times New Roman" panose="02020603050405020304" pitchFamily="18" charset="0"/>
                        </a:rPr>
                        <a:t>1</a:t>
                      </a:r>
                      <a:endParaRPr lang="zh-CN" sz="2800" b="1" kern="100">
                        <a:effectLst/>
                        <a:latin typeface="Times New Roman" panose="02020603050405020304" pitchFamily="18" charset="0"/>
                        <a:ea typeface="宋体"/>
                        <a:cs typeface="Times New Roman" panose="02020603050405020304" pitchFamily="18" charset="0"/>
                      </a:endParaRPr>
                    </a:p>
                  </a:txBody>
                  <a:tcPr marL="122217" marR="122217" marT="61109" marB="61109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9pPr>
                    </a:lstStyle>
                    <a:p>
                      <a:pPr algn="ctr" eaLnBrk="0" fontAlgn="base" hangingPunct="0"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r>
                        <a:rPr lang="en-US" sz="28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/>
                          <a:cs typeface="Times New Roman" panose="02020603050405020304" pitchFamily="18" charset="0"/>
                        </a:rPr>
                        <a:t>27.6</a:t>
                      </a:r>
                      <a:endParaRPr lang="zh-CN" sz="2800" b="1" kern="100">
                        <a:effectLst/>
                        <a:latin typeface="Times New Roman" panose="02020603050405020304" pitchFamily="18" charset="0"/>
                        <a:ea typeface="宋体"/>
                        <a:cs typeface="Times New Roman" panose="02020603050405020304" pitchFamily="18" charset="0"/>
                      </a:endParaRPr>
                    </a:p>
                  </a:txBody>
                  <a:tcPr marL="122217" marR="122217" marT="61109" marB="61109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9pPr>
                    </a:lstStyle>
                    <a:p>
                      <a:pPr algn="ctr" eaLnBrk="0" fontAlgn="base" hangingPunct="0"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r>
                        <a:rPr lang="en-US" sz="28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/>
                          <a:cs typeface="Times New Roman" panose="02020603050405020304" pitchFamily="18" charset="0"/>
                        </a:rPr>
                        <a:t>10</a:t>
                      </a:r>
                      <a:endParaRPr lang="zh-CN" sz="2800" b="1" kern="100">
                        <a:effectLst/>
                        <a:latin typeface="Times New Roman" panose="02020603050405020304" pitchFamily="18" charset="0"/>
                        <a:ea typeface="宋体"/>
                        <a:cs typeface="Times New Roman" panose="02020603050405020304" pitchFamily="18" charset="0"/>
                      </a:endParaRPr>
                    </a:p>
                  </a:txBody>
                  <a:tcPr marL="122217" marR="122217" marT="61109" marB="61109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eaLnBrk="0" fontAlgn="base" hangingPunct="0"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endParaRPr lang="zh-CN" sz="2800" b="1" kern="100">
                        <a:effectLst/>
                        <a:latin typeface="Times New Roman" panose="02020603050405020304" pitchFamily="18" charset="0"/>
                        <a:ea typeface="宋体"/>
                        <a:cs typeface="Times New Roman" panose="02020603050405020304" pitchFamily="18" charset="0"/>
                      </a:endParaRPr>
                    </a:p>
                  </a:txBody>
                  <a:tcPr marL="122217" marR="122217" marT="61109" marB="61109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762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9pPr>
                    </a:lstStyle>
                    <a:p>
                      <a:pPr algn="ctr" eaLnBrk="0" fontAlgn="base" hangingPunct="0"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r>
                        <a:rPr lang="en-US" sz="28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/>
                          <a:cs typeface="Times New Roman" panose="02020603050405020304" pitchFamily="18" charset="0"/>
                        </a:rPr>
                        <a:t>2</a:t>
                      </a:r>
                      <a:endParaRPr lang="zh-CN" sz="2800" b="1" kern="100">
                        <a:effectLst/>
                        <a:latin typeface="Times New Roman" panose="02020603050405020304" pitchFamily="18" charset="0"/>
                        <a:ea typeface="宋体"/>
                        <a:cs typeface="Times New Roman" panose="02020603050405020304" pitchFamily="18" charset="0"/>
                      </a:endParaRPr>
                    </a:p>
                  </a:txBody>
                  <a:tcPr marL="122217" marR="122217" marT="61109" marB="61109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9pPr>
                    </a:lstStyle>
                    <a:p>
                      <a:pPr algn="ctr" eaLnBrk="0" fontAlgn="base" hangingPunct="0"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r>
                        <a:rPr lang="en-US" sz="28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/>
                          <a:cs typeface="Times New Roman" panose="02020603050405020304" pitchFamily="18" charset="0"/>
                        </a:rPr>
                        <a:t>22.2</a:t>
                      </a:r>
                      <a:endParaRPr lang="zh-CN" sz="2800" b="1" kern="100">
                        <a:effectLst/>
                        <a:latin typeface="Times New Roman" panose="02020603050405020304" pitchFamily="18" charset="0"/>
                        <a:ea typeface="宋体"/>
                        <a:cs typeface="Times New Roman" panose="02020603050405020304" pitchFamily="18" charset="0"/>
                      </a:endParaRPr>
                    </a:p>
                  </a:txBody>
                  <a:tcPr marL="122217" marR="122217" marT="61109" marB="61109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9pPr>
                    </a:lstStyle>
                    <a:p>
                      <a:pPr algn="ctr" eaLnBrk="0" fontAlgn="base" hangingPunct="0"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r>
                        <a:rPr lang="en-US" sz="28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/>
                          <a:cs typeface="Times New Roman" panose="02020603050405020304" pitchFamily="18" charset="0"/>
                        </a:rPr>
                        <a:t>8</a:t>
                      </a:r>
                      <a:endParaRPr lang="zh-CN" sz="2800" b="1" kern="100">
                        <a:effectLst/>
                        <a:latin typeface="Times New Roman" panose="02020603050405020304" pitchFamily="18" charset="0"/>
                        <a:ea typeface="宋体"/>
                        <a:cs typeface="Times New Roman" panose="02020603050405020304" pitchFamily="18" charset="0"/>
                      </a:endParaRPr>
                    </a:p>
                  </a:txBody>
                  <a:tcPr marL="122217" marR="122217" marT="61109" marB="61109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eaLnBrk="0" fontAlgn="base" hangingPunct="0"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endParaRPr lang="zh-CN" sz="2800" b="1" kern="100">
                        <a:effectLst/>
                        <a:latin typeface="Times New Roman" panose="02020603050405020304" pitchFamily="18" charset="0"/>
                        <a:ea typeface="宋体"/>
                        <a:cs typeface="Times New Roman" panose="02020603050405020304" pitchFamily="18" charset="0"/>
                      </a:endParaRPr>
                    </a:p>
                  </a:txBody>
                  <a:tcPr marL="122217" marR="122217" marT="61109" marB="61109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7723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9pPr>
                    </a:lstStyle>
                    <a:p>
                      <a:pPr algn="ctr" eaLnBrk="0" fontAlgn="base" hangingPunct="0"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r>
                        <a:rPr lang="en-US" sz="28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/>
                          <a:cs typeface="Times New Roman" panose="02020603050405020304" pitchFamily="18" charset="0"/>
                        </a:rPr>
                        <a:t>3</a:t>
                      </a:r>
                      <a:endParaRPr lang="zh-CN" sz="2800" b="1" kern="100">
                        <a:effectLst/>
                        <a:latin typeface="Times New Roman" panose="02020603050405020304" pitchFamily="18" charset="0"/>
                        <a:ea typeface="宋体"/>
                        <a:cs typeface="Times New Roman" panose="02020603050405020304" pitchFamily="18" charset="0"/>
                      </a:endParaRPr>
                    </a:p>
                  </a:txBody>
                  <a:tcPr marL="122217" marR="122217" marT="61109" marB="61109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9pPr>
                    </a:lstStyle>
                    <a:p>
                      <a:pPr algn="ctr" eaLnBrk="0" fontAlgn="base" hangingPunct="0"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r>
                        <a:rPr lang="en-US" sz="28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/>
                          <a:cs typeface="Times New Roman" panose="02020603050405020304" pitchFamily="18" charset="0"/>
                        </a:rPr>
                        <a:t>16.6</a:t>
                      </a:r>
                      <a:endParaRPr lang="zh-CN" sz="2800" b="1" kern="100">
                        <a:effectLst/>
                        <a:latin typeface="Times New Roman" panose="02020603050405020304" pitchFamily="18" charset="0"/>
                        <a:ea typeface="宋体"/>
                        <a:cs typeface="Times New Roman" panose="02020603050405020304" pitchFamily="18" charset="0"/>
                      </a:endParaRPr>
                    </a:p>
                  </a:txBody>
                  <a:tcPr marL="122217" marR="122217" marT="61109" marB="61109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9pPr>
                    </a:lstStyle>
                    <a:p>
                      <a:pPr algn="ctr" eaLnBrk="0" fontAlgn="base" hangingPunct="0"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r>
                        <a:rPr lang="en-US" sz="28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/>
                          <a:cs typeface="Times New Roman" panose="02020603050405020304" pitchFamily="18" charset="0"/>
                        </a:rPr>
                        <a:t>6</a:t>
                      </a:r>
                      <a:endParaRPr lang="zh-CN" sz="2800" b="1" kern="100">
                        <a:effectLst/>
                        <a:latin typeface="Times New Roman" panose="02020603050405020304" pitchFamily="18" charset="0"/>
                        <a:ea typeface="宋体"/>
                        <a:cs typeface="Times New Roman" panose="02020603050405020304" pitchFamily="18" charset="0"/>
                      </a:endParaRPr>
                    </a:p>
                  </a:txBody>
                  <a:tcPr marL="122217" marR="122217" marT="61109" marB="61109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eaLnBrk="0" fontAlgn="base" hangingPunct="0"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endParaRPr lang="zh-CN" sz="2800" b="1" kern="100">
                        <a:effectLst/>
                        <a:latin typeface="Times New Roman" panose="02020603050405020304" pitchFamily="18" charset="0"/>
                        <a:ea typeface="宋体"/>
                        <a:cs typeface="Times New Roman" panose="02020603050405020304" pitchFamily="18" charset="0"/>
                      </a:endParaRPr>
                    </a:p>
                  </a:txBody>
                  <a:tcPr marL="122217" marR="122217" marT="61109" marB="61109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3" name="文本框 2">
            <a:extLst>
              <a:ext uri="{FF2B5EF4-FFF2-40B4-BE49-F238E27FC236}">
                <a16:creationId xmlns:a16="http://schemas.microsoft.com/office/drawing/2014/main" id="{497E0B21-2238-1073-15FE-FE6630ECBC92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4791279" y="2513633"/>
            <a:ext cx="1314400" cy="500137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7.7</a:t>
            </a: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FFB48D85-FFCA-258C-58E6-9BCC9657E04D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4799663" y="3088832"/>
            <a:ext cx="1314400" cy="500137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7.7</a:t>
            </a: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7B18C5AA-290E-80D4-F535-340ACC947901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4791279" y="3646700"/>
            <a:ext cx="1314400" cy="500137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7.7</a:t>
            </a: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9FC44397-EA2A-9515-D623-AE10006D8267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10664071" y="2530966"/>
            <a:ext cx="1314400" cy="500137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2.8</a:t>
            </a: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1FB02AA0-2930-3651-9278-CFC532965B19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10664071" y="3088833"/>
            <a:ext cx="1314400" cy="500137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2.8</a:t>
            </a: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A80D0E4C-58D8-FA71-B6FC-970CBAAF76F1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10664071" y="3646700"/>
            <a:ext cx="1314400" cy="500137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2.8</a:t>
            </a: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519B1803-22A7-368C-0CA7-D5C824852F14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3575720" y="-17251"/>
            <a:ext cx="6192688" cy="7834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同种物质</a:t>
            </a:r>
            <a:r>
              <a:rPr kumimoji="0" lang="zh-CN" altLang="en-US" sz="4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的密度是</a:t>
            </a:r>
            <a:r>
              <a:rPr kumimoji="0" lang="zh-CN" altLang="en-US" sz="4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定值</a:t>
            </a:r>
            <a:r>
              <a:rPr kumimoji="0" lang="zh-CN" altLang="en-US" sz="4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。</a:t>
            </a: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F489194D-14DC-3BB1-8634-B39C1CFF3CC7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3575720" y="716506"/>
            <a:ext cx="5898529" cy="7834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4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不同物质的密度不相同。</a:t>
            </a: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38972E06-6934-0D61-9D16-6DF9DA1A92E0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4727848" y="4146837"/>
            <a:ext cx="648072" cy="746358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44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铁</a:t>
            </a:r>
            <a:endParaRPr kumimoji="0" lang="zh-CN" altLang="en-US" sz="4400" b="1" i="0" u="none" strike="noStrike" kern="1200" cap="none" spc="0" normalizeH="0" baseline="30000" noProof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3012D7A6-627F-8C75-DCC7-BE3ADD1042C9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10617352" y="4146837"/>
            <a:ext cx="714167" cy="746358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4400" b="1" i="0" u="none" strike="noStrike" kern="1200" cap="none" spc="0" normalizeH="0" baseline="0" noProof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铝</a:t>
            </a:r>
            <a:endParaRPr kumimoji="0" lang="zh-CN" altLang="en-US" sz="4400" b="1" i="0" u="none" strike="noStrike" kern="1200" cap="none" spc="0" normalizeH="0" baseline="30000" noProof="0">
              <a:ln>
                <a:noFill/>
              </a:ln>
              <a:solidFill>
                <a:srgbClr val="006600"/>
              </a:solidFill>
              <a:effectLst/>
              <a:uLnTx/>
              <a:uFillTx/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2104173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84DB66DA-3126-0E3F-659E-55AC17A7F1AD}"/>
              </a:ext>
            </a:extLst>
          </p:cNvPr>
          <p:cNvPicPr/>
          <p:nvPr>
            <p:custDataLst>
              <p:tags r:id="rId1"/>
            </p:custDataLst>
          </p:nvPr>
        </p:nvPicPr>
        <p:blipFill>
          <a:blip r:embed="rId6"/>
          <a:srcRect t="6986" r="20567" b="9301"/>
          <a:stretch>
            <a:fillRect/>
          </a:stretch>
        </p:blipFill>
        <p:spPr>
          <a:xfrm>
            <a:off x="-9128" y="1644554"/>
            <a:ext cx="5951984" cy="4428492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3" name="文本框 2">
            <a:extLst>
              <a:ext uri="{FF2B5EF4-FFF2-40B4-BE49-F238E27FC236}">
                <a16:creationId xmlns:a16="http://schemas.microsoft.com/office/drawing/2014/main" id="{861B1B2A-61C2-B7A4-4011-A61FB4F0B51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3647728" y="-8344"/>
            <a:ext cx="4896544" cy="6991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125000"/>
              </a:lnSpc>
            </a:pPr>
            <a:r>
              <a:rPr lang="zh-CN" altLang="en-US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初步</a:t>
            </a:r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</a:rPr>
              <a:t>鉴定物质</a:t>
            </a:r>
            <a:endParaRPr 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C2D0331A-6A29-697C-3394-7A690D404382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"/>
          <a:srcRect l="5311" t="5037" r="11046" b="7648"/>
          <a:stretch>
            <a:fillRect/>
          </a:stretch>
        </p:blipFill>
        <p:spPr>
          <a:xfrm>
            <a:off x="6096000" y="1032039"/>
            <a:ext cx="6107372" cy="5041007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6" name="Text Box 2">
            <a:extLst>
              <a:ext uri="{FF2B5EF4-FFF2-40B4-BE49-F238E27FC236}">
                <a16:creationId xmlns:a16="http://schemas.microsoft.com/office/drawing/2014/main" id="{39B96662-F8DE-C79D-2DDD-88646239903B}"/>
              </a:ext>
            </a:extLst>
          </p:cNvPr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6167438" y="923010"/>
            <a:ext cx="1440160" cy="721544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eaLnBrk="1" hangingPunct="1">
              <a:lnSpc>
                <a:spcPct val="125000"/>
              </a:lnSpc>
              <a:buFont typeface="Arial"/>
              <a:buNone/>
            </a:pPr>
            <a:r>
              <a:rPr lang="zh-CN" altLang="en-US" sz="3600">
                <a:latin typeface="微软雅黑" panose="020B0503020204020204" pitchFamily="34" charset="-122"/>
                <a:ea typeface="微软雅黑" panose="020B0503020204020204" pitchFamily="34" charset="-122"/>
              </a:rPr>
              <a:t>矿石</a:t>
            </a:r>
          </a:p>
        </p:txBody>
      </p:sp>
    </p:spTree>
    <p:extLst>
      <p:ext uri="{BB962C8B-B14F-4D97-AF65-F5344CB8AC3E}">
        <p14:creationId xmlns:p14="http://schemas.microsoft.com/office/powerpoint/2010/main" val="388912932"/>
      </p:ext>
    </p:ext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FBB4B889-4675-9413-B7C4-F92AB24AA521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/>
          <a:srcRect l="29849" r="8880" b="-377"/>
          <a:stretch>
            <a:fillRect/>
          </a:stretch>
        </p:blipFill>
        <p:spPr>
          <a:xfrm>
            <a:off x="6224232" y="692696"/>
            <a:ext cx="5967768" cy="5508709"/>
          </a:xfrm>
          <a:prstGeom prst="rect">
            <a:avLst/>
          </a:prstGeom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id="{2BF77754-A968-8C02-7EED-05C82CD56783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2477599" y="0"/>
            <a:ext cx="7236802" cy="6292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125000"/>
              </a:lnSpc>
            </a:pPr>
            <a:r>
              <a:rPr lang="zh-CN" altLang="en-US" sz="3600">
                <a:latin typeface="微软雅黑" panose="020B0503020204020204" pitchFamily="34" charset="-122"/>
                <a:ea typeface="微软雅黑" panose="020B0503020204020204" pitchFamily="34" charset="-122"/>
              </a:rPr>
              <a:t>配制</a:t>
            </a:r>
            <a:r>
              <a:rPr lang="zh-CN" altLang="en-US" sz="360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适当密度</a:t>
            </a:r>
            <a:r>
              <a:rPr lang="zh-CN" altLang="en-US" sz="3600">
                <a:latin typeface="微软雅黑" panose="020B0503020204020204" pitchFamily="34" charset="-122"/>
                <a:ea typeface="微软雅黑" panose="020B0503020204020204" pitchFamily="34" charset="-122"/>
              </a:rPr>
              <a:t>的盐水筛选种子</a:t>
            </a:r>
            <a:endParaRPr lang="en-US" sz="36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89E17F12-60AF-3E33-CA79-07CBB7156DE3}"/>
              </a:ext>
            </a:extLst>
          </p:cNvPr>
          <p:cNvPicPr/>
          <p:nvPr>
            <p:custDataLst>
              <p:tags r:id="rId3"/>
            </p:custDataLst>
          </p:nvPr>
        </p:nvPicPr>
        <p:blipFill>
          <a:blip r:embed="rId8"/>
          <a:srcRect l="10599" t="16351" r="12903" b="8899"/>
          <a:stretch>
            <a:fillRect/>
          </a:stretch>
        </p:blipFill>
        <p:spPr>
          <a:xfrm>
            <a:off x="0" y="692696"/>
            <a:ext cx="6096000" cy="5508709"/>
          </a:xfrm>
          <a:prstGeom prst="rect">
            <a:avLst/>
          </a:prstGeom>
        </p:spPr>
      </p:pic>
      <p:sp>
        <p:nvSpPr>
          <p:cNvPr id="2" name="文本框 1">
            <a:extLst>
              <a:ext uri="{FF2B5EF4-FFF2-40B4-BE49-F238E27FC236}">
                <a16:creationId xmlns:a16="http://schemas.microsoft.com/office/drawing/2014/main" id="{A852F241-6E04-AFF0-B3B1-9A69A7265B41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701338" y="6018897"/>
            <a:ext cx="2693324" cy="6292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25000"/>
              </a:lnSpc>
            </a:pPr>
            <a:r>
              <a:rPr lang="zh-CN" altLang="en-US" sz="360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饱满的种子</a:t>
            </a:r>
            <a:endParaRPr lang="en-US" sz="3600">
              <a:solidFill>
                <a:srgbClr val="0000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DB153911-4FBD-46F9-2EFE-08EF55A0914E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1701338" y="1562924"/>
            <a:ext cx="2693324" cy="6292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25000"/>
              </a:lnSpc>
            </a:pPr>
            <a:r>
              <a:rPr lang="zh-CN" altLang="en-US" sz="360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干瘪的种子</a:t>
            </a:r>
            <a:endParaRPr lang="en-US" sz="3600">
              <a:solidFill>
                <a:srgbClr val="0000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838666165"/>
      </p:ext>
    </p:extLst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E7C029DD-9212-8F9B-7675-6BB289A5BEF1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583" r="2661" b="26658"/>
          <a:stretch>
            <a:fillRect/>
          </a:stretch>
        </p:blipFill>
        <p:spPr>
          <a:xfrm>
            <a:off x="0" y="9824"/>
            <a:ext cx="8091370" cy="3419176"/>
          </a:xfrm>
          <a:prstGeom prst="roundRect">
            <a:avLst>
              <a:gd name="adj" fmla="val 0"/>
            </a:avLst>
          </a:prstGeom>
          <a:noFill/>
          <a:ln w="19050">
            <a:solidFill>
              <a:sysClr val="window" lastClr="FFFFFF"/>
            </a:solidFill>
          </a:ln>
          <a:effectLst>
            <a:glow rad="63500">
              <a:srgbClr val="A5A5A5">
                <a:satMod val="175000"/>
                <a:alpha val="40000"/>
              </a:srgbClr>
            </a:glow>
          </a:effectLst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E3D6655F-1163-29C7-6045-89EB40F06DD4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2522" y="3933056"/>
            <a:ext cx="5228599" cy="2924945"/>
          </a:xfrm>
          <a:prstGeom prst="rect">
            <a:avLst/>
          </a:prstGeom>
          <a:ln>
            <a:solidFill>
              <a:sysClr val="window" lastClr="FFFFFF"/>
            </a:solidFill>
          </a:ln>
          <a:effectLst>
            <a:glow rad="63500">
              <a:srgbClr val="A5A5A5">
                <a:satMod val="175000"/>
                <a:alpha val="40000"/>
              </a:srgbClr>
            </a:glow>
          </a:effectLst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D26A275B-25FE-8842-FE15-9804BFD46163}"/>
              </a:ext>
            </a:extLst>
          </p:cNvPr>
          <p:cNvPicPr/>
          <p:nvPr>
            <p:custDataLst>
              <p:tags r:id="rId3"/>
            </p:custDataLst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9742" y="3933237"/>
            <a:ext cx="3486776" cy="2924945"/>
          </a:xfrm>
          <a:prstGeom prst="rect">
            <a:avLst/>
          </a:prstGeom>
        </p:spPr>
      </p:pic>
      <p:sp>
        <p:nvSpPr>
          <p:cNvPr id="11" name="文本框 3">
            <a:extLst>
              <a:ext uri="{FF2B5EF4-FFF2-40B4-BE49-F238E27FC236}">
                <a16:creationId xmlns:a16="http://schemas.microsoft.com/office/drawing/2014/main" id="{2B356B47-1B4C-2C57-4A34-33ED301E330D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839416" y="3441731"/>
            <a:ext cx="3486777" cy="52322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微软雅黑" panose="020B0503020204020204" pitchFamily="34" charset="-122"/>
              </a:rPr>
              <a:t>压路机的滚筒 </a:t>
            </a: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21C929E8-F58A-644F-252F-36266F3863DC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5951984" y="3441731"/>
            <a:ext cx="226229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微软雅黑" panose="020B0503020204020204" pitchFamily="34" charset="-122"/>
              </a:rPr>
              <a:t>机器底座</a:t>
            </a:r>
            <a:endParaRPr kumimoji="0" lang="zh-CN" altLang="en-US" sz="28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</a:endParaRP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F924AC3E-6E31-BFCA-FAD9-10C449701E69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8091370" y="3441731"/>
            <a:ext cx="403244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b="1" i="0" u="none" strike="noStrike" kern="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微软雅黑" panose="020B0503020204020204" pitchFamily="34" charset="-122"/>
              </a:rPr>
              <a:t>密度较</a:t>
            </a:r>
            <a:r>
              <a:rPr kumimoji="0" lang="en-US" altLang="zh-CN" b="1" i="0" u="none" strike="noStrike" kern="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微软雅黑" panose="020B0503020204020204" pitchFamily="34" charset="-122"/>
              </a:rPr>
              <a:t>___</a:t>
            </a:r>
            <a:r>
              <a:rPr kumimoji="0" lang="zh-CN" altLang="en-US" b="1" i="0" u="none" strike="noStrike" kern="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微软雅黑" panose="020B0503020204020204" pitchFamily="34" charset="-122"/>
              </a:rPr>
              <a:t>的材料</a:t>
            </a:r>
            <a:endParaRPr kumimoji="0" lang="zh-CN" altLang="en-US" b="1" i="0" u="none" strike="noStrike" kern="0" cap="none" spc="0" normalizeH="0" baseline="0" noProof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/>
            </a:endParaRPr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70424EA0-20C4-B311-A291-9BA1E7888641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091370" y="363548"/>
            <a:ext cx="403244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b="1" i="0" u="none" strike="noStrike" kern="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微软雅黑" panose="020B0503020204020204" pitchFamily="34" charset="-122"/>
              </a:rPr>
              <a:t>密度较</a:t>
            </a:r>
            <a:r>
              <a:rPr kumimoji="0" lang="en-US" altLang="zh-CN" b="1" i="0" u="none" strike="noStrike" kern="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微软雅黑" panose="020B0503020204020204" pitchFamily="34" charset="-122"/>
              </a:rPr>
              <a:t>___</a:t>
            </a:r>
            <a:r>
              <a:rPr kumimoji="0" lang="zh-CN" altLang="en-US" b="1" i="0" u="none" strike="noStrike" kern="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微软雅黑" panose="020B0503020204020204" pitchFamily="34" charset="-122"/>
              </a:rPr>
              <a:t>的材料</a:t>
            </a:r>
            <a:endParaRPr kumimoji="0" lang="zh-CN" altLang="en-US" b="1" i="0" u="none" strike="noStrike" kern="0" cap="none" spc="0" normalizeH="0" baseline="0" noProof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/>
            </a:endParaRPr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7766B4B1-4952-9528-6623-1EE703EF0D17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9701059" y="353419"/>
            <a:ext cx="81307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b="1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</a:rPr>
              <a:t>小</a:t>
            </a:r>
            <a:endParaRPr kumimoji="0" lang="zh-CN" altLang="en-US" b="1" i="0" u="none" strike="noStrike" kern="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/>
            </a:endParaRPr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CC07DB2B-3C5A-C3D4-80EA-8331AC0E433A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9717161" y="3438618"/>
            <a:ext cx="81307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b="1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</a:rPr>
              <a:t>大</a:t>
            </a:r>
            <a:endParaRPr kumimoji="0" lang="zh-CN" altLang="en-US" b="1" i="0" u="none" strike="noStrike" kern="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7325414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4" grpId="0"/>
      <p:bldP spid="16" grpId="0"/>
      <p:bldP spid="18" grpId="0"/>
      <p:bldP spid="1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>
            <a:extLst>
              <a:ext uri="{FF2B5EF4-FFF2-40B4-BE49-F238E27FC236}">
                <a16:creationId xmlns:a16="http://schemas.microsoft.com/office/drawing/2014/main" id="{AF44123D-B5AB-20FF-5E1A-CE4C089B5BD8}"/>
              </a:ext>
            </a:extLst>
          </p:cNvPr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55340" y="1027749"/>
            <a:ext cx="11881320" cy="755976"/>
          </a:xfrm>
          <a:prstGeom prst="rect">
            <a:avLst/>
          </a:prstGeom>
          <a:solidFill>
            <a:srgbClr val="FFFFCC"/>
          </a:solidFill>
          <a:ln w="38100">
            <a:solidFill>
              <a:srgbClr val="FF9900"/>
            </a:solidFill>
            <a:miter lim="800000"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25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4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密度与</a:t>
            </a:r>
            <a:r>
              <a:rPr kumimoji="0" lang="zh-CN" altLang="en-US" sz="4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物质种类</a:t>
            </a:r>
            <a:r>
              <a:rPr kumimoji="0" lang="zh-CN" altLang="en-US" sz="4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、</a:t>
            </a:r>
            <a:r>
              <a:rPr kumimoji="0" lang="zh-CN" altLang="en-US" sz="4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物态</a:t>
            </a:r>
            <a:r>
              <a:rPr kumimoji="0" lang="en-US" altLang="zh-CN" sz="4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(</a:t>
            </a:r>
            <a:r>
              <a:rPr kumimoji="0" lang="zh-CN" altLang="en-US" sz="4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水与冰</a:t>
            </a:r>
            <a:r>
              <a:rPr kumimoji="0" lang="en-US" altLang="zh-CN" sz="4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)</a:t>
            </a:r>
            <a:r>
              <a:rPr kumimoji="0" lang="zh-CN" altLang="en-US" sz="4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、</a:t>
            </a:r>
            <a:r>
              <a:rPr kumimoji="0" lang="zh-CN" altLang="en-US" sz="4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温度</a:t>
            </a:r>
            <a:r>
              <a:rPr kumimoji="0" lang="zh-CN" altLang="en-US" sz="4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等有关。</a:t>
            </a:r>
            <a:r>
              <a:rPr kumimoji="0" lang="zh-CN" altLang="en-US" sz="4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   </a:t>
            </a:r>
            <a:endParaRPr kumimoji="0" lang="en-US" altLang="zh-CN" sz="40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+mn-cs"/>
            </a:endParaRP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6F7B14FE-9246-6A03-6DC0-259DAAE74A0B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703512" y="2060848"/>
            <a:ext cx="784887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4℃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时，水的体积最</a:t>
            </a: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___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，密度最</a:t>
            </a: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___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。</a:t>
            </a:r>
            <a:endParaRPr kumimoji="0" lang="zh-CN" altLang="en-US" sz="3600" b="1" i="0" u="none" strike="noStrike" kern="1200" cap="none" spc="0" normalizeH="0" baseline="0" noProof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Rectangle 12">
            <a:extLst>
              <a:ext uri="{FF2B5EF4-FFF2-40B4-BE49-F238E27FC236}">
                <a16:creationId xmlns:a16="http://schemas.microsoft.com/office/drawing/2014/main" id="{D49B9B9B-EF5E-F437-589B-247D85B55E88}"/>
              </a:ext>
            </a:extLst>
          </p:cNvPr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5735960" y="2099399"/>
            <a:ext cx="828091" cy="5692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folHlink"/>
              </a:buClr>
              <a:buFont typeface="Wingdings" panose="05000000000000000000" pitchFamily="2" charset="2"/>
              <a:buChar char="u"/>
              <a:defRPr sz="2000" b="1">
                <a:solidFill>
                  <a:schemeClr val="folHlink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1"/>
              </a:buClr>
              <a:buSzPct val="60000"/>
              <a:buFont typeface="Wingdings" panose="05000000000000000000" pitchFamily="2" charset="2"/>
              <a:buChar char="n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60000"/>
              <a:buFont typeface="Wingdings" panose="05000000000000000000" pitchFamily="2" charset="2"/>
              <a:buChar char="n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60000"/>
              <a:buFont typeface="Wingdings" panose="05000000000000000000" pitchFamily="2" charset="2"/>
              <a:buChar char="n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60000"/>
              <a:buFont typeface="Wingdings" panose="05000000000000000000" pitchFamily="2" charset="2"/>
              <a:buChar char="n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60000"/>
              <a:buFont typeface="Wingdings" panose="05000000000000000000" pitchFamily="2" charset="2"/>
              <a:buChar char="n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小</a:t>
            </a:r>
          </a:p>
        </p:txBody>
      </p:sp>
      <p:sp>
        <p:nvSpPr>
          <p:cNvPr id="8" name="Rectangle 12">
            <a:extLst>
              <a:ext uri="{FF2B5EF4-FFF2-40B4-BE49-F238E27FC236}">
                <a16:creationId xmlns:a16="http://schemas.microsoft.com/office/drawing/2014/main" id="{523E7C8D-C2FE-8566-C43D-5A595A14C0D8}"/>
              </a:ext>
            </a:extLst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8295362" y="2099399"/>
            <a:ext cx="828091" cy="5692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folHlink"/>
              </a:buClr>
              <a:buFont typeface="Wingdings" panose="05000000000000000000" pitchFamily="2" charset="2"/>
              <a:buChar char="u"/>
              <a:defRPr sz="2000" b="1">
                <a:solidFill>
                  <a:schemeClr val="folHlink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1"/>
              </a:buClr>
              <a:buSzPct val="60000"/>
              <a:buFont typeface="Wingdings" panose="05000000000000000000" pitchFamily="2" charset="2"/>
              <a:buChar char="n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60000"/>
              <a:buFont typeface="Wingdings" panose="05000000000000000000" pitchFamily="2" charset="2"/>
              <a:buChar char="n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60000"/>
              <a:buFont typeface="Wingdings" panose="05000000000000000000" pitchFamily="2" charset="2"/>
              <a:buChar char="n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60000"/>
              <a:buFont typeface="Wingdings" panose="05000000000000000000" pitchFamily="2" charset="2"/>
              <a:buChar char="n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60000"/>
              <a:buFont typeface="Wingdings" panose="05000000000000000000" pitchFamily="2" charset="2"/>
              <a:buChar char="n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大</a:t>
            </a:r>
          </a:p>
        </p:txBody>
      </p:sp>
      <p:sp>
        <p:nvSpPr>
          <p:cNvPr id="4" name="文本框 17">
            <a:extLst>
              <a:ext uri="{FF2B5EF4-FFF2-40B4-BE49-F238E27FC236}">
                <a16:creationId xmlns:a16="http://schemas.microsoft.com/office/drawing/2014/main" id="{DF9EEF0D-B877-98B9-91C3-B7B05F17B235}"/>
              </a:ext>
            </a:extLst>
          </p:cNvPr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3413720" y="15416"/>
            <a:ext cx="536456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44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小结</a:t>
            </a:r>
          </a:p>
        </p:txBody>
      </p:sp>
      <p:pic>
        <p:nvPicPr>
          <p:cNvPr id="2" name="Picture 2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8"/>
          <a:stretch>
            <a:fillRect/>
          </a:stretch>
        </p:blipFill>
        <p:spPr>
          <a:xfrm flipH="1">
            <a:off x="10477500" y="12496800"/>
            <a:ext cx="0" cy="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09053038"/>
      </p:ext>
    </p:extLst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B1B324B-1176-F9E6-B291-BFA4656B06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1">
            <a:extLst>
              <a:ext uri="{FF2B5EF4-FFF2-40B4-BE49-F238E27FC236}">
                <a16:creationId xmlns:a16="http://schemas.microsoft.com/office/drawing/2014/main" id="{948B712C-1CB5-F259-D266-2CDBE24C04AD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>
          <a:xfrm>
            <a:off x="4250702" y="728700"/>
            <a:ext cx="3690596" cy="1143000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9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等线 Light" panose="02010600030101010101" pitchFamily="2" charset="-122"/>
                <a:cs typeface="Times New Roman" panose="02020603050405020304" pitchFamily="18" charset="0"/>
              </a:rPr>
              <a:t>END</a:t>
            </a:r>
            <a:endParaRPr kumimoji="0" lang="zh-CN" altLang="en-US" sz="96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等线 Light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Text Box 5">
            <a:extLst>
              <a:ext uri="{FF2B5EF4-FFF2-40B4-BE49-F238E27FC236}">
                <a16:creationId xmlns:a16="http://schemas.microsoft.com/office/drawing/2014/main" id="{D7A40F36-C0FE-2447-28F5-4FFBDEACDEB5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335360" y="3269887"/>
            <a:ext cx="11856640" cy="24554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srgbClr val="FF99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1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99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、本系列课件允许在日常课堂上无限制使用，</a:t>
            </a:r>
            <a:endParaRPr kumimoji="0" lang="en-US" altLang="zh-CN" sz="3600" b="1" i="0" u="none" strike="noStrike" kern="1200" cap="none" spc="0" normalizeH="0" baseline="0" noProof="0">
              <a:ln>
                <a:noFill/>
              </a:ln>
              <a:solidFill>
                <a:srgbClr val="FF9900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srgbClr val="FF99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   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99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也可以无偿分发传播。</a:t>
            </a:r>
            <a:endParaRPr kumimoji="0" lang="en-US" altLang="zh-CN" sz="3600" b="1" i="0" u="none" strike="noStrike" kern="1200" cap="none" spc="0" normalizeH="0" baseline="0" noProof="0">
              <a:ln>
                <a:noFill/>
              </a:ln>
              <a:solidFill>
                <a:srgbClr val="FF9900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srgbClr val="FF99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2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99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、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禁止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99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贩卖等商业牟利行为，以及拿去参赛评比等。</a:t>
            </a:r>
            <a:endParaRPr kumimoji="0" lang="en-US" altLang="zh-CN" sz="3600" b="1" i="0" u="none" strike="noStrike" kern="1200" cap="none" spc="0" normalizeH="0" baseline="0" noProof="0">
              <a:ln>
                <a:noFill/>
              </a:ln>
              <a:solidFill>
                <a:srgbClr val="FF9900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18426439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>
            <a:extLst>
              <a:ext uri="{FF2B5EF4-FFF2-40B4-BE49-F238E27FC236}">
                <a16:creationId xmlns:a16="http://schemas.microsoft.com/office/drawing/2014/main" id="{D866FDAA-9C4E-535B-6DDC-C422273C1EE5}"/>
              </a:ext>
            </a:extLst>
          </p:cNvPr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2423592" y="1844824"/>
            <a:ext cx="7452828" cy="18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88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密度计算</a:t>
            </a:r>
          </a:p>
        </p:txBody>
      </p:sp>
    </p:spTree>
    <p:extLst>
      <p:ext uri="{BB962C8B-B14F-4D97-AF65-F5344CB8AC3E}">
        <p14:creationId xmlns:p14="http://schemas.microsoft.com/office/powerpoint/2010/main" val="3998520785"/>
      </p:ext>
    </p:extLst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C307C4FC-947A-93E2-D416-3151E459475B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0" y="2548867"/>
            <a:ext cx="12192000" cy="1760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5720582"/>
      </p:ext>
    </p:extLst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91387112"/>
      </p:ext>
    </p:extLst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73F47D-85BC-43F3-715E-2C22DEC941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>
            <a:extLst>
              <a:ext uri="{FF2B5EF4-FFF2-40B4-BE49-F238E27FC236}">
                <a16:creationId xmlns:a16="http://schemas.microsoft.com/office/drawing/2014/main" id="{D3A86C91-26AE-0EA3-9A61-E5D2C4269B38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335360" y="836712"/>
            <a:ext cx="5400600" cy="4149033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48602CA3-7B45-639A-FBEB-0332E3D0C5B5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5"/>
          <a:srcRect l="3136" t="7154" b="2550"/>
          <a:stretch>
            <a:fillRect/>
          </a:stretch>
        </p:blipFill>
        <p:spPr>
          <a:xfrm>
            <a:off x="5447928" y="1052736"/>
            <a:ext cx="6560637" cy="2852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884391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 Box 12">
            <a:extLst>
              <a:ext uri="{FF2B5EF4-FFF2-40B4-BE49-F238E27FC236}">
                <a16:creationId xmlns:a16="http://schemas.microsoft.com/office/drawing/2014/main" id="{042139E0-BB4D-E4C3-9626-6CE252F547F2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7093625" y="4613320"/>
            <a:ext cx="785813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宋体" panose="02010600030101010101" pitchFamily="2" charset="-122"/>
              </a:rPr>
              <a:t>大</a:t>
            </a:r>
            <a:endParaRPr kumimoji="0" lang="zh-CN" altLang="en-US" sz="3200" b="1" i="0" u="none" strike="noStrike" kern="1200" cap="none" spc="0" normalizeH="0" baseline="3000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  <a:sym typeface="宋体" panose="02010600030101010101" pitchFamily="2" charset="-122"/>
            </a:endParaRPr>
          </a:p>
        </p:txBody>
      </p:sp>
      <p:sp>
        <p:nvSpPr>
          <p:cNvPr id="19" name="Text Box 12">
            <a:extLst>
              <a:ext uri="{FF2B5EF4-FFF2-40B4-BE49-F238E27FC236}">
                <a16:creationId xmlns:a16="http://schemas.microsoft.com/office/drawing/2014/main" id="{6576E9AD-4E8B-6563-A5AD-161C4E85A61F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9586937" y="4623639"/>
            <a:ext cx="785813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宋体" panose="02010600030101010101" pitchFamily="2" charset="-122"/>
              </a:rPr>
              <a:t>小</a:t>
            </a:r>
            <a:endParaRPr kumimoji="0" lang="zh-CN" altLang="en-US" sz="3200" b="1" i="0" u="none" strike="noStrike" kern="1200" cap="none" spc="0" normalizeH="0" baseline="3000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  <a:sym typeface="宋体" panose="02010600030101010101" pitchFamily="2" charset="-122"/>
            </a:endParaRPr>
          </a:p>
        </p:txBody>
      </p:sp>
      <p:sp>
        <p:nvSpPr>
          <p:cNvPr id="19458" name="Text Box 2">
            <a:extLst>
              <a:ext uri="{FF2B5EF4-FFF2-40B4-BE49-F238E27FC236}">
                <a16:creationId xmlns:a16="http://schemas.microsoft.com/office/drawing/2014/main" id="{5F5586AE-9E1D-0C9C-76B8-FB0AF81FA04E}"/>
              </a:ext>
            </a:extLst>
          </p:cNvPr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7191177" y="826459"/>
            <a:ext cx="3168650" cy="58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质量</a:t>
            </a: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（kg、g）</a:t>
            </a:r>
          </a:p>
        </p:txBody>
      </p:sp>
      <p:sp>
        <p:nvSpPr>
          <p:cNvPr id="19460" name="Text Box 4">
            <a:extLst>
              <a:ext uri="{FF2B5EF4-FFF2-40B4-BE49-F238E27FC236}">
                <a16:creationId xmlns:a16="http://schemas.microsoft.com/office/drawing/2014/main" id="{75D21534-DDA2-D7B4-9877-C1C00B64CC5A}"/>
              </a:ext>
            </a:extLst>
          </p:cNvPr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7186761" y="1587565"/>
            <a:ext cx="3508177" cy="585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体积</a:t>
            </a: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（</a:t>
            </a: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  <a:sym typeface="宋体" panose="02010600030101010101" pitchFamily="2" charset="-122"/>
              </a:rPr>
              <a:t>m</a:t>
            </a:r>
            <a:r>
              <a:rPr kumimoji="0" lang="zh-CN" altLang="en-US" sz="3200" b="1" i="0" u="none" strike="noStrike" kern="1200" cap="none" spc="0" normalizeH="0" baseline="3000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  <a:sym typeface="宋体" panose="02010600030101010101" pitchFamily="2" charset="-122"/>
              </a:rPr>
              <a:t>3</a:t>
            </a: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、c</a:t>
            </a: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  <a:sym typeface="宋体" panose="02010600030101010101" pitchFamily="2" charset="-122"/>
              </a:rPr>
              <a:t>m</a:t>
            </a:r>
            <a:r>
              <a:rPr kumimoji="0" lang="zh-CN" altLang="en-US" sz="3200" b="1" i="0" u="none" strike="noStrike" kern="1200" cap="none" spc="0" normalizeH="0" baseline="3000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  <a:sym typeface="宋体" panose="02010600030101010101" pitchFamily="2" charset="-122"/>
              </a:rPr>
              <a:t>3</a:t>
            </a: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）</a:t>
            </a:r>
          </a:p>
        </p:txBody>
      </p:sp>
      <p:sp>
        <p:nvSpPr>
          <p:cNvPr id="19461" name="Text Box 5">
            <a:extLst>
              <a:ext uri="{FF2B5EF4-FFF2-40B4-BE49-F238E27FC236}">
                <a16:creationId xmlns:a16="http://schemas.microsoft.com/office/drawing/2014/main" id="{6581DA30-E74F-E6A2-5EF3-ADCB154CE1C8}"/>
              </a:ext>
            </a:extLst>
          </p:cNvPr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1152701" y="1153788"/>
            <a:ext cx="4475410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  <a:sym typeface="宋体" panose="02010600030101010101" pitchFamily="2" charset="-122"/>
              </a:rPr>
              <a:t>密度</a:t>
            </a:r>
            <a:endParaRPr kumimoji="0" lang="en-US" altLang="zh-CN" sz="3200" b="1" i="0" u="none" strike="noStrike" kern="1200" cap="none" spc="0" normalizeH="0" baseline="0" noProof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  <a:sym typeface="宋体" panose="02010600030101010101" pitchFamily="2" charset="-122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（kg/</a:t>
            </a: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  <a:sym typeface="宋体" panose="02010600030101010101" pitchFamily="2" charset="-122"/>
              </a:rPr>
              <a:t>m</a:t>
            </a:r>
            <a:r>
              <a:rPr kumimoji="0" lang="zh-CN" altLang="en-US" sz="3200" b="1" i="0" u="none" strike="noStrike" kern="1200" cap="none" spc="0" normalizeH="0" baseline="3000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  <a:sym typeface="宋体" panose="02010600030101010101" pitchFamily="2" charset="-122"/>
              </a:rPr>
              <a:t>3</a:t>
            </a: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、g/c</a:t>
            </a: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  <a:sym typeface="宋体" panose="02010600030101010101" pitchFamily="2" charset="-122"/>
              </a:rPr>
              <a:t>m</a:t>
            </a:r>
            <a:r>
              <a:rPr kumimoji="0" lang="zh-CN" altLang="en-US" sz="3200" b="1" i="0" u="none" strike="noStrike" kern="1200" cap="none" spc="0" normalizeH="0" baseline="3000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  <a:sym typeface="宋体" panose="02010600030101010101" pitchFamily="2" charset="-122"/>
              </a:rPr>
              <a:t>3</a:t>
            </a: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）</a:t>
            </a:r>
          </a:p>
        </p:txBody>
      </p:sp>
      <p:sp>
        <p:nvSpPr>
          <p:cNvPr id="11" name="Text Box 12">
            <a:extLst>
              <a:ext uri="{FF2B5EF4-FFF2-40B4-BE49-F238E27FC236}">
                <a16:creationId xmlns:a16="http://schemas.microsoft.com/office/drawing/2014/main" id="{33191A5F-1104-3C8A-7106-B715C18F1006}"/>
              </a:ext>
            </a:extLst>
          </p:cNvPr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1225184" y="2387874"/>
            <a:ext cx="10513168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  <a:sym typeface="宋体" panose="02010600030101010101" pitchFamily="2" charset="-122"/>
              </a:rPr>
              <a:t>ρ</a:t>
            </a:r>
            <a:r>
              <a:rPr kumimoji="0" lang="zh-CN" altLang="en-US" sz="3200" b="1" i="0" u="none" strike="noStrike" kern="1200" cap="none" spc="0" normalizeH="0" baseline="-2500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  <a:sym typeface="宋体" panose="02010600030101010101" pitchFamily="2" charset="-122"/>
              </a:rPr>
              <a:t>水</a:t>
            </a: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  <a:sym typeface="宋体" panose="02010600030101010101" pitchFamily="2" charset="-122"/>
              </a:rPr>
              <a:t>=1000kg/m</a:t>
            </a:r>
            <a:r>
              <a:rPr kumimoji="0" lang="zh-CN" altLang="en-US" sz="3200" b="1" i="0" u="none" strike="noStrike" kern="1200" cap="none" spc="0" normalizeH="0" baseline="3000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  <a:sym typeface="宋体" panose="02010600030101010101" pitchFamily="2" charset="-122"/>
              </a:rPr>
              <a:t>3</a:t>
            </a: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  <a:sym typeface="宋体" panose="02010600030101010101" pitchFamily="2" charset="-122"/>
              </a:rPr>
              <a:t>的意义：</a:t>
            </a:r>
            <a:r>
              <a:rPr kumimoji="0" lang="en-US" altLang="zh-CN" sz="3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  <a:sym typeface="宋体" panose="02010600030101010101" pitchFamily="2" charset="-122"/>
              </a:rPr>
              <a:t>________________________</a:t>
            </a: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  <a:sym typeface="宋体" panose="02010600030101010101" pitchFamily="2" charset="-122"/>
              </a:rPr>
              <a:t>。</a:t>
            </a:r>
          </a:p>
        </p:txBody>
      </p:sp>
      <p:sp>
        <p:nvSpPr>
          <p:cNvPr id="2" name="Text Box 12">
            <a:extLst>
              <a:ext uri="{FF2B5EF4-FFF2-40B4-BE49-F238E27FC236}">
                <a16:creationId xmlns:a16="http://schemas.microsoft.com/office/drawing/2014/main" id="{92BD2E4D-4238-C0B5-2FEE-AC3DA437FF85}"/>
              </a:ext>
            </a:extLst>
          </p:cNvPr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5740481" y="2315943"/>
            <a:ext cx="5565824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  <a:sym typeface="宋体" panose="02010600030101010101" pitchFamily="2" charset="-122"/>
              </a:rPr>
              <a:t>每立方米水的质量为1000kg</a:t>
            </a:r>
          </a:p>
        </p:txBody>
      </p:sp>
      <p:graphicFrame>
        <p:nvGraphicFramePr>
          <p:cNvPr id="4" name="Object 6">
            <a:extLst>
              <a:ext uri="{FF2B5EF4-FFF2-40B4-BE49-F238E27FC236}">
                <a16:creationId xmlns:a16="http://schemas.microsoft.com/office/drawing/2014/main" id="{C4F260BC-A157-4FF8-3DB9-E78142AA0F1F}"/>
              </a:ext>
            </a:extLst>
          </p:cNvPr>
          <p:cNvGraphicFramePr>
            <a:graphicFrameLocks noChangeAspect="1"/>
          </p:cNvGraphicFramePr>
          <p:nvPr>
            <p:custDataLst>
              <p:tags r:id="rId8"/>
            </p:custDataLst>
          </p:nvPr>
        </p:nvGraphicFramePr>
        <p:xfrm>
          <a:off x="3300264" y="3144904"/>
          <a:ext cx="1020582" cy="5082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2" imgW="283490" imgH="141745" progId="Equation.DSMT4">
                  <p:embed/>
                </p:oleObj>
              </mc:Choice>
              <mc:Fallback>
                <p:oleObj name="Equation" r:id="rId22" imgW="283490" imgH="141745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3300264" y="3144904"/>
                        <a:ext cx="1020582" cy="50822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7">
            <a:extLst>
              <a:ext uri="{FF2B5EF4-FFF2-40B4-BE49-F238E27FC236}">
                <a16:creationId xmlns:a16="http://schemas.microsoft.com/office/drawing/2014/main" id="{898D4EDF-07D9-1E87-DE89-2AF61760EFAB}"/>
              </a:ext>
            </a:extLst>
          </p:cNvPr>
          <p:cNvGraphicFramePr>
            <a:graphicFrameLocks noChangeAspect="1"/>
          </p:cNvGraphicFramePr>
          <p:nvPr>
            <p:custDataLst>
              <p:tags r:id="rId9"/>
            </p:custDataLst>
          </p:nvPr>
        </p:nvGraphicFramePr>
        <p:xfrm>
          <a:off x="3284528" y="3923723"/>
          <a:ext cx="913264" cy="6079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24" imgW="270338" imgH="180104" progId="Equation.3">
                  <p:embed/>
                </p:oleObj>
              </mc:Choice>
              <mc:Fallback>
                <p:oleObj r:id="rId24" imgW="270338" imgH="180104" progId="Equation.3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2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3284528" y="3923723"/>
                        <a:ext cx="913264" cy="6079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9">
            <a:extLst>
              <a:ext uri="{FF2B5EF4-FFF2-40B4-BE49-F238E27FC236}">
                <a16:creationId xmlns:a16="http://schemas.microsoft.com/office/drawing/2014/main" id="{7FEBF721-E846-6F77-51D1-1F3EFBE8A855}"/>
              </a:ext>
            </a:extLst>
          </p:cNvPr>
          <p:cNvGraphicFramePr>
            <a:graphicFrameLocks noChangeAspect="1"/>
          </p:cNvGraphicFramePr>
          <p:nvPr>
            <p:custDataLst>
              <p:tags r:id="rId10"/>
            </p:custDataLst>
          </p:nvPr>
        </p:nvGraphicFramePr>
        <p:xfrm>
          <a:off x="4273624" y="3003076"/>
          <a:ext cx="821179" cy="65834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26" imgW="257449" imgH="205959" progId="Equation.3">
                  <p:embed/>
                </p:oleObj>
              </mc:Choice>
              <mc:Fallback>
                <p:oleObj r:id="rId26" imgW="257449" imgH="205959" progId="Equation.3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2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4273624" y="3003076"/>
                        <a:ext cx="821179" cy="65834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10">
            <a:extLst>
              <a:ext uri="{FF2B5EF4-FFF2-40B4-BE49-F238E27FC236}">
                <a16:creationId xmlns:a16="http://schemas.microsoft.com/office/drawing/2014/main" id="{DC4EEF3C-E530-30D8-A6D5-321C6D4257FA}"/>
              </a:ext>
            </a:extLst>
          </p:cNvPr>
          <p:cNvGraphicFramePr>
            <a:graphicFrameLocks noChangeAspect="1"/>
          </p:cNvGraphicFramePr>
          <p:nvPr>
            <p:custDataLst>
              <p:tags r:id="rId11"/>
            </p:custDataLst>
          </p:nvPr>
        </p:nvGraphicFramePr>
        <p:xfrm>
          <a:off x="4184919" y="3663582"/>
          <a:ext cx="570126" cy="125888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28" imgW="192333" imgH="423205" progId="Equation.3">
                  <p:embed/>
                </p:oleObj>
              </mc:Choice>
              <mc:Fallback>
                <p:oleObj r:id="rId28" imgW="192333" imgH="423205" progId="Equation.3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2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4184919" y="3663582"/>
                        <a:ext cx="570126" cy="125888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AutoShape 8">
            <a:extLst>
              <a:ext uri="{FF2B5EF4-FFF2-40B4-BE49-F238E27FC236}">
                <a16:creationId xmlns:a16="http://schemas.microsoft.com/office/drawing/2014/main" id="{D0238F96-6E96-733F-BFBC-ADEC9B0EE6C0}"/>
              </a:ext>
            </a:extLst>
          </p:cNvPr>
          <p:cNvSpPr/>
          <p:nvPr>
            <p:custDataLst>
              <p:tags r:id="rId12"/>
            </p:custDataLst>
          </p:nvPr>
        </p:nvSpPr>
        <p:spPr bwMode="auto">
          <a:xfrm>
            <a:off x="3071664" y="3286737"/>
            <a:ext cx="228600" cy="1077912"/>
          </a:xfrm>
          <a:prstGeom prst="leftBrace">
            <a:avLst>
              <a:gd name="adj1" fmla="val 62238"/>
              <a:gd name="adj2" fmla="val 50611"/>
            </a:avLst>
          </a:prstGeom>
          <a:noFill/>
          <a:ln w="38100">
            <a:solidFill>
              <a:schemeClr val="tx1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2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2" name="Text Box 6">
            <a:extLst>
              <a:ext uri="{FF2B5EF4-FFF2-40B4-BE49-F238E27FC236}">
                <a16:creationId xmlns:a16="http://schemas.microsoft.com/office/drawing/2014/main" id="{9A40E306-F8D7-7361-E07A-BF4F17C23230}"/>
              </a:ext>
            </a:extLst>
          </p:cNvPr>
          <p:cNvSpPr txBox="1"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6829448" y="2920194"/>
            <a:ext cx="3616944" cy="58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 1kg   =_____g</a:t>
            </a:r>
          </a:p>
        </p:txBody>
      </p:sp>
      <p:sp>
        <p:nvSpPr>
          <p:cNvPr id="13" name="Text Box 7">
            <a:extLst>
              <a:ext uri="{FF2B5EF4-FFF2-40B4-BE49-F238E27FC236}">
                <a16:creationId xmlns:a16="http://schemas.microsoft.com/office/drawing/2014/main" id="{FB4DECC3-0AEA-362E-D321-FD7A88AD3DC9}"/>
              </a:ext>
            </a:extLst>
          </p:cNvPr>
          <p:cNvSpPr txBox="1"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6953523" y="3558030"/>
            <a:ext cx="3999855" cy="58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  <a:sym typeface="宋体" panose="02010600030101010101" pitchFamily="2" charset="-122"/>
              </a:rPr>
              <a:t>1m</a:t>
            </a:r>
            <a:r>
              <a:rPr kumimoji="0" lang="zh-CN" altLang="en-US" sz="3200" b="1" i="0" u="none" strike="noStrike" kern="1200" cap="none" spc="0" normalizeH="0" baseline="3000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  <a:sym typeface="宋体" panose="02010600030101010101" pitchFamily="2" charset="-122"/>
              </a:rPr>
              <a:t>3    </a:t>
            </a: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=______c</a:t>
            </a: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  <a:sym typeface="宋体" panose="02010600030101010101" pitchFamily="2" charset="-122"/>
              </a:rPr>
              <a:t>m</a:t>
            </a:r>
            <a:r>
              <a:rPr kumimoji="0" lang="zh-CN" altLang="en-US" sz="3200" b="1" i="0" u="none" strike="noStrike" kern="1200" cap="none" spc="0" normalizeH="0" baseline="3000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  <a:sym typeface="宋体" panose="02010600030101010101" pitchFamily="2" charset="-122"/>
              </a:rPr>
              <a:t>3</a:t>
            </a:r>
            <a:endParaRPr kumimoji="0" lang="zh-CN" altLang="en-US" sz="3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4" name="Text Box 8">
            <a:extLst>
              <a:ext uri="{FF2B5EF4-FFF2-40B4-BE49-F238E27FC236}">
                <a16:creationId xmlns:a16="http://schemas.microsoft.com/office/drawing/2014/main" id="{C149CA4D-6864-704E-5DFE-A4231A4C3A44}"/>
              </a:ext>
            </a:extLst>
          </p:cNvPr>
          <p:cNvSpPr txBox="1">
            <a:spLocks noChangeArrowheads="1"/>
          </p:cNvSpPr>
          <p:nvPr>
            <p:custDataLst>
              <p:tags r:id="rId15"/>
            </p:custDataLst>
          </p:nvPr>
        </p:nvSpPr>
        <p:spPr bwMode="auto">
          <a:xfrm>
            <a:off x="6600056" y="4163554"/>
            <a:ext cx="4229155" cy="58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1g/c</a:t>
            </a: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  <a:sym typeface="宋体" panose="02010600030101010101" pitchFamily="2" charset="-122"/>
              </a:rPr>
              <a:t>m</a:t>
            </a:r>
            <a:r>
              <a:rPr kumimoji="0" lang="zh-CN" altLang="en-US" sz="3200" b="1" i="0" u="none" strike="noStrike" kern="1200" cap="none" spc="0" normalizeH="0" baseline="3000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  <a:sym typeface="宋体" panose="02010600030101010101" pitchFamily="2" charset="-122"/>
              </a:rPr>
              <a:t>3 </a:t>
            </a: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  <a:sym typeface="宋体" panose="02010600030101010101" pitchFamily="2" charset="-122"/>
              </a:rPr>
              <a:t>=</a:t>
            </a: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_____kg/</a:t>
            </a: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  <a:sym typeface="宋体" panose="02010600030101010101" pitchFamily="2" charset="-122"/>
              </a:rPr>
              <a:t>m</a:t>
            </a:r>
            <a:r>
              <a:rPr kumimoji="0" lang="zh-CN" altLang="en-US" sz="3200" b="1" i="0" u="none" strike="noStrike" kern="1200" cap="none" spc="0" normalizeH="0" baseline="3000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  <a:sym typeface="宋体" panose="02010600030101010101" pitchFamily="2" charset="-122"/>
              </a:rPr>
              <a:t>3</a:t>
            </a:r>
            <a:endParaRPr kumimoji="0" lang="zh-CN" altLang="en-US" sz="3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5" name="Text Box 9">
            <a:extLst>
              <a:ext uri="{FF2B5EF4-FFF2-40B4-BE49-F238E27FC236}">
                <a16:creationId xmlns:a16="http://schemas.microsoft.com/office/drawing/2014/main" id="{E559EF77-25CA-D89F-4EB4-032E90241DC8}"/>
              </a:ext>
            </a:extLst>
          </p:cNvPr>
          <p:cNvSpPr txBox="1">
            <a:spLocks noChangeArrowheads="1"/>
          </p:cNvSpPr>
          <p:nvPr>
            <p:custDataLst>
              <p:tags r:id="rId16"/>
            </p:custDataLst>
          </p:nvPr>
        </p:nvSpPr>
        <p:spPr bwMode="auto">
          <a:xfrm>
            <a:off x="8355298" y="2919400"/>
            <a:ext cx="1571618" cy="585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  <a:sym typeface="宋体" panose="02010600030101010101" pitchFamily="2" charset="-122"/>
              </a:rPr>
              <a:t>1000</a:t>
            </a:r>
          </a:p>
        </p:txBody>
      </p:sp>
      <p:sp>
        <p:nvSpPr>
          <p:cNvPr id="16" name="Text Box 10">
            <a:extLst>
              <a:ext uri="{FF2B5EF4-FFF2-40B4-BE49-F238E27FC236}">
                <a16:creationId xmlns:a16="http://schemas.microsoft.com/office/drawing/2014/main" id="{1B797460-A8CE-206C-CB80-BBFBA3ABEA9B}"/>
              </a:ext>
            </a:extLst>
          </p:cNvPr>
          <p:cNvSpPr txBox="1">
            <a:spLocks noChangeArrowheads="1"/>
          </p:cNvSpPr>
          <p:nvPr>
            <p:custDataLst>
              <p:tags r:id="rId17"/>
            </p:custDataLst>
          </p:nvPr>
        </p:nvSpPr>
        <p:spPr bwMode="auto">
          <a:xfrm>
            <a:off x="8556879" y="3527452"/>
            <a:ext cx="1370036" cy="58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  <a:sym typeface="宋体" panose="02010600030101010101" pitchFamily="2" charset="-122"/>
              </a:rPr>
              <a:t>10</a:t>
            </a:r>
            <a:r>
              <a:rPr kumimoji="0" lang="zh-CN" altLang="en-US" sz="3200" b="1" i="0" u="none" strike="noStrike" kern="1200" cap="none" spc="0" normalizeH="0" baseline="3000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  <a:sym typeface="宋体" panose="02010600030101010101" pitchFamily="2" charset="-122"/>
              </a:rPr>
              <a:t>6</a:t>
            </a:r>
          </a:p>
        </p:txBody>
      </p:sp>
      <p:sp>
        <p:nvSpPr>
          <p:cNvPr id="17" name="Text Box 11">
            <a:extLst>
              <a:ext uri="{FF2B5EF4-FFF2-40B4-BE49-F238E27FC236}">
                <a16:creationId xmlns:a16="http://schemas.microsoft.com/office/drawing/2014/main" id="{C5151E03-C4DB-0C21-3C20-44965801CFBA}"/>
              </a:ext>
            </a:extLst>
          </p:cNvPr>
          <p:cNvSpPr txBox="1">
            <a:spLocks noChangeArrowheads="1"/>
          </p:cNvSpPr>
          <p:nvPr>
            <p:custDataLst>
              <p:tags r:id="rId18"/>
            </p:custDataLst>
          </p:nvPr>
        </p:nvSpPr>
        <p:spPr bwMode="auto">
          <a:xfrm>
            <a:off x="8347116" y="4142230"/>
            <a:ext cx="1722192" cy="585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  <a:sym typeface="宋体" panose="02010600030101010101" pitchFamily="2" charset="-122"/>
              </a:rPr>
              <a:t>1000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29E3EEB8-3BD2-CE99-6F9A-13A093EC5895}"/>
                  </a:ext>
                </a:extLst>
              </p:cNvPr>
              <p:cNvSpPr txBox="1"/>
              <p:nvPr>
                <p:custDataLst>
                  <p:tags r:id="rId19"/>
                </p:custDataLst>
              </p:nvPr>
            </p:nvSpPr>
            <p:spPr>
              <a:xfrm>
                <a:off x="4577723" y="859995"/>
                <a:ext cx="2807642" cy="127291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zh-CN" altLang="en-US" sz="4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A5002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+mn-cs"/>
                        </a:rPr>
                        <m:t>𝝆</m:t>
                      </m:r>
                      <m:r>
                        <a:rPr kumimoji="0" lang="en-US" altLang="zh-CN" sz="48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A5002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+mn-cs"/>
                        </a:rPr>
                        <m:t>=</m:t>
                      </m:r>
                      <m:f>
                        <m:fPr>
                          <m:ctrlPr>
                            <a:rPr kumimoji="0" lang="en-US" altLang="zh-CN" sz="4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A5002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US" altLang="zh-CN" sz="4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A5002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  <m:t>𝒎</m:t>
                          </m:r>
                        </m:num>
                        <m:den>
                          <m:r>
                            <a:rPr kumimoji="0" lang="en-US" altLang="zh-CN" sz="4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A5002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  <m:t>𝑽</m:t>
                          </m:r>
                        </m:den>
                      </m:f>
                    </m:oMath>
                  </m:oMathPara>
                </a14:m>
                <a:endParaRPr kumimoji="0" lang="zh-CN" altLang="en-US" sz="4800" b="1" i="1" u="none" strike="noStrike" kern="1200" cap="none" spc="0" normalizeH="0" baseline="0" noProof="0">
                  <a:ln>
                    <a:noFill/>
                  </a:ln>
                  <a:solidFill>
                    <a:srgbClr val="A50021"/>
                  </a:solidFill>
                  <a:effectLst/>
                  <a:uLnTx/>
                  <a:uFillTx/>
                  <a:latin typeface="Cambria Math" panose="02040503050406030204" pitchFamily="18" charset="0"/>
                  <a:ea typeface="宋体" panose="02010600030101010101" pitchFamily="2" charset="-122"/>
                  <a:cs typeface="+mn-cs"/>
                </a:endParaRPr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29E3EEB8-3BD2-CE99-6F9A-13A093EC58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30"/>
                </p:custDataLst>
              </p:nvPr>
            </p:nvSpPr>
            <p:spPr>
              <a:xfrm>
                <a:off x="4577723" y="859995"/>
                <a:ext cx="2807642" cy="1272913"/>
              </a:xfrm>
              <a:prstGeom prst="rect">
                <a:avLst/>
              </a:prstGeom>
              <a:blipFill>
                <a:blip r:embed="rId3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矩形 2">
            <a:extLst>
              <a:ext uri="{FF2B5EF4-FFF2-40B4-BE49-F238E27FC236}">
                <a16:creationId xmlns:a16="http://schemas.microsoft.com/office/drawing/2014/main" id="{7629BE40-99EB-C61F-4423-C1FA1064C970}"/>
              </a:ext>
            </a:extLst>
          </p:cNvPr>
          <p:cNvSpPr>
            <a:spLocks noChangeArrowheads="1"/>
          </p:cNvSpPr>
          <p:nvPr>
            <p:custDataLst>
              <p:tags r:id="rId20"/>
            </p:custDataLst>
          </p:nvPr>
        </p:nvSpPr>
        <p:spPr bwMode="auto">
          <a:xfrm>
            <a:off x="191344" y="107289"/>
            <a:ext cx="11881320" cy="584775"/>
          </a:xfrm>
          <a:prstGeom prst="rect">
            <a:avLst/>
          </a:prstGeom>
          <a:solidFill>
            <a:srgbClr val="FFFFCC"/>
          </a:solidFill>
          <a:ln w="38100">
            <a:solidFill>
              <a:srgbClr val="FF9900"/>
            </a:solidFill>
            <a:miter lim="800000"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质量与体积的</a:t>
            </a: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比值</a:t>
            </a: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叫做</a:t>
            </a: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密度</a:t>
            </a: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，是描述物质</a:t>
            </a: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疏密程度</a:t>
            </a: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的物理量。</a:t>
            </a:r>
          </a:p>
        </p:txBody>
      </p:sp>
    </p:spTree>
    <p:extLst>
      <p:ext uri="{BB962C8B-B14F-4D97-AF65-F5344CB8AC3E}">
        <p14:creationId xmlns:p14="http://schemas.microsoft.com/office/powerpoint/2010/main" val="433700695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42C7CE68-8104-D4E5-6D8B-7BD74029B0D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8524" y="-745"/>
            <a:ext cx="11820636" cy="14552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0" fontAlgn="base" latinLnBrk="0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宋体" panose="02010600030101010101" pitchFamily="2" charset="-122"/>
                <a:cs typeface="+mn-cs"/>
              </a:rPr>
              <a:t>1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宋体" panose="02010600030101010101" pitchFamily="2" charset="-122"/>
                <a:cs typeface="+mn-cs"/>
              </a:rPr>
              <a:t>、体积为</a:t>
            </a: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宋体" panose="02010600030101010101" pitchFamily="2" charset="-122"/>
                <a:cs typeface="+mn-cs"/>
              </a:rPr>
              <a:t>100cm</a:t>
            </a:r>
            <a:r>
              <a:rPr kumimoji="0" lang="en-US" altLang="zh-CN" sz="3600" b="1" i="0" u="none" strike="noStrike" kern="1200" cap="none" spc="0" normalizeH="0" baseline="3000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宋体" panose="02010600030101010101" pitchFamily="2" charset="-122"/>
                <a:cs typeface="+mn-cs"/>
              </a:rPr>
              <a:t>3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宋体" panose="02010600030101010101" pitchFamily="2" charset="-122"/>
                <a:cs typeface="+mn-cs"/>
              </a:rPr>
              <a:t>的冰块熔化为水后，体积是多大？变大还是变小了？（冰的密度为</a:t>
            </a: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宋体" panose="02010600030101010101" pitchFamily="2" charset="-122"/>
                <a:cs typeface="+mn-cs"/>
              </a:rPr>
              <a:t>0.9g/cm</a:t>
            </a:r>
            <a:r>
              <a:rPr kumimoji="0" lang="en-US" altLang="zh-CN" sz="3600" b="1" i="0" u="none" strike="noStrike" kern="1200" cap="none" spc="0" normalizeH="0" baseline="3000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宋体" panose="02010600030101010101" pitchFamily="2" charset="-122"/>
                <a:cs typeface="+mn-cs"/>
              </a:rPr>
              <a:t>3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宋体" panose="02010600030101010101" pitchFamily="2" charset="-122"/>
                <a:cs typeface="+mn-cs"/>
              </a:rPr>
              <a:t>）</a:t>
            </a:r>
            <a:endParaRPr kumimoji="0" lang="en-US" altLang="zh-CN" sz="36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2509975E-FB68-2D93-1771-DA65D386E7B8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803411" y="1378243"/>
            <a:ext cx="1188132" cy="8125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0" fontAlgn="ctr" latinLnBrk="0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解：</a:t>
            </a:r>
            <a:endParaRPr kumimoji="0" lang="zh-CN" altLang="zh-CN" sz="36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graphicFrame>
        <p:nvGraphicFramePr>
          <p:cNvPr id="5" name="对象 4">
            <a:extLst>
              <a:ext uri="{FF2B5EF4-FFF2-40B4-BE49-F238E27FC236}">
                <a16:creationId xmlns:a16="http://schemas.microsoft.com/office/drawing/2014/main" id="{135DD8F4-37C5-C4FD-19B9-06A24DEAC42C}"/>
              </a:ext>
            </a:extLst>
          </p:cNvPr>
          <p:cNvGraphicFramePr>
            <a:graphicFrameLocks noChangeAspect="1"/>
          </p:cNvGraphicFramePr>
          <p:nvPr>
            <p:custDataLst>
              <p:tags r:id="rId3"/>
            </p:custDataLst>
          </p:nvPr>
        </p:nvGraphicFramePr>
        <p:xfrm>
          <a:off x="1983179" y="3029280"/>
          <a:ext cx="6363530" cy="16238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1" imgW="1790640" imgH="457200" progId="Equation.DSMT4">
                  <p:embed/>
                </p:oleObj>
              </mc:Choice>
              <mc:Fallback>
                <p:oleObj name="Equation" r:id="rId11" imgW="1790640" imgH="45720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1983179" y="3029280"/>
                        <a:ext cx="6363530" cy="162385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对象 5">
            <a:extLst>
              <a:ext uri="{FF2B5EF4-FFF2-40B4-BE49-F238E27FC236}">
                <a16:creationId xmlns:a16="http://schemas.microsoft.com/office/drawing/2014/main" id="{D035A7CC-7E67-63A2-34BE-DD9B0E44F59C}"/>
              </a:ext>
            </a:extLst>
          </p:cNvPr>
          <p:cNvGraphicFramePr>
            <a:graphicFrameLocks noChangeAspect="1"/>
          </p:cNvGraphicFramePr>
          <p:nvPr>
            <p:custDataLst>
              <p:tags r:id="rId4"/>
            </p:custDataLst>
          </p:nvPr>
        </p:nvGraphicFramePr>
        <p:xfrm>
          <a:off x="1992719" y="1452770"/>
          <a:ext cx="7602812" cy="81253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3" imgW="2374560" imgH="253800" progId="Equation.DSMT4">
                  <p:embed/>
                </p:oleObj>
              </mc:Choice>
              <mc:Fallback>
                <p:oleObj name="Equation" r:id="rId13" imgW="2374560" imgH="25380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1992719" y="1452770"/>
                        <a:ext cx="7602812" cy="81253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矩形 6">
            <a:extLst>
              <a:ext uri="{FF2B5EF4-FFF2-40B4-BE49-F238E27FC236}">
                <a16:creationId xmlns:a16="http://schemas.microsoft.com/office/drawing/2014/main" id="{70CF45F5-CAA9-D47A-160A-EE3681F8E6F8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983179" y="2328439"/>
            <a:ext cx="2268252" cy="740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0" fontAlgn="base" latinLnBrk="0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宋体" panose="02010600030101010101" pitchFamily="2" charset="-122"/>
                <a:cs typeface="+mn-cs"/>
              </a:rPr>
              <a:t>熔化后，</a:t>
            </a:r>
            <a:endParaRPr kumimoji="0" lang="en-US" altLang="zh-CN" sz="36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ea typeface="宋体" panose="02010600030101010101" pitchFamily="2" charset="-122"/>
              <a:cs typeface="+mn-cs"/>
            </a:endParaRPr>
          </a:p>
        </p:txBody>
      </p:sp>
      <p:graphicFrame>
        <p:nvGraphicFramePr>
          <p:cNvPr id="8" name="对象 7">
            <a:extLst>
              <a:ext uri="{FF2B5EF4-FFF2-40B4-BE49-F238E27FC236}">
                <a16:creationId xmlns:a16="http://schemas.microsoft.com/office/drawing/2014/main" id="{CA76D57D-1ACB-93CB-640A-BA3EF0A73631}"/>
              </a:ext>
            </a:extLst>
          </p:cNvPr>
          <p:cNvGraphicFramePr>
            <a:graphicFrameLocks noChangeAspect="1"/>
          </p:cNvGraphicFramePr>
          <p:nvPr>
            <p:custDataLst>
              <p:tags r:id="rId6"/>
            </p:custDataLst>
          </p:nvPr>
        </p:nvGraphicFramePr>
        <p:xfrm>
          <a:off x="3764924" y="2328439"/>
          <a:ext cx="3426024" cy="81252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5" imgW="1015920" imgH="241200" progId="Equation.DSMT4">
                  <p:embed/>
                </p:oleObj>
              </mc:Choice>
              <mc:Fallback>
                <p:oleObj name="Equation" r:id="rId15" imgW="1015920" imgH="24120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16"/>
                      <a:stretch>
                        <a:fillRect/>
                      </a:stretch>
                    </p:blipFill>
                    <p:spPr>
                      <a:xfrm>
                        <a:off x="3764924" y="2328439"/>
                        <a:ext cx="3426024" cy="81252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对象 8">
            <a:extLst>
              <a:ext uri="{FF2B5EF4-FFF2-40B4-BE49-F238E27FC236}">
                <a16:creationId xmlns:a16="http://schemas.microsoft.com/office/drawing/2014/main" id="{5224220F-37BB-8FF8-F5AE-14BD15B5894A}"/>
              </a:ext>
            </a:extLst>
          </p:cNvPr>
          <p:cNvGraphicFramePr>
            <a:graphicFrameLocks noChangeAspect="1"/>
          </p:cNvGraphicFramePr>
          <p:nvPr>
            <p:custDataLst>
              <p:tags r:id="rId7"/>
            </p:custDataLst>
          </p:nvPr>
        </p:nvGraphicFramePr>
        <p:xfrm>
          <a:off x="8346709" y="3334907"/>
          <a:ext cx="2016224" cy="68440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7" imgW="596880" imgH="203040" progId="Equation.DSMT4">
                  <p:embed/>
                </p:oleObj>
              </mc:Choice>
              <mc:Fallback>
                <p:oleObj name="Equation" r:id="rId17" imgW="596880" imgH="20304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18"/>
                      <a:stretch>
                        <a:fillRect/>
                      </a:stretch>
                    </p:blipFill>
                    <p:spPr>
                      <a:xfrm>
                        <a:off x="8346709" y="3334907"/>
                        <a:ext cx="2016224" cy="68440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矩形 3">
            <a:extLst>
              <a:ext uri="{FF2B5EF4-FFF2-40B4-BE49-F238E27FC236}">
                <a16:creationId xmlns:a16="http://schemas.microsoft.com/office/drawing/2014/main" id="{017A1876-42C0-38EF-AC9C-087E48E623E3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1983179" y="4638143"/>
            <a:ext cx="7497197" cy="7350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0" fontAlgn="base" latinLnBrk="0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宋体" panose="02010600030101010101" pitchFamily="2" charset="-122"/>
                <a:cs typeface="+mn-cs"/>
              </a:rPr>
              <a:t>冰块熔化为水后体积变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ea typeface="宋体" panose="02010600030101010101" pitchFamily="2" charset="-122"/>
                <a:cs typeface="+mn-cs"/>
              </a:rPr>
              <a:t>小</a:t>
            </a:r>
            <a:endParaRPr kumimoji="0" lang="en-US" altLang="zh-CN" sz="36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176C600C-3DFB-0EF3-0127-3E9739465B8E}"/>
              </a:ext>
            </a:extLst>
          </p:cNvPr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3971764" y="769175"/>
            <a:ext cx="4248472" cy="646331"/>
          </a:xfrm>
          <a:prstGeom prst="rect">
            <a:avLst/>
          </a:prstGeom>
          <a:solidFill>
            <a:srgbClr val="FFFFCC"/>
          </a:solidFill>
          <a:ln w="38100">
            <a:solidFill>
              <a:srgbClr val="FF9900"/>
            </a:solidFill>
            <a:miter lim="800000"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关键：质量相等</a:t>
            </a:r>
          </a:p>
        </p:txBody>
      </p:sp>
    </p:spTree>
    <p:extLst>
      <p:ext uri="{BB962C8B-B14F-4D97-AF65-F5344CB8AC3E}">
        <p14:creationId xmlns:p14="http://schemas.microsoft.com/office/powerpoint/2010/main" val="100498461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4" grpId="0"/>
      <p:bldP spid="1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42C7CE68-8104-D4E5-6D8B-7BD74029B0D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57120" y="0"/>
            <a:ext cx="11820636" cy="21754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0" fontAlgn="base" latinLnBrk="0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宋体" panose="02010600030101010101" pitchFamily="2" charset="-122"/>
                <a:cs typeface="+mn-cs"/>
              </a:rPr>
              <a:t>2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宋体" panose="02010600030101010101" pitchFamily="2" charset="-122"/>
                <a:cs typeface="+mn-cs"/>
              </a:rPr>
              <a:t>、（</a:t>
            </a: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宋体" panose="02010600030101010101" pitchFamily="2" charset="-122"/>
                <a:cs typeface="+mn-cs"/>
              </a:rPr>
              <a:t>p151.2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宋体" panose="02010600030101010101" pitchFamily="2" charset="-122"/>
                <a:cs typeface="+mn-cs"/>
              </a:rPr>
              <a:t>）一个容积为</a:t>
            </a: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宋体" panose="02010600030101010101" pitchFamily="2" charset="-122"/>
                <a:cs typeface="+mn-cs"/>
              </a:rPr>
              <a:t>2.5L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宋体" panose="02010600030101010101" pitchFamily="2" charset="-122"/>
                <a:cs typeface="+mn-cs"/>
              </a:rPr>
              <a:t>的塑料瓶，用它装水，最多能装多少</a:t>
            </a: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宋体" panose="02010600030101010101" pitchFamily="2" charset="-122"/>
                <a:cs typeface="+mn-cs"/>
              </a:rPr>
              <a:t>kg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宋体" panose="02010600030101010101" pitchFamily="2" charset="-122"/>
                <a:cs typeface="+mn-cs"/>
              </a:rPr>
              <a:t>？装植物油呢？植物油密度为</a:t>
            </a: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宋体" panose="02010600030101010101" pitchFamily="2" charset="-122"/>
                <a:cs typeface="+mn-cs"/>
              </a:rPr>
              <a:t>0.9</a:t>
            </a: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×</a:t>
            </a: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宋体" panose="02010600030101010101" pitchFamily="2" charset="-122"/>
                <a:cs typeface="+mn-cs"/>
              </a:rPr>
              <a:t>10</a:t>
            </a:r>
            <a:r>
              <a:rPr kumimoji="0" lang="en-US" altLang="zh-CN" sz="3600" b="1" i="0" u="none" strike="noStrike" kern="1200" cap="none" spc="0" normalizeH="0" baseline="3000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宋体" panose="02010600030101010101" pitchFamily="2" charset="-122"/>
                <a:cs typeface="+mn-cs"/>
              </a:rPr>
              <a:t>3</a:t>
            </a: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宋体" panose="02010600030101010101" pitchFamily="2" charset="-122"/>
                <a:cs typeface="+mn-cs"/>
              </a:rPr>
              <a:t>kg/m</a:t>
            </a:r>
            <a:r>
              <a:rPr kumimoji="0" lang="en-US" altLang="zh-CN" sz="3600" b="1" i="0" u="none" strike="noStrike" kern="1200" cap="none" spc="0" normalizeH="0" baseline="3000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宋体" panose="02010600030101010101" pitchFamily="2" charset="-122"/>
                <a:cs typeface="+mn-cs"/>
              </a:rPr>
              <a:t>3</a:t>
            </a:r>
          </a:p>
          <a:p>
            <a:pPr marL="0" marR="0" lvl="0" indent="0" algn="l" defTabSz="457200" rtl="0" eaLnBrk="0" fontAlgn="base" latinLnBrk="0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宋体" panose="02010600030101010101" pitchFamily="2" charset="-122"/>
                <a:cs typeface="+mn-cs"/>
              </a:rPr>
              <a:t>（</a:t>
            </a: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宋体" panose="02010600030101010101" pitchFamily="2" charset="-122"/>
                <a:cs typeface="+mn-cs"/>
              </a:rPr>
              <a:t>1L=1dm</a:t>
            </a:r>
            <a:r>
              <a:rPr kumimoji="0" lang="en-US" altLang="zh-CN" sz="3600" b="1" i="0" u="none" strike="noStrike" kern="1200" cap="none" spc="0" normalizeH="0" baseline="3000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宋体" panose="02010600030101010101" pitchFamily="2" charset="-122"/>
                <a:cs typeface="+mn-cs"/>
              </a:rPr>
              <a:t>3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宋体" panose="02010600030101010101" pitchFamily="2" charset="-122"/>
                <a:cs typeface="+mn-cs"/>
              </a:rPr>
              <a:t>）</a:t>
            </a:r>
            <a:endParaRPr kumimoji="0" lang="en-US" altLang="zh-CN" sz="36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2509975E-FB68-2D93-1771-DA65D386E7B8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515380" y="2061607"/>
            <a:ext cx="11161240" cy="8125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0" fontAlgn="ctr" latinLnBrk="0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解：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装满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时，</a:t>
            </a:r>
            <a:r>
              <a:rPr kumimoji="0" lang="en-US" altLang="zh-CN" sz="3600" b="1" i="1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V</a:t>
            </a:r>
            <a:r>
              <a:rPr kumimoji="0" lang="zh-CN" altLang="en-US" sz="3600" b="1" i="0" u="none" strike="noStrike" kern="1200" cap="none" spc="0" normalizeH="0" baseline="-2500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水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＝</a:t>
            </a:r>
            <a:r>
              <a:rPr kumimoji="0" lang="en-US" altLang="zh-CN" sz="3600" b="1" i="1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V</a:t>
            </a:r>
            <a:r>
              <a:rPr kumimoji="0" lang="zh-CN" altLang="en-US" sz="3600" b="1" i="0" u="none" strike="noStrike" kern="1200" cap="none" spc="0" normalizeH="0" baseline="-2500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容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＝</a:t>
            </a: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2.5L=2.5×10</a:t>
            </a:r>
            <a:r>
              <a:rPr kumimoji="0" lang="en-US" altLang="zh-CN" sz="3600" b="1" i="0" u="none" strike="noStrike" kern="1200" cap="none" spc="0" normalizeH="0" baseline="3000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−3</a:t>
            </a: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m</a:t>
            </a:r>
            <a:r>
              <a:rPr kumimoji="0" lang="en-US" altLang="zh-CN" sz="3600" b="1" i="0" u="none" strike="noStrike" kern="1200" cap="none" spc="0" normalizeH="0" baseline="3000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3</a:t>
            </a:r>
            <a:endParaRPr kumimoji="0" lang="zh-CN" altLang="zh-CN" sz="3600" b="1" i="0" u="none" strike="noStrike" kern="100" cap="none" spc="0" normalizeH="0" baseline="0" noProof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7877AA5E-C464-8749-8D94-1856A9F7EE1D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415480" y="2846661"/>
            <a:ext cx="11161240" cy="7350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0" fontAlgn="base" latinLnBrk="0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m</a:t>
            </a:r>
            <a:r>
              <a:rPr kumimoji="0" lang="zh-CN" altLang="en-US" sz="3600" b="1" i="0" u="none" strike="noStrike" kern="1200" cap="none" spc="0" normalizeH="0" baseline="-1400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水</a:t>
            </a:r>
            <a:r>
              <a:rPr kumimoji="0" lang="zh-CN" altLang="zh-CN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＝</a:t>
            </a:r>
            <a:r>
              <a:rPr kumimoji="0" lang="el-GR" altLang="zh-CN" sz="360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ρ</a:t>
            </a:r>
            <a:r>
              <a:rPr kumimoji="0" lang="zh-CN" altLang="en-US" sz="3600" b="1" i="0" u="none" strike="noStrike" kern="1200" cap="none" spc="0" normalizeH="0" baseline="-1400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水</a:t>
            </a:r>
            <a:r>
              <a:rPr kumimoji="0" lang="en-US" altLang="zh-CN" sz="360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V</a:t>
            </a:r>
            <a:r>
              <a:rPr kumimoji="0" lang="zh-CN" altLang="en-US" sz="3600" b="1" i="0" u="none" strike="noStrike" kern="1200" cap="none" spc="0" normalizeH="0" baseline="-1400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水</a:t>
            </a:r>
            <a:r>
              <a:rPr kumimoji="0" lang="zh-CN" altLang="zh-CN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＝</a:t>
            </a: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</a:t>
            </a:r>
            <a:r>
              <a:rPr kumimoji="0" lang="zh-CN" altLang="zh-CN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×</a:t>
            </a: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10</a:t>
            </a:r>
            <a:r>
              <a:rPr kumimoji="0" lang="en-US" altLang="zh-CN" sz="3600" b="1" i="0" u="none" strike="noStrike" kern="1200" cap="none" spc="0" normalizeH="0" baseline="3000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3</a:t>
            </a: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kg/m</a:t>
            </a:r>
            <a:r>
              <a:rPr kumimoji="0" lang="en-US" altLang="zh-CN" sz="3600" b="1" i="0" u="none" strike="noStrike" kern="1200" cap="none" spc="0" normalizeH="0" baseline="3000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3</a:t>
            </a:r>
            <a:r>
              <a:rPr kumimoji="0" lang="zh-CN" altLang="zh-CN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×</a:t>
            </a: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2.5×10</a:t>
            </a:r>
            <a:r>
              <a:rPr kumimoji="0" lang="en-US" altLang="zh-CN" sz="3600" b="1" i="0" u="none" strike="noStrike" kern="1200" cap="none" spc="0" normalizeH="0" baseline="3000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−3</a:t>
            </a: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m</a:t>
            </a:r>
            <a:r>
              <a:rPr kumimoji="0" lang="en-US" altLang="zh-CN" sz="3600" b="1" i="0" u="none" strike="noStrike" kern="1200" cap="none" spc="0" normalizeH="0" baseline="3000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3</a:t>
            </a:r>
            <a:r>
              <a:rPr kumimoji="0" lang="zh-CN" altLang="zh-CN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＝</a:t>
            </a: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2.5 kg</a:t>
            </a:r>
            <a:endParaRPr kumimoji="0" lang="zh-CN" altLang="zh-CN" sz="36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880E1F03-9002-EA7E-B057-AC8C4CCC0392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767408" y="3525293"/>
            <a:ext cx="11161240" cy="14552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0" fontAlgn="ctr" latinLnBrk="0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装满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时，</a:t>
            </a:r>
            <a:r>
              <a:rPr kumimoji="0" lang="en-US" altLang="zh-CN" sz="3600" b="1" i="1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V</a:t>
            </a:r>
            <a:r>
              <a:rPr kumimoji="0" lang="zh-CN" altLang="en-US" sz="3600" b="1" i="0" u="none" strike="noStrike" kern="1200" cap="none" spc="0" normalizeH="0" baseline="-2500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油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＝</a:t>
            </a:r>
            <a:r>
              <a:rPr kumimoji="0" lang="en-US" altLang="zh-CN" sz="3600" b="1" i="1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V</a:t>
            </a:r>
            <a:r>
              <a:rPr kumimoji="0" lang="zh-CN" altLang="en-US" sz="3600" b="1" i="0" u="none" strike="noStrike" kern="1200" cap="none" spc="0" normalizeH="0" baseline="-2500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容</a:t>
            </a:r>
            <a:endParaRPr kumimoji="0" lang="en-US" altLang="zh-CN" sz="36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0" marR="0" lvl="0" indent="0" algn="l" defTabSz="457200" rtl="0" eaLnBrk="0" fontAlgn="base" latinLnBrk="0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m</a:t>
            </a:r>
            <a:r>
              <a:rPr kumimoji="0" lang="zh-CN" altLang="en-US" sz="3600" b="1" i="0" u="none" strike="noStrike" kern="1200" cap="none" spc="0" normalizeH="0" baseline="-1400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油</a:t>
            </a:r>
            <a:r>
              <a:rPr kumimoji="0" lang="zh-CN" altLang="zh-CN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＝</a:t>
            </a:r>
            <a:r>
              <a:rPr kumimoji="0" lang="el-GR" altLang="zh-CN" sz="360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ρ</a:t>
            </a:r>
            <a:r>
              <a:rPr kumimoji="0" lang="zh-CN" altLang="en-US" sz="3600" b="1" i="0" u="none" strike="noStrike" kern="1200" cap="none" spc="0" normalizeH="0" baseline="-1400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油</a:t>
            </a:r>
            <a:r>
              <a:rPr kumimoji="0" lang="en-US" altLang="zh-CN" sz="360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V</a:t>
            </a:r>
            <a:r>
              <a:rPr kumimoji="0" lang="zh-CN" altLang="en-US" sz="3600" b="1" i="0" u="none" strike="noStrike" kern="1200" cap="none" spc="0" normalizeH="0" baseline="-1400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油</a:t>
            </a:r>
            <a:r>
              <a:rPr kumimoji="0" lang="zh-CN" altLang="zh-CN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＝</a:t>
            </a: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0.9</a:t>
            </a:r>
            <a:r>
              <a:rPr kumimoji="0" lang="zh-CN" altLang="zh-CN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×</a:t>
            </a: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10</a:t>
            </a:r>
            <a:r>
              <a:rPr kumimoji="0" lang="en-US" altLang="zh-CN" sz="3600" b="1" i="0" u="none" strike="noStrike" kern="1200" cap="none" spc="0" normalizeH="0" baseline="3000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3</a:t>
            </a: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kg/m</a:t>
            </a:r>
            <a:r>
              <a:rPr kumimoji="0" lang="en-US" altLang="zh-CN" sz="3600" b="1" i="0" u="none" strike="noStrike" kern="1200" cap="none" spc="0" normalizeH="0" baseline="3000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3</a:t>
            </a:r>
            <a:r>
              <a:rPr kumimoji="0" lang="zh-CN" altLang="zh-CN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×</a:t>
            </a: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2.5×10</a:t>
            </a:r>
            <a:r>
              <a:rPr kumimoji="0" lang="en-US" altLang="zh-CN" sz="3600" b="1" i="0" u="none" strike="noStrike" kern="1200" cap="none" spc="0" normalizeH="0" baseline="3000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−3</a:t>
            </a: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m</a:t>
            </a:r>
            <a:r>
              <a:rPr kumimoji="0" lang="en-US" altLang="zh-CN" sz="3600" b="1" i="0" u="none" strike="noStrike" kern="1200" cap="none" spc="0" normalizeH="0" baseline="3000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3</a:t>
            </a:r>
            <a:r>
              <a:rPr kumimoji="0" lang="zh-CN" altLang="zh-CN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＝</a:t>
            </a: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2.25 kg</a:t>
            </a:r>
            <a:endParaRPr kumimoji="0" lang="zh-CN" altLang="zh-CN" sz="36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F029EC06-9AB9-DD12-1387-7450A81E7DE8}"/>
              </a:ext>
            </a:extLst>
          </p:cNvPr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3971764" y="1447832"/>
            <a:ext cx="4248472" cy="646331"/>
          </a:xfrm>
          <a:prstGeom prst="rect">
            <a:avLst/>
          </a:prstGeom>
          <a:solidFill>
            <a:srgbClr val="FFFFCC"/>
          </a:solidFill>
          <a:ln w="38100">
            <a:solidFill>
              <a:srgbClr val="FF9900"/>
            </a:solidFill>
            <a:miter lim="800000"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关键：体积相等</a:t>
            </a:r>
          </a:p>
        </p:txBody>
      </p:sp>
    </p:spTree>
    <p:extLst>
      <p:ext uri="{BB962C8B-B14F-4D97-AF65-F5344CB8AC3E}">
        <p14:creationId xmlns:p14="http://schemas.microsoft.com/office/powerpoint/2010/main" val="265923209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155BAAB2-63C3-BA71-9FBC-7502E5842C70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239118" y="0"/>
            <a:ext cx="11856640" cy="3352713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  <a:scene3d>
              <a:camera prst="orthographicFront"/>
              <a:lightRig rig="threePt" dir="t"/>
            </a:scene3d>
          </a:bodyPr>
          <a:lstStyle/>
          <a:p>
            <a:pPr marL="0" marR="0" lvl="0" indent="0" algn="l" defTabSz="914400" rtl="0" eaLnBrk="0" fontAlgn="base" latinLnBrk="0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3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、一辆油罐车中装了</a:t>
            </a: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30m</a:t>
            </a:r>
            <a:r>
              <a:rPr kumimoji="0" lang="en-US" sz="3600" b="1" i="0" u="none" strike="noStrike" kern="1200" cap="none" spc="0" normalizeH="0" baseline="3000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3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的油料，小明想知道所装油料的质量，但不知道其密度大小，便从车上取出</a:t>
            </a: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30cm</a:t>
            </a:r>
            <a:r>
              <a:rPr kumimoji="0" lang="en-US" sz="3600" b="1" i="0" u="none" strike="noStrike" kern="1200" cap="none" spc="0" normalizeH="0" baseline="3000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3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的油料，测得其质量为</a:t>
            </a: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24.6g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。求：</a:t>
            </a:r>
          </a:p>
          <a:p>
            <a:pPr marL="0" marR="0" lvl="0" indent="0" algn="l" defTabSz="914400" rtl="0" eaLnBrk="0" fontAlgn="base" latinLnBrk="0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（</a:t>
            </a: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）这种油料的密度是多少？</a:t>
            </a:r>
            <a:endParaRPr kumimoji="0" lang="en-US" altLang="zh-CN" sz="36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（</a:t>
            </a: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）油罐车上所装油料的质量是多少千克？</a:t>
            </a:r>
          </a:p>
        </p:txBody>
      </p:sp>
      <p:graphicFrame>
        <p:nvGraphicFramePr>
          <p:cNvPr id="4" name="对象 -2147482615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2279576" y="4681812"/>
          <a:ext cx="9289032" cy="75463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9" imgW="2806700" imgH="228600" progId="Equation.DSMT4">
                  <p:embed/>
                </p:oleObj>
              </mc:Choice>
              <mc:Fallback>
                <p:oleObj name="Equation" r:id="rId9" imgW="2806700" imgH="22860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2279576" y="4681812"/>
                        <a:ext cx="9289032" cy="754634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文本框 4">
            <a:extLst>
              <a:ext uri="{FF2B5EF4-FFF2-40B4-BE49-F238E27FC236}">
                <a16:creationId xmlns:a16="http://schemas.microsoft.com/office/drawing/2014/main" id="{E24B8D5C-94C7-E96A-7BF7-D0DDDB4F8239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254795" y="3599473"/>
            <a:ext cx="2543944" cy="735073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  <a:scene3d>
              <a:camera prst="orthographicFront"/>
              <a:lightRig rig="threePt" dir="t"/>
            </a:scene3d>
          </a:bodyPr>
          <a:lstStyle/>
          <a:p>
            <a:pPr marL="0" marR="0" lvl="0" indent="0" algn="l" defTabSz="914400" rtl="0" eaLnBrk="0" fontAlgn="base" latinLnBrk="0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解：（</a:t>
            </a: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kumimoji="0" lang="en-US" altLang="zh-CN" sz="3600" b="1" i="0" u="none" strike="noStrike" kern="1200" cap="none" spc="0" normalizeH="0" baseline="0" noProof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82746C2B-3D6E-EF27-FD4B-F1BFE553A9B4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99456" y="4667001"/>
            <a:ext cx="1440160" cy="735073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  <a:scene3d>
              <a:camera prst="orthographicFront"/>
              <a:lightRig rig="threePt" dir="t"/>
            </a:scene3d>
          </a:bodyPr>
          <a:lstStyle/>
          <a:p>
            <a:pPr marL="0" marR="0" lvl="0" indent="0" algn="l" defTabSz="914400" rtl="0" eaLnBrk="0" fontAlgn="base" latinLnBrk="0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（</a:t>
            </a: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CFB53852-896B-F230-3CBE-1696C86DA2BF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1"/>
          <a:srcRect l="-1" r="38442"/>
          <a:stretch>
            <a:fillRect/>
          </a:stretch>
        </p:blipFill>
        <p:spPr>
          <a:xfrm>
            <a:off x="2207568" y="3284145"/>
            <a:ext cx="5544616" cy="1283208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91C8DE0E-4DBD-1BF3-A691-07DC03EF1AD5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1"/>
          <a:srcRect l="61231" r="-1"/>
          <a:stretch>
            <a:fillRect/>
          </a:stretch>
        </p:blipFill>
        <p:spPr>
          <a:xfrm>
            <a:off x="7752184" y="3279411"/>
            <a:ext cx="3491860" cy="1283208"/>
          </a:xfrm>
          <a:prstGeom prst="rect">
            <a:avLst/>
          </a:prstGeom>
        </p:spPr>
      </p:pic>
      <p:sp>
        <p:nvSpPr>
          <p:cNvPr id="3" name="矩形 2">
            <a:extLst>
              <a:ext uri="{FF2B5EF4-FFF2-40B4-BE49-F238E27FC236}">
                <a16:creationId xmlns:a16="http://schemas.microsoft.com/office/drawing/2014/main" id="{F029CC40-0E26-0493-8A3C-01CF6E02243F}"/>
              </a:ext>
            </a:extLst>
          </p:cNvPr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3971764" y="1447832"/>
            <a:ext cx="4248472" cy="646331"/>
          </a:xfrm>
          <a:prstGeom prst="rect">
            <a:avLst/>
          </a:prstGeom>
          <a:solidFill>
            <a:srgbClr val="FFFFCC"/>
          </a:solidFill>
          <a:ln w="38100">
            <a:solidFill>
              <a:srgbClr val="FF9900"/>
            </a:solidFill>
            <a:miter lim="800000"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关键：密度相等</a:t>
            </a:r>
          </a:p>
        </p:txBody>
      </p:sp>
    </p:spTree>
    <p:extLst>
      <p:ext uri="{BB962C8B-B14F-4D97-AF65-F5344CB8AC3E}">
        <p14:creationId xmlns:p14="http://schemas.microsoft.com/office/powerpoint/2010/main" val="210322032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0F3EF8-98A8-892E-A02E-3697740D50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>
            <a:extLst>
              <a:ext uri="{FF2B5EF4-FFF2-40B4-BE49-F238E27FC236}">
                <a16:creationId xmlns:a16="http://schemas.microsoft.com/office/drawing/2014/main" id="{4B569079-5A4F-17D7-7BE0-B713FBEDDCDE}"/>
              </a:ext>
            </a:extLst>
          </p:cNvPr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2423592" y="1844824"/>
            <a:ext cx="7452828" cy="18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6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密度与温度的关系</a:t>
            </a:r>
          </a:p>
        </p:txBody>
      </p:sp>
    </p:spTree>
    <p:extLst>
      <p:ext uri="{BB962C8B-B14F-4D97-AF65-F5344CB8AC3E}">
        <p14:creationId xmlns:p14="http://schemas.microsoft.com/office/powerpoint/2010/main" val="3946852003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242900EA-103A-1EBF-C363-8EDDDBF3A2A8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911454" y="2541630"/>
            <a:ext cx="2146115" cy="710387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热气球</a:t>
            </a: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F5FF1463-1353-4420-EF0C-F485722F69E5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9903708" y="2535264"/>
            <a:ext cx="1656154" cy="710387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孔明灯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5580BBC1-3090-7B0A-8F1B-A343F69B4B1E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2567608" y="1968228"/>
            <a:ext cx="3101483" cy="413477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91C29081-FB5D-F81B-91A5-E6C743C7EF70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6627079" y="1955498"/>
            <a:ext cx="3273109" cy="414750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0" name="矩形 9">
            <a:extLst>
              <a:ext uri="{FF2B5EF4-FFF2-40B4-BE49-F238E27FC236}">
                <a16:creationId xmlns:a16="http://schemas.microsoft.com/office/drawing/2014/main" id="{F5C15B6F-61A9-4C7C-A6F6-B9FB53A93182}"/>
              </a:ext>
            </a:extLst>
          </p:cNvPr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3112635" y="178083"/>
            <a:ext cx="5966730" cy="707886"/>
          </a:xfrm>
          <a:prstGeom prst="rect">
            <a:avLst/>
          </a:prstGeom>
          <a:solidFill>
            <a:srgbClr val="FFFFCC"/>
          </a:solidFill>
          <a:ln w="38100">
            <a:solidFill>
              <a:srgbClr val="FF9900"/>
            </a:solidFill>
            <a:miter lim="800000"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4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密度大小与</a:t>
            </a:r>
            <a:r>
              <a:rPr kumimoji="0" lang="zh-CN" altLang="en-US" sz="4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温度</a:t>
            </a:r>
            <a:r>
              <a:rPr kumimoji="0" lang="zh-CN" altLang="en-US" sz="4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有关</a:t>
            </a:r>
            <a:r>
              <a:rPr kumimoji="0" lang="zh-CN" altLang="en-US" sz="4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   </a:t>
            </a:r>
            <a:endParaRPr kumimoji="0" lang="en-US" altLang="zh-CN" sz="40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+mn-cs"/>
            </a:endParaRPr>
          </a:p>
        </p:txBody>
      </p:sp>
      <p:sp>
        <p:nvSpPr>
          <p:cNvPr id="6" name="Rectangle 12">
            <a:extLst>
              <a:ext uri="{FF2B5EF4-FFF2-40B4-BE49-F238E27FC236}">
                <a16:creationId xmlns:a16="http://schemas.microsoft.com/office/drawing/2014/main" id="{2ED61A0B-BDD9-BE7F-FB30-0B6B1C4647FC}"/>
              </a:ext>
            </a:extLst>
          </p:cNvPr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331805" y="1052736"/>
            <a:ext cx="11720990" cy="5692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folHlink"/>
              </a:buClr>
              <a:buFont typeface="Wingdings" panose="05000000000000000000" pitchFamily="2" charset="2"/>
              <a:buChar char="u"/>
              <a:defRPr sz="2000" b="1">
                <a:solidFill>
                  <a:schemeClr val="folHlink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1"/>
              </a:buClr>
              <a:buSzPct val="60000"/>
              <a:buFont typeface="Wingdings" panose="05000000000000000000" pitchFamily="2" charset="2"/>
              <a:buChar char="n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60000"/>
              <a:buFont typeface="Wingdings" panose="05000000000000000000" pitchFamily="2" charset="2"/>
              <a:buChar char="n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60000"/>
              <a:buFont typeface="Wingdings" panose="05000000000000000000" pitchFamily="2" charset="2"/>
              <a:buChar char="n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60000"/>
              <a:buFont typeface="Wingdings" panose="05000000000000000000" pitchFamily="2" charset="2"/>
              <a:buChar char="n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60000"/>
              <a:buFont typeface="Wingdings" panose="05000000000000000000" pitchFamily="2" charset="2"/>
              <a:buChar char="n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空气受热后体积</a:t>
            </a: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_____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，密度变</a:t>
            </a: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___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，</a:t>
            </a: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_____(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上升、下沉</a:t>
            </a: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)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。</a:t>
            </a:r>
            <a:r>
              <a:rPr kumimoji="1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　</a:t>
            </a:r>
          </a:p>
        </p:txBody>
      </p:sp>
      <p:sp>
        <p:nvSpPr>
          <p:cNvPr id="7" name="Rectangle 12">
            <a:extLst>
              <a:ext uri="{FF2B5EF4-FFF2-40B4-BE49-F238E27FC236}">
                <a16:creationId xmlns:a16="http://schemas.microsoft.com/office/drawing/2014/main" id="{F2A0457A-08D0-CED9-C799-E02E10636D60}"/>
              </a:ext>
            </a:extLst>
          </p:cNvPr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3664406" y="1052736"/>
            <a:ext cx="1368152" cy="5692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folHlink"/>
              </a:buClr>
              <a:buFont typeface="Wingdings" panose="05000000000000000000" pitchFamily="2" charset="2"/>
              <a:buChar char="u"/>
              <a:defRPr sz="2000" b="1">
                <a:solidFill>
                  <a:schemeClr val="folHlink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1"/>
              </a:buClr>
              <a:buSzPct val="60000"/>
              <a:buFont typeface="Wingdings" panose="05000000000000000000" pitchFamily="2" charset="2"/>
              <a:buChar char="n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60000"/>
              <a:buFont typeface="Wingdings" panose="05000000000000000000" pitchFamily="2" charset="2"/>
              <a:buChar char="n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60000"/>
              <a:buFont typeface="Wingdings" panose="05000000000000000000" pitchFamily="2" charset="2"/>
              <a:buChar char="n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60000"/>
              <a:buFont typeface="Wingdings" panose="05000000000000000000" pitchFamily="2" charset="2"/>
              <a:buChar char="n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60000"/>
              <a:buFont typeface="Wingdings" panose="05000000000000000000" pitchFamily="2" charset="2"/>
              <a:buChar char="n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增大</a:t>
            </a:r>
          </a:p>
        </p:txBody>
      </p:sp>
      <p:sp>
        <p:nvSpPr>
          <p:cNvPr id="8" name="Rectangle 12">
            <a:extLst>
              <a:ext uri="{FF2B5EF4-FFF2-40B4-BE49-F238E27FC236}">
                <a16:creationId xmlns:a16="http://schemas.microsoft.com/office/drawing/2014/main" id="{F0451CC5-EFBB-9EFC-7F06-82F554C56F81}"/>
              </a:ext>
            </a:extLst>
          </p:cNvPr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7759927" y="1052736"/>
            <a:ext cx="1368152" cy="5692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folHlink"/>
              </a:buClr>
              <a:buFont typeface="Wingdings" panose="05000000000000000000" pitchFamily="2" charset="2"/>
              <a:buChar char="u"/>
              <a:defRPr sz="2000" b="1">
                <a:solidFill>
                  <a:schemeClr val="folHlink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1"/>
              </a:buClr>
              <a:buSzPct val="60000"/>
              <a:buFont typeface="Wingdings" panose="05000000000000000000" pitchFamily="2" charset="2"/>
              <a:buChar char="n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60000"/>
              <a:buFont typeface="Wingdings" panose="05000000000000000000" pitchFamily="2" charset="2"/>
              <a:buChar char="n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60000"/>
              <a:buFont typeface="Wingdings" panose="05000000000000000000" pitchFamily="2" charset="2"/>
              <a:buChar char="n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60000"/>
              <a:buFont typeface="Wingdings" panose="05000000000000000000" pitchFamily="2" charset="2"/>
              <a:buChar char="n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60000"/>
              <a:buFont typeface="Wingdings" panose="05000000000000000000" pitchFamily="2" charset="2"/>
              <a:buChar char="n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上升</a:t>
            </a:r>
          </a:p>
        </p:txBody>
      </p:sp>
      <p:sp>
        <p:nvSpPr>
          <p:cNvPr id="9" name="Rectangle 12">
            <a:extLst>
              <a:ext uri="{FF2B5EF4-FFF2-40B4-BE49-F238E27FC236}">
                <a16:creationId xmlns:a16="http://schemas.microsoft.com/office/drawing/2014/main" id="{493E874A-208E-3948-B33D-EA21CD000065}"/>
              </a:ext>
            </a:extLst>
          </p:cNvPr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6652195" y="1052736"/>
            <a:ext cx="1368152" cy="5692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folHlink"/>
              </a:buClr>
              <a:buFont typeface="Wingdings" panose="05000000000000000000" pitchFamily="2" charset="2"/>
              <a:buChar char="u"/>
              <a:defRPr sz="2000" b="1">
                <a:solidFill>
                  <a:schemeClr val="folHlink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1"/>
              </a:buClr>
              <a:buSzPct val="60000"/>
              <a:buFont typeface="Wingdings" panose="05000000000000000000" pitchFamily="2" charset="2"/>
              <a:buChar char="n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60000"/>
              <a:buFont typeface="Wingdings" panose="05000000000000000000" pitchFamily="2" charset="2"/>
              <a:buChar char="n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60000"/>
              <a:buFont typeface="Wingdings" panose="05000000000000000000" pitchFamily="2" charset="2"/>
              <a:buChar char="n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60000"/>
              <a:buFont typeface="Wingdings" panose="05000000000000000000" pitchFamily="2" charset="2"/>
              <a:buChar char="n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60000"/>
              <a:buFont typeface="Wingdings" panose="05000000000000000000" pitchFamily="2" charset="2"/>
              <a:buChar char="n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小</a:t>
            </a:r>
          </a:p>
        </p:txBody>
      </p:sp>
    </p:spTree>
    <p:extLst>
      <p:ext uri="{BB962C8B-B14F-4D97-AF65-F5344CB8AC3E}">
        <p14:creationId xmlns:p14="http://schemas.microsoft.com/office/powerpoint/2010/main" val="361884789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7" grpId="0"/>
      <p:bldP spid="8" grpId="0"/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73F47D-85BC-43F3-715E-2C22DEC941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纸风车">
            <a:hlinkClick r:id="" action="ppaction://media"/>
            <a:extLst>
              <a:ext uri="{FF2B5EF4-FFF2-40B4-BE49-F238E27FC236}">
                <a16:creationId xmlns:a16="http://schemas.microsoft.com/office/drawing/2014/main" id="{2DB3B951-F15C-70EF-CDD8-CA3195C0F288}"/>
              </a:ext>
            </a:extLst>
          </p:cNvPr>
          <p:cNvPicPr>
            <a:picLocks noChangeAspect="1"/>
          </p:cNvPicPr>
          <p:nvPr>
            <a:videoFile r:link="rId2"/>
            <p:custDataLst>
              <p:tags r:id="rId3"/>
            </p:custDataLst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18">
            <a:hlinkClick r:id="rId8" action="ppaction://hlinkfile"/>
            <a:extLst>
              <a:ext uri="{FF2B5EF4-FFF2-40B4-BE49-F238E27FC236}">
                <a16:creationId xmlns:a16="http://schemas.microsoft.com/office/drawing/2014/main" id="{A43D0C70-F342-18E6-2CC5-54DA3714931A}"/>
              </a:ext>
            </a:extLst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19336" y="116632"/>
            <a:ext cx="1031360" cy="548521"/>
          </a:xfrm>
          <a:prstGeom prst="roundRect">
            <a:avLst>
              <a:gd name="adj" fmla="val 8958"/>
            </a:avLst>
          </a:prstGeom>
          <a:solidFill>
            <a:srgbClr val="FFDB93"/>
          </a:solidFill>
          <a:ln w="28575">
            <a:solidFill>
              <a:srgbClr val="C00000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视频</a:t>
            </a: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076E3EB8-562F-A25E-0D4B-9026573977DB}"/>
              </a:ext>
            </a:extLst>
          </p:cNvPr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6888088" y="260648"/>
            <a:ext cx="5071597" cy="646331"/>
          </a:xfrm>
          <a:prstGeom prst="rect">
            <a:avLst/>
          </a:prstGeom>
          <a:solidFill>
            <a:srgbClr val="FFFFCC"/>
          </a:solidFill>
          <a:ln w="38100">
            <a:solidFill>
              <a:srgbClr val="FF9900"/>
            </a:solidFill>
            <a:miter lim="800000"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密度大小与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温度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有关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   </a:t>
            </a:r>
            <a:endParaRPr kumimoji="0" lang="en-US" altLang="zh-CN" sz="36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1611571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OS" val="Unix 3.10 unknown"/>
  <p:tag name="AS_RELEASE_DATE" val="2023.03.31"/>
  <p:tag name="AS_TITLE" val="Aspose.Slides for Java"/>
  <p:tag name="AS_VERSION" val="23.3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96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02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04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05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06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07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09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10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11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13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14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97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15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16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17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18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20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21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22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23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24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25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98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27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28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29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30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31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33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34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35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36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37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00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46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47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49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51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52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53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54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55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56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57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01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58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59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60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61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62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63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64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65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66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67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02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68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69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71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3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4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73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74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3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75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76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03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3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77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3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4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4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4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79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81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82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83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04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84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85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86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87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89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91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92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93"/>
</p:tagLst>
</file>

<file path=ppt/tags/tag178.xml><?xml version="1.0" encoding="utf-8"?>
<p:tagLst xmlns:p="http://schemas.openxmlformats.org/presentationml/2006/main">
  <p:tag name="AS_UNIQUEID" val="3470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94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06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95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97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98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99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01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02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07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03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04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05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07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74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70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63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08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08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10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11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13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09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35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35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15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16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17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18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19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20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21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22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10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23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24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26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27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31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28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38"/>
  <p:tag name="KSO_WM_UNIT_PLACING_PICTURE_USER_VIEWPORT" val="{&quot;height&quot;:3600,&quot;width&quot;:6390}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30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31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32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12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33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77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89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92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88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91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91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91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91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9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13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36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70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37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46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39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40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42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45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14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69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15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16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17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19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64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20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21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22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23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24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25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26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28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29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3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65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31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33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34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35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37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38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39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40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41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42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66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44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45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46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47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48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49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51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52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53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54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67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55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57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58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59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60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61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39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40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41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42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68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43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44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70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71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72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73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74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76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77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78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94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79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80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82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83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84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85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86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88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89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90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95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91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92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93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95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96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97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98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99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00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01"/>
</p:tagLst>
</file>

<file path=ppt/theme/theme1.xml><?xml version="1.0" encoding="utf-8"?>
<a:theme xmlns:a="http://schemas.openxmlformats.org/drawingml/2006/main" name="2_Office 2013 - 2022 主题">
  <a:themeElements>
    <a:clrScheme name="Office 2013 - 2022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主题">
      <a:majorFont>
        <a:latin typeface="Calibri Light" panose="020F0302020204030204"/>
        <a:ea typeface="等线 Light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等线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 panose="020F0302020204030204"/>
        <a:ea typeface="Calibri Light" panose="020F030202020403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Calibri" panose="020F050202020403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892</Words>
  <PresentationFormat>宽屏</PresentationFormat>
  <Paragraphs>124</Paragraphs>
  <Slides>22</Slides>
  <Notes>0</Notes>
  <HiddenSlides>0</HiddenSlides>
  <MMClips>2</MMClips>
  <ScaleCrop>false</ScaleCrop>
  <HeadingPairs>
    <vt:vector size="8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2</vt:i4>
      </vt:variant>
      <vt:variant>
        <vt:lpstr>嵌入 OLE 服务器</vt:lpstr>
      </vt:variant>
      <vt:variant>
        <vt:i4>2</vt:i4>
      </vt:variant>
      <vt:variant>
        <vt:lpstr>幻灯片标题</vt:lpstr>
      </vt:variant>
      <vt:variant>
        <vt:i4>22</vt:i4>
      </vt:variant>
    </vt:vector>
  </HeadingPairs>
  <TitlesOfParts>
    <vt:vector size="36" baseType="lpstr">
      <vt:lpstr>黑体</vt:lpstr>
      <vt:lpstr>楷体</vt:lpstr>
      <vt:lpstr>隶书</vt:lpstr>
      <vt:lpstr>宋体</vt:lpstr>
      <vt:lpstr>微软雅黑</vt:lpstr>
      <vt:lpstr>Arial</vt:lpstr>
      <vt:lpstr>Calibri</vt:lpstr>
      <vt:lpstr>Calibri Light</vt:lpstr>
      <vt:lpstr>Cambria Math</vt:lpstr>
      <vt:lpstr>Times New Roman</vt:lpstr>
      <vt:lpstr>2_Office 2013 - 2022 主题</vt:lpstr>
      <vt:lpstr>Office 主题​​</vt:lpstr>
      <vt:lpstr>Equation</vt:lpstr>
      <vt:lpstr>Equation.3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2025-08-15T17:05:24Z</cp:lastPrinted>
  <dcterms:created xsi:type="dcterms:W3CDTF">2025-08-15T17:05:24Z</dcterms:created>
  <dcterms:modified xsi:type="dcterms:W3CDTF">2025-08-29T22:55:56Z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