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8" r:id="rId8"/>
    <p:sldId id="319" r:id="rId9"/>
    <p:sldId id="320" r:id="rId10"/>
    <p:sldId id="321" r:id="rId11"/>
    <p:sldId id="339" r:id="rId12"/>
    <p:sldId id="322" r:id="rId13"/>
    <p:sldId id="323" r:id="rId14"/>
    <p:sldId id="30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:a16="http://schemas.microsoft.com/office/drawing/2014/main" xmlns="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节　弹　力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　弹　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两位同学使用弹簧拉力器比较臂力的大小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他们拉同一拉力器的三根弹簧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结果都将手臂撑直了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手臂粗的同学用的臂力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手臂长的同学用的臂力大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两同学用的臂力一样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无法比较用的臂力大小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两球之间一定有弹力作用的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251883"/>
              </p:ext>
            </p:extLst>
          </p:nvPr>
        </p:nvGraphicFramePr>
        <p:xfrm>
          <a:off x="381000" y="3222005"/>
          <a:ext cx="11430000" cy="3386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3" imgW="4906281" imgH="1453689" progId="Word.Document.12">
                  <p:embed/>
                </p:oleObj>
              </mc:Choice>
              <mc:Fallback>
                <p:oleObj name="文档" r:id="rId3" imgW="4906281" imgH="14536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22005"/>
                        <a:ext cx="11430000" cy="3386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543269" y="148302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6732" y="2792280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6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201430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弹簧的弹力大小与弹簧的伸长量成正比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为弹力大小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为伸长量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为弹簧的劲度系数。已知某弹簧的劲度系数为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N/m,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原始长度为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则在弹力为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 cm	B.15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 cm	D.25 cm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8970" y="322489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177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影响弹簧受力形变的因素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兴趣小组作出下列猜想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弹簧形变的大小可能与弹簧的长度有关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弹簧形变的大小可能与受力的大小有关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弹簧形变的大小可能与弹簧的材料有关。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他们选择了甲、乙、丙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根弹簧作为研究对象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已知弹簧甲和丙是同种金属丝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弹簧乙是另一种金属丝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甲和乙原长均为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丙原长为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其他条件均相同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将弹簧的一端固定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另一端用弹簧测力计以不同大小的力拉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下表是实验数据记录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4999"/>
              </p:ext>
            </p:extLst>
          </p:nvPr>
        </p:nvGraphicFramePr>
        <p:xfrm>
          <a:off x="381000" y="4127370"/>
          <a:ext cx="11430000" cy="274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3" imgW="4963377" imgH="1190264" progId="Word.Document.12">
                  <p:embed/>
                </p:oleObj>
              </mc:Choice>
              <mc:Fallback>
                <p:oleObj name="文档" r:id="rId3" imgW="4963377" imgH="11902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127370"/>
                        <a:ext cx="11430000" cy="274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21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分析表中数据可知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在拉力相同的情况下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甲弹簧伸长的长度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乙弹簧伸长的长度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要证实猜想一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需比较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甲、丙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两组弹簧的数据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若他们要制作精确程度较高的弹簧测力计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可以选用原长更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短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种材料。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62278" y="2474618"/>
            <a:ext cx="74025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5033" y="3349432"/>
            <a:ext cx="106237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1218" y="3782541"/>
            <a:ext cx="55841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9928" y="4222710"/>
            <a:ext cx="55841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52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6095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某课外学习小组在探究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弹簧的伸长量与所受拉力的关系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实验数据如表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用这样的弹簧能做一个测量范围是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0~3 N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在一定范围内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弹簧所受的拉力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与伸长量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关系的数学表达式是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=(  0.5 N/cm  )·Δ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当悬挂物体后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弹簧长度是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25.5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那么该物体向下拉弹簧的力是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1.75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676886"/>
              </p:ext>
            </p:extLst>
          </p:nvPr>
        </p:nvGraphicFramePr>
        <p:xfrm>
          <a:off x="381000" y="2136117"/>
          <a:ext cx="11430000" cy="1842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3" imgW="4963377" imgH="799978" progId="Word.Document.12">
                  <p:embed/>
                </p:oleObj>
              </mc:Choice>
              <mc:Fallback>
                <p:oleObj name="文档" r:id="rId3" imgW="4963377" imgH="7999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136117"/>
                        <a:ext cx="11430000" cy="1842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882174" y="3699683"/>
            <a:ext cx="106934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5019" y="4140241"/>
            <a:ext cx="106934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474" y="4577758"/>
            <a:ext cx="166514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5637" y="5017037"/>
            <a:ext cx="90309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8523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跳水运动员站在跳板上向下压跳板时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使跳板发生了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弹性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所以跳板对运动员有向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上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的弹力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跳板弯曲的程度越大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这个弹力就越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908442"/>
              </p:ext>
            </p:extLst>
          </p:nvPr>
        </p:nvGraphicFramePr>
        <p:xfrm>
          <a:off x="381000" y="2381399"/>
          <a:ext cx="11430000" cy="1871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3" imgW="4906281" imgH="803213" progId="Word.Document.12">
                  <p:embed/>
                </p:oleObj>
              </mc:Choice>
              <mc:Fallback>
                <p:oleObj name="文档" r:id="rId3" imgW="4906281" imgH="8032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81399"/>
                        <a:ext cx="11430000" cy="1871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325355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关于弹力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只有相互接触并发生形变的物体间才存在弹力的作用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弹力是指发生弹性形变的物体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由于要恢复原状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对接触它的物体产生的力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茶杯对桌面的压力是由于桌面发生形变而产生的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弹力的方向总是与施力物体恢复形变的方向相反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7587" y="1468761"/>
            <a:ext cx="7298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1478" y="1901944"/>
            <a:ext cx="49087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1738" y="1901944"/>
            <a:ext cx="49087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2788" y="4433973"/>
            <a:ext cx="34540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82550"/>
            <a:ext cx="582723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如图所示的物体不能产生弹力的是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651551"/>
              </p:ext>
            </p:extLst>
          </p:nvPr>
        </p:nvGraphicFramePr>
        <p:xfrm>
          <a:off x="381000" y="1928472"/>
          <a:ext cx="11430000" cy="3811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3" imgW="4906281" imgH="1636254" progId="Word.Document.12">
                  <p:embed/>
                </p:oleObj>
              </mc:Choice>
              <mc:Fallback>
                <p:oleObj name="文档" r:id="rId3" imgW="4906281" imgH="16362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28472"/>
                        <a:ext cx="11430000" cy="3811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431942" y="148132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正在使用的弹簧测力计的指针指在某一位置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这个弹簧测力计的量程是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0~5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弹簧测力计所指示的力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7ZKXWD20.EPS" descr="id:21474917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22025" y="2288827"/>
            <a:ext cx="490954" cy="214809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400912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使用弹簧测力计测量力的过程中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弹簧测力计必须竖直放置使用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不得倾斜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弹簧、指针、钩子不能与外壳摩擦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弹簧测力计的轴线方向可以与受力方向不一致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使用弹簧测力计可以测量任何大的力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000" y="1855644"/>
            <a:ext cx="70908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4427" y="1855644"/>
            <a:ext cx="70908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3072" y="1855644"/>
            <a:ext cx="70908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60811" y="4520047"/>
            <a:ext cx="35036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使用弹簧测力计测量力的过程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有如下操作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轻轻来回拉动两次挂钩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把待测力加在挂钩上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观察弹簧测力计的量程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弄清刻度盘上每一小格表示的分度值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调整弹簧测力计指针位置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待指针稳定后读数。上述操作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正确的顺序是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②③④①⑤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④①②③⑤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③④①②⑤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47979" y="341255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某同学利用一个厚玻璃瓶、带孔的橡皮塞、细玻璃管组成如图所示的装置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装满煤油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来探究一些物理问题。用手轻捏玻璃瓶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观察细管中液面是否变化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就知道厚玻璃瓶是否发生了形变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说明力可以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使物体发生形变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双手用较大的力挤压玻璃瓶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瓶子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弹性形变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表明瓶子产生的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弹力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739237"/>
              </p:ext>
            </p:extLst>
          </p:nvPr>
        </p:nvGraphicFramePr>
        <p:xfrm>
          <a:off x="765517" y="2707750"/>
          <a:ext cx="10660967" cy="175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3" imgW="4906281" imgH="808244" progId="Word.Document.12">
                  <p:embed/>
                </p:oleObj>
              </mc:Choice>
              <mc:Fallback>
                <p:oleObj name="文档" r:id="rId3" imgW="4906281" imgH="8082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5517" y="2707750"/>
                        <a:ext cx="10660967" cy="175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51954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手拉弹簧的力越大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伸长量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根据此原理制成了测量力的工具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即用弹簧的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伸长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间接反映力的大小。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670445"/>
              </p:ext>
            </p:extLst>
          </p:nvPr>
        </p:nvGraphicFramePr>
        <p:xfrm>
          <a:off x="381000" y="5428303"/>
          <a:ext cx="11430000" cy="125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5" imgW="4906281" imgH="538350" progId="Word.Document.12">
                  <p:embed/>
                </p:oleObj>
              </mc:Choice>
              <mc:Fallback>
                <p:oleObj name="文档" r:id="rId5" imgW="4906281" imgH="538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5428303"/>
                        <a:ext cx="11430000" cy="1254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444806" y="1850227"/>
            <a:ext cx="229889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487" y="2292040"/>
            <a:ext cx="166504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2789" y="2291395"/>
            <a:ext cx="96885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1571" y="4568747"/>
            <a:ext cx="113212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59518" y="4994571"/>
            <a:ext cx="852054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48423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实验室里某一弹簧测力计在不受拉力时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它的指针指在如图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此时示数为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若用此弹簧测力计测量一木块对弹簧测力计的拉力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所测得的结果将比实际值偏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609173"/>
              </p:ext>
            </p:extLst>
          </p:nvPr>
        </p:nvGraphicFramePr>
        <p:xfrm>
          <a:off x="381000" y="2980134"/>
          <a:ext cx="11430000" cy="2627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3" imgW="4906281" imgH="1127732" progId="Word.Document.12">
                  <p:embed/>
                </p:oleObj>
              </mc:Choice>
              <mc:Fallback>
                <p:oleObj name="文档" r:id="rId3" imgW="4906281" imgH="11277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80134"/>
                        <a:ext cx="11430000" cy="2627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71474" y="1978198"/>
            <a:ext cx="61566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0438" y="2416010"/>
            <a:ext cx="615661" cy="332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753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下列四幅图是描述一轻质弹簧在弹性限度内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作用下发生形变后静止时的情景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其中与事实相符的是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212171"/>
              </p:ext>
            </p:extLst>
          </p:nvPr>
        </p:nvGraphicFramePr>
        <p:xfrm>
          <a:off x="381000" y="2623485"/>
          <a:ext cx="11430000" cy="298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3" imgW="4906281" imgH="1282265" progId="Word.Document.12">
                  <p:embed/>
                </p:oleObj>
              </mc:Choice>
              <mc:Fallback>
                <p:oleObj name="文档" r:id="rId3" imgW="4906281" imgH="12822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23485"/>
                        <a:ext cx="11430000" cy="298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83797" y="212333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应选用的弹簧测力计最恰当的规格是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上述三个弹簧测力计均可用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要使弹簧发生形变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施力物体必须与弹簧直接接触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弹簧越长其测量范围越大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弹簧测力计的量程越大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它的测量精确度越高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同学们两手之间的拉力大小可以用实验室里的弹簧测力计测出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68660" y="144146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7669" y="362873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44</TotalTime>
  <Words>862</Words>
  <Application>Microsoft Office PowerPoint</Application>
  <PresentationFormat>自定义</PresentationFormat>
  <Paragraphs>56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第2节　弹　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23</cp:revision>
  <dcterms:created xsi:type="dcterms:W3CDTF">2019-12-12T01:39:48Z</dcterms:created>
  <dcterms:modified xsi:type="dcterms:W3CDTF">2019-12-18T03:39:45Z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