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heme/theme3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851" r:id="rId2"/>
  </p:sldMasterIdLst>
  <p:notesMasterIdLst>
    <p:notesMasterId r:id="rId21"/>
  </p:notesMasterIdLst>
  <p:sldIdLst>
    <p:sldId id="937" r:id="rId3"/>
    <p:sldId id="933" r:id="rId4"/>
    <p:sldId id="258" r:id="rId5"/>
    <p:sldId id="931" r:id="rId6"/>
    <p:sldId id="259" r:id="rId7"/>
    <p:sldId id="945" r:id="rId8"/>
    <p:sldId id="262" r:id="rId9"/>
    <p:sldId id="947" r:id="rId10"/>
    <p:sldId id="948" r:id="rId11"/>
    <p:sldId id="930" r:id="rId12"/>
    <p:sldId id="940" r:id="rId13"/>
    <p:sldId id="934" r:id="rId14"/>
    <p:sldId id="263" r:id="rId15"/>
    <p:sldId id="929" r:id="rId16"/>
    <p:sldId id="941" r:id="rId17"/>
    <p:sldId id="938" r:id="rId18"/>
    <p:sldId id="951" r:id="rId19"/>
    <p:sldId id="950" r:id="rId20"/>
  </p:sldIdLst>
  <p:sldSz cx="12192000" cy="6858000"/>
  <p:notesSz cx="6858000" cy="9144000"/>
  <p:custDataLst>
    <p:tags r:id="rId2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>
          <p15:clr>
            <a:srgbClr val="A4A3A4"/>
          </p15:clr>
        </p15:guide>
        <p15:guide id="2" pos="14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1" autoAdjust="0"/>
    <p:restoredTop sz="94679" autoAdjust="0"/>
  </p:normalViewPr>
  <p:slideViewPr>
    <p:cSldViewPr showGuides="1">
      <p:cViewPr varScale="1">
        <p:scale>
          <a:sx n="82" d="100"/>
          <a:sy n="82" d="100"/>
        </p:scale>
        <p:origin x="350" y="62"/>
      </p:cViewPr>
      <p:guideLst>
        <p:guide orient="horz" pos="1071"/>
        <p:guide pos="14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2950C41A-7713-47A6-91DC-8C8493F4C9BC}"/>
    <pc:docChg chg="addSld delSld modSld">
      <pc:chgData name="man sci" userId="49ae2bbd3020a361" providerId="LiveId" clId="{2950C41A-7713-47A6-91DC-8C8493F4C9BC}" dt="2025-03-24T08:24:18.141" v="1" actId="47"/>
      <pc:docMkLst>
        <pc:docMk/>
      </pc:docMkLst>
      <pc:sldChg chg="add">
        <pc:chgData name="man sci" userId="49ae2bbd3020a361" providerId="LiveId" clId="{2950C41A-7713-47A6-91DC-8C8493F4C9BC}" dt="2025-03-24T08:24:17.021" v="0"/>
        <pc:sldMkLst>
          <pc:docMk/>
          <pc:sldMk cId="2863751884" sldId="932"/>
        </pc:sldMkLst>
      </pc:sldChg>
      <pc:sldChg chg="del">
        <pc:chgData name="man sci" userId="49ae2bbd3020a361" providerId="LiveId" clId="{2950C41A-7713-47A6-91DC-8C8493F4C9BC}" dt="2025-03-24T08:24:18.141" v="1" actId="47"/>
        <pc:sldMkLst>
          <pc:docMk/>
          <pc:sldMk cId="1761699137" sldId="949"/>
        </pc:sldMkLst>
      </pc:sldChg>
    </pc:docChg>
  </pc:docChgLst>
  <pc:docChgLst>
    <pc:chgData name="man sci" userId="49ae2bbd3020a361" providerId="LiveId" clId="{613F1494-B0EA-4B42-AD4A-C05204E5DE74}"/>
    <pc:docChg chg="undo custSel addSld delSld modSld sldOrd delMainMaster">
      <pc:chgData name="man sci" userId="49ae2bbd3020a361" providerId="LiveId" clId="{613F1494-B0EA-4B42-AD4A-C05204E5DE74}" dt="2024-09-11T01:57:40.861" v="373" actId="1036"/>
      <pc:docMkLst>
        <pc:docMk/>
      </pc:docMkLst>
      <pc:sldChg chg="addSp delSp modSp mod modAnim">
        <pc:chgData name="man sci" userId="49ae2bbd3020a361" providerId="LiveId" clId="{613F1494-B0EA-4B42-AD4A-C05204E5DE74}" dt="2024-09-06T02:38:13.517" v="230" actId="478"/>
        <pc:sldMkLst>
          <pc:docMk/>
          <pc:sldMk cId="0" sldId="258"/>
        </pc:sldMkLst>
      </pc:sldChg>
      <pc:sldChg chg="addSp delSp modSp mod delAnim modAnim">
        <pc:chgData name="man sci" userId="49ae2bbd3020a361" providerId="LiveId" clId="{613F1494-B0EA-4B42-AD4A-C05204E5DE74}" dt="2024-09-06T03:23:37.060" v="311" actId="1076"/>
        <pc:sldMkLst>
          <pc:docMk/>
          <pc:sldMk cId="0" sldId="259"/>
        </pc:sldMkLst>
      </pc:sldChg>
      <pc:sldChg chg="addSp delSp modSp mod delAnim modAnim">
        <pc:chgData name="man sci" userId="49ae2bbd3020a361" providerId="LiveId" clId="{613F1494-B0EA-4B42-AD4A-C05204E5DE74}" dt="2024-09-06T01:21:45.970" v="40" actId="1076"/>
        <pc:sldMkLst>
          <pc:docMk/>
          <pc:sldMk cId="0" sldId="263"/>
        </pc:sldMkLst>
      </pc:sldChg>
      <pc:sldChg chg="addSp delSp modSp mod">
        <pc:chgData name="man sci" userId="49ae2bbd3020a361" providerId="LiveId" clId="{613F1494-B0EA-4B42-AD4A-C05204E5DE74}" dt="2024-09-06T03:02:03.240" v="297" actId="14100"/>
        <pc:sldMkLst>
          <pc:docMk/>
          <pc:sldMk cId="0" sldId="264"/>
        </pc:sldMkLst>
      </pc:sldChg>
      <pc:sldChg chg="add">
        <pc:chgData name="man sci" userId="49ae2bbd3020a361" providerId="LiveId" clId="{613F1494-B0EA-4B42-AD4A-C05204E5DE74}" dt="2024-09-05T08:23:19.135" v="17"/>
        <pc:sldMkLst>
          <pc:docMk/>
          <pc:sldMk cId="0" sldId="297"/>
        </pc:sldMkLst>
      </pc:sldChg>
      <pc:sldChg chg="del">
        <pc:chgData name="man sci" userId="49ae2bbd3020a361" providerId="LiveId" clId="{613F1494-B0EA-4B42-AD4A-C05204E5DE74}" dt="2024-09-06T03:06:29.688" v="303" actId="47"/>
        <pc:sldMkLst>
          <pc:docMk/>
          <pc:sldMk cId="0" sldId="335"/>
        </pc:sldMkLst>
      </pc:sldChg>
      <pc:sldChg chg="addSp delSp modSp mod">
        <pc:chgData name="man sci" userId="49ae2bbd3020a361" providerId="LiveId" clId="{613F1494-B0EA-4B42-AD4A-C05204E5DE74}" dt="2024-09-06T03:00:36.758" v="293" actId="1076"/>
        <pc:sldMkLst>
          <pc:docMk/>
          <pc:sldMk cId="0" sldId="336"/>
        </pc:sldMkLst>
      </pc:sldChg>
      <pc:sldChg chg="addSp delSp modSp mod delAnim modAnim">
        <pc:chgData name="man sci" userId="49ae2bbd3020a361" providerId="LiveId" clId="{613F1494-B0EA-4B42-AD4A-C05204E5DE74}" dt="2024-09-06T03:00:21.294" v="292" actId="1076"/>
        <pc:sldMkLst>
          <pc:docMk/>
          <pc:sldMk cId="0" sldId="338"/>
        </pc:sldMkLst>
      </pc:sldChg>
      <pc:sldChg chg="addSp delSp modSp mod modAnim">
        <pc:chgData name="man sci" userId="49ae2bbd3020a361" providerId="LiveId" clId="{613F1494-B0EA-4B42-AD4A-C05204E5DE74}" dt="2024-09-06T09:06:27.969" v="350" actId="1076"/>
        <pc:sldMkLst>
          <pc:docMk/>
          <pc:sldMk cId="0" sldId="341"/>
        </pc:sldMkLst>
      </pc:sldChg>
      <pc:sldChg chg="add">
        <pc:chgData name="man sci" userId="49ae2bbd3020a361" providerId="LiveId" clId="{613F1494-B0EA-4B42-AD4A-C05204E5DE74}" dt="2024-09-05T08:23:19.135" v="17"/>
        <pc:sldMkLst>
          <pc:docMk/>
          <pc:sldMk cId="3352562526" sldId="819"/>
        </pc:sldMkLst>
      </pc:sldChg>
      <pc:sldChg chg="del">
        <pc:chgData name="man sci" userId="49ae2bbd3020a361" providerId="LiveId" clId="{613F1494-B0EA-4B42-AD4A-C05204E5DE74}" dt="2024-09-05T08:24:06.316" v="26" actId="47"/>
        <pc:sldMkLst>
          <pc:docMk/>
          <pc:sldMk cId="0" sldId="844"/>
        </pc:sldMkLst>
      </pc:sldChg>
      <pc:sldChg chg="del">
        <pc:chgData name="man sci" userId="49ae2bbd3020a361" providerId="LiveId" clId="{613F1494-B0EA-4B42-AD4A-C05204E5DE74}" dt="2024-09-05T08:23:56.073" v="23" actId="47"/>
        <pc:sldMkLst>
          <pc:docMk/>
          <pc:sldMk cId="0" sldId="846"/>
        </pc:sldMkLst>
      </pc:sldChg>
      <pc:sldChg chg="add del">
        <pc:chgData name="man sci" userId="49ae2bbd3020a361" providerId="LiveId" clId="{613F1494-B0EA-4B42-AD4A-C05204E5DE74}" dt="2024-09-10T02:55:40.004" v="362" actId="47"/>
        <pc:sldMkLst>
          <pc:docMk/>
          <pc:sldMk cId="2307213394" sldId="848"/>
        </pc:sldMkLst>
      </pc:sldChg>
      <pc:sldChg chg="addSp delSp modSp new del mod delAnim modAnim">
        <pc:chgData name="man sci" userId="49ae2bbd3020a361" providerId="LiveId" clId="{613F1494-B0EA-4B42-AD4A-C05204E5DE74}" dt="2024-09-06T03:06:38.525" v="304" actId="47"/>
        <pc:sldMkLst>
          <pc:docMk/>
          <pc:sldMk cId="3781852381" sldId="848"/>
        </pc:sldMkLst>
      </pc:sldChg>
      <pc:sldChg chg="delSp add mod delAnim">
        <pc:chgData name="man sci" userId="49ae2bbd3020a361" providerId="LiveId" clId="{613F1494-B0EA-4B42-AD4A-C05204E5DE74}" dt="2024-09-06T01:21:10.888" v="32" actId="478"/>
        <pc:sldMkLst>
          <pc:docMk/>
          <pc:sldMk cId="1509630385" sldId="850"/>
        </pc:sldMkLst>
      </pc:sldChg>
      <pc:sldChg chg="modSp add mod ord">
        <pc:chgData name="man sci" userId="49ae2bbd3020a361" providerId="LiveId" clId="{613F1494-B0EA-4B42-AD4A-C05204E5DE74}" dt="2024-09-05T09:18:05.818" v="31" actId="6549"/>
        <pc:sldMkLst>
          <pc:docMk/>
          <pc:sldMk cId="1922509051" sldId="923"/>
        </pc:sldMkLst>
      </pc:sldChg>
      <pc:sldChg chg="add del ord">
        <pc:chgData name="man sci" userId="49ae2bbd3020a361" providerId="LiveId" clId="{613F1494-B0EA-4B42-AD4A-C05204E5DE74}" dt="2024-09-05T08:37:50.273" v="28" actId="47"/>
        <pc:sldMkLst>
          <pc:docMk/>
          <pc:sldMk cId="466945653" sldId="926"/>
        </pc:sldMkLst>
      </pc:sldChg>
      <pc:sldChg chg="modSp add mod">
        <pc:chgData name="man sci" userId="49ae2bbd3020a361" providerId="LiveId" clId="{613F1494-B0EA-4B42-AD4A-C05204E5DE74}" dt="2024-09-05T09:17:49.638" v="30" actId="6549"/>
        <pc:sldMkLst>
          <pc:docMk/>
          <pc:sldMk cId="298595501" sldId="927"/>
        </pc:sldMkLst>
      </pc:sldChg>
      <pc:sldChg chg="modSp add mod ord">
        <pc:chgData name="man sci" userId="49ae2bbd3020a361" providerId="LiveId" clId="{613F1494-B0EA-4B42-AD4A-C05204E5DE74}" dt="2024-09-10T02:55:35.194" v="361"/>
        <pc:sldMkLst>
          <pc:docMk/>
          <pc:sldMk cId="2212812874" sldId="928"/>
        </pc:sldMkLst>
      </pc:sldChg>
      <pc:sldChg chg="new del">
        <pc:chgData name="man sci" userId="49ae2bbd3020a361" providerId="LiveId" clId="{613F1494-B0EA-4B42-AD4A-C05204E5DE74}" dt="2024-09-06T01:49:18.040" v="42" actId="680"/>
        <pc:sldMkLst>
          <pc:docMk/>
          <pc:sldMk cId="11448172" sldId="929"/>
        </pc:sldMkLst>
      </pc:sldChg>
      <pc:sldChg chg="addSp modSp new mod modAnim">
        <pc:chgData name="man sci" userId="49ae2bbd3020a361" providerId="LiveId" clId="{613F1494-B0EA-4B42-AD4A-C05204E5DE74}" dt="2024-09-06T01:49:49.446" v="49" actId="1076"/>
        <pc:sldMkLst>
          <pc:docMk/>
          <pc:sldMk cId="1483635947" sldId="929"/>
        </pc:sldMkLst>
      </pc:sldChg>
      <pc:sldChg chg="addSp delSp modSp add mod">
        <pc:chgData name="man sci" userId="49ae2bbd3020a361" providerId="LiveId" clId="{613F1494-B0EA-4B42-AD4A-C05204E5DE74}" dt="2024-09-06T02:39:08.337" v="240" actId="14100"/>
        <pc:sldMkLst>
          <pc:docMk/>
          <pc:sldMk cId="2566353419" sldId="930"/>
        </pc:sldMkLst>
      </pc:sldChg>
      <pc:sldChg chg="addSp delSp modSp add mod delAnim modAnim">
        <pc:chgData name="man sci" userId="49ae2bbd3020a361" providerId="LiveId" clId="{613F1494-B0EA-4B42-AD4A-C05204E5DE74}" dt="2024-09-09T07:24:14.411" v="359" actId="14100"/>
        <pc:sldMkLst>
          <pc:docMk/>
          <pc:sldMk cId="2489117550" sldId="931"/>
        </pc:sldMkLst>
      </pc:sldChg>
      <pc:sldChg chg="addSp modSp add modAnim">
        <pc:chgData name="man sci" userId="49ae2bbd3020a361" providerId="LiveId" clId="{613F1494-B0EA-4B42-AD4A-C05204E5DE74}" dt="2024-09-06T03:09:34.986" v="307"/>
        <pc:sldMkLst>
          <pc:docMk/>
          <pc:sldMk cId="1871455627" sldId="932"/>
        </pc:sldMkLst>
      </pc:sldChg>
      <pc:sldChg chg="modSp add mod setBg">
        <pc:chgData name="man sci" userId="49ae2bbd3020a361" providerId="LiveId" clId="{613F1494-B0EA-4B42-AD4A-C05204E5DE74}" dt="2024-09-06T01:53:25.756" v="87"/>
        <pc:sldMkLst>
          <pc:docMk/>
          <pc:sldMk cId="769485438" sldId="933"/>
        </pc:sldMkLst>
      </pc:sldChg>
      <pc:sldChg chg="modSp add mod setBg">
        <pc:chgData name="man sci" userId="49ae2bbd3020a361" providerId="LiveId" clId="{613F1494-B0EA-4B42-AD4A-C05204E5DE74}" dt="2024-09-06T01:53:41.354" v="95"/>
        <pc:sldMkLst>
          <pc:docMk/>
          <pc:sldMk cId="1700787129" sldId="934"/>
        </pc:sldMkLst>
      </pc:sldChg>
      <pc:sldChg chg="modSp add mod setBg">
        <pc:chgData name="man sci" userId="49ae2bbd3020a361" providerId="LiveId" clId="{613F1494-B0EA-4B42-AD4A-C05204E5DE74}" dt="2024-09-06T01:53:51.743" v="108"/>
        <pc:sldMkLst>
          <pc:docMk/>
          <pc:sldMk cId="3686517157" sldId="935"/>
        </pc:sldMkLst>
      </pc:sldChg>
      <pc:sldChg chg="modSp add mod setBg">
        <pc:chgData name="man sci" userId="49ae2bbd3020a361" providerId="LiveId" clId="{613F1494-B0EA-4B42-AD4A-C05204E5DE74}" dt="2024-09-06T01:54:32.608" v="168"/>
        <pc:sldMkLst>
          <pc:docMk/>
          <pc:sldMk cId="1097448357" sldId="936"/>
        </pc:sldMkLst>
      </pc:sldChg>
      <pc:sldChg chg="addSp modSp add">
        <pc:chgData name="man sci" userId="49ae2bbd3020a361" providerId="LiveId" clId="{613F1494-B0EA-4B42-AD4A-C05204E5DE74}" dt="2024-09-06T02:06:39.801" v="203"/>
        <pc:sldMkLst>
          <pc:docMk/>
          <pc:sldMk cId="3585561046" sldId="937"/>
        </pc:sldMkLst>
      </pc:sldChg>
      <pc:sldChg chg="addSp delSp modSp add mod delAnim modAnim">
        <pc:chgData name="man sci" userId="49ae2bbd3020a361" providerId="LiveId" clId="{613F1494-B0EA-4B42-AD4A-C05204E5DE74}" dt="2024-09-11T01:57:40.861" v="373" actId="1036"/>
        <pc:sldMkLst>
          <pc:docMk/>
          <pc:sldMk cId="1286691097" sldId="938"/>
        </pc:sldMkLst>
      </pc:sldChg>
      <pc:sldChg chg="addSp delSp modSp add mod modAnim">
        <pc:chgData name="man sci" userId="49ae2bbd3020a361" providerId="LiveId" clId="{613F1494-B0EA-4B42-AD4A-C05204E5DE74}" dt="2024-09-06T02:57:18.851" v="282" actId="1076"/>
        <pc:sldMkLst>
          <pc:docMk/>
          <pc:sldMk cId="956615155" sldId="939"/>
        </pc:sldMkLst>
      </pc:sldChg>
      <pc:sldChg chg="addSp delSp modSp add mod modAnim">
        <pc:chgData name="man sci" userId="49ae2bbd3020a361" providerId="LiveId" clId="{613F1494-B0EA-4B42-AD4A-C05204E5DE74}" dt="2024-09-11T01:56:40.378" v="363" actId="478"/>
        <pc:sldMkLst>
          <pc:docMk/>
          <pc:sldMk cId="790320555" sldId="940"/>
        </pc:sldMkLst>
      </pc:sldChg>
      <pc:sldChg chg="addSp delSp modSp add mod modAnim">
        <pc:chgData name="man sci" userId="49ae2bbd3020a361" providerId="LiveId" clId="{613F1494-B0EA-4B42-AD4A-C05204E5DE74}" dt="2024-09-11T01:57:08.966" v="366" actId="21"/>
        <pc:sldMkLst>
          <pc:docMk/>
          <pc:sldMk cId="845141713" sldId="941"/>
        </pc:sldMkLst>
      </pc:sldChg>
      <pc:sldChg chg="addSp modSp add modAnim">
        <pc:chgData name="man sci" userId="49ae2bbd3020a361" providerId="LiveId" clId="{613F1494-B0EA-4B42-AD4A-C05204E5DE74}" dt="2024-09-06T03:07:15.218" v="305"/>
        <pc:sldMkLst>
          <pc:docMk/>
          <pc:sldMk cId="2965375372" sldId="942"/>
        </pc:sldMkLst>
      </pc:sldChg>
      <pc:sldChg chg="addSp delSp modSp new mod modAnim">
        <pc:chgData name="man sci" userId="49ae2bbd3020a361" providerId="LiveId" clId="{613F1494-B0EA-4B42-AD4A-C05204E5DE74}" dt="2024-09-06T02:47:42.930" v="258" actId="1076"/>
        <pc:sldMkLst>
          <pc:docMk/>
          <pc:sldMk cId="1094669252" sldId="943"/>
        </pc:sldMkLst>
      </pc:sldChg>
      <pc:sldChg chg="addSp delSp modSp new">
        <pc:chgData name="man sci" userId="49ae2bbd3020a361" providerId="LiveId" clId="{613F1494-B0EA-4B42-AD4A-C05204E5DE74}" dt="2024-09-06T02:49:01.542" v="261"/>
        <pc:sldMkLst>
          <pc:docMk/>
          <pc:sldMk cId="1809765202" sldId="944"/>
        </pc:sldMkLst>
      </pc:sldChg>
      <pc:sldChg chg="addSp modSp new">
        <pc:chgData name="man sci" userId="49ae2bbd3020a361" providerId="LiveId" clId="{613F1494-B0EA-4B42-AD4A-C05204E5DE74}" dt="2024-09-06T03:10:02.833" v="309"/>
        <pc:sldMkLst>
          <pc:docMk/>
          <pc:sldMk cId="795481544" sldId="945"/>
        </pc:sldMkLst>
      </pc:sldChg>
      <pc:sldChg chg="addSp delSp modSp new mod">
        <pc:chgData name="man sci" userId="49ae2bbd3020a361" providerId="LiveId" clId="{613F1494-B0EA-4B42-AD4A-C05204E5DE74}" dt="2024-09-06T03:29:27.301" v="325" actId="1076"/>
        <pc:sldMkLst>
          <pc:docMk/>
          <pc:sldMk cId="1190137066" sldId="946"/>
        </pc:sldMkLst>
      </pc:sldChg>
      <pc:sldChg chg="addSp modSp new mod modAnim">
        <pc:chgData name="man sci" userId="49ae2bbd3020a361" providerId="LiveId" clId="{613F1494-B0EA-4B42-AD4A-C05204E5DE74}" dt="2024-09-06T06:50:52.784" v="328" actId="1076"/>
        <pc:sldMkLst>
          <pc:docMk/>
          <pc:sldMk cId="694390102" sldId="947"/>
        </pc:sldMkLst>
      </pc:sldChg>
      <pc:sldChg chg="addSp modSp new mod modAnim">
        <pc:chgData name="man sci" userId="49ae2bbd3020a361" providerId="LiveId" clId="{613F1494-B0EA-4B42-AD4A-C05204E5DE74}" dt="2024-09-06T08:58:02.717" v="333"/>
        <pc:sldMkLst>
          <pc:docMk/>
          <pc:sldMk cId="1018998703" sldId="948"/>
        </pc:sldMkLst>
      </pc:sldChg>
      <pc:sldChg chg="del">
        <pc:chgData name="man sci" userId="49ae2bbd3020a361" providerId="LiveId" clId="{613F1494-B0EA-4B42-AD4A-C05204E5DE74}" dt="2024-09-10T02:55:40.004" v="362" actId="47"/>
        <pc:sldMkLst>
          <pc:docMk/>
          <pc:sldMk cId="3003603220" sldId="949"/>
        </pc:sldMkLst>
      </pc:sldChg>
      <pc:sldChg chg="del modAnim">
        <pc:chgData name="man sci" userId="49ae2bbd3020a361" providerId="LiveId" clId="{613F1494-B0EA-4B42-AD4A-C05204E5DE74}" dt="2024-09-10T02:55:40.004" v="362" actId="47"/>
        <pc:sldMkLst>
          <pc:docMk/>
          <pc:sldMk cId="850635215" sldId="950"/>
        </pc:sldMkLst>
      </pc:sldChg>
      <pc:sldChg chg="del">
        <pc:chgData name="man sci" userId="49ae2bbd3020a361" providerId="LiveId" clId="{613F1494-B0EA-4B42-AD4A-C05204E5DE74}" dt="2024-09-10T02:55:40.004" v="362" actId="47"/>
        <pc:sldMkLst>
          <pc:docMk/>
          <pc:sldMk cId="2527064488" sldId="951"/>
        </pc:sldMkLst>
      </pc:sldChg>
      <pc:sldChg chg="del ord">
        <pc:chgData name="man sci" userId="49ae2bbd3020a361" providerId="LiveId" clId="{613F1494-B0EA-4B42-AD4A-C05204E5DE74}" dt="2024-09-10T02:55:40.004" v="362" actId="47"/>
        <pc:sldMkLst>
          <pc:docMk/>
          <pc:sldMk cId="3383047291" sldId="952"/>
        </pc:sldMkLst>
      </pc:sldChg>
      <pc:sldChg chg="del ord">
        <pc:chgData name="man sci" userId="49ae2bbd3020a361" providerId="LiveId" clId="{613F1494-B0EA-4B42-AD4A-C05204E5DE74}" dt="2024-09-10T02:55:40.004" v="362" actId="47"/>
        <pc:sldMkLst>
          <pc:docMk/>
          <pc:sldMk cId="693237654" sldId="953"/>
        </pc:sldMkLst>
      </pc:sldChg>
      <pc:sldChg chg="del">
        <pc:chgData name="man sci" userId="49ae2bbd3020a361" providerId="LiveId" clId="{613F1494-B0EA-4B42-AD4A-C05204E5DE74}" dt="2024-09-10T02:55:40.004" v="362" actId="47"/>
        <pc:sldMkLst>
          <pc:docMk/>
          <pc:sldMk cId="2738396586" sldId="954"/>
        </pc:sldMkLst>
      </pc:sldChg>
      <pc:sldMasterChg chg="del delSldLayout">
        <pc:chgData name="man sci" userId="49ae2bbd3020a361" providerId="LiveId" clId="{613F1494-B0EA-4B42-AD4A-C05204E5DE74}" dt="2024-09-05T08:24:06.316" v="26" actId="47"/>
        <pc:sldMasterMkLst>
          <pc:docMk/>
          <pc:sldMasterMk cId="0" sldId="2147483707"/>
        </pc:sldMasterMkLst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280750276" sldId="2147483840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033908990" sldId="2147483841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3366031026" sldId="2147483842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3204170589" sldId="2147483843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1478285379" sldId="2147483844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4022707054" sldId="2147483845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409966088" sldId="2147483846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1970278520" sldId="2147483847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914172267" sldId="2147483848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1294820669" sldId="2147483849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004890820" sldId="2147483850"/>
          </pc:sldLayoutMkLst>
        </pc:sldLayoutChg>
      </pc:sldMasterChg>
    </pc:docChg>
  </pc:docChgLst>
  <pc:docChgLst>
    <pc:chgData name="man sci" userId="49ae2bbd3020a361" providerId="LiveId" clId="{BC96DBE4-8A47-491E-93A3-8F49FE313D99}"/>
    <pc:docChg chg="addSld delSld modSld sldOrd">
      <pc:chgData name="man sci" userId="49ae2bbd3020a361" providerId="LiveId" clId="{BC96DBE4-8A47-491E-93A3-8F49FE313D99}" dt="2025-05-29T12:56:20.366" v="5" actId="47"/>
      <pc:docMkLst>
        <pc:docMk/>
      </pc:docMkLst>
      <pc:sldChg chg="del">
        <pc:chgData name="man sci" userId="49ae2bbd3020a361" providerId="LiveId" clId="{BC96DBE4-8A47-491E-93A3-8F49FE313D99}" dt="2025-05-29T12:56:20.366" v="5" actId="47"/>
        <pc:sldMkLst>
          <pc:docMk/>
          <pc:sldMk cId="1922509051" sldId="923"/>
        </pc:sldMkLst>
      </pc:sldChg>
      <pc:sldChg chg="del">
        <pc:chgData name="man sci" userId="49ae2bbd3020a361" providerId="LiveId" clId="{BC96DBE4-8A47-491E-93A3-8F49FE313D99}" dt="2025-05-29T12:56:17.817" v="4" actId="47"/>
        <pc:sldMkLst>
          <pc:docMk/>
          <pc:sldMk cId="2863751884" sldId="932"/>
        </pc:sldMkLst>
      </pc:sldChg>
      <pc:sldChg chg="modSp add mod">
        <pc:chgData name="man sci" userId="49ae2bbd3020a361" providerId="LiveId" clId="{BC96DBE4-8A47-491E-93A3-8F49FE313D99}" dt="2025-05-29T12:56:04.623" v="1"/>
        <pc:sldMkLst>
          <pc:docMk/>
          <pc:sldMk cId="278422708" sldId="937"/>
        </pc:sldMkLst>
      </pc:sldChg>
      <pc:sldChg chg="add ord">
        <pc:chgData name="man sci" userId="49ae2bbd3020a361" providerId="LiveId" clId="{BC96DBE4-8A47-491E-93A3-8F49FE313D99}" dt="2025-05-29T12:56:16.166" v="3"/>
        <pc:sldMkLst>
          <pc:docMk/>
          <pc:sldMk cId="1218426439" sldId="951"/>
        </pc:sldMkLst>
      </pc:sldChg>
    </pc:docChg>
  </pc:docChgLst>
  <pc:docChgLst>
    <pc:chgData name="man sci" userId="49ae2bbd3020a361" providerId="LiveId" clId="{E8ADA7EB-F148-470A-B67A-550905C97731}"/>
    <pc:docChg chg="custSel modSld">
      <pc:chgData name="man sci" userId="49ae2bbd3020a361" providerId="LiveId" clId="{E8ADA7EB-F148-470A-B67A-550905C97731}" dt="2025-01-09T06:48:34.494" v="14" actId="1076"/>
      <pc:docMkLst>
        <pc:docMk/>
      </pc:docMkLst>
      <pc:sldChg chg="addSp delSp modSp mod modAnim">
        <pc:chgData name="man sci" userId="49ae2bbd3020a361" providerId="LiveId" clId="{E8ADA7EB-F148-470A-B67A-550905C97731}" dt="2025-01-09T06:48:34.494" v="14" actId="1076"/>
        <pc:sldMkLst>
          <pc:docMk/>
          <pc:sldMk cId="1286691097" sldId="938"/>
        </pc:sldMkLst>
      </pc:sldChg>
    </pc:docChg>
  </pc:docChgLst>
  <pc:docChgLst>
    <pc:chgData name="man sci" userId="49ae2bbd3020a361" providerId="LiveId" clId="{B62BC556-4C14-49A7-9433-40EFC6D79DFA}"/>
    <pc:docChg chg="addSld modSld">
      <pc:chgData name="man sci" userId="49ae2bbd3020a361" providerId="LiveId" clId="{B62BC556-4C14-49A7-9433-40EFC6D79DFA}" dt="2025-08-06T03:23:32.537" v="0"/>
      <pc:docMkLst>
        <pc:docMk/>
      </pc:docMkLst>
      <pc:sldChg chg="add">
        <pc:chgData name="man sci" userId="49ae2bbd3020a361" providerId="LiveId" clId="{B62BC556-4C14-49A7-9433-40EFC6D79DFA}" dt="2025-08-06T03:23:32.537" v="0"/>
        <pc:sldMkLst>
          <pc:docMk/>
          <pc:sldMk cId="1673023965" sldId="939"/>
        </pc:sldMkLst>
      </pc:sldChg>
      <pc:sldChg chg="add">
        <pc:chgData name="man sci" userId="49ae2bbd3020a361" providerId="LiveId" clId="{B62BC556-4C14-49A7-9433-40EFC6D79DFA}" dt="2025-08-06T03:23:32.537" v="0"/>
        <pc:sldMkLst>
          <pc:docMk/>
          <pc:sldMk cId="1958774835" sldId="95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heme" Target="../theme/theme3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>
            <a:extLst>
              <a:ext uri="{FF2B5EF4-FFF2-40B4-BE49-F238E27FC236}">
                <a16:creationId xmlns:a16="http://schemas.microsoft.com/office/drawing/2014/main" id="{8DF7E292-CB3A-CF07-089E-C4A9E909C7C7}"/>
              </a:ext>
            </a:extLst>
          </p:cNvPr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>
            <a:extLst>
              <a:ext uri="{FF2B5EF4-FFF2-40B4-BE49-F238E27FC236}">
                <a16:creationId xmlns:a16="http://schemas.microsoft.com/office/drawing/2014/main" id="{0FD3F254-0E38-94CD-C9F8-E555A2B9EEAF}"/>
              </a:ext>
            </a:extLst>
          </p:cNvPr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E2F8E10-E6F4-4C29-8BCB-1ACE44499A37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15364" name="幻灯片图像占位符 3">
            <a:extLst>
              <a:ext uri="{FF2B5EF4-FFF2-40B4-BE49-F238E27FC236}">
                <a16:creationId xmlns:a16="http://schemas.microsoft.com/office/drawing/2014/main" id="{17EEA41D-5B5C-61DE-7900-1D9EE1B2DE7B}"/>
              </a:ext>
            </a:extLst>
          </p:cNvPr>
          <p:cNvSpPr>
            <a:spLocks noGrp="1" noRot="1" noChangeAspect="1" noChangeArrowheads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>
            <a:extLst>
              <a:ext uri="{FF2B5EF4-FFF2-40B4-BE49-F238E27FC236}">
                <a16:creationId xmlns:a16="http://schemas.microsoft.com/office/drawing/2014/main" id="{85591C05-049B-46D0-6EB5-578AED137D3A}"/>
              </a:ext>
            </a:extLst>
          </p:cNvPr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页脚占位符 5">
            <a:extLst>
              <a:ext uri="{FF2B5EF4-FFF2-40B4-BE49-F238E27FC236}">
                <a16:creationId xmlns:a16="http://schemas.microsoft.com/office/drawing/2014/main" id="{6E81F8A4-1B8C-7BA6-C5B9-95398221993F}"/>
              </a:ext>
            </a:extLst>
          </p:cNvPr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>
            <a:extLst>
              <a:ext uri="{FF2B5EF4-FFF2-40B4-BE49-F238E27FC236}">
                <a16:creationId xmlns:a16="http://schemas.microsoft.com/office/drawing/2014/main" id="{56699D64-50B7-258E-0E5E-CABFDD40D3DE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2E0A82-58C1-4839-A591-55659E238C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1E7C5-02D7-8A0C-9ABB-843FDEFD0E3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B77EC-FBFC-41C4-9218-B960C33457BA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1A257-B301-5EAF-54F1-4E4DB6B3FA4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916F9-E226-52E8-B3C3-1C04AE59516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09CCF-DDA0-4581-B312-C93FE4AF89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362833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0FF20-3F70-E243-D363-2639F462071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92704-A655-4883-84C1-68D0F94C7CF1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07F2-CA0A-5602-5DB0-93F5F39F00D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E0676-22D3-56FB-9184-131126AA7B8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5A45E-6E3A-42A4-81F3-8D6E43FA57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85926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6737E-AD3F-7697-5EF0-CAE1A672EF8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2EADD-6268-4720-9DE3-B835A251EF5F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3A59C-F704-DD28-0170-F864E439F82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E0F17-9625-DE5F-3CF0-34B00E5DC0D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B244D-9100-4CC5-8902-5ECEC0DBF5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62149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15584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79828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40734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7848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627444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26857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984846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2907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4B917-315F-1386-BE51-E338AAE7B27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D4ED7-130A-4C7D-BBEE-F2A29DF20D01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D6DAC-0E54-C034-F05B-72F4E5FC524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CB3A3-A8C3-FFE4-8F35-6CAEBBA3AA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0FA06-9C27-468F-AC7B-C08809F7A82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62292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99714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52911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8438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D4FBE-314A-A538-499E-594E42F801D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345A4-40FD-400B-BF3F-962EA5501F00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92E7D-C09F-F1CE-70A6-131F50A92DD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C6CB1-2003-5894-DFA6-A3193EBA63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4E96-F75F-42A8-A3E4-7893A4DF18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69366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D35290-D63E-3E58-7C15-28BF33872A0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FAE7F-D2D6-49DE-945A-63D1F03E7619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FE0B48-F13F-8583-0CFF-0276922F27E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9AAEED-9A2B-27AD-A8BD-62BECE61B86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A94F8-83F9-40C1-88DB-38CB378BB7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40575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2A386C2-F2CD-54CB-9B42-D09CFED0368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37272-C890-4043-9573-08FF24465ACC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515AB2-9C42-7377-2611-ABC57CB6077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D0C9F2-F359-47E1-5E12-F36F264DA2C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7607C-5684-4D45-9D91-E7FEC53CD3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32023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7BD9FAE-EF75-DDF8-2269-3C32A7DDDF1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C4CCB-C1AD-4234-8D45-A392DB9F80DA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3441EC-7372-1FF5-4B89-D8FF04366B0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C32DC3-9665-11BA-AAA5-5FD5E419719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3295D-79D9-4D2C-B678-99342FA3866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72764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ABFE50-D35B-7D46-B4EC-AB06681AFE6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5ABD9-CAFE-46DF-9605-CCCD5761543E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F3AEA2-FCD0-C8DF-5B92-06547E56F74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A9A34C-2D9F-2DD9-8F55-DF679C1A76E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8230-5BE6-42DF-AB16-3FC23DF5E11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770342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59009D-097C-D0A4-E11E-AB4F0CBA485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662B6-14C6-4838-A670-AB556313C477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E2D28E-7E16-00F0-7596-5FC3AA1AC7E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21A888-6076-7E3F-4288-52E54E30A13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1690D-E78D-4B82-8BF4-2359D723A5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560220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048F56-DAF3-2E69-AA62-47E73F95E92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783CF-DE16-4EC4-8AFF-279F661556A6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E5F8CA-F033-5D59-B8D5-996F357FD30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F24628-596F-3075-C423-E9E813626B5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D93DA-68C5-4106-93A9-FB8845B2F7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75334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0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8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582F1D7-0DEE-6DCB-8642-8DE38101C91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D3AF8E-C072-6757-A829-75818A1CA25F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E2A7A-5C63-F299-CC18-94BAFD3AA0DA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B0361C-6429-4606-BC70-92746CFF5F94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3DD72-9D5E-DB51-5D2D-E95D434131A9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2E5D-F215-D82A-79B3-8FEDCF2FEC2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48529C-B855-4D86-8883-20ED87C3B2E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01458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13" Type="http://schemas.openxmlformats.org/officeDocument/2006/relationships/image" Target="../media/image15.jpe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image" Target="../media/image14.gif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71.xml"/><Relationship Id="rId15" Type="http://schemas.openxmlformats.org/officeDocument/2006/relationships/image" Target="../media/image17.jpeg"/><Relationship Id="rId10" Type="http://schemas.openxmlformats.org/officeDocument/2006/relationships/tags" Target="../tags/tag176.xml"/><Relationship Id="rId4" Type="http://schemas.openxmlformats.org/officeDocument/2006/relationships/tags" Target="../tags/tag170.xml"/><Relationship Id="rId9" Type="http://schemas.openxmlformats.org/officeDocument/2006/relationships/tags" Target="../tags/tag175.xml"/><Relationship Id="rId1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0.xml"/><Relationship Id="rId4" Type="http://schemas.openxmlformats.org/officeDocument/2006/relationships/tags" Target="../tags/tag1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3.xml"/><Relationship Id="rId4" Type="http://schemas.openxmlformats.org/officeDocument/2006/relationships/tags" Target="../tags/tag1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23.gif"/><Relationship Id="rId5" Type="http://schemas.openxmlformats.org/officeDocument/2006/relationships/tags" Target="../tags/tag190.xml"/><Relationship Id="rId10" Type="http://schemas.openxmlformats.org/officeDocument/2006/relationships/image" Target="../media/image22.jpeg"/><Relationship Id="rId4" Type="http://schemas.openxmlformats.org/officeDocument/2006/relationships/tags" Target="../tags/tag189.xml"/><Relationship Id="rId9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1.xml"/><Relationship Id="rId7" Type="http://schemas.openxmlformats.org/officeDocument/2006/relationships/image" Target="../media/image3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46.xml"/><Relationship Id="rId7" Type="http://schemas.openxmlformats.org/officeDocument/2006/relationships/image" Target="../media/image5.jpe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154.xml"/><Relationship Id="rId7" Type="http://schemas.openxmlformats.org/officeDocument/2006/relationships/hyperlink" Target="file:///D:\Documents%20and%20Settings\liling\My%20Documents\&#27773;&#36710;&#20498;&#36710;&#38647;&#36798;.doc" TargetMode="Externa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1.xml"/><Relationship Id="rId4" Type="http://schemas.openxmlformats.org/officeDocument/2006/relationships/tags" Target="../tags/tag1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4.xml"/><Relationship Id="rId4" Type="http://schemas.openxmlformats.org/officeDocument/2006/relationships/tags" Target="../tags/tag1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声的利用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49844" y="4869160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F6DA56-3129-B31B-DEEE-572738A2DE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" y="0"/>
            <a:ext cx="12053508" cy="68580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D4CA68-5A1C-0710-2747-37F33076C20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67708" y="116632"/>
            <a:ext cx="5256584" cy="827276"/>
          </a:xfrm>
          <a:prstGeom prst="rect">
            <a:avLst/>
          </a:prstGeom>
          <a:solidFill>
            <a:srgbClr val="0070C0">
              <a:alpha val="54000"/>
            </a:srgbClr>
          </a:solidFill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zh-CN" altLang="en-US" sz="4000">
                <a:solidFill>
                  <a:schemeClr val="bg1"/>
                </a:solidFill>
                <a:sym typeface="幼圆" panose="02010509060101010101" pitchFamily="49" charset="-122"/>
              </a:rPr>
              <a:t>大象利用</a:t>
            </a:r>
            <a:r>
              <a:rPr lang="zh-CN" altLang="en-US" sz="4000">
                <a:solidFill>
                  <a:srgbClr val="FF0000"/>
                </a:solidFill>
                <a:sym typeface="幼圆" panose="02010509060101010101" pitchFamily="49" charset="-122"/>
              </a:rPr>
              <a:t>次声波</a:t>
            </a:r>
            <a:r>
              <a:rPr lang="zh-CN" altLang="en-US" sz="4000">
                <a:solidFill>
                  <a:schemeClr val="bg1"/>
                </a:solidFill>
                <a:sym typeface="幼圆" panose="02010509060101010101" pitchFamily="49" charset="-122"/>
              </a:rPr>
              <a:t>交流</a:t>
            </a:r>
          </a:p>
        </p:txBody>
      </p:sp>
    </p:spTree>
    <p:extLst>
      <p:ext uri="{BB962C8B-B14F-4D97-AF65-F5344CB8AC3E}">
        <p14:creationId xmlns:p14="http://schemas.microsoft.com/office/powerpoint/2010/main" val="256635341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C3D06AB-A46A-4AE9-E3DF-760124A37BE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312024" y="0"/>
            <a:ext cx="5161632" cy="3212976"/>
            <a:chOff x="6958" y="3034"/>
            <a:chExt cx="6135" cy="3452"/>
          </a:xfrm>
        </p:grpSpPr>
        <p:pic>
          <p:nvPicPr>
            <p:cNvPr id="4" name="图片 3" descr="MyVideo_1">
              <a:extLst>
                <a:ext uri="{FF2B5EF4-FFF2-40B4-BE49-F238E27FC236}">
                  <a16:creationId xmlns:a16="http://schemas.microsoft.com/office/drawing/2014/main" id="{6BA67740-BD78-48CF-25C2-3D5AEF4F4A22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958" y="3034"/>
              <a:ext cx="6135" cy="3452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D8127B1-BB6E-2BCE-0315-8E284AE8D33A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958" y="3212"/>
              <a:ext cx="2363" cy="5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165">
                <a:defRPr/>
              </a:pPr>
              <a:r>
                <a:rPr lang="zh-CN" altLang="en-US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火山</a:t>
              </a: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B9B21409-0339-1F51-3158-0DD9A158425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415" y="3224822"/>
            <a:ext cx="5505145" cy="36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1521E51-EBC3-9316-7CCD-25AD148B9F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82396" y="3703218"/>
            <a:ext cx="4683468" cy="3164301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CF312E-61E9-7F97-A20D-60FE032E2EE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5554827" cy="370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501DFAAA-9F4A-B6D0-94C2-B6FF14444F1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75520" y="116632"/>
            <a:ext cx="1116124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地震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EB283F9-B2A9-8A20-4E04-B1C6E99CEF78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750" y="3703218"/>
            <a:ext cx="1116124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台风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AD45FB-4FB4-2501-1C06-DC0F164CE361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010546" y="3370764"/>
            <a:ext cx="1116124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海啸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193F46C-0BA7-47B0-F5DB-FE05977430DD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57618" y="1185474"/>
            <a:ext cx="6876764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defTabSz="457200" eaLnBrk="1" hangingPunct="1">
              <a:spcBef>
                <a:spcPct val="0"/>
              </a:spcBef>
              <a:buNone/>
              <a:defRPr/>
            </a:pPr>
            <a:r>
              <a:rPr lang="zh-CN" altLang="en-US" sz="4000">
                <a:solidFill>
                  <a:prstClr val="black"/>
                </a:solidFill>
                <a:latin typeface="宋体" panose="02010600030101010101" pitchFamily="2" charset="-122"/>
              </a:rPr>
              <a:t>自然灾害常常产生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</a:rPr>
              <a:t>次声波</a:t>
            </a:r>
            <a:r>
              <a:rPr lang="zh-CN" altLang="en-US" sz="4000">
                <a:solidFill>
                  <a:prstClr val="black"/>
                </a:solidFill>
                <a:latin typeface="宋体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90320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988840"/>
            <a:ext cx="102161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声音传递能量</a:t>
            </a:r>
          </a:p>
        </p:txBody>
      </p:sp>
    </p:spTree>
    <p:extLst>
      <p:ext uri="{BB962C8B-B14F-4D97-AF65-F5344CB8AC3E}">
        <p14:creationId xmlns:p14="http://schemas.microsoft.com/office/powerpoint/2010/main" val="17007871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声与能量">
            <a:hlinkClick r:id="" action="ppaction://media"/>
            <a:extLst>
              <a:ext uri="{FF2B5EF4-FFF2-40B4-BE49-F238E27FC236}">
                <a16:creationId xmlns:a16="http://schemas.microsoft.com/office/drawing/2014/main" id="{451979B6-B0D0-BA82-92ED-131C61A361E4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340" y="0"/>
            <a:ext cx="11811000" cy="685800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A3A974F7-A9C2-AB0E-2968-D8C6EC214B6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2648" y="14100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D97F35-956A-4F6D-1AD7-F0A93AE759A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75720" y="143635"/>
            <a:ext cx="448572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声音可以传递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同频共振">
            <a:hlinkClick r:id="" action="ppaction://media"/>
            <a:extLst>
              <a:ext uri="{FF2B5EF4-FFF2-40B4-BE49-F238E27FC236}">
                <a16:creationId xmlns:a16="http://schemas.microsoft.com/office/drawing/2014/main" id="{B3334564-03D3-C0EB-6E58-1D47B0793B5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3472" y="3696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813C948-D477-849F-550F-AEC468D1D2FC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72609" y="116632"/>
            <a:ext cx="448572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声音可以传递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C788EDC2-73F3-8C86-80F9-F487BA1F3E6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1344" y="14257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483635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E31CF-7FAD-FA33-262E-6CCEEDD0252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84" y="-10654"/>
            <a:ext cx="11359992" cy="68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A546606-2874-2098-00F2-1275A3801FE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59496" y="404664"/>
            <a:ext cx="34563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00000"/>
              </a:lnSpc>
              <a:buClrTx/>
              <a:buSzTx/>
              <a:buNone/>
            </a:pPr>
            <a:r>
              <a:rPr lang="zh-CN" altLang="en-US" sz="4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超声波碎石机</a:t>
            </a:r>
          </a:p>
        </p:txBody>
      </p:sp>
    </p:spTree>
    <p:extLst>
      <p:ext uri="{BB962C8B-B14F-4D97-AF65-F5344CB8AC3E}">
        <p14:creationId xmlns:p14="http://schemas.microsoft.com/office/powerpoint/2010/main" val="84514171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1FE0D9-6AAA-4FBD-8990-DFE5DDF5236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86054" y="528062"/>
            <a:ext cx="5105946" cy="28724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C6CD89B-64A8-F0FB-6E7F-DFB8ACC496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764704"/>
            <a:ext cx="6553990" cy="43674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5221858-B848-16B4-7062-F760E645B50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1424" y="5086925"/>
            <a:ext cx="2538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超声波洗牙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A6D7E40-810D-138D-EBE8-7D34EFD7DD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08168" y="-39657"/>
            <a:ext cx="25386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清洗眼镜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96E6BD-37E8-5F21-0B9C-CA788001FA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6000"/>
          </a:blip>
          <a:stretch>
            <a:fillRect/>
          </a:stretch>
        </p:blipFill>
        <p:spPr bwMode="auto">
          <a:xfrm>
            <a:off x="7086055" y="3429000"/>
            <a:ext cx="4916274" cy="3423834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/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266BB61-0283-52D0-9AFE-847CFA4516F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863752" y="5683607"/>
            <a:ext cx="3619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超声波加湿器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8B8F996-BD04-7F37-DB5B-258D1CDF4023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9416" y="62922"/>
            <a:ext cx="448572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声音可以传递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</a:p>
        </p:txBody>
      </p:sp>
    </p:spTree>
    <p:extLst>
      <p:ext uri="{BB962C8B-B14F-4D97-AF65-F5344CB8AC3E}">
        <p14:creationId xmlns:p14="http://schemas.microsoft.com/office/powerpoint/2010/main" val="1286691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126874E-47CC-692D-AB70-6658B06E44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881146"/>
            <a:ext cx="12192000" cy="30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1745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988840"/>
            <a:ext cx="1021613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声音传递信息</a:t>
            </a:r>
          </a:p>
        </p:txBody>
      </p:sp>
    </p:spTree>
    <p:extLst>
      <p:ext uri="{BB962C8B-B14F-4D97-AF65-F5344CB8AC3E}">
        <p14:creationId xmlns:p14="http://schemas.microsoft.com/office/powerpoint/2010/main" val="7694854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1002E56-1816-FB72-FD4F-E9482E9223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950059"/>
            <a:ext cx="5393697" cy="3429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80D930-DD8D-9C1B-11BA-1048B65D81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8133" y="950059"/>
            <a:ext cx="6744072" cy="3596907"/>
          </a:xfrm>
          <a:prstGeom prst="rect">
            <a:avLst/>
          </a:prstGeom>
          <a:ln>
            <a:solidFill>
              <a:sysClr val="window" lastClr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8B1EC1E-E60F-8F81-3996-EA1DD3F3608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50834" y="107921"/>
            <a:ext cx="4485726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声音可以传递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D0E999-AB52-365D-ADFF-338E6A35F77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35757" y="247581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CN" altLang="en-US" sz="3200">
                <a:solidFill>
                  <a:srgbClr val="002060"/>
                </a:solidFill>
                <a:cs typeface="Times New Roman" panose="02020603050405020304" pitchFamily="18" charset="0"/>
              </a:rPr>
              <a:t>雷声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89A3BD4-F82E-D67C-D3FB-65780092F58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67408" y="365284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CN" altLang="en-US" sz="3200">
                <a:solidFill>
                  <a:srgbClr val="002060"/>
                </a:solidFill>
                <a:cs typeface="Times New Roman" panose="02020603050405020304" pitchFamily="18" charset="0"/>
              </a:rPr>
              <a:t>人声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D9398-66EC-09D0-1E2D-E733C18DCD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676091" y="400356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CN" altLang="en-US" sz="3600">
                <a:solidFill>
                  <a:srgbClr val="002060"/>
                </a:solidFill>
                <a:latin typeface="微软雅黑" panose="020B0503020204020204" charset="-122"/>
                <a:cs typeface="微软雅黑" panose="020B0503020204020204" charset="-122"/>
                <a:sym typeface="幼圆" panose="02010509060101010101" pitchFamily="49" charset="-122"/>
              </a:rPr>
              <a:t>用铁锤敲击钢轨</a:t>
            </a:r>
            <a:endParaRPr lang="zh-CN" altLang="en-US" sz="360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D070C09-98E6-9D2F-3E0A-7BA20412DE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bright="-6000" contrast="6000"/>
          </a:blip>
          <a:srcRect l="7072" r="5657" b="8007"/>
          <a:stretch>
            <a:fillRect/>
          </a:stretch>
        </p:blipFill>
        <p:spPr>
          <a:xfrm>
            <a:off x="6136335" y="1046687"/>
            <a:ext cx="6055665" cy="4254521"/>
          </a:xfrm>
          <a:prstGeom prst="rect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  <a:effectLst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5A31A7-97EC-A0CC-4A58-F5A77BA4F4F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b="5650"/>
          <a:stretch>
            <a:fillRect/>
          </a:stretch>
        </p:blipFill>
        <p:spPr>
          <a:xfrm>
            <a:off x="2803" y="1013652"/>
            <a:ext cx="6049041" cy="3656388"/>
          </a:xfrm>
          <a:prstGeom prst="rect">
            <a:avLst/>
          </a:prstGeom>
          <a:ln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2F77D01-ED50-F492-4733-68D0B761A0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63352" y="367321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CN" altLang="en-US" sz="3600">
                <a:solidFill>
                  <a:srgbClr val="002060"/>
                </a:solidFill>
                <a:cs typeface="Times New Roman" panose="02020603050405020304" pitchFamily="18" charset="0"/>
              </a:rPr>
              <a:t>听诊器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1657B03-8469-7A3C-EA06-0932A61A28F9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50834" y="107921"/>
            <a:ext cx="4485726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声音可以传递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</a:p>
        </p:txBody>
      </p:sp>
    </p:spTree>
    <p:extLst>
      <p:ext uri="{BB962C8B-B14F-4D97-AF65-F5344CB8AC3E}">
        <p14:creationId xmlns:p14="http://schemas.microsoft.com/office/powerpoint/2010/main" val="24891175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蝙蝠回声定位">
            <a:hlinkClick r:id="" action="ppaction://media"/>
            <a:extLst>
              <a:ext uri="{FF2B5EF4-FFF2-40B4-BE49-F238E27FC236}">
                <a16:creationId xmlns:a16="http://schemas.microsoft.com/office/drawing/2014/main" id="{F6E59F84-10C6-9722-45BF-C0AF926DA0FC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5680"/>
            <a:ext cx="12192000" cy="685800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A8922EC6-6C68-100A-D875-6978B8F0770A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2648" y="14100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AC1506-7613-B1E7-EA04-06F4E9D85D88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53137" y="104752"/>
            <a:ext cx="4485726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回声定位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7" action="ppaction://hlinkfile"/>
            <a:extLst>
              <a:ext uri="{FF2B5EF4-FFF2-40B4-BE49-F238E27FC236}">
                <a16:creationId xmlns:a16="http://schemas.microsoft.com/office/drawing/2014/main" id="{49E08861-7587-3567-CD2E-F21CFCE319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5879976" cy="386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3058316D-9BA7-99F6-E0EE-958BE596451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4046" y="3429000"/>
            <a:ext cx="203454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倒车雷达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FB5A7E5-9C8F-0F9D-97E4-1FE5A9A20DFF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3416"/>
          <a:stretch>
            <a:fillRect/>
          </a:stretch>
        </p:blipFill>
        <p:spPr bwMode="auto">
          <a:xfrm>
            <a:off x="4511824" y="3284984"/>
            <a:ext cx="7680176" cy="35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D68E8DB4-5FAA-892A-70F7-408D5164D9E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19120" y="2961818"/>
            <a:ext cx="307268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超声导盲仪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AA4227D-F311-5066-E4D0-B62D52A8E3F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44072" y="260648"/>
            <a:ext cx="4485726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声音可以传递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</a:p>
        </p:txBody>
      </p:sp>
    </p:spTree>
    <p:extLst>
      <p:ext uri="{BB962C8B-B14F-4D97-AF65-F5344CB8AC3E}">
        <p14:creationId xmlns:p14="http://schemas.microsoft.com/office/powerpoint/2010/main" val="795481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8A107816-4D82-2474-7173-90F8801CE7B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>
            <a:fillRect/>
          </a:stretch>
        </p:blipFill>
        <p:spPr bwMode="auto">
          <a:xfrm>
            <a:off x="1559496" y="0"/>
            <a:ext cx="9073008" cy="686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1B204CCE-3399-1450-8B3C-4251C6AF7FC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60648"/>
            <a:ext cx="367240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型超声波检查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超声探伤仪">
            <a:hlinkClick r:id="" action="ppaction://media"/>
            <a:extLst>
              <a:ext uri="{FF2B5EF4-FFF2-40B4-BE49-F238E27FC236}">
                <a16:creationId xmlns:a16="http://schemas.microsoft.com/office/drawing/2014/main" id="{17BEE3BF-0102-8FD1-AA97-8EAE89C59DB9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72" y="4316"/>
            <a:ext cx="12192000" cy="685800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6F914239-563F-2222-58B6-96797F4C565C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2648" y="14100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805498-8540-9547-A330-1F920C8B765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04285" y="141006"/>
            <a:ext cx="2783431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超声波探伤</a:t>
            </a:r>
          </a:p>
        </p:txBody>
      </p:sp>
    </p:spTree>
    <p:extLst>
      <p:ext uri="{BB962C8B-B14F-4D97-AF65-F5344CB8AC3E}">
        <p14:creationId xmlns:p14="http://schemas.microsoft.com/office/powerpoint/2010/main" val="694390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声呐">
            <a:hlinkClick r:id="" action="ppaction://media"/>
            <a:extLst>
              <a:ext uri="{FF2B5EF4-FFF2-40B4-BE49-F238E27FC236}">
                <a16:creationId xmlns:a16="http://schemas.microsoft.com/office/drawing/2014/main" id="{78C89991-02D8-A2AB-FCA8-64DEE787B977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" y="-30460"/>
            <a:ext cx="12192000" cy="685800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7B270AEE-C808-97CB-D4EC-AA1D8B7C442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2648" y="14100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B1A4F87-21C4-F8DC-3F90-3E15A628BB8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20123" y="30460"/>
            <a:ext cx="1751755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声呐</a:t>
            </a:r>
          </a:p>
        </p:txBody>
      </p:sp>
    </p:spTree>
    <p:extLst>
      <p:ext uri="{BB962C8B-B14F-4D97-AF65-F5344CB8AC3E}">
        <p14:creationId xmlns:p14="http://schemas.microsoft.com/office/powerpoint/2010/main" val="1018998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Office PowerPoint</Application>
  <PresentationFormat>宽屏</PresentationFormat>
  <Paragraphs>39</Paragraphs>
  <Slides>18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黑体</vt:lpstr>
      <vt:lpstr>楷体</vt:lpstr>
      <vt:lpstr>隶书</vt:lpstr>
      <vt:lpstr>宋体</vt:lpstr>
      <vt:lpstr>微软雅黑</vt:lpstr>
      <vt:lpstr>幼圆</vt:lpstr>
      <vt:lpstr>Arial</vt:lpstr>
      <vt:lpstr>Calibri</vt:lpstr>
      <vt:lpstr>Calibri Light</vt:lpstr>
      <vt:lpstr>Times New Roman</vt:lpstr>
      <vt:lpstr>Office 2013 - 2022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2025-08-13T20:48:40Z</cp:lastPrinted>
  <dcterms:created xsi:type="dcterms:W3CDTF">2025-08-13T20:48:40Z</dcterms:created>
  <dcterms:modified xsi:type="dcterms:W3CDTF">2025-08-26T02:04:07Z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