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Default Extension="gif" ContentType="image/gif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.NET 20.5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1"/>
  </p:sldMasterIdLst>
  <p:notesMasterIdLst>
    <p:notesMasterId r:id="rId2"/>
  </p:notesMasterIdLst>
  <p:handoutMasterIdLst>
    <p:handoutMasterId r:id="rId3"/>
  </p:handoutMasterIdLst>
  <p:sldIdLst>
    <p:sldId id="256" r:id="rId4"/>
    <p:sldId id="419" r:id="rId5"/>
    <p:sldId id="402" r:id="rId6"/>
    <p:sldId id="403" r:id="rId7"/>
    <p:sldId id="404" r:id="rId8"/>
    <p:sldId id="420" r:id="rId9"/>
    <p:sldId id="405" r:id="rId10"/>
    <p:sldId id="421" r:id="rId11"/>
    <p:sldId id="406" r:id="rId12"/>
    <p:sldId id="422" r:id="rId13"/>
    <p:sldId id="408" r:id="rId14"/>
    <p:sldId id="413" r:id="rId15"/>
    <p:sldId id="423" r:id="rId16"/>
    <p:sldId id="424" r:id="rId17"/>
    <p:sldId id="409" r:id="rId18"/>
    <p:sldId id="410" r:id="rId19"/>
    <p:sldId id="411" r:id="rId20"/>
    <p:sldId id="412" r:id="rId21"/>
    <p:sldId id="292" r:id="rId22"/>
  </p:sldIdLst>
  <p:sldSz cx="9144000" cy="6858000" type="screen4x3"/>
  <p:notesSz cx="6858000" cy="9144000"/>
  <p:custDataLst>
    <p:tags r:id="rId23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None/>
      <a:defRPr sz="1800" kern="1200">
        <a:solidFill>
          <a:schemeClr val="tx1"/>
        </a:solidFill>
        <a:latin typeface="Calibri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 horzBarState="maximized">
    <p:restoredLeft sz="15987"/>
    <p:restoredTop sz="94660"/>
  </p:normalViewPr>
  <p:slideViewPr>
    <p:cSldViewPr snapToGrid="0" showGuides="1">
      <p:cViewPr varScale="1">
        <p:scale>
          <a:sx n="116" d="100"/>
          <a:sy n="116" d="100"/>
        </p:scale>
        <p:origin x="336" y="108"/>
      </p:cViewPr>
      <p:guideLst>
        <p:guide orient="horz" pos="2160"/>
        <p:guide pos="2823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1" d="100"/>
          <a:sy n="1" d="100"/>
        </p:scale>
        <p:origin x="0" y="0"/>
      </p:cViewPr>
    </p:cSldViewPr>
  </p:notesViewPr>
  <p:gridSpacing cx="72005" cy="72005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slideMaster" Target="slideMasters/slideMaster1.xml" /><Relationship Id="rId10" Type="http://schemas.openxmlformats.org/officeDocument/2006/relationships/slide" Target="slides/slide7.xml" /><Relationship Id="rId11" Type="http://schemas.openxmlformats.org/officeDocument/2006/relationships/slide" Target="slides/slide8.xml" /><Relationship Id="rId12" Type="http://schemas.openxmlformats.org/officeDocument/2006/relationships/slide" Target="slides/slide9.xml" /><Relationship Id="rId13" Type="http://schemas.openxmlformats.org/officeDocument/2006/relationships/slide" Target="slides/slide10.xml" /><Relationship Id="rId14" Type="http://schemas.openxmlformats.org/officeDocument/2006/relationships/slide" Target="slides/slide11.xml" /><Relationship Id="rId15" Type="http://schemas.openxmlformats.org/officeDocument/2006/relationships/slide" Target="slides/slide12.xml" /><Relationship Id="rId16" Type="http://schemas.openxmlformats.org/officeDocument/2006/relationships/slide" Target="slides/slide13.xml" /><Relationship Id="rId17" Type="http://schemas.openxmlformats.org/officeDocument/2006/relationships/slide" Target="slides/slide14.xml" /><Relationship Id="rId18" Type="http://schemas.openxmlformats.org/officeDocument/2006/relationships/slide" Target="slides/slide15.xml" /><Relationship Id="rId19" Type="http://schemas.openxmlformats.org/officeDocument/2006/relationships/slide" Target="slides/slide16.xml" /><Relationship Id="rId2" Type="http://schemas.openxmlformats.org/officeDocument/2006/relationships/notesMaster" Target="notesMasters/notesMaster1.xml" /><Relationship Id="rId20" Type="http://schemas.openxmlformats.org/officeDocument/2006/relationships/slide" Target="slides/slide17.xml" /><Relationship Id="rId21" Type="http://schemas.openxmlformats.org/officeDocument/2006/relationships/slide" Target="slides/slide18.xml" /><Relationship Id="rId22" Type="http://schemas.openxmlformats.org/officeDocument/2006/relationships/slide" Target="slides/slide19.xml" /><Relationship Id="rId23" Type="http://schemas.openxmlformats.org/officeDocument/2006/relationships/tags" Target="tags/tag294.xml" /><Relationship Id="rId24" Type="http://schemas.openxmlformats.org/officeDocument/2006/relationships/presProps" Target="presProps.xml" /><Relationship Id="rId25" Type="http://schemas.openxmlformats.org/officeDocument/2006/relationships/viewProps" Target="viewProps.xml" /><Relationship Id="rId26" Type="http://schemas.openxmlformats.org/officeDocument/2006/relationships/theme" Target="theme/theme1.xml" /><Relationship Id="rId27" Type="http://schemas.openxmlformats.org/officeDocument/2006/relationships/tableStyles" Target="tableStyles.xml" /><Relationship Id="rId3" Type="http://schemas.openxmlformats.org/officeDocument/2006/relationships/handoutMaster" Target="handoutMasters/handoutMaster1.xml" /><Relationship Id="rId4" Type="http://schemas.openxmlformats.org/officeDocument/2006/relationships/slide" Target="slides/slide1.xml" /><Relationship Id="rId5" Type="http://schemas.openxmlformats.org/officeDocument/2006/relationships/slide" Target="slides/slide2.xml" /><Relationship Id="rId6" Type="http://schemas.openxmlformats.org/officeDocument/2006/relationships/slide" Target="slides/slide3.xml" /><Relationship Id="rId7" Type="http://schemas.openxmlformats.org/officeDocument/2006/relationships/slide" Target="slides/slide4.xml" /><Relationship Id="rId8" Type="http://schemas.openxmlformats.org/officeDocument/2006/relationships/slide" Target="slides/slide5.xml" /><Relationship Id="rId9" Type="http://schemas.openxmlformats.org/officeDocument/2006/relationships/slide" Target="slides/slide6.xml" /></Relationships>
</file>

<file path=ppt/handoutMasters/_rels/handout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7.xml" /><Relationship Id="rId2" Type="http://schemas.openxmlformats.org/officeDocument/2006/relationships/tags" Target="../tags/tag88.xml" /><Relationship Id="rId3" Type="http://schemas.openxmlformats.org/officeDocument/2006/relationships/tags" Target="../tags/tag89.xml" /><Relationship Id="rId4" Type="http://schemas.openxmlformats.org/officeDocument/2006/relationships/tags" Target="../tags/tag90.xml" /><Relationship Id="rId5" Type="http://schemas.openxmlformats.org/officeDocument/2006/relationships/tags" Target="../tags/tag91.xml" /><Relationship Id="rId6" Type="http://schemas.openxmlformats.org/officeDocument/2006/relationships/theme" Target="../theme/theme3.xml" 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auto"/>
            <a:fld id="{0F9B84EA-7D68-4D60-9CB1-D50884785D1C}" type="datetimeFigureOut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  <p:custDataLst>
              <p:tags r:id="rId4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  <p:custDataLst>
              <p:tags r:id="rId5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auto"/>
            <a:fld id="{8D4E0FC9-F1F8-4FAE-9988-3BA365CFD46F}" type="slidenum">
              <a:rPr lang="zh-CN" altLang="en-US" strike="noStrike" noProof="1" smtClean="0">
                <a:latin typeface="+mn-lt"/>
                <a:ea typeface="+mn-ea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0.xml" /><Relationship Id="rId2" Type="http://schemas.openxmlformats.org/officeDocument/2006/relationships/tags" Target="../tags/tag81.xml" /><Relationship Id="rId3" Type="http://schemas.openxmlformats.org/officeDocument/2006/relationships/tags" Target="../tags/tag82.xml" /><Relationship Id="rId4" Type="http://schemas.openxmlformats.org/officeDocument/2006/relationships/tags" Target="../tags/tag83.xml" /><Relationship Id="rId5" Type="http://schemas.openxmlformats.org/officeDocument/2006/relationships/tags" Target="../tags/tag84.xml" /><Relationship Id="rId6" Type="http://schemas.openxmlformats.org/officeDocument/2006/relationships/tags" Target="../tags/tag85.xml" /><Relationship Id="rId7" Type="http://schemas.openxmlformats.org/officeDocument/2006/relationships/tags" Target="../tags/tag86.xml" /><Relationship Id="rId8" Type="http://schemas.openxmlformats.org/officeDocument/2006/relationships/theme" Target="../theme/theme2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/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ea typeface="楷体" panose="020106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ea typeface="楷体" panose="02010609060101010101" charset="-122"/>
              </a:defRPr>
            </a:lvl1pPr>
          </a:lstStyle>
          <a:p>
            <a:pPr fontAlgn="auto"/>
            <a:fld id="{D2A48B96-639E-45A3-A0BA-2464DFDB1FAA}" type="datetimeFigureOut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  <p:sp>
        <p:nvSpPr>
          <p:cNvPr id="6148" name="幻灯片图像占位符 3"/>
          <p:cNvSpPr>
            <a:spLocks noGrp="1" noRot="1" noChangeAspect="1"/>
          </p:cNvSpPr>
          <p:nvPr>
            <p:ph type="sldImg" idx="6"/>
            <p:custDataLst>
              <p:tags r:id="rId4"/>
            </p:custDataLst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6149" name="备注占位符 4"/>
          <p:cNvSpPr>
            <a:spLocks noGrp="1"/>
          </p:cNvSpPr>
          <p:nvPr>
            <p:ph type="body" sz="quarter" idx="7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vert="horz"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ea typeface="楷体" panose="02010609060101010101" charset="-122"/>
              </a:defRPr>
            </a:lvl1pPr>
          </a:lstStyle>
          <a:p>
            <a:pPr fontAlgn="auto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ea typeface="楷体" panose="02010609060101010101" charset="-122"/>
              </a:defRPr>
            </a:lvl1pPr>
          </a:lstStyle>
          <a:p>
            <a:pPr fontAlgn="auto"/>
            <a:fld id="{A6837353-30EB-4A48-80EB-173D804AEFBD}" type="slidenum">
              <a:rPr lang="zh-CN" altLang="en-US" strike="noStrike" noProof="1" smtClean="0">
                <a:latin typeface="+mn-lt"/>
                <a:cs typeface="+mn-cs"/>
              </a:rPr>
              <a:t/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楷体" panose="02010609060101010101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7.xml" /><Relationship Id="rId2" Type="http://schemas.openxmlformats.org/officeDocument/2006/relationships/tags" Target="../tags/tag58.xml" /><Relationship Id="rId3" Type="http://schemas.openxmlformats.org/officeDocument/2006/relationships/tags" Target="../tags/tag59.xml" /><Relationship Id="rId4" Type="http://schemas.openxmlformats.org/officeDocument/2006/relationships/tags" Target="../tags/tag60.xml" /><Relationship Id="rId5" Type="http://schemas.openxmlformats.org/officeDocument/2006/relationships/tags" Target="../tags/tag61.xml" /><Relationship Id="rId6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.xml" /><Relationship Id="rId2" Type="http://schemas.openxmlformats.org/officeDocument/2006/relationships/tags" Target="../tags/tag63.xml" /><Relationship Id="rId3" Type="http://schemas.openxmlformats.org/officeDocument/2006/relationships/tags" Target="../tags/tag64.xml" /><Relationship Id="rId4" Type="http://schemas.openxmlformats.org/officeDocument/2006/relationships/tags" Target="../tags/tag65.xml" /><Relationship Id="rId5" Type="http://schemas.openxmlformats.org/officeDocument/2006/relationships/tags" Target="../tags/tag66.xml" /><Relationship Id="rId6" Type="http://schemas.openxmlformats.org/officeDocument/2006/relationships/tags" Target="../tags/tag67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8.xml" /><Relationship Id="rId2" Type="http://schemas.openxmlformats.org/officeDocument/2006/relationships/tags" Target="../tags/tag69.xml" /><Relationship Id="rId3" Type="http://schemas.openxmlformats.org/officeDocument/2006/relationships/tags" Target="../tags/tag70.xml" /><Relationship Id="rId4" Type="http://schemas.openxmlformats.org/officeDocument/2006/relationships/tags" Target="../tags/tag71.xml" /><Relationship Id="rId5" Type="http://schemas.openxmlformats.org/officeDocument/2006/relationships/tags" Target="../tags/tag72.xml" /><Relationship Id="rId6" Type="http://schemas.openxmlformats.org/officeDocument/2006/relationships/slideMaster" Target="../slideMasters/slideMaster1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.xml" /><Relationship Id="rId2" Type="http://schemas.openxmlformats.org/officeDocument/2006/relationships/tags" Target="../tags/tag36.xml" /><Relationship Id="rId3" Type="http://schemas.openxmlformats.org/officeDocument/2006/relationships/tags" Target="../tags/tag37.xml" /><Relationship Id="rId4" Type="http://schemas.openxmlformats.org/officeDocument/2006/relationships/tags" Target="../tags/tag38.xml" /><Relationship Id="rId5" Type="http://schemas.openxmlformats.org/officeDocument/2006/relationships/tags" Target="../tags/tag39.xml" /><Relationship Id="rId6" Type="http://schemas.openxmlformats.org/officeDocument/2006/relationships/slideMaster" Target="../slideMasters/slideMaster1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.xml" /><Relationship Id="rId2" Type="http://schemas.openxmlformats.org/officeDocument/2006/relationships/tags" Target="../tags/tag41.xml" /><Relationship Id="rId3" Type="http://schemas.openxmlformats.org/officeDocument/2006/relationships/tags" Target="../tags/tag42.xml" /><Relationship Id="rId4" Type="http://schemas.openxmlformats.org/officeDocument/2006/relationships/tags" Target="../tags/tag43.xml" /><Relationship Id="rId5" Type="http://schemas.openxmlformats.org/officeDocument/2006/relationships/slideMaster" Target="../slideMasters/slideMaster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.xml" /><Relationship Id="rId2" Type="http://schemas.openxmlformats.org/officeDocument/2006/relationships/tags" Target="../tags/tag45.xml" /><Relationship Id="rId3" Type="http://schemas.openxmlformats.org/officeDocument/2006/relationships/tags" Target="../tags/tag46.xml" /><Relationship Id="rId4" Type="http://schemas.openxmlformats.org/officeDocument/2006/relationships/tags" Target="../tags/tag47.xml" /><Relationship Id="rId5" Type="http://schemas.openxmlformats.org/officeDocument/2006/relationships/tags" Target="../tags/tag48.xml" /><Relationship Id="rId6" Type="http://schemas.openxmlformats.org/officeDocument/2006/relationships/tags" Target="../tags/tag49.xml" /><Relationship Id="rId7" Type="http://schemas.openxmlformats.org/officeDocument/2006/relationships/tags" Target="../tags/tag50.xml" /><Relationship Id="rId8" Type="http://schemas.openxmlformats.org/officeDocument/2006/relationships/slideMaster" Target="../slideMasters/slideMaster1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1.xml" /><Relationship Id="rId2" Type="http://schemas.openxmlformats.org/officeDocument/2006/relationships/tags" Target="../tags/tag52.xml" /><Relationship Id="rId3" Type="http://schemas.openxmlformats.org/officeDocument/2006/relationships/tags" Target="../tags/tag53.xml" /><Relationship Id="rId4" Type="http://schemas.openxmlformats.org/officeDocument/2006/relationships/tags" Target="../tags/tag54.xml" /><Relationship Id="rId5" Type="http://schemas.openxmlformats.org/officeDocument/2006/relationships/tags" Target="../tags/tag55.xml" /><Relationship Id="rId6" Type="http://schemas.openxmlformats.org/officeDocument/2006/relationships/tags" Target="../tags/tag56.xml" /><Relationship Id="rId7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899100" y="914400"/>
            <a:ext cx="73494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45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899100" y="3560400"/>
            <a:ext cx="73494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18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/>
              <a:t>单击此处编辑副标题</a:t>
            </a:r>
            <a:endParaRPr lang="zh-CN" altLang="en-US"/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456300" y="774000"/>
            <a:ext cx="8229600" cy="5482800"/>
          </a:xfrm>
        </p:spPr>
        <p:txBody>
          <a:bodyPr/>
          <a:lstStyle>
            <a:lvl1pPr marL="171450" indent="-17145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899100" y="2484000"/>
            <a:ext cx="73494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45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899100" y="3560400"/>
            <a:ext cx="73494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18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56300" y="1490400"/>
            <a:ext cx="8226900" cy="47592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  <a:lvl6pPr marL="1714500" indent="0">
              <a:buNone/>
              <a:defRPr/>
            </a:lvl6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493100" y="3848400"/>
            <a:ext cx="58266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33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493100" y="4615200"/>
            <a:ext cx="58266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3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456300" y="1501200"/>
            <a:ext cx="3882600" cy="4748400"/>
          </a:xfrm>
        </p:spPr>
        <p:txBody>
          <a:bodyPr vert="horz" lIns="90000" tIns="46800" rIns="90000" bIns="4680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808700" y="1501200"/>
            <a:ext cx="3882600" cy="4748400"/>
          </a:xfrm>
        </p:spPr>
        <p:txBody>
          <a:bodyPr lIns="90000" tIns="46800" rIns="90000" bIns="46800">
            <a:normAutofit/>
          </a:bodyPr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2pPr>
            <a:lvl3pPr marL="857250" indent="-17145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2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3pPr>
            <a:lvl4pPr marL="1200150" indent="-17145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05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lnSpc>
                <a:spcPct val="120000"/>
              </a:lnSpc>
              <a:defRPr sz="105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456300" y="1429200"/>
            <a:ext cx="40068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15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/>
              <a:t>单击此处编辑文本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456300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4676813" y="1421729"/>
            <a:ext cx="40068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15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  <a:endParaRPr>
              <a:sym typeface="+mn-ea"/>
            </a:endParaRP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4676813" y="1854000"/>
            <a:ext cx="4006800" cy="4395600"/>
          </a:xfrm>
        </p:spPr>
        <p:txBody>
          <a:bodyPr vert="horz" lIns="101600" tIns="0" rIns="82550" bIns="0" rtlCol="0">
            <a:normAutofit/>
          </a:bodyPr>
          <a:lstStyle>
            <a:lvl1pPr marL="171450" marR="0" lvl="0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05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  <a:p>
            <a:pPr lvl="1"/>
            <a:r>
              <a:rPr>
                <a:sym typeface="+mn-ea"/>
              </a:rPr>
              <a:t>第二级</a:t>
            </a:r>
            <a:endParaRPr>
              <a:sym typeface="+mn-ea"/>
            </a:endParaRPr>
          </a:p>
          <a:p>
            <a:pPr lvl="2"/>
            <a:r>
              <a:rPr>
                <a:sym typeface="+mn-ea"/>
              </a:rPr>
              <a:t>第三级</a:t>
            </a:r>
            <a:endParaRPr>
              <a:sym typeface="+mn-ea"/>
            </a:endParaRPr>
          </a:p>
          <a:p>
            <a:pPr lvl="3"/>
            <a:r>
              <a:rPr>
                <a:sym typeface="+mn-ea"/>
              </a:rPr>
              <a:t>第四级</a:t>
            </a:r>
            <a:endParaRPr>
              <a:sym typeface="+mn-ea"/>
            </a:endParaRPr>
          </a:p>
          <a:p>
            <a:pPr lvl="4"/>
            <a:r>
              <a:rPr>
                <a:sym typeface="+mn-ea"/>
              </a:rPr>
              <a:t>第五级</a:t>
            </a:r>
            <a:endParaRPr>
              <a:sym typeface="+mn-ea"/>
            </a:endParaRP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456300" y="608400"/>
            <a:ext cx="82269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7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  <a:endParaRPr>
              <a:sym typeface="+mn-ea"/>
            </a:endParaRP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456300" y="1555200"/>
            <a:ext cx="3924808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514350" marR="0" lvl="1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857250" marR="0" lvl="2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200150" marR="0" lvl="3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543050" marR="0" lvl="4" indent="-17145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2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4762800" y="1555200"/>
            <a:ext cx="39204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2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n-cs"/>
                <a:sym typeface="+mn-ea"/>
              </a:defRPr>
            </a:lvl1pPr>
            <a:lvl2pPr marL="342900" indent="0" defTabSz="914400" eaLnBrk="1" fontAlgn="auto" latinLnBrk="0" hangingPunct="1">
              <a:buFont typeface="Arial" panose="020b0604020202020204" pitchFamily="34" charset="0"/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2pPr>
            <a:lvl3pPr eaLnBrk="1" fontAlgn="auto" latinLnBrk="0" hangingPunct="1">
              <a:buFont typeface="Arial" panose="020b0604020202020204" pitchFamily="34" charset="0"/>
              <a:buChar char="●"/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  <a:endParaRPr>
              <a:sym typeface="+mn-ea"/>
            </a:endParaRP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/>
              <a:t/>
            </a:fld>
            <a:endParaRPr lang="zh-CN" altLang="en-US"/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7676100" y="914400"/>
            <a:ext cx="783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1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  <a:endParaRPr>
              <a:sym typeface="+mn-ea"/>
            </a:endParaRP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85800" y="914400"/>
            <a:ext cx="6876900" cy="5029200"/>
          </a:xfrm>
        </p:spPr>
        <p:txBody>
          <a:bodyPr vert="eaVert" lIns="46800" tIns="46800" rIns="46800" bIns="46800"/>
          <a:lstStyle>
            <a:lvl1pPr marL="171450" indent="-17145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514350" indent="-17145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857250" indent="-17145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2001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1543050" indent="-17145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/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tags" Target="../tags/tag73.xml" /><Relationship Id="rId14" Type="http://schemas.openxmlformats.org/officeDocument/2006/relationships/tags" Target="../tags/tag74.xml" /><Relationship Id="rId15" Type="http://schemas.openxmlformats.org/officeDocument/2006/relationships/tags" Target="../tags/tag75.xml" /><Relationship Id="rId16" Type="http://schemas.openxmlformats.org/officeDocument/2006/relationships/tags" Target="../tags/tag76.xml" /><Relationship Id="rId17" Type="http://schemas.openxmlformats.org/officeDocument/2006/relationships/tags" Target="../tags/tag77.xml" /><Relationship Id="rId18" Type="http://schemas.openxmlformats.org/officeDocument/2006/relationships/tags" Target="../tags/tag78.xml" /><Relationship Id="rId19" Type="http://schemas.openxmlformats.org/officeDocument/2006/relationships/tags" Target="../tags/tag79.xml" /><Relationship Id="rId2" Type="http://schemas.openxmlformats.org/officeDocument/2006/relationships/slideLayout" Target="../slideLayouts/slideLayout2.xml" /><Relationship Id="rId20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>
          <p:custDataLst>
            <p:tags r:id="rId13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456300" y="608400"/>
            <a:ext cx="82269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456300" y="1490400"/>
            <a:ext cx="82269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4590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760FBDFE-C587-4B4C-A407-44438C67B59E}" type="datetimeFigureOut">
              <a:rPr lang="zh-CN" altLang="en-US" smtClean="0"/>
              <a:t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3087000" y="6314400"/>
            <a:ext cx="297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6658200" y="6314400"/>
            <a:ext cx="2025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75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/>
              </a:defRPr>
            </a:lvl1pPr>
          </a:lstStyle>
          <a:p>
            <a:fld id="{49AE70B2-8BF9-45C0-BB95-33D1B9D3A854}" type="slidenum">
              <a:rPr lang="zh-CN" altLang="en-US" smtClean="0"/>
              <a:t>0</a:t>
            </a:fld>
            <a:endParaRPr lang="zh-CN" altLang="en-US"/>
          </a:p>
        </p:txBody>
      </p:sp>
    </p:spTree>
    <p:custDataLst>
      <p:tags r:id="rId19"/>
    </p:custData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ransition/>
  <p:timing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207135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10" Type="http://schemas.openxmlformats.org/officeDocument/2006/relationships/tags" Target="../tags/tag100.xml" /><Relationship Id="rId11" Type="http://schemas.openxmlformats.org/officeDocument/2006/relationships/tags" Target="../tags/tag10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tags" Target="../tags/tag97.xml" /><Relationship Id="rId8" Type="http://schemas.openxmlformats.org/officeDocument/2006/relationships/tags" Target="../tags/tag98.xml" /><Relationship Id="rId9" Type="http://schemas.openxmlformats.org/officeDocument/2006/relationships/tags" Target="../tags/tag99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17.xml" /><Relationship Id="rId11" Type="http://schemas.openxmlformats.org/officeDocument/2006/relationships/tags" Target="../tags/tag218.xml" /><Relationship Id="rId2" Type="http://schemas.openxmlformats.org/officeDocument/2006/relationships/tags" Target="../tags/tag211.xml" /><Relationship Id="rId3" Type="http://schemas.openxmlformats.org/officeDocument/2006/relationships/tags" Target="../tags/tag212.xml" /><Relationship Id="rId4" Type="http://schemas.openxmlformats.org/officeDocument/2006/relationships/tags" Target="../tags/tag213.xml" /><Relationship Id="rId5" Type="http://schemas.openxmlformats.org/officeDocument/2006/relationships/image" Target="../media/image14.jpeg" /><Relationship Id="rId6" Type="http://schemas.openxmlformats.org/officeDocument/2006/relationships/tags" Target="../tags/tag214.xml" /><Relationship Id="rId7" Type="http://schemas.openxmlformats.org/officeDocument/2006/relationships/image" Target="../media/image15.gif" /><Relationship Id="rId8" Type="http://schemas.openxmlformats.org/officeDocument/2006/relationships/tags" Target="../tags/tag215.xml" /><Relationship Id="rId9" Type="http://schemas.openxmlformats.org/officeDocument/2006/relationships/tags" Target="../tags/tag216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27.xml" /><Relationship Id="rId11" Type="http://schemas.openxmlformats.org/officeDocument/2006/relationships/tags" Target="../tags/tag228.xml" /><Relationship Id="rId12" Type="http://schemas.openxmlformats.org/officeDocument/2006/relationships/tags" Target="../tags/tag229.xml" /><Relationship Id="rId13" Type="http://schemas.openxmlformats.org/officeDocument/2006/relationships/tags" Target="../tags/tag230.xml" /><Relationship Id="rId14" Type="http://schemas.openxmlformats.org/officeDocument/2006/relationships/tags" Target="../tags/tag231.xml" /><Relationship Id="rId2" Type="http://schemas.openxmlformats.org/officeDocument/2006/relationships/tags" Target="../tags/tag219.xml" /><Relationship Id="rId3" Type="http://schemas.openxmlformats.org/officeDocument/2006/relationships/tags" Target="../tags/tag220.xml" /><Relationship Id="rId4" Type="http://schemas.openxmlformats.org/officeDocument/2006/relationships/tags" Target="../tags/tag221.xml" /><Relationship Id="rId5" Type="http://schemas.openxmlformats.org/officeDocument/2006/relationships/tags" Target="../tags/tag222.xml" /><Relationship Id="rId6" Type="http://schemas.openxmlformats.org/officeDocument/2006/relationships/tags" Target="../tags/tag223.xml" /><Relationship Id="rId7" Type="http://schemas.openxmlformats.org/officeDocument/2006/relationships/tags" Target="../tags/tag224.xml" /><Relationship Id="rId8" Type="http://schemas.openxmlformats.org/officeDocument/2006/relationships/tags" Target="../tags/tag225.xml" /><Relationship Id="rId9" Type="http://schemas.openxmlformats.org/officeDocument/2006/relationships/tags" Target="../tags/tag226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240.xml" /><Relationship Id="rId11" Type="http://schemas.openxmlformats.org/officeDocument/2006/relationships/tags" Target="../tags/tag241.xml" /><Relationship Id="rId12" Type="http://schemas.openxmlformats.org/officeDocument/2006/relationships/image" Target="../media/image16.png" /><Relationship Id="rId13" Type="http://schemas.openxmlformats.org/officeDocument/2006/relationships/tags" Target="../tags/tag242.xml" /><Relationship Id="rId14" Type="http://schemas.openxmlformats.org/officeDocument/2006/relationships/video" Target="file:///E:\2020&#31179;\&#29289;&#29702;\&#12298;&#35838;&#26102;&#22842;&#20896;&#12299;&#20061;&#24180;&#32423;&#20840;&#19968;&#20876;&#20154;&#25945;&#29289;&#29702;&#35838;&#20214;\&#20061;&#19978;&#20840;&#20876;&#29289;&#29702;%20&#35838;&#20214;\1&#35762;&#35299;&#35838;&#20214;\&#31532;&#21313;&#22235;&#31456;%20&#20869;&#33021;&#30340;&#21033;&#29992;\&#31532;3&#33410;%20&#33021;&#37327;&#30340;&#36716;&#21270;&#21644;&#23432;&#24658;\&#27704;&#21160;&#26426;&#30495;&#30340;&#19981;&#21487;&#33021;&#23454;&#29616;&#21527;.mp4" TargetMode="External" /><Relationship Id="rId15" Type="http://schemas.microsoft.com/office/2007/relationships/media" Target="file:///E:\2020&#31179;\&#29289;&#29702;\&#12298;&#35838;&#26102;&#22842;&#20896;&#12299;&#20061;&#24180;&#32423;&#20840;&#19968;&#20876;&#20154;&#25945;&#29289;&#29702;&#35838;&#20214;\&#20061;&#19978;&#20840;&#20876;&#29289;&#29702;%20&#35838;&#20214;\1&#35762;&#35299;&#35838;&#20214;\&#31532;&#21313;&#22235;&#31456;%20&#20869;&#33021;&#30340;&#21033;&#29992;\&#31532;3&#33410;%20&#33021;&#37327;&#30340;&#36716;&#21270;&#21644;&#23432;&#24658;\&#27704;&#21160;&#26426;&#30495;&#30340;&#19981;&#21487;&#33021;&#23454;&#29616;&#21527;.mp4" TargetMode="External" /><Relationship Id="rId2" Type="http://schemas.openxmlformats.org/officeDocument/2006/relationships/tags" Target="../tags/tag232.xml" /><Relationship Id="rId3" Type="http://schemas.openxmlformats.org/officeDocument/2006/relationships/tags" Target="../tags/tag233.xml" /><Relationship Id="rId4" Type="http://schemas.openxmlformats.org/officeDocument/2006/relationships/tags" Target="../tags/tag234.xml" /><Relationship Id="rId5" Type="http://schemas.openxmlformats.org/officeDocument/2006/relationships/tags" Target="../tags/tag235.xml" /><Relationship Id="rId6" Type="http://schemas.openxmlformats.org/officeDocument/2006/relationships/tags" Target="../tags/tag236.xml" /><Relationship Id="rId7" Type="http://schemas.openxmlformats.org/officeDocument/2006/relationships/tags" Target="../tags/tag237.xml" /><Relationship Id="rId8" Type="http://schemas.openxmlformats.org/officeDocument/2006/relationships/tags" Target="../tags/tag238.xml" /><Relationship Id="rId9" Type="http://schemas.openxmlformats.org/officeDocument/2006/relationships/tags" Target="../tags/tag239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3.xml" /><Relationship Id="rId3" Type="http://schemas.openxmlformats.org/officeDocument/2006/relationships/tags" Target="../tags/tag244.xml" /><Relationship Id="rId4" Type="http://schemas.openxmlformats.org/officeDocument/2006/relationships/tags" Target="../tags/tag245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246.xml" /><Relationship Id="rId3" Type="http://schemas.openxmlformats.org/officeDocument/2006/relationships/image" Target="../media/image17.jpeg" /><Relationship Id="rId4" Type="http://schemas.openxmlformats.org/officeDocument/2006/relationships/tags" Target="../tags/tag247.xml" /><Relationship Id="rId5" Type="http://schemas.openxmlformats.org/officeDocument/2006/relationships/tags" Target="../tags/tag248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49.xml" /><Relationship Id="rId3" Type="http://schemas.openxmlformats.org/officeDocument/2006/relationships/tags" Target="../tags/tag250.xml" /><Relationship Id="rId4" Type="http://schemas.openxmlformats.org/officeDocument/2006/relationships/tags" Target="../tags/tag251.xml" /><Relationship Id="rId5" Type="http://schemas.openxmlformats.org/officeDocument/2006/relationships/tags" Target="../tags/tag252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53.xml" /><Relationship Id="rId3" Type="http://schemas.openxmlformats.org/officeDocument/2006/relationships/tags" Target="../tags/tag254.xml" /><Relationship Id="rId4" Type="http://schemas.openxmlformats.org/officeDocument/2006/relationships/tags" Target="../tags/tag255.xml" /><Relationship Id="rId5" Type="http://schemas.openxmlformats.org/officeDocument/2006/relationships/tags" Target="../tags/tag256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65.xml" /><Relationship Id="rId2" Type="http://schemas.openxmlformats.org/officeDocument/2006/relationships/tags" Target="../tags/tag257.xml" /><Relationship Id="rId3" Type="http://schemas.openxmlformats.org/officeDocument/2006/relationships/tags" Target="../tags/tag258.xml" /><Relationship Id="rId4" Type="http://schemas.openxmlformats.org/officeDocument/2006/relationships/tags" Target="../tags/tag259.xml" /><Relationship Id="rId5" Type="http://schemas.openxmlformats.org/officeDocument/2006/relationships/tags" Target="../tags/tag260.xml" /><Relationship Id="rId6" Type="http://schemas.openxmlformats.org/officeDocument/2006/relationships/tags" Target="../tags/tag261.xml" /><Relationship Id="rId7" Type="http://schemas.openxmlformats.org/officeDocument/2006/relationships/tags" Target="../tags/tag262.xml" /><Relationship Id="rId8" Type="http://schemas.openxmlformats.org/officeDocument/2006/relationships/tags" Target="../tags/tag263.xml" /><Relationship Id="rId9" Type="http://schemas.openxmlformats.org/officeDocument/2006/relationships/tags" Target="../tags/tag264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274.xml" /><Relationship Id="rId11" Type="http://schemas.openxmlformats.org/officeDocument/2006/relationships/tags" Target="../tags/tag275.xml" /><Relationship Id="rId12" Type="http://schemas.openxmlformats.org/officeDocument/2006/relationships/tags" Target="../tags/tag276.xml" /><Relationship Id="rId13" Type="http://schemas.openxmlformats.org/officeDocument/2006/relationships/tags" Target="../tags/tag277.xml" /><Relationship Id="rId14" Type="http://schemas.openxmlformats.org/officeDocument/2006/relationships/tags" Target="../tags/tag278.xml" /><Relationship Id="rId15" Type="http://schemas.openxmlformats.org/officeDocument/2006/relationships/tags" Target="../tags/tag279.xml" /><Relationship Id="rId16" Type="http://schemas.openxmlformats.org/officeDocument/2006/relationships/tags" Target="../tags/tag280.xml" /><Relationship Id="rId17" Type="http://schemas.openxmlformats.org/officeDocument/2006/relationships/tags" Target="../tags/tag281.xml" /><Relationship Id="rId18" Type="http://schemas.openxmlformats.org/officeDocument/2006/relationships/tags" Target="../tags/tag282.xml" /><Relationship Id="rId19" Type="http://schemas.openxmlformats.org/officeDocument/2006/relationships/tags" Target="../tags/tag283.xml" /><Relationship Id="rId2" Type="http://schemas.openxmlformats.org/officeDocument/2006/relationships/tags" Target="../tags/tag266.xml" /><Relationship Id="rId20" Type="http://schemas.openxmlformats.org/officeDocument/2006/relationships/tags" Target="../tags/tag284.xml" /><Relationship Id="rId21" Type="http://schemas.openxmlformats.org/officeDocument/2006/relationships/tags" Target="../tags/tag285.xml" /><Relationship Id="rId22" Type="http://schemas.openxmlformats.org/officeDocument/2006/relationships/tags" Target="../tags/tag286.xml" /><Relationship Id="rId23" Type="http://schemas.openxmlformats.org/officeDocument/2006/relationships/tags" Target="../tags/tag287.xml" /><Relationship Id="rId24" Type="http://schemas.openxmlformats.org/officeDocument/2006/relationships/tags" Target="../tags/tag288.xml" /><Relationship Id="rId25" Type="http://schemas.openxmlformats.org/officeDocument/2006/relationships/tags" Target="../tags/tag289.xml" /><Relationship Id="rId26" Type="http://schemas.openxmlformats.org/officeDocument/2006/relationships/tags" Target="../tags/tag290.xml" /><Relationship Id="rId3" Type="http://schemas.openxmlformats.org/officeDocument/2006/relationships/tags" Target="../tags/tag267.xml" /><Relationship Id="rId4" Type="http://schemas.openxmlformats.org/officeDocument/2006/relationships/tags" Target="../tags/tag268.xml" /><Relationship Id="rId5" Type="http://schemas.openxmlformats.org/officeDocument/2006/relationships/tags" Target="../tags/tag269.xml" /><Relationship Id="rId6" Type="http://schemas.openxmlformats.org/officeDocument/2006/relationships/tags" Target="../tags/tag270.xml" /><Relationship Id="rId7" Type="http://schemas.openxmlformats.org/officeDocument/2006/relationships/tags" Target="../tags/tag271.xml" /><Relationship Id="rId8" Type="http://schemas.openxmlformats.org/officeDocument/2006/relationships/tags" Target="../tags/tag272.xml" /><Relationship Id="rId9" Type="http://schemas.openxmlformats.org/officeDocument/2006/relationships/tags" Target="../tags/tag273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2" Type="http://schemas.openxmlformats.org/officeDocument/2006/relationships/tags" Target="../tags/tag291.xml" /><Relationship Id="rId3" Type="http://schemas.openxmlformats.org/officeDocument/2006/relationships/tags" Target="../tags/tag292.xml" /><Relationship Id="rId4" Type="http://schemas.openxmlformats.org/officeDocument/2006/relationships/image" Target="../media/image18.png" /><Relationship Id="rId5" Type="http://schemas.openxmlformats.org/officeDocument/2006/relationships/tags" Target="../tags/tag293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image" Target="../media/image2.jpeg" /><Relationship Id="rId11" Type="http://schemas.openxmlformats.org/officeDocument/2006/relationships/tags" Target="../tags/tag109.xml" /><Relationship Id="rId12" Type="http://schemas.openxmlformats.org/officeDocument/2006/relationships/tags" Target="../tags/tag110.xml" /><Relationship Id="rId13" Type="http://schemas.openxmlformats.org/officeDocument/2006/relationships/tags" Target="../tags/tag111.xml" /><Relationship Id="rId14" Type="http://schemas.openxmlformats.org/officeDocument/2006/relationships/tags" Target="../tags/tag112.xml" /><Relationship Id="rId15" Type="http://schemas.openxmlformats.org/officeDocument/2006/relationships/image" Target="../media/image3.png" /><Relationship Id="rId16" Type="http://schemas.openxmlformats.org/officeDocument/2006/relationships/tags" Target="../tags/tag113.xml" /><Relationship Id="rId17" Type="http://schemas.openxmlformats.org/officeDocument/2006/relationships/tags" Target="../tags/tag114.xml" /><Relationship Id="rId18" Type="http://schemas.openxmlformats.org/officeDocument/2006/relationships/image" Target="../media/image4.jpeg" /><Relationship Id="rId19" Type="http://schemas.openxmlformats.org/officeDocument/2006/relationships/tags" Target="../tags/tag115.xml" /><Relationship Id="rId2" Type="http://schemas.openxmlformats.org/officeDocument/2006/relationships/tags" Target="../tags/tag102.xml" /><Relationship Id="rId20" Type="http://schemas.openxmlformats.org/officeDocument/2006/relationships/tags" Target="../tags/tag116.xml" /><Relationship Id="rId21" Type="http://schemas.openxmlformats.org/officeDocument/2006/relationships/tags" Target="../tags/tag117.xml" /><Relationship Id="rId22" Type="http://schemas.openxmlformats.org/officeDocument/2006/relationships/image" Target="../media/image5.jpeg" /><Relationship Id="rId23" Type="http://schemas.openxmlformats.org/officeDocument/2006/relationships/tags" Target="../tags/tag118.xml" /><Relationship Id="rId24" Type="http://schemas.openxmlformats.org/officeDocument/2006/relationships/tags" Target="../tags/tag119.xml" /><Relationship Id="rId25" Type="http://schemas.openxmlformats.org/officeDocument/2006/relationships/tags" Target="../tags/tag120.xml" /><Relationship Id="rId26" Type="http://schemas.openxmlformats.org/officeDocument/2006/relationships/tags" Target="../tags/tag121.xml" /><Relationship Id="rId27" Type="http://schemas.openxmlformats.org/officeDocument/2006/relationships/tags" Target="../tags/tag122.xml" /><Relationship Id="rId28" Type="http://schemas.openxmlformats.org/officeDocument/2006/relationships/tags" Target="../tags/tag123.xml" /><Relationship Id="rId29" Type="http://schemas.openxmlformats.org/officeDocument/2006/relationships/tags" Target="../tags/tag124.xml" /><Relationship Id="rId3" Type="http://schemas.openxmlformats.org/officeDocument/2006/relationships/tags" Target="../tags/tag103.xml" /><Relationship Id="rId4" Type="http://schemas.openxmlformats.org/officeDocument/2006/relationships/tags" Target="../tags/tag104.xml" /><Relationship Id="rId5" Type="http://schemas.openxmlformats.org/officeDocument/2006/relationships/tags" Target="../tags/tag105.xml" /><Relationship Id="rId6" Type="http://schemas.openxmlformats.org/officeDocument/2006/relationships/tags" Target="../tags/tag106.xml" /><Relationship Id="rId7" Type="http://schemas.openxmlformats.org/officeDocument/2006/relationships/image" Target="../media/image1.png" /><Relationship Id="rId8" Type="http://schemas.openxmlformats.org/officeDocument/2006/relationships/tags" Target="../tags/tag107.xml" /><Relationship Id="rId9" Type="http://schemas.openxmlformats.org/officeDocument/2006/relationships/tags" Target="../tags/tag108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33.xml" /><Relationship Id="rId11" Type="http://schemas.openxmlformats.org/officeDocument/2006/relationships/tags" Target="../tags/tag134.xml" /><Relationship Id="rId12" Type="http://schemas.openxmlformats.org/officeDocument/2006/relationships/tags" Target="../tags/tag135.xml" /><Relationship Id="rId13" Type="http://schemas.openxmlformats.org/officeDocument/2006/relationships/tags" Target="../tags/tag136.xml" /><Relationship Id="rId2" Type="http://schemas.openxmlformats.org/officeDocument/2006/relationships/tags" Target="../tags/tag125.xml" /><Relationship Id="rId3" Type="http://schemas.openxmlformats.org/officeDocument/2006/relationships/tags" Target="../tags/tag126.xml" /><Relationship Id="rId4" Type="http://schemas.openxmlformats.org/officeDocument/2006/relationships/tags" Target="../tags/tag127.xml" /><Relationship Id="rId5" Type="http://schemas.openxmlformats.org/officeDocument/2006/relationships/tags" Target="../tags/tag128.xml" /><Relationship Id="rId6" Type="http://schemas.openxmlformats.org/officeDocument/2006/relationships/tags" Target="../tags/tag129.xml" /><Relationship Id="rId7" Type="http://schemas.openxmlformats.org/officeDocument/2006/relationships/tags" Target="../tags/tag130.xml" /><Relationship Id="rId8" Type="http://schemas.openxmlformats.org/officeDocument/2006/relationships/tags" Target="../tags/tag131.xml" /><Relationship Id="rId9" Type="http://schemas.openxmlformats.org/officeDocument/2006/relationships/tags" Target="../tags/tag132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.xml" /><Relationship Id="rId10" Type="http://schemas.openxmlformats.org/officeDocument/2006/relationships/tags" Target="../tags/tag144.xml" /><Relationship Id="rId11" Type="http://schemas.openxmlformats.org/officeDocument/2006/relationships/tags" Target="../tags/tag145.xml" /><Relationship Id="rId12" Type="http://schemas.openxmlformats.org/officeDocument/2006/relationships/tags" Target="../tags/tag146.xml" /><Relationship Id="rId13" Type="http://schemas.openxmlformats.org/officeDocument/2006/relationships/image" Target="../media/image7.jpeg" /><Relationship Id="rId14" Type="http://schemas.openxmlformats.org/officeDocument/2006/relationships/tags" Target="../tags/tag147.xml" /><Relationship Id="rId15" Type="http://schemas.openxmlformats.org/officeDocument/2006/relationships/tags" Target="../tags/tag148.xml" /><Relationship Id="rId16" Type="http://schemas.openxmlformats.org/officeDocument/2006/relationships/tags" Target="../tags/tag149.xml" /><Relationship Id="rId17" Type="http://schemas.openxmlformats.org/officeDocument/2006/relationships/image" Target="../media/image8.png" /><Relationship Id="rId18" Type="http://schemas.openxmlformats.org/officeDocument/2006/relationships/tags" Target="../tags/tag150.xml" /><Relationship Id="rId2" Type="http://schemas.openxmlformats.org/officeDocument/2006/relationships/tags" Target="../tags/tag137.xml" /><Relationship Id="rId3" Type="http://schemas.openxmlformats.org/officeDocument/2006/relationships/tags" Target="../tags/tag138.xml" /><Relationship Id="rId4" Type="http://schemas.openxmlformats.org/officeDocument/2006/relationships/tags" Target="../tags/tag139.xml" /><Relationship Id="rId5" Type="http://schemas.openxmlformats.org/officeDocument/2006/relationships/tags" Target="../tags/tag140.xml" /><Relationship Id="rId6" Type="http://schemas.openxmlformats.org/officeDocument/2006/relationships/tags" Target="../tags/tag141.xml" /><Relationship Id="rId7" Type="http://schemas.openxmlformats.org/officeDocument/2006/relationships/tags" Target="../tags/tag142.xml" /><Relationship Id="rId8" Type="http://schemas.openxmlformats.org/officeDocument/2006/relationships/image" Target="../media/image6.jpeg" /><Relationship Id="rId9" Type="http://schemas.openxmlformats.org/officeDocument/2006/relationships/tags" Target="../tags/tag143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58.xml" /><Relationship Id="rId11" Type="http://schemas.openxmlformats.org/officeDocument/2006/relationships/tags" Target="../tags/tag159.xml" /><Relationship Id="rId12" Type="http://schemas.openxmlformats.org/officeDocument/2006/relationships/tags" Target="../tags/tag160.xml" /><Relationship Id="rId13" Type="http://schemas.openxmlformats.org/officeDocument/2006/relationships/tags" Target="../tags/tag161.xml" /><Relationship Id="rId2" Type="http://schemas.openxmlformats.org/officeDocument/2006/relationships/tags" Target="../tags/tag151.xml" /><Relationship Id="rId3" Type="http://schemas.openxmlformats.org/officeDocument/2006/relationships/tags" Target="../tags/tag152.xml" /><Relationship Id="rId4" Type="http://schemas.openxmlformats.org/officeDocument/2006/relationships/tags" Target="../tags/tag153.xml" /><Relationship Id="rId5" Type="http://schemas.openxmlformats.org/officeDocument/2006/relationships/image" Target="../media/image9.jpeg" /><Relationship Id="rId6" Type="http://schemas.openxmlformats.org/officeDocument/2006/relationships/tags" Target="../tags/tag154.xml" /><Relationship Id="rId7" Type="http://schemas.openxmlformats.org/officeDocument/2006/relationships/tags" Target="../tags/tag155.xml" /><Relationship Id="rId8" Type="http://schemas.openxmlformats.org/officeDocument/2006/relationships/tags" Target="../tags/tag156.xml" /><Relationship Id="rId9" Type="http://schemas.openxmlformats.org/officeDocument/2006/relationships/tags" Target="../tags/tag157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69.xml" /><Relationship Id="rId11" Type="http://schemas.openxmlformats.org/officeDocument/2006/relationships/tags" Target="../tags/tag170.xml" /><Relationship Id="rId12" Type="http://schemas.openxmlformats.org/officeDocument/2006/relationships/tags" Target="../tags/tag171.xml" /><Relationship Id="rId2" Type="http://schemas.openxmlformats.org/officeDocument/2006/relationships/tags" Target="../tags/tag162.xml" /><Relationship Id="rId3" Type="http://schemas.openxmlformats.org/officeDocument/2006/relationships/image" Target="../media/image10.jpeg" /><Relationship Id="rId4" Type="http://schemas.openxmlformats.org/officeDocument/2006/relationships/tags" Target="../tags/tag163.xml" /><Relationship Id="rId5" Type="http://schemas.openxmlformats.org/officeDocument/2006/relationships/tags" Target="../tags/tag164.xml" /><Relationship Id="rId6" Type="http://schemas.openxmlformats.org/officeDocument/2006/relationships/tags" Target="../tags/tag165.xml" /><Relationship Id="rId7" Type="http://schemas.openxmlformats.org/officeDocument/2006/relationships/tags" Target="../tags/tag166.xml" /><Relationship Id="rId8" Type="http://schemas.openxmlformats.org/officeDocument/2006/relationships/tags" Target="../tags/tag167.xml" /><Relationship Id="rId9" Type="http://schemas.openxmlformats.org/officeDocument/2006/relationships/tags" Target="../tags/tag16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80.xml" /><Relationship Id="rId11" Type="http://schemas.openxmlformats.org/officeDocument/2006/relationships/image" Target="../media/image11.gif" /><Relationship Id="rId12" Type="http://schemas.openxmlformats.org/officeDocument/2006/relationships/tags" Target="../tags/tag18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tags" Target="../tags/tag177.xml" /><Relationship Id="rId8" Type="http://schemas.openxmlformats.org/officeDocument/2006/relationships/tags" Target="../tags/tag178.xml" /><Relationship Id="rId9" Type="http://schemas.openxmlformats.org/officeDocument/2006/relationships/tags" Target="../tags/tag179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0.xml" /><Relationship Id="rId11" Type="http://schemas.openxmlformats.org/officeDocument/2006/relationships/image" Target="../media/image12.jpeg" /><Relationship Id="rId12" Type="http://schemas.openxmlformats.org/officeDocument/2006/relationships/tags" Target="../tags/tag191.xml" /><Relationship Id="rId2" Type="http://schemas.openxmlformats.org/officeDocument/2006/relationships/tags" Target="../tags/tag182.xml" /><Relationship Id="rId3" Type="http://schemas.openxmlformats.org/officeDocument/2006/relationships/tags" Target="../tags/tag183.xml" /><Relationship Id="rId4" Type="http://schemas.openxmlformats.org/officeDocument/2006/relationships/tags" Target="../tags/tag184.xml" /><Relationship Id="rId5" Type="http://schemas.openxmlformats.org/officeDocument/2006/relationships/tags" Target="../tags/tag185.xml" /><Relationship Id="rId6" Type="http://schemas.openxmlformats.org/officeDocument/2006/relationships/tags" Target="../tags/tag186.xml" /><Relationship Id="rId7" Type="http://schemas.openxmlformats.org/officeDocument/2006/relationships/tags" Target="../tags/tag187.xml" /><Relationship Id="rId8" Type="http://schemas.openxmlformats.org/officeDocument/2006/relationships/tags" Target="../tags/tag188.xml" /><Relationship Id="rId9" Type="http://schemas.openxmlformats.org/officeDocument/2006/relationships/tags" Target="../tags/tag189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10" Type="http://schemas.openxmlformats.org/officeDocument/2006/relationships/tags" Target="../tags/tag199.xml" /><Relationship Id="rId11" Type="http://schemas.openxmlformats.org/officeDocument/2006/relationships/tags" Target="../tags/tag200.xml" /><Relationship Id="rId12" Type="http://schemas.openxmlformats.org/officeDocument/2006/relationships/tags" Target="../tags/tag201.xml" /><Relationship Id="rId13" Type="http://schemas.openxmlformats.org/officeDocument/2006/relationships/tags" Target="../tags/tag202.xml" /><Relationship Id="rId14" Type="http://schemas.openxmlformats.org/officeDocument/2006/relationships/tags" Target="../tags/tag203.xml" /><Relationship Id="rId15" Type="http://schemas.openxmlformats.org/officeDocument/2006/relationships/tags" Target="../tags/tag204.xml" /><Relationship Id="rId16" Type="http://schemas.openxmlformats.org/officeDocument/2006/relationships/tags" Target="../tags/tag205.xml" /><Relationship Id="rId17" Type="http://schemas.openxmlformats.org/officeDocument/2006/relationships/tags" Target="../tags/tag206.xml" /><Relationship Id="rId18" Type="http://schemas.openxmlformats.org/officeDocument/2006/relationships/tags" Target="../tags/tag207.xml" /><Relationship Id="rId19" Type="http://schemas.openxmlformats.org/officeDocument/2006/relationships/tags" Target="../tags/tag208.xml" /><Relationship Id="rId2" Type="http://schemas.openxmlformats.org/officeDocument/2006/relationships/tags" Target="../tags/tag192.xml" /><Relationship Id="rId20" Type="http://schemas.openxmlformats.org/officeDocument/2006/relationships/tags" Target="../tags/tag209.xml" /><Relationship Id="rId21" Type="http://schemas.openxmlformats.org/officeDocument/2006/relationships/tags" Target="../tags/tag210.xml" /><Relationship Id="rId3" Type="http://schemas.openxmlformats.org/officeDocument/2006/relationships/tags" Target="../tags/tag193.xml" /><Relationship Id="rId4" Type="http://schemas.openxmlformats.org/officeDocument/2006/relationships/image" Target="../media/image13.png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" name="任意多边形 7"/>
          <p:cNvSpPr/>
          <p:nvPr>
            <p:custDataLst>
              <p:tags r:id="rId3"/>
            </p:custDataLst>
          </p:nvPr>
        </p:nvSpPr>
        <p:spPr>
          <a:xfrm>
            <a:off x="-3175" y="47625"/>
            <a:ext cx="9150350" cy="8366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solidFill>
            <a:schemeClr val="accent4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charset="-122"/>
            </a:endParaRPr>
          </a:p>
        </p:txBody>
      </p:sp>
      <p:sp>
        <p:nvSpPr>
          <p:cNvPr id="7" name="任意多边形 6"/>
          <p:cNvSpPr/>
          <p:nvPr>
            <p:custDataLst>
              <p:tags r:id="rId4"/>
            </p:custDataLst>
          </p:nvPr>
        </p:nvSpPr>
        <p:spPr>
          <a:xfrm>
            <a:off x="-3175" y="-17462"/>
            <a:ext cx="9150350" cy="854075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24" name="任意多边形 23"/>
          <p:cNvSpPr/>
          <p:nvPr>
            <p:custDataLst>
              <p:tags r:id="rId5"/>
            </p:custDataLst>
          </p:nvPr>
        </p:nvSpPr>
        <p:spPr>
          <a:xfrm flipH="1" flipV="1">
            <a:off x="-3175" y="6051550"/>
            <a:ext cx="9150350" cy="7731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18" name="任意多边形 17"/>
          <p:cNvSpPr/>
          <p:nvPr>
            <p:custDataLst>
              <p:tags r:id="rId6"/>
            </p:custDataLst>
          </p:nvPr>
        </p:nvSpPr>
        <p:spPr>
          <a:xfrm flipH="1" flipV="1">
            <a:off x="-3175" y="6092825"/>
            <a:ext cx="9150350" cy="773113"/>
          </a:xfrm>
          <a:custGeom>
            <a:gdLst>
              <a:gd name="connsiteX0" fmla="*/ 0 w 14411"/>
              <a:gd name="connsiteY0" fmla="*/ 0 h 1682"/>
              <a:gd name="connsiteX1" fmla="*/ 14411 w 14411"/>
              <a:gd name="connsiteY1" fmla="*/ 0 h 1682"/>
              <a:gd name="connsiteX2" fmla="*/ 14401 w 14411"/>
              <a:gd name="connsiteY2" fmla="*/ 958 h 1682"/>
              <a:gd name="connsiteX3" fmla="*/ 11588 w 14411"/>
              <a:gd name="connsiteY3" fmla="*/ 1594 h 1682"/>
              <a:gd name="connsiteX4" fmla="*/ 7685 w 14411"/>
              <a:gd name="connsiteY4" fmla="*/ 1620 h 1682"/>
              <a:gd name="connsiteX5" fmla="*/ 5001 w 14411"/>
              <a:gd name="connsiteY5" fmla="*/ 1231 h 1682"/>
              <a:gd name="connsiteX6" fmla="*/ 2564 w 14411"/>
              <a:gd name="connsiteY6" fmla="*/ 1620 h 1682"/>
              <a:gd name="connsiteX7" fmla="*/ 10 w 14411"/>
              <a:gd name="connsiteY7" fmla="*/ 1062 h 1682"/>
              <a:gd name="connsiteX8" fmla="*/ 0 w 14411"/>
              <a:gd name="connsiteY8" fmla="*/ 0 h 1682"/>
            </a:gdLst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4411" h="1682">
                <a:moveTo>
                  <a:pt x="0" y="0"/>
                </a:moveTo>
                <a:lnTo>
                  <a:pt x="14411" y="0"/>
                </a:lnTo>
                <a:lnTo>
                  <a:pt x="14401" y="958"/>
                </a:lnTo>
                <a:cubicBezTo>
                  <a:pt x="13939" y="1213"/>
                  <a:pt x="12793" y="1931"/>
                  <a:pt x="11588" y="1594"/>
                </a:cubicBezTo>
                <a:cubicBezTo>
                  <a:pt x="8813" y="919"/>
                  <a:pt x="8792" y="1670"/>
                  <a:pt x="7685" y="1620"/>
                </a:cubicBezTo>
                <a:cubicBezTo>
                  <a:pt x="6466" y="1633"/>
                  <a:pt x="6473" y="1279"/>
                  <a:pt x="5001" y="1231"/>
                </a:cubicBezTo>
                <a:cubicBezTo>
                  <a:pt x="3083" y="1270"/>
                  <a:pt x="3679" y="1542"/>
                  <a:pt x="2564" y="1620"/>
                </a:cubicBezTo>
                <a:cubicBezTo>
                  <a:pt x="1449" y="1698"/>
                  <a:pt x="-54" y="1125"/>
                  <a:pt x="10" y="1062"/>
                </a:cubicBez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1">
                  <a:lumMod val="40000"/>
                  <a:lumOff val="60000"/>
                </a:schemeClr>
              </a:gs>
              <a:gs pos="100000">
                <a:schemeClr val="accent1">
                  <a:lumMod val="75000"/>
                </a:schemeClr>
              </a:gs>
            </a:gsLst>
            <a:lin ang="60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auto"/>
            <a:endParaRPr lang="zh-CN" altLang="en-US" strike="noStrike" noProof="1">
              <a:ea typeface="楷体" panose="02010609060101010101" charset="-122"/>
            </a:endParaRPr>
          </a:p>
        </p:txBody>
      </p:sp>
      <p:sp>
        <p:nvSpPr>
          <p:cNvPr id="2" name="文本框 24"/>
          <p:cNvSpPr txBox="1"/>
          <p:nvPr>
            <p:custDataLst>
              <p:tags r:id="rId7"/>
            </p:custDataLst>
          </p:nvPr>
        </p:nvSpPr>
        <p:spPr>
          <a:xfrm>
            <a:off x="1882775" y="2332355"/>
            <a:ext cx="4783455" cy="67564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800">
                <a:latin typeface="黑体" panose="02010609060101010101" charset="-122"/>
                <a:ea typeface="黑体" panose="02010609060101010101" charset="-122"/>
              </a:rPr>
              <a:t>第十四章 内能的利用</a:t>
            </a:r>
            <a:endParaRPr lang="zh-CN" altLang="en-US" sz="3800">
              <a:latin typeface="黑体"/>
              <a:ea typeface="黑体" panose="02010609060101010101" charset="-122"/>
            </a:endParaRPr>
          </a:p>
        </p:txBody>
      </p:sp>
      <p:sp>
        <p:nvSpPr>
          <p:cNvPr id="6" name="文本框 25"/>
          <p:cNvSpPr txBox="1"/>
          <p:nvPr>
            <p:custDataLst>
              <p:tags r:id="rId8"/>
            </p:custDataLst>
          </p:nvPr>
        </p:nvSpPr>
        <p:spPr>
          <a:xfrm>
            <a:off x="1964690" y="3096260"/>
            <a:ext cx="471995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第3节 能量的转化和守恒</a:t>
            </a:r>
            <a:endParaRPr lang="zh-CN" altLang="en-US" sz="3200">
              <a:latin typeface="黑体"/>
              <a:ea typeface="黑体" panose="02010609060101010101" charset="-122"/>
            </a:endParaRPr>
          </a:p>
        </p:txBody>
      </p:sp>
      <p:grpSp>
        <p:nvGrpSpPr>
          <p:cNvPr id="9" name="组合 8"/>
          <p:cNvGrpSpPr/>
          <p:nvPr>
            <p:custDataLst>
              <p:tags r:id="rId9"/>
            </p:custDataLst>
          </p:nvPr>
        </p:nvGrpSpPr>
        <p:grpSpPr>
          <a:xfrm>
            <a:off x="57785" y="124460"/>
            <a:ext cx="7059930" cy="2870835"/>
            <a:chOff x="91" y="196"/>
            <a:chExt cx="11118" cy="4521"/>
          </a:xfrm>
        </p:grpSpPr>
        <p:cxnSp>
          <p:nvCxnSpPr>
            <p:cNvPr id="3" name="直接连接符 2"/>
            <p:cNvCxnSpPr/>
            <p:nvPr>
              <p:custDataLst>
                <p:tags r:id="rId10"/>
              </p:custDataLst>
            </p:nvPr>
          </p:nvCxnSpPr>
          <p:spPr>
            <a:xfrm>
              <a:off x="2253" y="4717"/>
              <a:ext cx="8957" cy="0"/>
            </a:xfrm>
            <a:prstGeom prst="line">
              <a:avLst/>
            </a:prstGeom>
            <a:ln w="25400"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  <p:sp>
          <p:nvSpPr>
            <p:cNvPr id="34822" name="文本框 1"/>
            <p:cNvSpPr txBox="1"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91" y="196"/>
              <a:ext cx="4634" cy="58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>
              <a:spAutoFit/>
            </a:bodyPr>
            <a:lstStyle/>
            <a:p>
              <a:pPr eaLnBrk="0" hangingPunct="0"/>
              <a:r>
                <a:rPr lang="zh-CN" altLang="en-US" b="1">
                  <a:solidFill>
                    <a:schemeClr val="bg1"/>
                  </a:solidFill>
                  <a:latin typeface="微软雅黑" panose="020b0503020204020204" charset="-122"/>
                  <a:ea typeface="微软雅黑"/>
                  <a:cs typeface="宋体" panose="02010600030101010101" pitchFamily="2" charset="-122"/>
                </a:rPr>
                <a:t>￭</a:t>
              </a:r>
              <a:r>
                <a:rPr lang="zh-CN" altLang="en-US" b="1">
                  <a:solidFill>
                    <a:schemeClr val="bg1"/>
                  </a:solidFill>
                  <a:latin typeface="宋体" panose="02010600030101010101" pitchFamily="2" charset="-122"/>
                  <a:ea typeface="宋体" panose="02010600030101010101" pitchFamily="2" charset="-122"/>
                  <a:cs typeface="宋体" panose="02010600030101010101" pitchFamily="2" charset="-122"/>
                </a:rPr>
                <a:t>九年级 物理 上册 人教版</a:t>
              </a:r>
              <a:endParaRPr lang="zh-CN" altLang="en-US" b="1">
                <a:solidFill>
                  <a:schemeClr val="bg1"/>
                </a:solidFill>
                <a:latin typeface="宋体" pitchFamily="2" charset="-122"/>
                <a:ea typeface="宋体" panose="02010600030101010101" pitchFamily="2" charset="-122"/>
                <a:cs typeface="宋体" panose="02010600030101010101" pitchFamily="2" charset="-122"/>
              </a:endParaRPr>
            </a:p>
          </p:txBody>
        </p:sp>
      </p:grp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245" name="矩形 4"/>
          <p:cNvSpPr/>
          <p:nvPr>
            <p:custDataLst>
              <p:tags r:id="rId3"/>
            </p:custDataLst>
          </p:nvPr>
        </p:nvSpPr>
        <p:spPr>
          <a:xfrm>
            <a:off x="408940" y="1684338"/>
            <a:ext cx="40360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知识点二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能量守恒定律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8199" name="文本框 24"/>
          <p:cNvSpPr txBox="1"/>
          <p:nvPr>
            <p:custDataLst>
              <p:tags r:id="rId4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5" name="图片 4" descr="C:\Users\123\Desktop\杂\秋千.jpg秋千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rcRect b="7593"/>
          <a:stretch>
            <a:fillRect/>
          </a:stretch>
        </p:blipFill>
        <p:spPr>
          <a:xfrm>
            <a:off x="864235" y="2453640"/>
            <a:ext cx="2684145" cy="2480310"/>
          </a:xfrm>
          <a:prstGeom prst="rect">
            <a:avLst/>
          </a:prstGeom>
        </p:spPr>
      </p:pic>
      <p:pic>
        <p:nvPicPr>
          <p:cNvPr id="26628" name="Picture 15" descr="E:\2020秋\物理\《课时夺冠》九年级全一册人教物理课件\九上全册物理 课件\1讲解课件\第十四章 内能的利用\第3节 能量的转化和守恒\弹球.gif弹球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4864497" y="2408846"/>
            <a:ext cx="3535045" cy="25704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文本框 8"/>
          <p:cNvSpPr txBox="1"/>
          <p:nvPr>
            <p:custDataLst>
              <p:tags r:id="rId9"/>
            </p:custDataLst>
          </p:nvPr>
        </p:nvSpPr>
        <p:spPr>
          <a:xfrm flipH="1">
            <a:off x="8458200" y="2380589"/>
            <a:ext cx="359569" cy="267652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弹性小球越跳越低 </a:t>
            </a:r>
            <a:endParaRPr lang="zh-CN" altLang="en-US" sz="2100" b="1">
              <a:solidFill>
                <a:schemeClr val="tx1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10"/>
            </p:custDataLst>
          </p:nvPr>
        </p:nvSpPr>
        <p:spPr>
          <a:xfrm>
            <a:off x="3282315" y="2453931"/>
            <a:ext cx="828675" cy="2541746"/>
          </a:xfrm>
          <a:prstGeom prst="rect">
            <a:avLst/>
          </a:prstGeom>
          <a:solidFill>
            <a:schemeClr val="bg1"/>
          </a:solidFill>
        </p:spPr>
        <p:txBody>
          <a:bodyPr vert="eaVert" wrap="square" rtlCol="0">
            <a:spAutoFit/>
          </a:bodyPr>
          <a:lstStyle/>
          <a:p>
            <a:r>
              <a:rPr lang="zh-CN" altLang="en-US" sz="2100" b="1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sym typeface="+mn-ea"/>
              </a:rPr>
              <a:t>停止用力，秋千会越摆越低</a:t>
            </a:r>
            <a:endParaRPr lang="zh-CN" altLang="en-US" sz="2100" b="1">
              <a:solidFill>
                <a:schemeClr val="tx1"/>
              </a:solidFill>
              <a:latin typeface="黑体"/>
              <a:ea typeface="黑体" panose="02010609060101010101" charset="-122"/>
              <a:sym typeface="+mn-ea"/>
            </a:endParaRPr>
          </a:p>
        </p:txBody>
      </p:sp>
      <p:sp>
        <p:nvSpPr>
          <p:cNvPr id="11" name="文本框 10"/>
          <p:cNvSpPr txBox="1"/>
          <p:nvPr>
            <p:custDataLst>
              <p:tags r:id="rId11"/>
            </p:custDataLst>
          </p:nvPr>
        </p:nvSpPr>
        <p:spPr>
          <a:xfrm>
            <a:off x="330994" y="5163317"/>
            <a:ext cx="8482013" cy="138366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宋体" panose="02010600030101010101" pitchFamily="2" charset="-122"/>
                <a:ea typeface="宋体" panose="02010600030101010101" pitchFamily="2" charset="-122"/>
              </a:rPr>
              <a:t>    </a:t>
            </a:r>
            <a:r>
              <a:rPr lang="zh-CN" altLang="en-US" sz="2800" b="1">
                <a:latin typeface="宋体" panose="02010600030101010101" pitchFamily="2" charset="-122"/>
                <a:ea typeface="宋体" panose="02010600030101010101" pitchFamily="2" charset="-122"/>
              </a:rPr>
              <a:t>在秋千和小球的运动中，看似能量减小了，其实是在运动过程中，有一部分机械能转化成了内能。（如小球发热）</a:t>
            </a:r>
            <a:endParaRPr lang="zh-CN" altLang="en-US" sz="2800" b="1">
              <a:latin typeface="宋体" pitchFamily="2" charset="-122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266" name="文本占位符 11265"/>
          <p:cNvSpPr/>
          <p:nvPr>
            <p:ph type="body" idx="1"/>
            <p:custDataLst>
              <p:tags r:id="rId3"/>
            </p:custDataLst>
          </p:nvPr>
        </p:nvSpPr>
        <p:spPr>
          <a:xfrm>
            <a:off x="280670" y="2172335"/>
            <a:ext cx="8229600" cy="2082165"/>
          </a:xfrm>
          <a:noFill/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txBody>
          <a:bodyPr/>
          <a:lstStyle/>
          <a:p>
            <a:pPr fontAlgn="auto">
              <a:lnSpc>
                <a:spcPts val="4000"/>
              </a:lnSpc>
              <a:buNone/>
            </a:pPr>
            <a:r>
              <a:rPr lang="en-US" altLang="zh-CN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能量既不会凭空消灭，也不会凭空产生，它只会从一种形式转化为其他形式，或者从一个物体转移到另一个物体，而在转化和转移的过程中，能量的总量保持不变。</a:t>
            </a:r>
            <a:endParaRPr lang="zh-CN" altLang="en-US"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1267" name="椭圆 11266"/>
          <p:cNvSpPr/>
          <p:nvPr>
            <p:custDataLst>
              <p:tags r:id="rId4"/>
            </p:custDataLst>
          </p:nvPr>
        </p:nvSpPr>
        <p:spPr>
          <a:xfrm>
            <a:off x="7313930" y="2705735"/>
            <a:ext cx="802640" cy="57658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68" name="椭圆 11267"/>
          <p:cNvSpPr/>
          <p:nvPr>
            <p:custDataLst>
              <p:tags r:id="rId5"/>
            </p:custDataLst>
          </p:nvPr>
        </p:nvSpPr>
        <p:spPr>
          <a:xfrm>
            <a:off x="1994535" y="2670810"/>
            <a:ext cx="762635" cy="647700"/>
          </a:xfrm>
          <a:prstGeom prst="ellipse">
            <a:avLst/>
          </a:prstGeom>
          <a:noFill/>
          <a:ln w="2857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pPr algn="ctr"/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0" name="直接连接符 11269"/>
          <p:cNvSpPr/>
          <p:nvPr>
            <p:custDataLst>
              <p:tags r:id="rId6"/>
            </p:custDataLst>
          </p:nvPr>
        </p:nvSpPr>
        <p:spPr>
          <a:xfrm>
            <a:off x="2756218" y="3180080"/>
            <a:ext cx="935037" cy="1260009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1" name="文本框 11270"/>
          <p:cNvSpPr txBox="1"/>
          <p:nvPr>
            <p:custDataLst>
              <p:tags r:id="rId7"/>
            </p:custDataLst>
          </p:nvPr>
        </p:nvSpPr>
        <p:spPr>
          <a:xfrm>
            <a:off x="3034030" y="4439920"/>
            <a:ext cx="170942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不同形式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2" name="直接连接符 11271"/>
          <p:cNvSpPr/>
          <p:nvPr>
            <p:custDataLst>
              <p:tags r:id="rId8"/>
            </p:custDataLst>
          </p:nvPr>
        </p:nvSpPr>
        <p:spPr>
          <a:xfrm flipH="1">
            <a:off x="7523480" y="3215640"/>
            <a:ext cx="226060" cy="1224280"/>
          </a:xfrm>
          <a:prstGeom prst="line">
            <a:avLst/>
          </a:prstGeom>
          <a:ln w="28575" cap="flat" cmpd="sng">
            <a:solidFill>
              <a:srgbClr val="FF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/>
        </p:txBody>
      </p:sp>
      <p:sp>
        <p:nvSpPr>
          <p:cNvPr id="11273" name="文本框 11272"/>
          <p:cNvSpPr txBox="1"/>
          <p:nvPr>
            <p:custDataLst>
              <p:tags r:id="rId9"/>
            </p:custDataLst>
          </p:nvPr>
        </p:nvSpPr>
        <p:spPr>
          <a:xfrm>
            <a:off x="6536690" y="4439920"/>
            <a:ext cx="173418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同一形式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4" name="文本框 11273"/>
          <p:cNvSpPr txBox="1"/>
          <p:nvPr>
            <p:custDataLst>
              <p:tags r:id="rId10"/>
            </p:custDataLst>
          </p:nvPr>
        </p:nvSpPr>
        <p:spPr>
          <a:xfrm>
            <a:off x="2865120" y="4890135"/>
            <a:ext cx="1944688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（热传递）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1275" name="文本框 11274"/>
          <p:cNvSpPr txBox="1"/>
          <p:nvPr>
            <p:custDataLst>
              <p:tags r:id="rId11"/>
            </p:custDataLst>
          </p:nvPr>
        </p:nvSpPr>
        <p:spPr>
          <a:xfrm>
            <a:off x="6566535" y="4890135"/>
            <a:ext cx="1439863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（做功）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554" name="Rectangle 2"/>
          <p:cNvSpPr>
            <a:spLocks noGrp="1"/>
          </p:cNvSpPr>
          <p:nvPr>
            <p:ph type="title"/>
            <p:custDataLst>
              <p:tags r:id="rId12"/>
            </p:custDataLst>
          </p:nvPr>
        </p:nvSpPr>
        <p:spPr>
          <a:xfrm>
            <a:off x="2550795" y="1490345"/>
            <a:ext cx="4197350" cy="622300"/>
          </a:xfrm>
          <a:ln>
            <a:noFill/>
            <a:miter/>
          </a:ln>
        </p:spPr>
        <p:txBody>
          <a:bodyPr vert="horz" wrap="square" anchor="ctr"/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r>
              <a:rPr kumimoji="0" lang="zh-CN" altLang="en-US" sz="4000" b="1" i="0" u="none" strike="noStrike" kern="1200" cap="none" spc="0" normalizeH="0" baseline="0" noProof="1">
                <a:solidFill>
                  <a:srgbClr val="FF0000"/>
                </a:solidFill>
                <a:effectLst>
                  <a:outerShdw blurRad="38100" dist="38100" dir="2700000">
                    <a:srgbClr val="FFFFFF"/>
                  </a:outerShdw>
                </a:effectLst>
                <a:latin typeface="+mj-lt"/>
                <a:ea typeface="黑体" panose="02010609060101010101" charset="-122"/>
                <a:cs typeface="+mj-cs"/>
              </a:rPr>
              <a:t>能量守恒定律</a:t>
            </a:r>
            <a:endParaRPr kumimoji="0" lang="zh-CN" altLang="en-US" sz="4000" b="1" i="0" u="none" strike="noStrike" kern="1200" cap="none" spc="0" normalizeH="0" baseline="0" noProof="1">
              <a:solidFill>
                <a:srgbClr val="FF0000"/>
              </a:solidFill>
              <a:effectLst>
                <a:outerShdw blurRad="38100" dist="38100" dir="2700000">
                  <a:srgbClr val="FFFFFF"/>
                </a:outerShdw>
              </a:effectLst>
              <a:latin typeface="+mj-lt"/>
              <a:ea typeface="黑体" panose="02010609060101010101" charset="-122"/>
              <a:cs typeface="+mj-cs"/>
            </a:endParaRPr>
          </a:p>
        </p:txBody>
      </p:sp>
      <p:sp>
        <p:nvSpPr>
          <p:cNvPr id="8199" name="文本框 24"/>
          <p:cNvSpPr txBox="1"/>
          <p:nvPr>
            <p:custDataLst>
              <p:tags r:id="rId13"/>
            </p:custDataLst>
          </p:nvPr>
        </p:nvSpPr>
        <p:spPr>
          <a:xfrm>
            <a:off x="436880" y="1043305"/>
            <a:ext cx="23266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3" name="文本框 2"/>
          <p:cNvSpPr txBox="1"/>
          <p:nvPr>
            <p:custDataLst>
              <p:tags r:id="rId14"/>
            </p:custDataLst>
          </p:nvPr>
        </p:nvSpPr>
        <p:spPr>
          <a:xfrm>
            <a:off x="287020" y="5412105"/>
            <a:ext cx="8223885" cy="9220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>
                <a:gradFill>
                  <a:gsLst>
                    <a:gs pos="0">
                      <a:srgbClr val="7B32B2"/>
                    </a:gs>
                    <a:gs pos="100000">
                      <a:srgbClr val="401A5D"/>
                    </a:gs>
                  </a:gsLst>
                  <a:lin scaled="0"/>
                </a:gradFill>
                <a:latin typeface="黑体" panose="02010609060101010101" charset="-122"/>
                <a:ea typeface="黑体" panose="02010609060101010101" charset="-122"/>
              </a:rPr>
              <a:t>方法点拨：</a:t>
            </a:r>
            <a:r>
              <a:rPr lang="zh-CN" altLang="en-US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>
                <a:solidFill>
                  <a:srgbClr val="290AE6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根据能量守恒定律，在分析自然现象时，如果发现某种形式的能量减少，一定能找到另一种形式的能量增加；反之，当某种形式的能量增大时，也一定可以找到另一种形式的能量减少。</a:t>
            </a:r>
            <a:endParaRPr lang="zh-CN" altLang="en-US">
              <a:solidFill>
                <a:srgbClr val="290AE6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Left)">
                                      <p:cBhvr>
                                        <p:cTn id="12" dur="500"/>
                                        <p:tgtEl>
                                          <p:spTgt spid="112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12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Top)">
                                      <p:cBhvr>
                                        <p:cTn id="27" dur="500"/>
                                        <p:tgtEl>
                                          <p:spTgt spid="112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27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0"/>
                                  </p:iterate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discrete" valueType="clr">
                                      <p:cBhvr override="childStyle">
                                        <p:cTn id="32" dur="8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anim calcmode="discrete" valueType="clr">
                                      <p:cBhvr>
                                        <p:cTn id="33" dur="8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clrVal>
                                              <a:schemeClr val="accent2"/>
                                            </p:clrVal>
                                          </p:val>
                                        </p:tav>
                                        <p:tav tm="50000">
                                          <p:val>
                                            <p:clrVal>
                                              <a:schemeClr val="hlink"/>
                                            </p:clrVal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34" dur="80"/>
                                        <p:tgtEl>
                                          <p:spTgt spid="1127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9" dur="500"/>
                                        <p:tgtEl>
                                          <p:spTgt spid="1127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2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4" dur="500"/>
                                        <p:tgtEl>
                                          <p:spTgt spid="112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8" grpId="0"/>
      <p:bldP spid="11271" grpId="0"/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351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3" name="组合 12"/>
          <p:cNvGrpSpPr/>
          <p:nvPr>
            <p:custDataLst>
              <p:tags r:id="rId4"/>
            </p:custDataLst>
          </p:nvPr>
        </p:nvGrpSpPr>
        <p:grpSpPr>
          <a:xfrm>
            <a:off x="499110" y="1988185"/>
            <a:ext cx="1191260" cy="457200"/>
            <a:chOff x="4659" y="5777"/>
            <a:chExt cx="1876" cy="720"/>
          </a:xfrm>
        </p:grpSpPr>
        <p:grpSp>
          <p:nvGrpSpPr>
            <p:cNvPr id="11" name="组合 10"/>
            <p:cNvGrpSpPr/>
            <p:nvPr>
              <p:custDataLst>
                <p:tags r:id="rId5"/>
              </p:custDataLst>
            </p:nvPr>
          </p:nvGrpSpPr>
          <p:grpSpPr>
            <a:xfrm>
              <a:off x="4659" y="5777"/>
              <a:ext cx="720" cy="720"/>
              <a:chOff x="4659" y="5777"/>
              <a:chExt cx="720" cy="720"/>
            </a:xfrm>
          </p:grpSpPr>
          <p:sp>
            <p:nvSpPr>
              <p:cNvPr id="4" name="椭圆 3"/>
              <p:cNvSpPr/>
              <p:nvPr>
                <p:custDataLst>
                  <p:tags r:id="rId6"/>
                </p:custDataLst>
              </p:nvPr>
            </p:nvSpPr>
            <p:spPr>
              <a:xfrm>
                <a:off x="4659" y="5777"/>
                <a:ext cx="720" cy="720"/>
              </a:xfrm>
              <a:prstGeom prst="ellipse">
                <a:avLst/>
              </a:prstGeom>
              <a:solidFill>
                <a:srgbClr val="426EBF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椭圆 5"/>
              <p:cNvSpPr/>
              <p:nvPr>
                <p:custDataLst>
                  <p:tags r:id="rId7"/>
                </p:custDataLst>
              </p:nvPr>
            </p:nvSpPr>
            <p:spPr>
              <a:xfrm>
                <a:off x="4770" y="5828"/>
                <a:ext cx="558" cy="558"/>
              </a:xfrm>
              <a:prstGeom prst="ellipse">
                <a:avLst/>
              </a:prstGeom>
              <a:solidFill>
                <a:schemeClr val="bg1"/>
              </a:solid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任意多边形 6"/>
              <p:cNvSpPr/>
              <p:nvPr>
                <p:custDataLst>
                  <p:tags r:id="rId8"/>
                </p:custDataLst>
              </p:nvPr>
            </p:nvSpPr>
            <p:spPr>
              <a:xfrm rot="18900000" flipV="1">
                <a:off x="4732" y="6279"/>
                <a:ext cx="217" cy="120"/>
              </a:xfrm>
              <a:custGeom>
                <a:gdLst>
                  <a:gd name="connsiteX0" fmla="*/ 0 w 482"/>
                  <a:gd name="connsiteY0" fmla="*/ 0 h 120"/>
                  <a:gd name="connsiteX1" fmla="*/ 479 w 482"/>
                  <a:gd name="connsiteY1" fmla="*/ 31 h 120"/>
                  <a:gd name="connsiteX2" fmla="*/ 482 w 482"/>
                  <a:gd name="connsiteY2" fmla="*/ 81 h 120"/>
                  <a:gd name="connsiteX3" fmla="*/ 0 w 482"/>
                  <a:gd name="connsiteY3" fmla="*/ 120 h 120"/>
                  <a:gd name="connsiteX4" fmla="*/ 0 w 482"/>
                  <a:gd name="connsiteY4" fmla="*/ 0 h 120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82" h="120">
                    <a:moveTo>
                      <a:pt x="0" y="0"/>
                    </a:moveTo>
                    <a:lnTo>
                      <a:pt x="479" y="31"/>
                    </a:lnTo>
                    <a:lnTo>
                      <a:pt x="482" y="81"/>
                    </a:lnTo>
                    <a:lnTo>
                      <a:pt x="0" y="12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任意多边形 9"/>
              <p:cNvSpPr/>
              <p:nvPr>
                <p:custDataLst>
                  <p:tags r:id="rId9"/>
                </p:custDataLst>
              </p:nvPr>
            </p:nvSpPr>
            <p:spPr>
              <a:xfrm rot="1860000">
                <a:off x="5057" y="5975"/>
                <a:ext cx="209" cy="120"/>
              </a:xfrm>
              <a:custGeom>
                <a:gdLst>
                  <a:gd name="connsiteX0" fmla="*/ 0 w 667"/>
                  <a:gd name="connsiteY0" fmla="*/ 11 h 395"/>
                  <a:gd name="connsiteX1" fmla="*/ 665 w 667"/>
                  <a:gd name="connsiteY1" fmla="*/ 396 h 395"/>
                  <a:gd name="connsiteX2" fmla="*/ 565 w 667"/>
                  <a:gd name="connsiteY2" fmla="*/ 121 h 395"/>
                  <a:gd name="connsiteX3" fmla="*/ 355 w 667"/>
                  <a:gd name="connsiteY3" fmla="*/ 71 h 395"/>
                  <a:gd name="connsiteX4" fmla="*/ 0 w 667"/>
                  <a:gd name="connsiteY4" fmla="*/ 11 h 395"/>
                </a:gdLst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68" h="396">
                    <a:moveTo>
                      <a:pt x="0" y="11"/>
                    </a:moveTo>
                    <a:cubicBezTo>
                      <a:pt x="222" y="139"/>
                      <a:pt x="710" y="-274"/>
                      <a:pt x="665" y="396"/>
                    </a:cubicBezTo>
                    <a:lnTo>
                      <a:pt x="565" y="121"/>
                    </a:lnTo>
                    <a:cubicBezTo>
                      <a:pt x="450" y="71"/>
                      <a:pt x="520" y="76"/>
                      <a:pt x="355" y="71"/>
                    </a:cubicBezTo>
                    <a:cubicBezTo>
                      <a:pt x="275" y="46"/>
                      <a:pt x="118" y="31"/>
                      <a:pt x="0" y="11"/>
                    </a:cubicBezTo>
                    <a:close/>
                  </a:path>
                </a:pathLst>
              </a:custGeom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2" name="文本框 11"/>
            <p:cNvSpPr txBox="1"/>
            <p:nvPr>
              <p:custDataLst>
                <p:tags r:id="rId10"/>
              </p:custDataLst>
            </p:nvPr>
          </p:nvSpPr>
          <p:spPr>
            <a:xfrm>
              <a:off x="5347" y="5828"/>
              <a:ext cx="1188" cy="58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>
                  <a:latin typeface="黑体" panose="02010609060101010101" charset="-122"/>
                  <a:ea typeface="黑体" panose="02010609060101010101" charset="-122"/>
                </a:rPr>
                <a:t>演示</a:t>
              </a:r>
              <a:r>
                <a:rPr lang="en-US" altLang="zh-CN">
                  <a:latin typeface="黑体" panose="02010609060101010101" charset="-122"/>
                  <a:ea typeface="黑体" panose="02010609060101010101" charset="-122"/>
                </a:rPr>
                <a:t>1</a:t>
              </a:r>
              <a:endParaRPr lang="en-US" altLang="zh-CN">
                <a:latin typeface="黑体"/>
                <a:ea typeface="黑体" panose="02010609060101010101" charset="-122"/>
              </a:endParaRPr>
            </a:p>
          </p:txBody>
        </p:sp>
      </p:grpSp>
      <p:sp>
        <p:nvSpPr>
          <p:cNvPr id="16" name="圆角矩形 15"/>
          <p:cNvSpPr/>
          <p:nvPr>
            <p:custDataLst>
              <p:tags r:id="rId11"/>
            </p:custDataLst>
          </p:nvPr>
        </p:nvSpPr>
        <p:spPr>
          <a:xfrm>
            <a:off x="1140460" y="2825750"/>
            <a:ext cx="346075" cy="2696845"/>
          </a:xfrm>
          <a:prstGeom prst="roundRect">
            <a:avLst/>
          </a:prstGeom>
          <a:noFill/>
          <a:ln>
            <a:solidFill>
              <a:srgbClr val="00B0F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75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457200">
              <a:defRPr/>
            </a:pPr>
            <a:r>
              <a:rPr lang="zh-CN" altLang="en-US" sz="20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不能实现的永动机</a:t>
            </a:r>
            <a:endParaRPr lang="zh-CN" altLang="en-US" sz="2000" b="1">
              <a:solidFill>
                <a:schemeClr val="tx1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pic>
        <p:nvPicPr>
          <p:cNvPr id="8" name="永动机真的不可能实现吗">
            <a:hlinkClick action="ppaction://media"/>
          </p:cNvPr>
          <p:cNvPicPr/>
          <p:nvPr>
            <a:videoFile r:link="rId14"/>
            <p:custDataLst>
              <p:tags r:id="rId13"/>
            </p:custDataLst>
            <p:extLst>
              <p:ext uri="{DAA4B4D4-6D71-4841-9C94-3DE7FCFB9230}">
                <p14:media xmlns:p14="http://schemas.microsoft.com/office/powerpoint/2010/main" r:link="rId15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762125" y="1988185"/>
            <a:ext cx="6950710" cy="3910330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8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 additive="base">
                                        <p:cTn id="13" dur="1" fill="hold"/>
                                        <p:tgtEl>
                                          <p:spTgt spid="8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8"/>
                  </p:tgtEl>
                </p:cond>
              </p:nextCondLst>
            </p:seq>
            <p:video>
              <p:cMediaNode>
                <p:cTn id="16" fill="hold" display="0">
                  <p:stCondLst>
                    <p:cond delay="indefinite"/>
                  </p:stCondLst>
                  <p:endCondLst>
                    <p:cond evt="onNext">
                      <p:tgtEl>
                        <p:sldTgt/>
                      </p:tgtEl>
                    </p:cond>
                    <p:cond evt="onPrev">
                      <p:tgtEl>
                        <p:sldTgt/>
                      </p:tgtEl>
                    </p:cond>
                  </p:endCondLst>
                </p:cTn>
                <p:tgtEl>
                  <p:spTgt spid="8"/>
                </p:tgtEl>
              </p:cMediaNode>
            </p:video>
          </p:childTnLst>
        </p:cTn>
      </p:par>
    </p:tnLst>
    <p:bldLst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流程图: 可选过程 3"/>
          <p:cNvSpPr/>
          <p:nvPr>
            <p:custDataLst>
              <p:tags r:id="rId3"/>
            </p:custDataLst>
          </p:nvPr>
        </p:nvSpPr>
        <p:spPr>
          <a:xfrm>
            <a:off x="767080" y="2509520"/>
            <a:ext cx="7610475" cy="2437765"/>
          </a:xfrm>
          <a:prstGeom prst="flowChartAlternateProcess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r>
              <a:rPr lang="en-US" altLang="zh-CN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   </a:t>
            </a:r>
            <a:r>
              <a:rPr lang="zh-CN" altLang="en-US" sz="3200">
                <a:solidFill>
                  <a:srgbClr val="FF0000"/>
                </a:solidFill>
                <a:latin typeface="仿宋" panose="02010609060101010101" charset="-122"/>
                <a:ea typeface="仿宋" panose="02010609060101010101" charset="-122"/>
              </a:rPr>
              <a:t>任何一部机器，只能使能量从一种形式转化为其他形式，而不能无中生有地制造能量。因此根本不可能造出永动机。</a:t>
            </a:r>
            <a:endParaRPr lang="zh-CN" altLang="en-US" sz="3200">
              <a:solidFill>
                <a:srgbClr val="FF0000"/>
              </a:solidFill>
              <a:latin typeface="仿宋" panose="02010609060101010101" charset="-122"/>
              <a:ea typeface="仿宋" panose="02010609060101010101" charset="-122"/>
            </a:endParaRPr>
          </a:p>
        </p:txBody>
      </p:sp>
      <p:sp>
        <p:nvSpPr>
          <p:cNvPr id="8195" name="Rectangle 4"/>
          <p:cNvSpPr/>
          <p:nvPr>
            <p:custDataLst>
              <p:tags r:id="rId4"/>
            </p:custDataLst>
          </p:nvPr>
        </p:nvSpPr>
        <p:spPr>
          <a:xfrm>
            <a:off x="436880" y="1231900"/>
            <a:ext cx="1800860" cy="521970"/>
          </a:xfrm>
          <a:prstGeom prst="rect">
            <a:avLst/>
          </a:prstGeom>
          <a:gradFill rotWithShape="1">
            <a:gsLst>
              <a:gs pos="0">
                <a:srgbClr val="D1E8FF"/>
              </a:gs>
              <a:gs pos="100000">
                <a:srgbClr val="99CCFF"/>
              </a:gs>
            </a:gsLst>
            <a:lin ang="5400000" scaled="1"/>
          </a:gradFill>
          <a:ln w="19050" cap="flat" cmpd="sng">
            <a:solidFill>
              <a:schemeClr val="tx2"/>
            </a:solidFill>
            <a:prstDash val="solid"/>
            <a:miter/>
            <a:headEnd type="none" w="med" len="med"/>
            <a:tailEnd type="none" w="med" len="med"/>
          </a:ln>
        </p:spPr>
        <p:txBody>
          <a:bodyPr wrap="square">
            <a:spAutoFit/>
          </a:bodyPr>
          <a:lstStyle/>
          <a:p>
            <a:pPr algn="ctr"/>
            <a:r>
              <a:rPr lang="zh-CN" altLang="en-US" sz="2800">
                <a:solidFill>
                  <a:schemeClr val="tx1"/>
                </a:solidFill>
                <a:latin typeface="Arial" panose="020b0604020202020204" pitchFamily="34" charset="0"/>
                <a:ea typeface="黑体" panose="02010609060101010101" charset="-122"/>
              </a:rPr>
              <a:t>实验结论</a:t>
            </a:r>
            <a:endParaRPr lang="zh-CN" altLang="en-US" sz="2800">
              <a:solidFill>
                <a:schemeClr val="tx1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411" name="14-3章.EPS" descr="id:2147505705;FounderCES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511016" y="2539339"/>
            <a:ext cx="8265319" cy="2440781"/>
          </a:xfrm>
          <a:prstGeom prst="rect">
            <a:avLst/>
          </a:prstGeom>
        </p:spPr>
      </p:pic>
      <p:sp>
        <p:nvSpPr>
          <p:cNvPr id="5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35140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课内小结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1" name="文本框 12290"/>
          <p:cNvSpPr txBox="1"/>
          <p:nvPr>
            <p:custDataLst>
              <p:tags r:id="rId3"/>
            </p:custDataLst>
          </p:nvPr>
        </p:nvSpPr>
        <p:spPr>
          <a:xfrm>
            <a:off x="503555" y="1656080"/>
            <a:ext cx="8374380" cy="31692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1.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在下列事例中，属于机械能转化为内能的是（    ）。</a:t>
            </a:r>
            <a:endParaRPr lang="zh-CN" altLang="en-US" sz="2800">
              <a:latin typeface="黑体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A.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铁棒在火上烤得很热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B.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汽车紧急刹车，轮胎发热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C.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燃烧木材取暖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lnSpc>
                <a:spcPts val="4000"/>
              </a:lnSpc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D.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给电炉通电，电炉发热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2292" name="文本框 12291"/>
          <p:cNvSpPr txBox="1"/>
          <p:nvPr>
            <p:custDataLst>
              <p:tags r:id="rId4"/>
            </p:custDataLst>
          </p:nvPr>
        </p:nvSpPr>
        <p:spPr>
          <a:xfrm>
            <a:off x="1145540" y="2226310"/>
            <a:ext cx="46101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B</a:t>
            </a:r>
            <a:endParaRPr lang="en-US" altLang="zh-CN" sz="2800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</p:txBody>
      </p:sp>
      <p:sp>
        <p:nvSpPr>
          <p:cNvPr id="5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428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课堂作业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3314" name="文本框 13313"/>
          <p:cNvSpPr txBox="1"/>
          <p:nvPr>
            <p:custDataLst>
              <p:tags r:id="rId3"/>
            </p:custDataLst>
          </p:nvPr>
        </p:nvSpPr>
        <p:spPr>
          <a:xfrm>
            <a:off x="474980" y="1726565"/>
            <a:ext cx="8014970" cy="353822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2.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在各种形式的能量转化的过程中，下列说法中正确的是（    ）。                              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A.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机械能一定守恒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B.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各种形式的能量都守恒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C.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各种形式的能的总量一定守恒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>
              <a:spcBef>
                <a:spcPct val="5000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D.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只有机械能转化为内能</a:t>
            </a:r>
            <a:endParaRPr lang="zh-CN" altLang="en-US" sz="280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3315" name="文本框 13314"/>
          <p:cNvSpPr txBox="1"/>
          <p:nvPr>
            <p:custDataLst>
              <p:tags r:id="rId4"/>
            </p:custDataLst>
          </p:nvPr>
        </p:nvSpPr>
        <p:spPr>
          <a:xfrm>
            <a:off x="2172970" y="2134870"/>
            <a:ext cx="410845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C</a:t>
            </a:r>
            <a:endParaRPr lang="en-US" altLang="zh-CN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" name="文本框 24"/>
          <p:cNvSpPr txBox="1"/>
          <p:nvPr>
            <p:custDataLst>
              <p:tags r:id="rId5"/>
            </p:custDataLst>
          </p:nvPr>
        </p:nvSpPr>
        <p:spPr>
          <a:xfrm>
            <a:off x="436880" y="1043305"/>
            <a:ext cx="2428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课堂作业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315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4338" name="文本框 14337"/>
          <p:cNvSpPr txBox="1"/>
          <p:nvPr>
            <p:custDataLst>
              <p:tags r:id="rId3"/>
            </p:custDataLst>
          </p:nvPr>
        </p:nvSpPr>
        <p:spPr>
          <a:xfrm>
            <a:off x="1210310" y="4380230"/>
            <a:ext cx="1047115" cy="603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不变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39" name="文本框 14338"/>
          <p:cNvSpPr txBox="1"/>
          <p:nvPr>
            <p:custDataLst>
              <p:tags r:id="rId4"/>
            </p:custDataLst>
          </p:nvPr>
        </p:nvSpPr>
        <p:spPr>
          <a:xfrm>
            <a:off x="522288" y="3406140"/>
            <a:ext cx="8172450" cy="163004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4.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冰块沿地面滑动，往往会逐渐融化，在这一过程中是</a:t>
            </a:r>
            <a:r>
              <a:rPr lang="en-US" altLang="zh-CN" sz="2800" u="sng">
                <a:latin typeface="黑体" panose="02010609060101010101" charset="-122"/>
                <a:ea typeface="黑体" panose="02010609060101010101" charset="-122"/>
              </a:rPr>
              <a:t>    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能转化为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能，但能量的总量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0" name="文本框 14339"/>
          <p:cNvSpPr txBox="1"/>
          <p:nvPr>
            <p:custDataLst>
              <p:tags r:id="rId5"/>
            </p:custDataLst>
          </p:nvPr>
        </p:nvSpPr>
        <p:spPr>
          <a:xfrm>
            <a:off x="522288" y="1680845"/>
            <a:ext cx="8351837" cy="16300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3.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用锤子敲打钉子时，钉子的温度升高，钉子的内能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</a:rPr>
              <a:t>       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（填“减少”“不变”或“增加”），这是通过</a:t>
            </a:r>
            <a:r>
              <a:rPr lang="zh-CN" altLang="en-US" sz="2800" u="sng">
                <a:latin typeface="黑体" panose="02010609060101010101" charset="-122"/>
                <a:ea typeface="黑体" panose="02010609060101010101" charset="-122"/>
              </a:rPr>
              <a:t> </a:t>
            </a:r>
            <a:r>
              <a:rPr lang="en-US" altLang="zh-CN" sz="2800">
                <a:latin typeface="黑体" panose="02010609060101010101" charset="-122"/>
                <a:ea typeface="黑体" panose="02010609060101010101" charset="-122"/>
              </a:rPr>
              <a:t>_______</a:t>
            </a: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方法改变了它的内能。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4341" name="文本框 14340"/>
          <p:cNvSpPr txBox="1"/>
          <p:nvPr>
            <p:custDataLst>
              <p:tags r:id="rId6"/>
            </p:custDataLst>
          </p:nvPr>
        </p:nvSpPr>
        <p:spPr>
          <a:xfrm>
            <a:off x="1806575" y="3881755"/>
            <a:ext cx="984885" cy="603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机械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2" name="文本框 14341"/>
          <p:cNvSpPr txBox="1"/>
          <p:nvPr>
            <p:custDataLst>
              <p:tags r:id="rId7"/>
            </p:custDataLst>
          </p:nvPr>
        </p:nvSpPr>
        <p:spPr>
          <a:xfrm>
            <a:off x="5125720" y="3881755"/>
            <a:ext cx="719138" cy="603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内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3" name="文本框 14342"/>
          <p:cNvSpPr txBox="1"/>
          <p:nvPr>
            <p:custDataLst>
              <p:tags r:id="rId8"/>
            </p:custDataLst>
          </p:nvPr>
        </p:nvSpPr>
        <p:spPr>
          <a:xfrm>
            <a:off x="1053465" y="2114233"/>
            <a:ext cx="1006475" cy="60388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增加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14344" name="文本框 14343"/>
          <p:cNvSpPr txBox="1"/>
          <p:nvPr>
            <p:custDataLst>
              <p:tags r:id="rId9"/>
            </p:custDataLst>
          </p:nvPr>
        </p:nvSpPr>
        <p:spPr>
          <a:xfrm>
            <a:off x="1959610" y="2651125"/>
            <a:ext cx="954405" cy="60388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lnSpc>
                <a:spcPts val="4000"/>
              </a:lnSpc>
              <a:spcBef>
                <a:spcPct val="0"/>
              </a:spcBef>
            </a:pP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做功</a:t>
            </a:r>
            <a:endParaRPr lang="zh-CN" altLang="en-US" sz="2800">
              <a:solidFill>
                <a:srgbClr val="FF0000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sp>
        <p:nvSpPr>
          <p:cNvPr id="2" name="文本框 24"/>
          <p:cNvSpPr txBox="1"/>
          <p:nvPr>
            <p:custDataLst>
              <p:tags r:id="rId10"/>
            </p:custDataLst>
          </p:nvPr>
        </p:nvSpPr>
        <p:spPr>
          <a:xfrm>
            <a:off x="436880" y="1043305"/>
            <a:ext cx="2428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课堂作业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338" grpId="0"/>
      <p:bldP spid="14341" grpId="0"/>
      <p:bldP spid="14342" grpId="0"/>
      <p:bldP spid="14343" grpId="0"/>
      <p:bldP spid="14344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5362" name="Rectangle 3"/>
          <p:cNvSpPr>
            <a:spLocks noGrp="1" noRot="1"/>
          </p:cNvSpPr>
          <p:nvPr>
            <p:ph/>
            <p:custDataLst>
              <p:tags r:id="rId3"/>
            </p:custDataLst>
          </p:nvPr>
        </p:nvSpPr>
        <p:spPr>
          <a:xfrm>
            <a:off x="671830" y="2135505"/>
            <a:ext cx="7882890" cy="3969385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tx1"/>
                </a:solidFill>
              </a14:hiddenFill>
            </a:ext>
          </a:extLst>
        </p:spPr>
        <p:txBody>
          <a:bodyPr/>
          <a:lstStyle/>
          <a:p>
            <a:pPr fontAlgn="auto">
              <a:lnSpc>
                <a:spcPts val="3400"/>
              </a:lnSpc>
              <a:buFont typeface="Wingdings" panose="05000000000000000000" pitchFamily="2" charset="2"/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①摩擦生热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600">
              <a:solidFill>
                <a:schemeClr val="tx1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②气体膨胀做功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③电灯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发光  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endParaRPr lang="en-US" altLang="zh-CN" sz="2600">
              <a:solidFill>
                <a:schemeClr val="tx1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④电饭锅做饭  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</a:t>
            </a:r>
            <a:endParaRPr lang="zh-CN" altLang="en-US" sz="2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⑤煤炭燃烧    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⑥用洗衣机甩干衣服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 </a:t>
            </a:r>
            <a:endParaRPr lang="zh-CN" altLang="en-US" sz="2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pPr fontAlgn="auto">
              <a:lnSpc>
                <a:spcPts val="3400"/>
              </a:lnSpc>
              <a:buNone/>
            </a:pP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⑦手摇发电机发电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（      </a:t>
            </a:r>
            <a:r>
              <a:rPr lang="en-US" altLang="zh-CN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  <a:sym typeface="Arial" panose="020b0604020202020204" pitchFamily="34" charset="0"/>
              </a:rPr>
              <a:t>→         </a:t>
            </a:r>
            <a:r>
              <a:rPr lang="zh-CN" altLang="en-US" sz="26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）</a:t>
            </a:r>
            <a:endParaRPr lang="zh-CN" altLang="en-US" sz="2600">
              <a:solidFill>
                <a:schemeClr val="tx1"/>
              </a:solidFill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</p:txBody>
      </p:sp>
      <p:sp>
        <p:nvSpPr>
          <p:cNvPr id="15363" name="文本框 15362"/>
          <p:cNvSpPr txBox="1"/>
          <p:nvPr>
            <p:custDataLst>
              <p:tags r:id="rId4"/>
            </p:custDataLst>
          </p:nvPr>
        </p:nvSpPr>
        <p:spPr>
          <a:xfrm>
            <a:off x="436880" y="1626870"/>
            <a:ext cx="533019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r>
              <a:rPr lang="en-US" altLang="zh-CN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5.</a:t>
            </a:r>
            <a:r>
              <a:rPr lang="zh-CN" altLang="en-US" sz="2800">
                <a:solidFill>
                  <a:schemeClr val="tx1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分析下列各现象中能量的转化</a:t>
            </a:r>
            <a:endParaRPr lang="zh-CN" altLang="en-US" sz="2800">
              <a:solidFill>
                <a:schemeClr val="tx1"/>
              </a:solidFill>
              <a:latin typeface="黑体"/>
              <a:ea typeface="黑体" panose="02010609060101010101" charset="-122"/>
              <a:cs typeface="黑体" panose="020106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5"/>
            </p:custDataLst>
          </p:nvPr>
        </p:nvGrpSpPr>
        <p:grpSpPr>
          <a:xfrm>
            <a:off x="4542790" y="2148840"/>
            <a:ext cx="2371090" cy="502920"/>
            <a:chOff x="7154" y="3384"/>
            <a:chExt cx="3734" cy="792"/>
          </a:xfrm>
        </p:grpSpPr>
        <p:sp>
          <p:nvSpPr>
            <p:cNvPr id="15364" name="文本框 15363"/>
            <p:cNvSpPr txBox="1"/>
            <p:nvPr>
              <p:custDataLst>
                <p:tags r:id="rId6"/>
              </p:custDataLst>
            </p:nvPr>
          </p:nvSpPr>
          <p:spPr>
            <a:xfrm>
              <a:off x="7154" y="3384"/>
              <a:ext cx="1920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机械能</a:t>
              </a:r>
              <a:endParaRPr lang="zh-CN" altLang="en-US" sz="2600">
                <a:solidFill>
                  <a:srgbClr val="FF0000"/>
                </a:solidFill>
                <a:latin typeface="黑体"/>
                <a:ea typeface="黑体" panose="02010609060101010101" charset="-122"/>
              </a:endParaRPr>
            </a:p>
          </p:txBody>
        </p:sp>
        <p:sp>
          <p:nvSpPr>
            <p:cNvPr id="15365" name="文本框 15364"/>
            <p:cNvSpPr txBox="1"/>
            <p:nvPr>
              <p:custDataLst>
                <p:tags r:id="rId7"/>
              </p:custDataLst>
            </p:nvPr>
          </p:nvSpPr>
          <p:spPr>
            <a:xfrm>
              <a:off x="9508" y="3402"/>
              <a:ext cx="1381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内能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>
            <p:custDataLst>
              <p:tags r:id="rId8"/>
            </p:custDataLst>
          </p:nvPr>
        </p:nvGrpSpPr>
        <p:grpSpPr>
          <a:xfrm>
            <a:off x="4229100" y="2684780"/>
            <a:ext cx="3348355" cy="514350"/>
            <a:chOff x="6660" y="4228"/>
            <a:chExt cx="5273" cy="810"/>
          </a:xfrm>
        </p:grpSpPr>
        <p:sp>
          <p:nvSpPr>
            <p:cNvPr id="15366" name="文本框 15365"/>
            <p:cNvSpPr txBox="1"/>
            <p:nvPr>
              <p:custDataLst>
                <p:tags r:id="rId9"/>
              </p:custDataLst>
            </p:nvPr>
          </p:nvSpPr>
          <p:spPr>
            <a:xfrm>
              <a:off x="6660" y="4264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内能</a:t>
              </a:r>
              <a:endParaRPr lang="zh-CN" altLang="en-US" sz="2600">
                <a:solidFill>
                  <a:srgbClr val="FF0000"/>
                </a:solidFill>
                <a:latin typeface="黑体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5367" name="文本框 15366"/>
            <p:cNvSpPr txBox="1"/>
            <p:nvPr>
              <p:custDataLst>
                <p:tags r:id="rId10"/>
              </p:custDataLst>
            </p:nvPr>
          </p:nvSpPr>
          <p:spPr>
            <a:xfrm>
              <a:off x="9439" y="4228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机械能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" name="组合 3"/>
          <p:cNvGrpSpPr/>
          <p:nvPr>
            <p:custDataLst>
              <p:tags r:id="rId11"/>
            </p:custDataLst>
          </p:nvPr>
        </p:nvGrpSpPr>
        <p:grpSpPr>
          <a:xfrm>
            <a:off x="4237355" y="3265170"/>
            <a:ext cx="2859405" cy="491490"/>
            <a:chOff x="6673" y="5142"/>
            <a:chExt cx="4503" cy="774"/>
          </a:xfrm>
        </p:grpSpPr>
        <p:sp>
          <p:nvSpPr>
            <p:cNvPr id="15368" name="文本框 15367"/>
            <p:cNvSpPr txBox="1"/>
            <p:nvPr>
              <p:custDataLst>
                <p:tags r:id="rId12"/>
              </p:custDataLst>
            </p:nvPr>
          </p:nvSpPr>
          <p:spPr>
            <a:xfrm>
              <a:off x="6673" y="5142"/>
              <a:ext cx="2401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电能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5369" name="文本框 15368"/>
            <p:cNvSpPr txBox="1"/>
            <p:nvPr>
              <p:custDataLst>
                <p:tags r:id="rId13"/>
              </p:custDataLst>
            </p:nvPr>
          </p:nvSpPr>
          <p:spPr>
            <a:xfrm>
              <a:off x="9248" y="5142"/>
              <a:ext cx="1928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光能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6" name="组合 5"/>
          <p:cNvGrpSpPr/>
          <p:nvPr>
            <p:custDataLst>
              <p:tags r:id="rId14"/>
            </p:custDataLst>
          </p:nvPr>
        </p:nvGrpSpPr>
        <p:grpSpPr>
          <a:xfrm>
            <a:off x="4229100" y="3830955"/>
            <a:ext cx="2901950" cy="499745"/>
            <a:chOff x="6660" y="6033"/>
            <a:chExt cx="4570" cy="787"/>
          </a:xfrm>
        </p:grpSpPr>
        <p:sp>
          <p:nvSpPr>
            <p:cNvPr id="15370" name="文本框 15369"/>
            <p:cNvSpPr txBox="1"/>
            <p:nvPr>
              <p:custDataLst>
                <p:tags r:id="rId15"/>
              </p:custDataLst>
            </p:nvPr>
          </p:nvSpPr>
          <p:spPr>
            <a:xfrm>
              <a:off x="6660" y="6046"/>
              <a:ext cx="283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电能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5371" name="文本框 15370"/>
            <p:cNvSpPr txBox="1"/>
            <p:nvPr>
              <p:custDataLst>
                <p:tags r:id="rId16"/>
              </p:custDataLst>
            </p:nvPr>
          </p:nvSpPr>
          <p:spPr>
            <a:xfrm>
              <a:off x="8736" y="6033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内能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grpSp>
        <p:nvGrpSpPr>
          <p:cNvPr id="7" name="组合 6"/>
          <p:cNvGrpSpPr/>
          <p:nvPr>
            <p:custDataLst>
              <p:tags r:id="rId17"/>
            </p:custDataLst>
          </p:nvPr>
        </p:nvGrpSpPr>
        <p:grpSpPr>
          <a:xfrm>
            <a:off x="4542790" y="4386580"/>
            <a:ext cx="2591435" cy="491490"/>
            <a:chOff x="7154" y="6908"/>
            <a:chExt cx="4081" cy="774"/>
          </a:xfrm>
        </p:grpSpPr>
        <p:sp>
          <p:nvSpPr>
            <p:cNvPr id="15372" name="文本框 15371"/>
            <p:cNvSpPr txBox="1"/>
            <p:nvPr>
              <p:custDataLst>
                <p:tags r:id="rId18"/>
              </p:custDataLst>
            </p:nvPr>
          </p:nvSpPr>
          <p:spPr>
            <a:xfrm>
              <a:off x="8741" y="6908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内能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5373" name="文本框 15372"/>
            <p:cNvSpPr txBox="1"/>
            <p:nvPr>
              <p:custDataLst>
                <p:tags r:id="rId19"/>
              </p:custDataLst>
            </p:nvPr>
          </p:nvSpPr>
          <p:spPr>
            <a:xfrm>
              <a:off x="7154" y="6908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化学能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8" name="组合 7"/>
          <p:cNvGrpSpPr/>
          <p:nvPr>
            <p:custDataLst>
              <p:tags r:id="rId20"/>
            </p:custDataLst>
          </p:nvPr>
        </p:nvGrpSpPr>
        <p:grpSpPr>
          <a:xfrm>
            <a:off x="4453255" y="4937125"/>
            <a:ext cx="3159760" cy="508000"/>
            <a:chOff x="7013" y="7775"/>
            <a:chExt cx="4976" cy="800"/>
          </a:xfrm>
        </p:grpSpPr>
        <p:sp>
          <p:nvSpPr>
            <p:cNvPr id="15374" name="文本框 15373"/>
            <p:cNvSpPr txBox="1"/>
            <p:nvPr>
              <p:custDataLst>
                <p:tags r:id="rId21"/>
              </p:custDataLst>
            </p:nvPr>
          </p:nvSpPr>
          <p:spPr>
            <a:xfrm>
              <a:off x="7013" y="7775"/>
              <a:ext cx="2013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电能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  <p:sp>
          <p:nvSpPr>
            <p:cNvPr id="15375" name="文本框 15374"/>
            <p:cNvSpPr txBox="1"/>
            <p:nvPr>
              <p:custDataLst>
                <p:tags r:id="rId22"/>
              </p:custDataLst>
            </p:nvPr>
          </p:nvSpPr>
          <p:spPr>
            <a:xfrm>
              <a:off x="9495" y="7801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机械能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9" name="组合 8"/>
          <p:cNvGrpSpPr/>
          <p:nvPr>
            <p:custDataLst>
              <p:tags r:id="rId23"/>
            </p:custDataLst>
          </p:nvPr>
        </p:nvGrpSpPr>
        <p:grpSpPr>
          <a:xfrm>
            <a:off x="4548505" y="5514975"/>
            <a:ext cx="2636520" cy="491490"/>
            <a:chOff x="7163" y="8685"/>
            <a:chExt cx="4152" cy="774"/>
          </a:xfrm>
        </p:grpSpPr>
        <p:sp>
          <p:nvSpPr>
            <p:cNvPr id="15376" name="文本框 15375"/>
            <p:cNvSpPr txBox="1"/>
            <p:nvPr>
              <p:custDataLst>
                <p:tags r:id="rId24"/>
              </p:custDataLst>
            </p:nvPr>
          </p:nvSpPr>
          <p:spPr>
            <a:xfrm>
              <a:off x="7163" y="8685"/>
              <a:ext cx="1946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</a:rPr>
                <a:t>机械能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15377" name="文本框 15376"/>
            <p:cNvSpPr txBox="1"/>
            <p:nvPr>
              <p:custDataLst>
                <p:tags r:id="rId25"/>
              </p:custDataLst>
            </p:nvPr>
          </p:nvSpPr>
          <p:spPr>
            <a:xfrm>
              <a:off x="8821" y="8685"/>
              <a:ext cx="2495" cy="77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>
                <a:spcBef>
                  <a:spcPct val="50000"/>
                </a:spcBef>
              </a:pPr>
              <a:r>
                <a:rPr lang="zh-CN" altLang="en-US" sz="2600">
                  <a:solidFill>
                    <a:srgbClr val="FF0000"/>
                  </a:solidFill>
                  <a:latin typeface="黑体" panose="02010609060101010101" charset="-122"/>
                  <a:ea typeface="黑体" panose="02010609060101010101" charset="-122"/>
                  <a:cs typeface="黑体" panose="02010609060101010101" charset="-122"/>
                </a:rPr>
                <a:t>   电能</a:t>
              </a:r>
              <a:endParaRPr lang="zh-CN" altLang="en-US" sz="26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endParaRPr>
            </a:p>
          </p:txBody>
        </p:sp>
      </p:grpSp>
      <p:sp>
        <p:nvSpPr>
          <p:cNvPr id="10" name="文本框 24"/>
          <p:cNvSpPr txBox="1"/>
          <p:nvPr>
            <p:custDataLst>
              <p:tags r:id="rId26"/>
            </p:custDataLst>
          </p:nvPr>
        </p:nvSpPr>
        <p:spPr>
          <a:xfrm>
            <a:off x="436880" y="1043305"/>
            <a:ext cx="24282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课堂作业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1505" name="文本框 39937"/>
          <p:cNvSpPr txBox="1"/>
          <p:nvPr>
            <p:custDataLst>
              <p:tags r:id="rId3"/>
            </p:custDataLst>
          </p:nvPr>
        </p:nvSpPr>
        <p:spPr>
          <a:xfrm>
            <a:off x="2262188" y="2640013"/>
            <a:ext cx="4373562" cy="1014412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6000">
                <a:latin typeface="黑体" panose="02010609060101010101" charset="-122"/>
                <a:ea typeface="黑体" panose="02010609060101010101" charset="-122"/>
              </a:rPr>
              <a:t>谢 谢 观 赏</a:t>
            </a:r>
            <a:endParaRPr lang="zh-CN" altLang="en-US" sz="6000">
              <a:latin typeface="黑体"/>
              <a:ea typeface="黑体" panose="02010609060101010101" charset="-122"/>
            </a:endParaRPr>
          </a:p>
        </p:txBody>
      </p:sp>
      <p:pic>
        <p:nvPicPr>
          <p:cNvPr id="21507" name="New picture" hidden="1"/>
          <p:cNvPicPr/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12319000" y="11620500"/>
            <a:ext cx="254000" cy="292100"/>
          </a:xfrm>
          <a:prstGeom prst="cube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8199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2256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课前导入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2" name="Text Box 4"/>
          <p:cNvSpPr txBox="1"/>
          <p:nvPr>
            <p:custDataLst>
              <p:tags r:id="rId4"/>
            </p:custDataLst>
          </p:nvPr>
        </p:nvSpPr>
        <p:spPr>
          <a:xfrm>
            <a:off x="436880" y="1666240"/>
            <a:ext cx="8236585" cy="8299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你能说出下面物体都具有什么形式的能量吗？你们还知道哪些形式的能量？</a:t>
            </a:r>
            <a:endParaRPr lang="zh-CN" altLang="en-US" sz="2400">
              <a:latin typeface="黑体"/>
              <a:ea typeface="黑体" panose="02010609060101010101" charset="-122"/>
            </a:endParaRPr>
          </a:p>
        </p:txBody>
      </p:sp>
      <p:grpSp>
        <p:nvGrpSpPr>
          <p:cNvPr id="4098" name="组合 4097"/>
          <p:cNvGrpSpPr/>
          <p:nvPr>
            <p:custDataLst>
              <p:tags r:id="rId5"/>
            </p:custDataLst>
          </p:nvPr>
        </p:nvGrpSpPr>
        <p:grpSpPr>
          <a:xfrm>
            <a:off x="588645" y="2647765"/>
            <a:ext cx="2231231" cy="1959595"/>
            <a:chExt cx="2042" cy="1799"/>
          </a:xfrm>
        </p:grpSpPr>
        <p:sp>
          <p:nvSpPr>
            <p:cNvPr id="4099" name="矩形 4098"/>
            <p:cNvSpPr/>
            <p:nvPr>
              <p:custDataLst>
                <p:tags r:id="rId6"/>
              </p:custDataLst>
            </p:nvPr>
          </p:nvSpPr>
          <p:spPr>
            <a:xfrm>
              <a:off x="91" y="1376"/>
              <a:ext cx="1951" cy="42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拉长的橡皮筋</a:t>
              </a:r>
              <a:endParaRPr lang="zh-CN" altLang="en-US" sz="2400" b="1">
                <a:solidFill>
                  <a:srgbClr val="000000"/>
                </a:solidFill>
                <a:latin typeface="黑体"/>
                <a:ea typeface="黑体" panose="02010609060101010101" charset="-122"/>
              </a:endParaRPr>
            </a:p>
          </p:txBody>
        </p:sp>
        <p:pic>
          <p:nvPicPr>
            <p:cNvPr id="4100" name="图片 4099"/>
            <p:cNvPicPr>
              <a:picLocks noChangeAspect="1"/>
            </p:cNvPicPr>
            <p:nvPr>
              <p:custDataLst>
                <p:tags r:id="rId8"/>
              </p:custDataLst>
            </p:nvPr>
          </p:nvPicPr>
          <p:blipFill>
            <a:blip r:embed="rId7"/>
            <a:stretch>
              <a:fillRect/>
            </a:stretch>
          </p:blipFill>
          <p:spPr>
            <a:xfrm>
              <a:off x="0" y="0"/>
              <a:ext cx="2042" cy="1360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4104" name="组合 4103"/>
          <p:cNvGrpSpPr/>
          <p:nvPr>
            <p:custDataLst>
              <p:tags r:id="rId9"/>
            </p:custDataLst>
          </p:nvPr>
        </p:nvGrpSpPr>
        <p:grpSpPr>
          <a:xfrm>
            <a:off x="3144203" y="2648241"/>
            <a:ext cx="2674863" cy="2013645"/>
            <a:chExt cx="2222" cy="1823"/>
          </a:xfrm>
        </p:grpSpPr>
        <p:pic>
          <p:nvPicPr>
            <p:cNvPr id="4105" name="图片 4104" descr="重力"/>
            <p:cNvPicPr>
              <a:picLocks noChangeAspect="1"/>
            </p:cNvPicPr>
            <p:nvPr>
              <p:custDataLst>
                <p:tags r:id="rId11"/>
              </p:custDataLst>
            </p:nvPr>
          </p:nvPicPr>
          <p:blipFill>
            <a:blip r:embed="rId10"/>
            <a:stretch>
              <a:fillRect/>
            </a:stretch>
          </p:blipFill>
          <p:spPr>
            <a:xfrm>
              <a:off x="0" y="0"/>
              <a:ext cx="2041" cy="1357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06" name="矩形 4105"/>
            <p:cNvSpPr/>
            <p:nvPr>
              <p:custDataLst>
                <p:tags r:id="rId12"/>
              </p:custDataLst>
            </p:nvPr>
          </p:nvSpPr>
          <p:spPr>
            <a:xfrm>
              <a:off x="326" y="1406"/>
              <a:ext cx="1896" cy="4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山巅的危石</a:t>
              </a:r>
              <a:endPara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111" name="组合 4110"/>
          <p:cNvGrpSpPr/>
          <p:nvPr>
            <p:custDataLst>
              <p:tags r:id="rId13"/>
            </p:custDataLst>
          </p:nvPr>
        </p:nvGrpSpPr>
        <p:grpSpPr>
          <a:xfrm>
            <a:off x="5838905" y="2687956"/>
            <a:ext cx="3051572" cy="1954259"/>
            <a:chOff x="-105" y="47"/>
            <a:chExt cx="2563" cy="1716"/>
          </a:xfrm>
        </p:grpSpPr>
        <p:sp>
          <p:nvSpPr>
            <p:cNvPr id="4112" name="矩形 4111"/>
            <p:cNvSpPr/>
            <p:nvPr>
              <p:custDataLst>
                <p:tags r:id="rId14"/>
              </p:custDataLst>
            </p:nvPr>
          </p:nvSpPr>
          <p:spPr>
            <a:xfrm>
              <a:off x="-105" y="1359"/>
              <a:ext cx="2563" cy="40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r>
                <a:rPr lang="zh-CN" altLang="en-US" sz="24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西藏羊八井地热池</a:t>
              </a:r>
              <a:endPara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  <p:pic>
          <p:nvPicPr>
            <p:cNvPr id="4113" name="图片 4112"/>
            <p:cNvPicPr>
              <a:picLocks noChangeAspect="1"/>
            </p:cNvPicPr>
            <p:nvPr>
              <p:custDataLst>
                <p:tags r:id="rId16"/>
              </p:custDataLst>
            </p:nvPr>
          </p:nvPicPr>
          <p:blipFill>
            <a:blip r:embed="rId15"/>
            <a:stretch>
              <a:fillRect/>
            </a:stretch>
          </p:blipFill>
          <p:spPr>
            <a:xfrm>
              <a:off x="45" y="47"/>
              <a:ext cx="1934" cy="1301"/>
            </a:xfrm>
            <a:prstGeom prst="rect">
              <a:avLst/>
            </a:prstGeom>
            <a:noFill/>
            <a:ln w="1905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</p:grpSp>
      <p:grpSp>
        <p:nvGrpSpPr>
          <p:cNvPr id="4114" name="组合 4113"/>
          <p:cNvGrpSpPr/>
          <p:nvPr>
            <p:custDataLst>
              <p:tags r:id="rId17"/>
            </p:custDataLst>
          </p:nvPr>
        </p:nvGrpSpPr>
        <p:grpSpPr>
          <a:xfrm>
            <a:off x="1648778" y="4916620"/>
            <a:ext cx="2654618" cy="1953211"/>
            <a:chExt cx="2359" cy="1542"/>
          </a:xfrm>
        </p:grpSpPr>
        <p:pic>
          <p:nvPicPr>
            <p:cNvPr id="4115" name="图片 4114" descr="14-3-5"/>
            <p:cNvPicPr>
              <a:picLocks noChangeAspect="1"/>
            </p:cNvPicPr>
            <p:nvPr>
              <p:custDataLst>
                <p:tags r:id="rId19"/>
              </p:custDataLst>
            </p:nvPr>
          </p:nvPicPr>
          <p:blipFill>
            <a:blip r:embed="rId18"/>
            <a:stretch>
              <a:fillRect/>
            </a:stretch>
          </p:blipFill>
          <p:spPr>
            <a:xfrm>
              <a:off x="0" y="0"/>
              <a:ext cx="2359" cy="1179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6" name="矩形 4115"/>
            <p:cNvSpPr/>
            <p:nvPr>
              <p:custDataLst>
                <p:tags r:id="rId20"/>
              </p:custDataLst>
            </p:nvPr>
          </p:nvSpPr>
          <p:spPr>
            <a:xfrm>
              <a:off x="408" y="1179"/>
              <a:ext cx="1224" cy="36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食  物</a:t>
              </a:r>
              <a:endPara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grpSp>
        <p:nvGrpSpPr>
          <p:cNvPr id="4117" name="组合 4116"/>
          <p:cNvGrpSpPr/>
          <p:nvPr>
            <p:custDataLst>
              <p:tags r:id="rId21"/>
            </p:custDataLst>
          </p:nvPr>
        </p:nvGrpSpPr>
        <p:grpSpPr>
          <a:xfrm>
            <a:off x="5420043" y="4849310"/>
            <a:ext cx="2236470" cy="1948467"/>
            <a:chExt cx="2222" cy="1722"/>
          </a:xfrm>
        </p:grpSpPr>
        <p:pic>
          <p:nvPicPr>
            <p:cNvPr id="4118" name="图片 4117" descr="光"/>
            <p:cNvPicPr>
              <a:picLocks noChangeAspect="1"/>
            </p:cNvPicPr>
            <p:nvPr>
              <p:custDataLst>
                <p:tags r:id="rId23"/>
              </p:custDataLst>
            </p:nvPr>
          </p:nvPicPr>
          <p:blipFill>
            <a:blip r:embed="rId22"/>
            <a:stretch>
              <a:fillRect/>
            </a:stretch>
          </p:blipFill>
          <p:spPr>
            <a:xfrm>
              <a:off x="0" y="0"/>
              <a:ext cx="2222" cy="1315"/>
            </a:xfrm>
            <a:prstGeom prst="rect">
              <a:avLst/>
            </a:prstGeom>
            <a:noFill/>
            <a:ln w="25400" cap="flat" cmpd="sng">
              <a:solidFill>
                <a:schemeClr val="tx2"/>
              </a:solidFill>
              <a:prstDash val="solid"/>
              <a:miter/>
              <a:headEnd type="none" w="med" len="med"/>
              <a:tailEnd type="none" w="med" len="med"/>
            </a:ln>
            <a:effectLst>
              <a:outerShdw dist="107763" dir="2699999" algn="ctr" rotWithShape="0">
                <a:srgbClr val="808080">
                  <a:alpha val="50000"/>
                </a:srgbClr>
              </a:outerShdw>
            </a:effectLst>
          </p:spPr>
        </p:pic>
        <p:sp>
          <p:nvSpPr>
            <p:cNvPr id="4119" name="矩形 4118"/>
            <p:cNvSpPr/>
            <p:nvPr>
              <p:custDataLst>
                <p:tags r:id="rId24"/>
              </p:custDataLst>
            </p:nvPr>
          </p:nvSpPr>
          <p:spPr>
            <a:xfrm>
              <a:off x="299" y="1315"/>
              <a:ext cx="1494" cy="407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pPr algn="l">
                <a:buClrTx/>
                <a:buSzTx/>
                <a:buFontTx/>
              </a:pPr>
              <a:r>
                <a:rPr lang="zh-CN" altLang="en-US" sz="2400" b="1">
                  <a:solidFill>
                    <a:schemeClr val="tx2"/>
                  </a:solidFill>
                  <a:latin typeface="Times New Roman" panose="02020603050405020304" pitchFamily="18" charset="0"/>
                  <a:ea typeface="宋体" panose="02010600030101010101" pitchFamily="2" charset="-122"/>
                  <a:cs typeface="Times New Roman" panose="02020603050405020304" pitchFamily="18" charset="0"/>
                </a:rPr>
                <a:t>   </a:t>
              </a:r>
              <a:r>
                <a:rPr lang="zh-CN" altLang="en-US" sz="2400" b="1">
                  <a:solidFill>
                    <a:srgbClr val="000000"/>
                  </a:solidFill>
                  <a:latin typeface="黑体" panose="02010609060101010101" charset="-122"/>
                  <a:ea typeface="黑体" panose="02010609060101010101" charset="-122"/>
                </a:rPr>
                <a:t>太阳光</a:t>
              </a:r>
              <a:endParaRPr lang="zh-CN" altLang="en-US" sz="2400" b="1">
                <a:solidFill>
                  <a:srgbClr val="000000"/>
                </a:solidFill>
                <a:latin typeface="黑体" panose="02010609060101010101" charset="-122"/>
                <a:ea typeface="黑体" panose="02010609060101010101" charset="-122"/>
              </a:endParaRPr>
            </a:p>
          </p:txBody>
        </p:sp>
      </p:grpSp>
      <p:sp>
        <p:nvSpPr>
          <p:cNvPr id="5" name="文本框 4"/>
          <p:cNvSpPr txBox="1"/>
          <p:nvPr>
            <p:custDataLst>
              <p:tags r:id="rId25"/>
            </p:custDataLst>
          </p:nvPr>
        </p:nvSpPr>
        <p:spPr>
          <a:xfrm>
            <a:off x="588645" y="2647765"/>
            <a:ext cx="1618774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弹性势能</a:t>
            </a:r>
            <a:endParaRPr lang="zh-CN" altLang="en-US" sz="2400" b="1">
              <a:solidFill>
                <a:srgbClr val="FF0000"/>
              </a:solidFill>
              <a:latin typeface="Times New Roman" pitchFamily="18" charset="0"/>
              <a:ea typeface="宋体" panose="02010600030101010101" pitchFamily="2" charset="-122"/>
            </a:endParaRPr>
          </a:p>
        </p:txBody>
      </p:sp>
      <p:sp>
        <p:nvSpPr>
          <p:cNvPr id="6" name="文本框 5"/>
          <p:cNvSpPr txBox="1"/>
          <p:nvPr>
            <p:custDataLst>
              <p:tags r:id="rId26"/>
            </p:custDataLst>
          </p:nvPr>
        </p:nvSpPr>
        <p:spPr>
          <a:xfrm>
            <a:off x="3139440" y="2646019"/>
            <a:ext cx="1618774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重力势能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8" name="文本框 7"/>
          <p:cNvSpPr txBox="1"/>
          <p:nvPr>
            <p:custDataLst>
              <p:tags r:id="rId27"/>
            </p:custDataLst>
          </p:nvPr>
        </p:nvSpPr>
        <p:spPr>
          <a:xfrm>
            <a:off x="6017895" y="2684145"/>
            <a:ext cx="1172845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内能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9" name="文本框 8"/>
          <p:cNvSpPr txBox="1"/>
          <p:nvPr>
            <p:custDataLst>
              <p:tags r:id="rId28"/>
            </p:custDataLst>
          </p:nvPr>
        </p:nvSpPr>
        <p:spPr>
          <a:xfrm>
            <a:off x="1653540" y="4920615"/>
            <a:ext cx="155829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化学能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29"/>
            </p:custDataLst>
          </p:nvPr>
        </p:nvSpPr>
        <p:spPr>
          <a:xfrm>
            <a:off x="5415280" y="4845685"/>
            <a:ext cx="1344930" cy="46037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400" b="1">
                <a:solidFill>
                  <a:srgbClr val="FF0000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太阳能</a:t>
            </a:r>
            <a:endParaRPr lang="zh-CN" altLang="en-US" sz="2400" b="1">
              <a:solidFill>
                <a:srgbClr val="FF0000"/>
              </a:solidFill>
              <a:latin typeface="Times New Roman" panose="02020603050405020304" pitchFamily="18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 nodeType="clickPar">
                      <p:stCondLst>
                        <p:cond delay="indefinite"/>
                      </p:stCondLst>
                      <p:childTnLst>
                        <p:par>
                          <p:cTn id="3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8" grpId="0"/>
      <p:bldP spid="9" grpId="0"/>
      <p:bldP spid="1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5122" name="Text Box 4"/>
          <p:cNvSpPr txBox="1"/>
          <p:nvPr>
            <p:custDataLst>
              <p:tags r:id="rId3"/>
            </p:custDataLst>
          </p:nvPr>
        </p:nvSpPr>
        <p:spPr>
          <a:xfrm>
            <a:off x="462280" y="1856105"/>
            <a:ext cx="2744470" cy="5219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多种形式的能量</a:t>
            </a:r>
            <a:endParaRPr lang="zh-CN" altLang="en-US" sz="2800">
              <a:latin typeface="黑体"/>
              <a:ea typeface="黑体" panose="02010609060101010101" charset="-122"/>
            </a:endParaRPr>
          </a:p>
        </p:txBody>
      </p:sp>
      <p:grpSp>
        <p:nvGrpSpPr>
          <p:cNvPr id="2" name="组合 1"/>
          <p:cNvGrpSpPr/>
          <p:nvPr>
            <p:custDataLst>
              <p:tags r:id="rId4"/>
            </p:custDataLst>
          </p:nvPr>
        </p:nvGrpSpPr>
        <p:grpSpPr>
          <a:xfrm>
            <a:off x="478155" y="1856105"/>
            <a:ext cx="4670742" cy="2592388"/>
            <a:chOff x="753" y="2624"/>
            <a:chExt cx="7355" cy="4083"/>
          </a:xfrm>
        </p:grpSpPr>
        <p:sp>
          <p:nvSpPr>
            <p:cNvPr id="5123" name="文本框 5122"/>
            <p:cNvSpPr txBox="1"/>
            <p:nvPr>
              <p:custDataLst>
                <p:tags r:id="rId5"/>
              </p:custDataLst>
            </p:nvPr>
          </p:nvSpPr>
          <p:spPr>
            <a:xfrm>
              <a:off x="753" y="4237"/>
              <a:ext cx="6448" cy="82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800">
                  <a:latin typeface="黑体" panose="02010609060101010101" charset="-122"/>
                  <a:ea typeface="黑体" panose="02010609060101010101" charset="-122"/>
                </a:rPr>
                <a:t>自然界中各种形式的能量</a:t>
              </a:r>
              <a:endParaRPr lang="zh-CN" altLang="en-US" sz="2800">
                <a:latin typeface="黑体" panose="02010609060101010101" charset="-122"/>
                <a:ea typeface="黑体" panose="02010609060101010101" charset="-122"/>
              </a:endParaRPr>
            </a:p>
          </p:txBody>
        </p:sp>
        <p:sp>
          <p:nvSpPr>
            <p:cNvPr id="5124" name="左大括号 5123"/>
            <p:cNvSpPr/>
            <p:nvPr>
              <p:custDataLst>
                <p:tags r:id="rId6"/>
              </p:custDataLst>
            </p:nvPr>
          </p:nvSpPr>
          <p:spPr>
            <a:xfrm>
              <a:off x="7201" y="2624"/>
              <a:ext cx="907" cy="4083"/>
            </a:xfrm>
            <a:prstGeom prst="leftBrace">
              <a:avLst>
                <a:gd name="adj1" fmla="val 37488"/>
                <a:gd name="adj2" fmla="val 50000"/>
              </a:avLst>
            </a:prstGeom>
            <a:noFill/>
            <a:ln w="1587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 wrap="none" anchor="ctr"/>
            <a:lstStyle/>
            <a:p>
              <a:pPr algn="ctr"/>
              <a:endParaRPr lang="zh-CN" altLang="en-US" sz="1800" b="0"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sp>
        <p:nvSpPr>
          <p:cNvPr id="5125" name="文本框 5124"/>
          <p:cNvSpPr txBox="1"/>
          <p:nvPr>
            <p:custDataLst>
              <p:tags r:id="rId7"/>
            </p:custDataLst>
          </p:nvPr>
        </p:nvSpPr>
        <p:spPr>
          <a:xfrm>
            <a:off x="5165408" y="1545273"/>
            <a:ext cx="1512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电能</a:t>
            </a:r>
            <a:endParaRPr lang="zh-CN" altLang="en-US" sz="2800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</p:txBody>
      </p:sp>
      <p:sp>
        <p:nvSpPr>
          <p:cNvPr id="5126" name="文本框 5125"/>
          <p:cNvSpPr txBox="1"/>
          <p:nvPr>
            <p:custDataLst>
              <p:tags r:id="rId8"/>
            </p:custDataLst>
          </p:nvPr>
        </p:nvSpPr>
        <p:spPr>
          <a:xfrm>
            <a:off x="5170488" y="2181225"/>
            <a:ext cx="1512887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机械能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7" name="文本框 5126"/>
          <p:cNvSpPr txBox="1"/>
          <p:nvPr>
            <p:custDataLst>
              <p:tags r:id="rId9"/>
            </p:custDataLst>
          </p:nvPr>
        </p:nvSpPr>
        <p:spPr>
          <a:xfrm>
            <a:off x="5165725" y="2815908"/>
            <a:ext cx="1512888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内能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8" name="文本框 5127"/>
          <p:cNvSpPr txBox="1"/>
          <p:nvPr>
            <p:custDataLst>
              <p:tags r:id="rId10"/>
            </p:custDataLst>
          </p:nvPr>
        </p:nvSpPr>
        <p:spPr>
          <a:xfrm>
            <a:off x="5170805" y="3465195"/>
            <a:ext cx="1225550" cy="5219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光能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29" name="文本框 5128"/>
          <p:cNvSpPr txBox="1"/>
          <p:nvPr>
            <p:custDataLst>
              <p:tags r:id="rId11"/>
            </p:custDataLst>
          </p:nvPr>
        </p:nvSpPr>
        <p:spPr>
          <a:xfrm>
            <a:off x="5165725" y="4114800"/>
            <a:ext cx="160528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化学能等</a:t>
            </a:r>
            <a:endParaRPr lang="zh-CN" altLang="en-US" sz="28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130" name="文本框 5129"/>
          <p:cNvSpPr txBox="1"/>
          <p:nvPr>
            <p:custDataLst>
              <p:tags r:id="rId12"/>
            </p:custDataLst>
          </p:nvPr>
        </p:nvSpPr>
        <p:spPr>
          <a:xfrm>
            <a:off x="478155" y="4925060"/>
            <a:ext cx="8053705" cy="521970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r>
              <a:rPr lang="zh-CN" altLang="en-US" sz="2800">
                <a:latin typeface="黑体" panose="02010609060101010101" charset="-122"/>
                <a:ea typeface="黑体" panose="02010609060101010101" charset="-122"/>
              </a:rPr>
              <a:t>想一想：各种形式的能之间，是否可以相互转化？</a:t>
            </a:r>
            <a:endParaRPr lang="zh-CN" altLang="en-US" sz="28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5" name="文本框 24"/>
          <p:cNvSpPr txBox="1"/>
          <p:nvPr>
            <p:custDataLst>
              <p:tags r:id="rId13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125" grpId="0"/>
      <p:bldP spid="5126" grpId="0"/>
      <p:bldP spid="5127" grpId="0"/>
      <p:bldP spid="5128" grpId="0"/>
      <p:bldP spid="5129" grpId="0"/>
      <p:bldP spid="513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2531" name="文本框 22530"/>
          <p:cNvSpPr txBox="1"/>
          <p:nvPr>
            <p:custDataLst>
              <p:tags r:id="rId4"/>
            </p:custDataLst>
          </p:nvPr>
        </p:nvSpPr>
        <p:spPr>
          <a:xfrm>
            <a:off x="468313" y="5195888"/>
            <a:ext cx="2374900" cy="952500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机械能转化为内能</a:t>
            </a:r>
            <a:r>
              <a:rPr lang="zh-CN" altLang="en-US" sz="2800" b="1">
                <a:solidFill>
                  <a:srgbClr val="CC0000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 </a:t>
            </a:r>
            <a:endParaRPr lang="zh-CN" altLang="en-US" sz="2800" b="1">
              <a:solidFill>
                <a:srgbClr val="CC0000"/>
              </a:solidFill>
              <a:latin typeface="宋体" pitchFamily="2" charset="-122"/>
              <a:ea typeface="宋体" panose="02010600030101010101" pitchFamily="2" charset="-122"/>
            </a:endParaRPr>
          </a:p>
        </p:txBody>
      </p:sp>
      <p:sp>
        <p:nvSpPr>
          <p:cNvPr id="22532" name="矩形 22531"/>
          <p:cNvSpPr/>
          <p:nvPr>
            <p:custDataLst>
              <p:tags r:id="rId5"/>
            </p:custDataLst>
          </p:nvPr>
        </p:nvSpPr>
        <p:spPr>
          <a:xfrm>
            <a:off x="3059113" y="5195888"/>
            <a:ext cx="2522537" cy="9525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/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机械能转化为电能</a:t>
            </a:r>
            <a:endParaRPr lang="zh-CN" altLang="en-US" sz="2800" b="1">
              <a:solidFill>
                <a:srgbClr val="CC0000"/>
              </a:solidFill>
              <a:latin typeface="黑体"/>
              <a:ea typeface="黑体" panose="02010609060101010101" charset="-122"/>
            </a:endParaRPr>
          </a:p>
        </p:txBody>
      </p:sp>
      <p:sp>
        <p:nvSpPr>
          <p:cNvPr id="22533" name="矩形 22532"/>
          <p:cNvSpPr/>
          <p:nvPr>
            <p:custDataLst>
              <p:tags r:id="rId6"/>
            </p:custDataLst>
          </p:nvPr>
        </p:nvSpPr>
        <p:spPr>
          <a:xfrm>
            <a:off x="5651500" y="5195888"/>
            <a:ext cx="3506788" cy="5222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2800" b="1">
                <a:solidFill>
                  <a:srgbClr val="CC0000"/>
                </a:solidFill>
                <a:latin typeface="黑体" panose="02010609060101010101" charset="-122"/>
                <a:ea typeface="黑体" panose="02010609060101010101" charset="-122"/>
              </a:rPr>
              <a:t>电能转化为机械能</a:t>
            </a:r>
            <a:endParaRPr lang="zh-CN" altLang="en-US" sz="2800" b="1">
              <a:solidFill>
                <a:srgbClr val="CC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grpSp>
        <p:nvGrpSpPr>
          <p:cNvPr id="16389" name="组合 22533"/>
          <p:cNvGrpSpPr/>
          <p:nvPr>
            <p:custDataLst>
              <p:tags r:id="rId7"/>
            </p:custDataLst>
          </p:nvPr>
        </p:nvGrpSpPr>
        <p:grpSpPr>
          <a:xfrm>
            <a:off x="5651500" y="2014538"/>
            <a:ext cx="3268663" cy="2990850"/>
            <a:chExt cx="2059" cy="1884"/>
          </a:xfrm>
        </p:grpSpPr>
        <p:pic>
          <p:nvPicPr>
            <p:cNvPr id="16390" name="图片 22534"/>
            <p:cNvPicPr>
              <a:picLocks noChangeAspect="1"/>
            </p:cNvPicPr>
            <p:nvPr>
              <p:custDataLst>
                <p:tags r:id="rId9"/>
              </p:custDataLst>
            </p:nvPr>
          </p:nvPicPr>
          <p:blipFill>
            <a:blip r:embed="rId8"/>
            <a:stretch>
              <a:fillRect/>
            </a:stretch>
          </p:blipFill>
          <p:spPr>
            <a:xfrm>
              <a:off x="0" y="454"/>
              <a:ext cx="2059" cy="1430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  <p:sp>
          <p:nvSpPr>
            <p:cNvPr id="16391" name="矩形 22535"/>
            <p:cNvSpPr/>
            <p:nvPr>
              <p:custDataLst>
                <p:tags r:id="rId10"/>
              </p:custDataLst>
            </p:nvPr>
          </p:nvSpPr>
          <p:spPr>
            <a:xfrm>
              <a:off x="205" y="0"/>
              <a:ext cx="1475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电动机带动水泵把地下水送到地面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</p:grpSp>
      <p:grpSp>
        <p:nvGrpSpPr>
          <p:cNvPr id="16392" name="组合 22536"/>
          <p:cNvGrpSpPr/>
          <p:nvPr>
            <p:custDataLst>
              <p:tags r:id="rId11"/>
            </p:custDataLst>
          </p:nvPr>
        </p:nvGrpSpPr>
        <p:grpSpPr>
          <a:xfrm>
            <a:off x="3203575" y="963613"/>
            <a:ext cx="2266950" cy="4049712"/>
            <a:chExt cx="1428" cy="2551"/>
          </a:xfrm>
        </p:grpSpPr>
        <p:sp>
          <p:nvSpPr>
            <p:cNvPr id="16393" name="TextBox 7"/>
            <p:cNvSpPr txBox="1"/>
            <p:nvPr>
              <p:custDataLst>
                <p:tags r:id="rId12"/>
              </p:custDataLst>
            </p:nvPr>
          </p:nvSpPr>
          <p:spPr>
            <a:xfrm>
              <a:off x="68" y="0"/>
              <a:ext cx="1293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水电站里水轮机带动发电机发电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4" name="图片 22538" descr="水力发电"/>
            <p:cNvPicPr>
              <a:picLocks noChangeAspect="1"/>
            </p:cNvPicPr>
            <p:nvPr>
              <p:custDataLst>
                <p:tags r:id="rId14"/>
              </p:custDataLst>
            </p:nvPr>
          </p:nvPicPr>
          <p:blipFill>
            <a:blip r:embed="rId13"/>
            <a:stretch>
              <a:fillRect/>
            </a:stretch>
          </p:blipFill>
          <p:spPr>
            <a:xfrm>
              <a:off x="0" y="464"/>
              <a:ext cx="1428" cy="2087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  <p:grpSp>
        <p:nvGrpSpPr>
          <p:cNvPr id="16395" name="组合 22539"/>
          <p:cNvGrpSpPr/>
          <p:nvPr>
            <p:custDataLst>
              <p:tags r:id="rId15"/>
            </p:custDataLst>
          </p:nvPr>
        </p:nvGrpSpPr>
        <p:grpSpPr>
          <a:xfrm>
            <a:off x="395288" y="2132013"/>
            <a:ext cx="2663825" cy="2576512"/>
            <a:chOff x="0" y="-294"/>
            <a:chExt cx="1678" cy="1623"/>
          </a:xfrm>
        </p:grpSpPr>
        <p:sp>
          <p:nvSpPr>
            <p:cNvPr id="16396" name="矩形 22540"/>
            <p:cNvSpPr/>
            <p:nvPr>
              <p:custDataLst>
                <p:tags r:id="rId16"/>
              </p:custDataLst>
            </p:nvPr>
          </p:nvSpPr>
          <p:spPr>
            <a:xfrm>
              <a:off x="276" y="-294"/>
              <a:ext cx="760" cy="25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>
              <a:spAutoFit/>
            </a:bodyPr>
            <a:lstStyle/>
            <a:p>
              <a:r>
                <a:rPr lang="zh-CN" altLang="en-US" sz="2000" b="1">
                  <a:solidFill>
                    <a:schemeClr val="tx2"/>
                  </a:solidFill>
                  <a:latin typeface="Arial" panose="020b0604020202020204" pitchFamily="34" charset="0"/>
                  <a:ea typeface="宋体" panose="02010600030101010101" pitchFamily="2" charset="-122"/>
                </a:rPr>
                <a:t>钻木取火</a:t>
              </a:r>
              <a:endParaRPr lang="zh-CN" altLang="en-US" sz="2000" b="1">
                <a:solidFill>
                  <a:schemeClr val="tx2"/>
                </a:solidFill>
                <a:latin typeface="Arial" panose="020b0604020202020204" pitchFamily="34" charset="0"/>
                <a:ea typeface="宋体" panose="02010600030101010101" pitchFamily="2" charset="-122"/>
              </a:endParaRPr>
            </a:p>
          </p:txBody>
        </p:sp>
        <p:pic>
          <p:nvPicPr>
            <p:cNvPr id="16397" name="图片 22541"/>
            <p:cNvPicPr>
              <a:picLocks noChangeAspect="1"/>
            </p:cNvPicPr>
            <p:nvPr>
              <p:custDataLst>
                <p:tags r:id="rId18"/>
              </p:custDataLst>
            </p:nvPr>
          </p:nvPicPr>
          <p:blipFill>
            <a:blip r:embed="rId17"/>
            <a:stretch>
              <a:fillRect/>
            </a:stretch>
          </p:blipFill>
          <p:spPr>
            <a:xfrm>
              <a:off x="0" y="0"/>
              <a:ext cx="1678" cy="1329"/>
            </a:xfrm>
            <a:prstGeom prst="rect">
              <a:avLst/>
            </a:prstGeom>
            <a:noFill/>
            <a:ln w="28575" cap="flat" cmpd="sng">
              <a:solidFill>
                <a:srgbClr val="FF9933"/>
              </a:solidFill>
              <a:prstDash val="solid"/>
              <a:miter/>
              <a:headEnd type="none" w="med" len="med"/>
              <a:tailEnd type="none" w="med" len="med"/>
            </a:ln>
          </p:spPr>
        </p:pic>
      </p:grp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25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2000"/>
                                        <p:tgtEl>
                                          <p:spTgt spid="225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225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1" grpId="0"/>
      <p:bldP spid="22532" grpId="0"/>
      <p:bldP spid="2253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24"/>
          <p:cNvSpPr txBox="1"/>
          <p:nvPr>
            <p:custDataLst>
              <p:tags r:id="rId3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245" name="矩形 4"/>
          <p:cNvSpPr/>
          <p:nvPr>
            <p:custDataLst>
              <p:tags r:id="rId4"/>
            </p:custDataLst>
          </p:nvPr>
        </p:nvSpPr>
        <p:spPr>
          <a:xfrm>
            <a:off x="408940" y="1684338"/>
            <a:ext cx="3680460" cy="521970"/>
          </a:xfrm>
          <a:prstGeom prst="rect">
            <a:avLst/>
          </a:prstGeom>
          <a:gradFill rotWithShape="1">
            <a:gsLst>
              <a:gs pos="0">
                <a:srgbClr val="FE4444"/>
              </a:gs>
              <a:gs pos="100000">
                <a:srgbClr val="832B2B"/>
              </a:gs>
            </a:gsLst>
            <a:lin ang="5400000" scaled="0"/>
          </a:gradFill>
          <a:ln w="9525" cap="flat" cmpd="sng">
            <a:noFill/>
            <a:prstDash val="solid"/>
            <a:miter/>
            <a:headEnd type="none" w="med" len="med"/>
            <a:tailEnd type="none" w="med" len="med"/>
          </a:ln>
          <a:effectLst>
            <a:outerShdw dist="23000" dir="5400000" algn="ctr" rotWithShape="0">
              <a:srgbClr val="000000">
                <a:alpha val="25000"/>
              </a:srgbClr>
            </a:outerShdw>
          </a:effectLst>
        </p:spPr>
        <p:txBody>
          <a:bodyPr wrap="none">
            <a:spAutoFit/>
          </a:bodyPr>
          <a:lstStyle/>
          <a:p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知识点一</a:t>
            </a:r>
            <a:r>
              <a:rPr lang="zh-CN" altLang="en-US" sz="2800">
                <a:solidFill>
                  <a:srgbClr val="FF0000"/>
                </a:solidFill>
                <a:latin typeface="Arial" panose="020b0604020202020204" pitchFamily="34" charset="0"/>
                <a:ea typeface="黑体" panose="02010609060101010101" charset="-122"/>
              </a:rPr>
              <a:t>   </a:t>
            </a:r>
            <a:r>
              <a:rPr lang="zh-CN" altLang="en-US" sz="2800">
                <a:solidFill>
                  <a:srgbClr val="FFFFFF"/>
                </a:solidFill>
                <a:latin typeface="Arial" panose="020b0604020202020204" pitchFamily="34" charset="0"/>
                <a:ea typeface="黑体" panose="02010609060101010101" charset="-122"/>
              </a:rPr>
              <a:t>能量的转化</a:t>
            </a:r>
            <a:endParaRPr lang="zh-CN" altLang="en-US" sz="2800">
              <a:solidFill>
                <a:srgbClr val="FFFFFF"/>
              </a:solidFill>
              <a:latin typeface="Arial" panose="020b0604020202020204" pitchFamily="34" charset="0"/>
              <a:ea typeface="黑体" panose="02010609060101010101" charset="-122"/>
            </a:endParaRPr>
          </a:p>
        </p:txBody>
      </p:sp>
      <p:pic>
        <p:nvPicPr>
          <p:cNvPr id="18" name="图片 17" descr="钻木取火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1676400" y="3211195"/>
            <a:ext cx="2894965" cy="2111375"/>
          </a:xfrm>
          <a:prstGeom prst="rect">
            <a:avLst/>
          </a:prstGeom>
        </p:spPr>
      </p:pic>
      <p:sp>
        <p:nvSpPr>
          <p:cNvPr id="19" name="文本框 18"/>
          <p:cNvSpPr txBox="1"/>
          <p:nvPr>
            <p:custDataLst>
              <p:tags r:id="rId7"/>
            </p:custDataLst>
          </p:nvPr>
        </p:nvSpPr>
        <p:spPr>
          <a:xfrm>
            <a:off x="2409825" y="263906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摩擦生热</a:t>
            </a:r>
            <a:endParaRPr lang="zh-CN" altLang="en-US" sz="2400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8"/>
            </p:custDataLst>
          </p:nvPr>
        </p:nvSpPr>
        <p:spPr>
          <a:xfrm>
            <a:off x="2019300" y="540131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机械能</a:t>
            </a:r>
            <a:endParaRPr lang="zh-CN" altLang="en-US">
              <a:solidFill>
                <a:srgbClr val="FF0000"/>
              </a:solidFill>
              <a:latin typeface="黑体"/>
              <a:ea typeface="黑体" panose="02010609060101010101" charset="-122"/>
            </a:endParaRPr>
          </a:p>
        </p:txBody>
      </p:sp>
      <p:cxnSp>
        <p:nvCxnSpPr>
          <p:cNvPr id="21" name="直接箭头连接符 20"/>
          <p:cNvCxnSpPr>
            <a:stCxn id="20" idx="3"/>
          </p:cNvCxnSpPr>
          <p:nvPr>
            <p:custDataLst>
              <p:tags r:id="rId9"/>
            </p:custDataLst>
          </p:nvPr>
        </p:nvCxnSpPr>
        <p:spPr>
          <a:xfrm>
            <a:off x="2887980" y="5575935"/>
            <a:ext cx="75057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22" name="文本框 21"/>
          <p:cNvSpPr txBox="1"/>
          <p:nvPr>
            <p:custDataLst>
              <p:tags r:id="rId10"/>
            </p:custDataLst>
          </p:nvPr>
        </p:nvSpPr>
        <p:spPr>
          <a:xfrm>
            <a:off x="3714750" y="540131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3" name="椭圆 22"/>
          <p:cNvSpPr/>
          <p:nvPr>
            <p:custDataLst>
              <p:tags r:id="rId11"/>
            </p:custDataLst>
          </p:nvPr>
        </p:nvSpPr>
        <p:spPr>
          <a:xfrm>
            <a:off x="5020310" y="3671570"/>
            <a:ext cx="1189990" cy="1189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机械能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24" name="弧形 23"/>
          <p:cNvSpPr/>
          <p:nvPr>
            <p:custDataLst>
              <p:tags r:id="rId12"/>
            </p:custDataLst>
          </p:nvPr>
        </p:nvSpPr>
        <p:spPr>
          <a:xfrm rot="20520000">
            <a:off x="5357495" y="3385185"/>
            <a:ext cx="1892935" cy="1213485"/>
          </a:xfrm>
          <a:prstGeom prst="arc">
            <a:avLst>
              <a:gd name="adj1" fmla="val 13741695"/>
              <a:gd name="adj2" fmla="val 19030608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25" name="椭圆 24"/>
          <p:cNvSpPr/>
          <p:nvPr>
            <p:custDataLst>
              <p:tags r:id="rId13"/>
            </p:custDataLst>
          </p:nvPr>
        </p:nvSpPr>
        <p:spPr>
          <a:xfrm>
            <a:off x="6715760" y="2921635"/>
            <a:ext cx="1189990" cy="118999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内 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7" name="图片 6" descr="C:\Users\123\Desktop\杂\摩插起电.jpg摩插起电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rcRect t="17114" b="0"/>
          <a:stretch>
            <a:fillRect/>
          </a:stretch>
        </p:blipFill>
        <p:spPr>
          <a:xfrm>
            <a:off x="1516380" y="2794635"/>
            <a:ext cx="2340610" cy="2352675"/>
          </a:xfrm>
          <a:prstGeom prst="round2SameRect">
            <a:avLst/>
          </a:prstGeom>
          <a:ln>
            <a:solidFill>
              <a:schemeClr val="accent1"/>
            </a:solidFill>
          </a:ln>
        </p:spPr>
      </p:pic>
      <p:sp>
        <p:nvSpPr>
          <p:cNvPr id="9" name="文本框 8"/>
          <p:cNvSpPr txBox="1"/>
          <p:nvPr>
            <p:custDataLst>
              <p:tags r:id="rId5"/>
            </p:custDataLst>
          </p:nvPr>
        </p:nvSpPr>
        <p:spPr>
          <a:xfrm>
            <a:off x="1985645" y="22047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摩擦起电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6"/>
            </p:custDataLst>
          </p:nvPr>
        </p:nvSpPr>
        <p:spPr>
          <a:xfrm>
            <a:off x="1521460" y="557276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机械能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箭头连接符 10"/>
          <p:cNvCxnSpPr>
            <a:stCxn id="10" idx="3"/>
          </p:cNvCxnSpPr>
          <p:nvPr>
            <p:custDataLst>
              <p:tags r:id="rId7"/>
            </p:custDataLst>
          </p:nvPr>
        </p:nvCxnSpPr>
        <p:spPr>
          <a:xfrm>
            <a:off x="2390140" y="5756910"/>
            <a:ext cx="75057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8"/>
            </p:custDataLst>
          </p:nvPr>
        </p:nvSpPr>
        <p:spPr>
          <a:xfrm>
            <a:off x="3216910" y="557276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9"/>
            </p:custDataLst>
          </p:nvPr>
        </p:nvSpPr>
        <p:spPr>
          <a:xfrm>
            <a:off x="5020310" y="3214370"/>
            <a:ext cx="1189990" cy="1189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机械能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弧形 15"/>
          <p:cNvSpPr/>
          <p:nvPr>
            <p:custDataLst>
              <p:tags r:id="rId10"/>
            </p:custDataLst>
          </p:nvPr>
        </p:nvSpPr>
        <p:spPr>
          <a:xfrm rot="20520000">
            <a:off x="5357495" y="2927985"/>
            <a:ext cx="1892935" cy="1213485"/>
          </a:xfrm>
          <a:prstGeom prst="arc">
            <a:avLst>
              <a:gd name="adj1" fmla="val 13741695"/>
              <a:gd name="adj2" fmla="val 19030608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7" name="椭圆 16"/>
          <p:cNvSpPr/>
          <p:nvPr>
            <p:custDataLst>
              <p:tags r:id="rId11"/>
            </p:custDataLst>
          </p:nvPr>
        </p:nvSpPr>
        <p:spPr>
          <a:xfrm>
            <a:off x="6715760" y="2464435"/>
            <a:ext cx="1189990" cy="118999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电 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4" name="文本框 24"/>
          <p:cNvSpPr txBox="1"/>
          <p:nvPr>
            <p:custDataLst>
              <p:tags r:id="rId12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985645" y="22047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风力发电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521460" y="521081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箭头连接符 10"/>
          <p:cNvCxnSpPr>
            <a:stCxn id="10" idx="3"/>
          </p:cNvCxnSpPr>
          <p:nvPr>
            <p:custDataLst>
              <p:tags r:id="rId5"/>
            </p:custDataLst>
          </p:nvPr>
        </p:nvCxnSpPr>
        <p:spPr>
          <a:xfrm>
            <a:off x="2161540" y="5394960"/>
            <a:ext cx="75057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216910" y="521081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电能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5020310" y="3214370"/>
            <a:ext cx="1189990" cy="1189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风能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弧形 15"/>
          <p:cNvSpPr/>
          <p:nvPr>
            <p:custDataLst>
              <p:tags r:id="rId8"/>
            </p:custDataLst>
          </p:nvPr>
        </p:nvSpPr>
        <p:spPr>
          <a:xfrm rot="20520000">
            <a:off x="5357495" y="2927985"/>
            <a:ext cx="1892935" cy="1213485"/>
          </a:xfrm>
          <a:prstGeom prst="arc">
            <a:avLst>
              <a:gd name="adj1" fmla="val 13741695"/>
              <a:gd name="adj2" fmla="val 19030608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6715760" y="2464435"/>
            <a:ext cx="1189990" cy="118999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电 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24"/>
          <p:cNvSpPr txBox="1"/>
          <p:nvPr>
            <p:custDataLst>
              <p:tags r:id="rId10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t01901b6eb0045f06c8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375410" y="2844297"/>
            <a:ext cx="2746058" cy="2045494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9" name="文本框 8"/>
          <p:cNvSpPr txBox="1"/>
          <p:nvPr>
            <p:custDataLst>
              <p:tags r:id="rId3"/>
            </p:custDataLst>
          </p:nvPr>
        </p:nvSpPr>
        <p:spPr>
          <a:xfrm>
            <a:off x="1985645" y="2204720"/>
            <a:ext cx="1402080" cy="4603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风力发电</a:t>
            </a:r>
            <a:endParaRPr lang="zh-CN" altLang="en-US" sz="2400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0" name="文本框 9"/>
          <p:cNvSpPr txBox="1"/>
          <p:nvPr>
            <p:custDataLst>
              <p:tags r:id="rId4"/>
            </p:custDataLst>
          </p:nvPr>
        </p:nvSpPr>
        <p:spPr>
          <a:xfrm>
            <a:off x="1521460" y="5210810"/>
            <a:ext cx="8686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化学能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cxnSp>
        <p:nvCxnSpPr>
          <p:cNvPr id="11" name="直接箭头连接符 10"/>
          <p:cNvCxnSpPr>
            <a:stCxn id="10" idx="3"/>
          </p:cNvCxnSpPr>
          <p:nvPr>
            <p:custDataLst>
              <p:tags r:id="rId5"/>
            </p:custDataLst>
          </p:nvPr>
        </p:nvCxnSpPr>
        <p:spPr>
          <a:xfrm>
            <a:off x="2390140" y="5394960"/>
            <a:ext cx="750570" cy="0"/>
          </a:xfrm>
          <a:prstGeom prst="straightConnector1">
            <a:avLst/>
          </a:prstGeom>
          <a:ln w="57150">
            <a:solidFill>
              <a:schemeClr val="accent1"/>
            </a:solidFill>
            <a:tailEnd type="triangle" w="med" len="med"/>
          </a:ln>
        </p:spPr>
        <p:style>
          <a:lnRef idx="1">
            <a:schemeClr val="accent5"/>
          </a:lnRef>
          <a:fillRef idx="0">
            <a:schemeClr val="accent5"/>
          </a:fillRef>
          <a:effectRef idx="0">
            <a:schemeClr val="accent5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>
            <p:custDataLst>
              <p:tags r:id="rId6"/>
            </p:custDataLst>
          </p:nvPr>
        </p:nvSpPr>
        <p:spPr>
          <a:xfrm>
            <a:off x="3216910" y="5210810"/>
            <a:ext cx="640080" cy="36830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>
                <a:solidFill>
                  <a:srgbClr val="FF0000"/>
                </a:solidFill>
                <a:latin typeface="黑体" panose="02010609060101010101" charset="-122"/>
                <a:ea typeface="黑体" panose="02010609060101010101" charset="-122"/>
              </a:rPr>
              <a:t>内能</a:t>
            </a:r>
            <a:endParaRPr lang="zh-CN" altLang="en-US">
              <a:solidFill>
                <a:srgbClr val="FF0000"/>
              </a:solidFill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3" name="椭圆 12"/>
          <p:cNvSpPr/>
          <p:nvPr>
            <p:custDataLst>
              <p:tags r:id="rId7"/>
            </p:custDataLst>
          </p:nvPr>
        </p:nvSpPr>
        <p:spPr>
          <a:xfrm>
            <a:off x="5020310" y="3214370"/>
            <a:ext cx="1189990" cy="118999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化学能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16" name="弧形 15"/>
          <p:cNvSpPr/>
          <p:nvPr>
            <p:custDataLst>
              <p:tags r:id="rId8"/>
            </p:custDataLst>
          </p:nvPr>
        </p:nvSpPr>
        <p:spPr>
          <a:xfrm rot="20520000">
            <a:off x="5357495" y="2927985"/>
            <a:ext cx="1892935" cy="1213485"/>
          </a:xfrm>
          <a:prstGeom prst="arc">
            <a:avLst>
              <a:gd name="adj1" fmla="val 13741695"/>
              <a:gd name="adj2" fmla="val 19030608"/>
            </a:avLst>
          </a:prstGeom>
          <a:ln w="44450">
            <a:solidFill>
              <a:srgbClr val="FF0000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 sz="2000"/>
          </a:p>
        </p:txBody>
      </p:sp>
      <p:sp>
        <p:nvSpPr>
          <p:cNvPr id="17" name="椭圆 16"/>
          <p:cNvSpPr/>
          <p:nvPr>
            <p:custDataLst>
              <p:tags r:id="rId9"/>
            </p:custDataLst>
          </p:nvPr>
        </p:nvSpPr>
        <p:spPr>
          <a:xfrm>
            <a:off x="6715760" y="2464435"/>
            <a:ext cx="1189990" cy="1189990"/>
          </a:xfrm>
          <a:prstGeom prst="ellipse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2400">
                <a:latin typeface="黑体" panose="02010609060101010101" charset="-122"/>
                <a:ea typeface="黑体" panose="02010609060101010101" charset="-122"/>
              </a:rPr>
              <a:t>内 能</a:t>
            </a:r>
            <a:endParaRPr lang="zh-CN" altLang="en-US" sz="2400">
              <a:latin typeface="黑体" panose="02010609060101010101" charset="-122"/>
              <a:ea typeface="黑体" panose="02010609060101010101" charset="-122"/>
            </a:endParaRPr>
          </a:p>
        </p:txBody>
      </p:sp>
      <p:sp>
        <p:nvSpPr>
          <p:cNvPr id="6" name="文本框 24"/>
          <p:cNvSpPr txBox="1"/>
          <p:nvPr>
            <p:custDataLst>
              <p:tags r:id="rId10"/>
            </p:custDataLst>
          </p:nvPr>
        </p:nvSpPr>
        <p:spPr>
          <a:xfrm>
            <a:off x="436880" y="104330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8" name="图片 7" descr="C:\Users\123\Desktop\杂\木材燃烧.jpg木材燃烧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rcRect b="5123"/>
          <a:stretch>
            <a:fillRect/>
          </a:stretch>
        </p:blipFill>
        <p:spPr>
          <a:xfrm>
            <a:off x="1869440" y="2844165"/>
            <a:ext cx="1635125" cy="2126615"/>
          </a:xfrm>
          <a:prstGeom prst="rect">
            <a:avLst/>
          </a:prstGeom>
        </p:spPr>
      </p:pic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2" grpId="0"/>
      <p:bldP spid="13" grpId="0"/>
      <p:bldP spid="16" grpId="0"/>
      <p:bldP spid="1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xml="http://www.w3.org/XML/1998/namespace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6" name="文本框 24"/>
          <p:cNvSpPr txBox="1"/>
          <p:nvPr>
            <p:custDataLst>
              <p:tags r:id="rId3"/>
            </p:custDataLst>
          </p:nvPr>
        </p:nvSpPr>
        <p:spPr>
          <a:xfrm>
            <a:off x="436880" y="909955"/>
            <a:ext cx="246634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200">
                <a:solidFill>
                  <a:schemeClr val="accent1">
                    <a:lumMod val="50000"/>
                  </a:schemeClr>
                </a:solidFill>
                <a:latin typeface="微软雅黑" panose="020b0503020204020204" charset="-122"/>
                <a:ea typeface="微软雅黑"/>
                <a:sym typeface="+mn-ea"/>
              </a:rPr>
              <a:t>☆</a:t>
            </a:r>
            <a:r>
              <a:rPr lang="zh-CN" altLang="en-US" sz="3200">
                <a:latin typeface="黑体" panose="02010609060101010101" charset="-122"/>
                <a:ea typeface="黑体" panose="02010609060101010101" charset="-122"/>
              </a:rPr>
              <a:t>课堂探究</a:t>
            </a:r>
            <a:endParaRPr lang="zh-CN" altLang="en-US" sz="3200">
              <a:latin typeface="黑体" panose="02010609060101010101" charset="-122"/>
              <a:ea typeface="黑体" panose="02010609060101010101" charset="-122"/>
            </a:endParaRPr>
          </a:p>
        </p:txBody>
      </p:sp>
      <p:pic>
        <p:nvPicPr>
          <p:cNvPr id="3" name="Picture 5" descr="C:\Users\ziqian\Desktop\图片1.png图片1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184400" y="1242060"/>
            <a:ext cx="5708015" cy="473011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2"/>
          <p:cNvSpPr/>
          <p:nvPr>
            <p:custDataLst>
              <p:tags r:id="rId6"/>
            </p:custDataLst>
          </p:nvPr>
        </p:nvSpPr>
        <p:spPr>
          <a:xfrm rot="2340000">
            <a:off x="5117306" y="1870684"/>
            <a:ext cx="2626519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物体高温下发光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7" name="矩形 3"/>
          <p:cNvSpPr/>
          <p:nvPr>
            <p:custDataLst>
              <p:tags r:id="rId7"/>
            </p:custDataLst>
          </p:nvPr>
        </p:nvSpPr>
        <p:spPr>
          <a:xfrm rot="2460000">
            <a:off x="4948873" y="2267241"/>
            <a:ext cx="1925955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太阳热水器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8" name="矩形 4"/>
          <p:cNvSpPr/>
          <p:nvPr>
            <p:custDataLst>
              <p:tags r:id="rId8"/>
            </p:custDataLst>
          </p:nvPr>
        </p:nvSpPr>
        <p:spPr>
          <a:xfrm rot="-3840000">
            <a:off x="6025039" y="4420367"/>
            <a:ext cx="2162175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AgBr</a:t>
            </a: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见光分解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9" name="矩形 5"/>
          <p:cNvSpPr/>
          <p:nvPr>
            <p:custDataLst>
              <p:tags r:id="rId9"/>
            </p:custDataLst>
          </p:nvPr>
        </p:nvSpPr>
        <p:spPr>
          <a:xfrm rot="-3600000">
            <a:off x="5806123" y="4299082"/>
            <a:ext cx="1404938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木炭燃烧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0" name="矩形 6"/>
          <p:cNvSpPr/>
          <p:nvPr>
            <p:custDataLst>
              <p:tags r:id="rId10"/>
            </p:custDataLst>
          </p:nvPr>
        </p:nvSpPr>
        <p:spPr>
          <a:xfrm>
            <a:off x="4335780" y="5819590"/>
            <a:ext cx="1226820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原电池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1" name="矩形 7"/>
          <p:cNvSpPr/>
          <p:nvPr>
            <p:custDataLst>
              <p:tags r:id="rId11"/>
            </p:custDataLst>
          </p:nvPr>
        </p:nvSpPr>
        <p:spPr>
          <a:xfrm>
            <a:off x="3683476" y="5233485"/>
            <a:ext cx="2368868" cy="37465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电解</a:t>
            </a:r>
            <a:r>
              <a:rPr lang="en-US" altLang="zh-CN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NaCl</a:t>
            </a:r>
            <a:r>
              <a:rPr lang="zh-CN" altLang="en-US" sz="20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溶液</a:t>
            </a:r>
            <a:endParaRPr lang="zh-CN" altLang="en-US" sz="20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2" name="矩形 8"/>
          <p:cNvSpPr/>
          <p:nvPr>
            <p:custDataLst>
              <p:tags r:id="rId12"/>
            </p:custDataLst>
          </p:nvPr>
        </p:nvSpPr>
        <p:spPr>
          <a:xfrm rot="4140000">
            <a:off x="2092325" y="4313555"/>
            <a:ext cx="1021080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电动机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3" name="矩形 9"/>
          <p:cNvSpPr/>
          <p:nvPr>
            <p:custDataLst>
              <p:tags r:id="rId13"/>
            </p:custDataLst>
          </p:nvPr>
        </p:nvSpPr>
        <p:spPr>
          <a:xfrm rot="3900000">
            <a:off x="2729706" y="4203832"/>
            <a:ext cx="1092518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发电机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4" name="TextBox 10"/>
          <p:cNvSpPr txBox="1"/>
          <p:nvPr>
            <p:custDataLst>
              <p:tags r:id="rId14"/>
            </p:custDataLst>
          </p:nvPr>
        </p:nvSpPr>
        <p:spPr>
          <a:xfrm rot="19320000">
            <a:off x="2751931" y="1752732"/>
            <a:ext cx="1411605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摩擦生热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5" name="矩形 11"/>
          <p:cNvSpPr/>
          <p:nvPr>
            <p:custDataLst>
              <p:tags r:id="rId15"/>
            </p:custDataLst>
          </p:nvPr>
        </p:nvSpPr>
        <p:spPr>
          <a:xfrm rot="19020000">
            <a:off x="3134360" y="2162149"/>
            <a:ext cx="1404938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做功冲程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6" name="矩形 12"/>
          <p:cNvSpPr/>
          <p:nvPr>
            <p:custDataLst>
              <p:tags r:id="rId16"/>
            </p:custDataLst>
          </p:nvPr>
        </p:nvSpPr>
        <p:spPr>
          <a:xfrm rot="-4320000">
            <a:off x="3737451" y="4059846"/>
            <a:ext cx="1092518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热电站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7" name="矩形 13"/>
          <p:cNvSpPr/>
          <p:nvPr>
            <p:custDataLst>
              <p:tags r:id="rId17"/>
            </p:custDataLst>
          </p:nvPr>
        </p:nvSpPr>
        <p:spPr>
          <a:xfrm rot="-2100000">
            <a:off x="4039870" y="4419891"/>
            <a:ext cx="2276951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0B05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太阳能电池板</a:t>
            </a:r>
            <a:endParaRPr lang="zh-CN" altLang="en-US" sz="2100" b="1">
              <a:solidFill>
                <a:srgbClr val="00B05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8" name="矩形 15"/>
          <p:cNvSpPr/>
          <p:nvPr>
            <p:custDataLst>
              <p:tags r:id="rId18"/>
            </p:custDataLst>
          </p:nvPr>
        </p:nvSpPr>
        <p:spPr>
          <a:xfrm rot="4260000">
            <a:off x="4336415" y="3133725"/>
            <a:ext cx="1747520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FF000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木炭燃烧</a:t>
            </a:r>
            <a:endParaRPr lang="zh-CN" altLang="en-US" sz="2100" b="1">
              <a:solidFill>
                <a:srgbClr val="FF000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19" name="TextBox 16"/>
          <p:cNvSpPr txBox="1"/>
          <p:nvPr>
            <p:custDataLst>
              <p:tags r:id="rId19"/>
            </p:custDataLst>
          </p:nvPr>
        </p:nvSpPr>
        <p:spPr>
          <a:xfrm rot="4380000">
            <a:off x="4824571" y="3295624"/>
            <a:ext cx="1776889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吸热化学反应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0" name="矩形 17"/>
          <p:cNvSpPr/>
          <p:nvPr>
            <p:custDataLst>
              <p:tags r:id="rId20"/>
            </p:custDataLst>
          </p:nvPr>
        </p:nvSpPr>
        <p:spPr>
          <a:xfrm>
            <a:off x="3670300" y="3284987"/>
            <a:ext cx="1226820" cy="389890"/>
          </a:xfrm>
          <a:prstGeom prst="rect">
            <a:avLst/>
          </a:prstGeom>
          <a:noFill/>
          <a:ln w="9525">
            <a:noFill/>
          </a:ln>
        </p:spPr>
        <p:txBody>
          <a:bodyPr wrap="square" lIns="68574" tIns="34287" rIns="68574" bIns="34287" anchor="t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2100" b="1">
                <a:solidFill>
                  <a:srgbClr val="0229F0"/>
                </a:solidFill>
                <a:latin typeface="Arial" panose="020b0604020202020204" pitchFamily="34" charset="0"/>
                <a:ea typeface="宋体" panose="02010600030101010101" pitchFamily="2" charset="-122"/>
              </a:rPr>
              <a:t>太阳帆</a:t>
            </a:r>
            <a:endParaRPr lang="zh-CN" altLang="en-US" sz="2100" b="1">
              <a:solidFill>
                <a:srgbClr val="0229F0"/>
              </a:solidFill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21"/>
            </p:custDataLst>
          </p:nvPr>
        </p:nvSpPr>
        <p:spPr>
          <a:xfrm>
            <a:off x="1226185" y="1716405"/>
            <a:ext cx="490220" cy="4409440"/>
          </a:xfrm>
          <a:prstGeom prst="rect">
            <a:avLst/>
          </a:prstGeom>
          <a:noFill/>
        </p:spPr>
        <p:txBody>
          <a:bodyPr vert="eaVert" wrap="none" rtlCol="0">
            <a:spAutoFit/>
          </a:bodyPr>
          <a:lstStyle/>
          <a:p>
            <a:pPr marL="0" indent="0" algn="l">
              <a:buNone/>
            </a:pPr>
            <a:r>
              <a:rPr lang="zh-CN" sz="2000">
                <a:latin typeface="黑体" panose="02010609060101010101" charset="-122"/>
                <a:ea typeface="黑体" panose="02010609060101010101" charset="-122"/>
                <a:sym typeface="+mn-ea"/>
              </a:rPr>
              <a:t>图中给出二个实例，你能补充完整么</a:t>
            </a:r>
            <a:r>
              <a:rPr lang="en-US" altLang="zh-CN" sz="2000">
                <a:latin typeface="黑体" panose="02010609060101010101" charset="-122"/>
                <a:ea typeface="黑体" panose="02010609060101010101" charset="-122"/>
                <a:sym typeface="+mn-ea"/>
              </a:rPr>
              <a:t>。</a:t>
            </a:r>
            <a:endParaRPr lang="en-US" altLang="zh-CN" sz="2000">
              <a:latin typeface="黑体"/>
              <a:ea typeface="黑体" panose="02010609060101010101" charset="-122"/>
              <a:sym typeface="+mn-ea"/>
            </a:endParaRPr>
          </a:p>
        </p:txBody>
      </p:sp>
    </p:spTree>
  </p:cSld>
  <p:clrMapOvr>
    <a:masterClrMapping/>
  </p:clrMapOvr>
  <mc:AlternateContent>
    <mc:Choice xmlns:p14="http://schemas.microsoft.com/office/powerpoint/2010/main" Requires="p14">
      <p:transition p14:dur="9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 nodeType="clickPar">
                      <p:stCondLst>
                        <p:cond delay="indefinite"/>
                      </p:stCondLst>
                      <p:childTnLst>
                        <p:par>
                          <p:cTn id="4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 nodeType="clickPar">
                      <p:stCondLst>
                        <p:cond delay="indefinite"/>
                      </p:stCondLst>
                      <p:childTnLst>
                        <p:par>
                          <p:cTn id="5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 nodeType="clickPar">
                      <p:stCondLst>
                        <p:cond delay="indefinite"/>
                      </p:stCondLst>
                      <p:childTnLst>
                        <p:par>
                          <p:cTn id="6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7" grpId="0"/>
      <p:bldP spid="8" grpId="0"/>
      <p:bldP spid="9" grpId="0"/>
      <p:bldP spid="10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/>
    </p:bldLst>
  </p:timing>
</p:sld>
</file>

<file path=ppt/tags/tag1.xml><?xml version="1.0" encoding="utf-8"?>
<p:tagLst xmlns:p="http://schemas.openxmlformats.org/presentationml/2006/main">
  <p:tag name="AS_UNIQUEID" val="52"/>
</p:tagLst>
</file>

<file path=ppt/tags/tag10.xml><?xml version="1.0" encoding="utf-8"?>
<p:tagLst xmlns:p="http://schemas.openxmlformats.org/presentationml/2006/main">
  <p:tag name="AS_UNIQUEID" val="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00.xml><?xml version="1.0" encoding="utf-8"?>
<p:tagLst xmlns:p="http://schemas.openxmlformats.org/presentationml/2006/main">
  <p:tag name="AS_UNIQUEID" val="150"/>
</p:tagLst>
</file>

<file path=ppt/tags/tag101.xml><?xml version="1.0" encoding="utf-8"?>
<p:tagLst xmlns:p="http://schemas.openxmlformats.org/presentationml/2006/main">
  <p:tag name="AS_UNIQUEID" val="151"/>
  <p:tag name="KSO_WM_NO_TAGS_SHAPE_FLAG" val="1"/>
</p:tagLst>
</file>

<file path=ppt/tags/tag102.xml><?xml version="1.0" encoding="utf-8"?>
<p:tagLst xmlns:p="http://schemas.openxmlformats.org/presentationml/2006/main">
  <p:tag name="AS_UNIQUEID" val="152"/>
</p:tagLst>
</file>

<file path=ppt/tags/tag103.xml><?xml version="1.0" encoding="utf-8"?>
<p:tagLst xmlns:p="http://schemas.openxmlformats.org/presentationml/2006/main">
  <p:tag name="AS_UNIQUEID" val="153"/>
</p:tagLst>
</file>

<file path=ppt/tags/tag104.xml><?xml version="1.0" encoding="utf-8"?>
<p:tagLst xmlns:p="http://schemas.openxmlformats.org/presentationml/2006/main">
  <p:tag name="AS_UNIQUEID" val="154"/>
</p:tagLst>
</file>

<file path=ppt/tags/tag105.xml><?xml version="1.0" encoding="utf-8"?>
<p:tagLst xmlns:p="http://schemas.openxmlformats.org/presentationml/2006/main">
  <p:tag name="AS_UNIQUEID" val="155"/>
</p:tagLst>
</file>

<file path=ppt/tags/tag106.xml><?xml version="1.0" encoding="utf-8"?>
<p:tagLst xmlns:p="http://schemas.openxmlformats.org/presentationml/2006/main">
  <p:tag name="AS_UNIQUEID" val="156"/>
</p:tagLst>
</file>

<file path=ppt/tags/tag107.xml><?xml version="1.0" encoding="utf-8"?>
<p:tagLst xmlns:p="http://schemas.openxmlformats.org/presentationml/2006/main">
  <p:tag name="AS_UNIQUEID" val="157"/>
</p:tagLst>
</file>

<file path=ppt/tags/tag108.xml><?xml version="1.0" encoding="utf-8"?>
<p:tagLst xmlns:p="http://schemas.openxmlformats.org/presentationml/2006/main">
  <p:tag name="AS_UNIQUEID" val="158"/>
</p:tagLst>
</file>

<file path=ppt/tags/tag109.xml><?xml version="1.0" encoding="utf-8"?>
<p:tagLst xmlns:p="http://schemas.openxmlformats.org/presentationml/2006/main">
  <p:tag name="AS_UNIQUEID" val="159"/>
</p:tagLst>
</file>

<file path=ppt/tags/tag11.xml><?xml version="1.0" encoding="utf-8"?>
<p:tagLst xmlns:p="http://schemas.openxmlformats.org/presentationml/2006/main">
  <p:tag name="AS_UNIQUEID" val="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10.xml><?xml version="1.0" encoding="utf-8"?>
<p:tagLst xmlns:p="http://schemas.openxmlformats.org/presentationml/2006/main">
  <p:tag name="AS_UNIQUEID" val="160"/>
</p:tagLst>
</file>

<file path=ppt/tags/tag111.xml><?xml version="1.0" encoding="utf-8"?>
<p:tagLst xmlns:p="http://schemas.openxmlformats.org/presentationml/2006/main">
  <p:tag name="AS_UNIQUEID" val="161"/>
</p:tagLst>
</file>

<file path=ppt/tags/tag112.xml><?xml version="1.0" encoding="utf-8"?>
<p:tagLst xmlns:p="http://schemas.openxmlformats.org/presentationml/2006/main">
  <p:tag name="AS_UNIQUEID" val="162"/>
</p:tagLst>
</file>

<file path=ppt/tags/tag113.xml><?xml version="1.0" encoding="utf-8"?>
<p:tagLst xmlns:p="http://schemas.openxmlformats.org/presentationml/2006/main">
  <p:tag name="AS_UNIQUEID" val="163"/>
</p:tagLst>
</file>

<file path=ppt/tags/tag114.xml><?xml version="1.0" encoding="utf-8"?>
<p:tagLst xmlns:p="http://schemas.openxmlformats.org/presentationml/2006/main">
  <p:tag name="AS_UNIQUEID" val="164"/>
</p:tagLst>
</file>

<file path=ppt/tags/tag115.xml><?xml version="1.0" encoding="utf-8"?>
<p:tagLst xmlns:p="http://schemas.openxmlformats.org/presentationml/2006/main">
  <p:tag name="AS_UNIQUEID" val="165"/>
</p:tagLst>
</file>

<file path=ppt/tags/tag116.xml><?xml version="1.0" encoding="utf-8"?>
<p:tagLst xmlns:p="http://schemas.openxmlformats.org/presentationml/2006/main">
  <p:tag name="AS_UNIQUEID" val="166"/>
</p:tagLst>
</file>

<file path=ppt/tags/tag117.xml><?xml version="1.0" encoding="utf-8"?>
<p:tagLst xmlns:p="http://schemas.openxmlformats.org/presentationml/2006/main">
  <p:tag name="AS_UNIQUEID" val="167"/>
</p:tagLst>
</file>

<file path=ppt/tags/tag118.xml><?xml version="1.0" encoding="utf-8"?>
<p:tagLst xmlns:p="http://schemas.openxmlformats.org/presentationml/2006/main">
  <p:tag name="AS_UNIQUEID" val="168"/>
</p:tagLst>
</file>

<file path=ppt/tags/tag119.xml><?xml version="1.0" encoding="utf-8"?>
<p:tagLst xmlns:p="http://schemas.openxmlformats.org/presentationml/2006/main">
  <p:tag name="AS_UNIQUEID" val="169"/>
</p:tagLst>
</file>

<file path=ppt/tags/tag12.xml><?xml version="1.0" encoding="utf-8"?>
<p:tagLst xmlns:p="http://schemas.openxmlformats.org/presentationml/2006/main">
  <p:tag name="AS_UNIQUEID" val="6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20.xml><?xml version="1.0" encoding="utf-8"?>
<p:tagLst xmlns:p="http://schemas.openxmlformats.org/presentationml/2006/main">
  <p:tag name="AS_UNIQUEID" val="170"/>
</p:tagLst>
</file>

<file path=ppt/tags/tag121.xml><?xml version="1.0" encoding="utf-8"?>
<p:tagLst xmlns:p="http://schemas.openxmlformats.org/presentationml/2006/main">
  <p:tag name="AS_UNIQUEID" val="171"/>
</p:tagLst>
</file>

<file path=ppt/tags/tag122.xml><?xml version="1.0" encoding="utf-8"?>
<p:tagLst xmlns:p="http://schemas.openxmlformats.org/presentationml/2006/main">
  <p:tag name="AS_UNIQUEID" val="172"/>
</p:tagLst>
</file>

<file path=ppt/tags/tag123.xml><?xml version="1.0" encoding="utf-8"?>
<p:tagLst xmlns:p="http://schemas.openxmlformats.org/presentationml/2006/main">
  <p:tag name="AS_UNIQUEID" val="173"/>
</p:tagLst>
</file>

<file path=ppt/tags/tag124.xml><?xml version="1.0" encoding="utf-8"?>
<p:tagLst xmlns:p="http://schemas.openxmlformats.org/presentationml/2006/main">
  <p:tag name="AS_UNIQUEID" val="174"/>
</p:tagLst>
</file>

<file path=ppt/tags/tag125.xml><?xml version="1.0" encoding="utf-8"?>
<p:tagLst xmlns:p="http://schemas.openxmlformats.org/presentationml/2006/main">
  <p:tag name="AS_UNIQUEID" val="175"/>
</p:tagLst>
</file>

<file path=ppt/tags/tag126.xml><?xml version="1.0" encoding="utf-8"?>
<p:tagLst xmlns:p="http://schemas.openxmlformats.org/presentationml/2006/main">
  <p:tag name="AS_UNIQUEID" val="176"/>
</p:tagLst>
</file>

<file path=ppt/tags/tag127.xml><?xml version="1.0" encoding="utf-8"?>
<p:tagLst xmlns:p="http://schemas.openxmlformats.org/presentationml/2006/main">
  <p:tag name="AS_UNIQUEID" val="177"/>
</p:tagLst>
</file>

<file path=ppt/tags/tag128.xml><?xml version="1.0" encoding="utf-8"?>
<p:tagLst xmlns:p="http://schemas.openxmlformats.org/presentationml/2006/main">
  <p:tag name="AS_UNIQUEID" val="178"/>
</p:tagLst>
</file>

<file path=ppt/tags/tag129.xml><?xml version="1.0" encoding="utf-8"?>
<p:tagLst xmlns:p="http://schemas.openxmlformats.org/presentationml/2006/main">
  <p:tag name="AS_UNIQUEID" val="179"/>
</p:tagLst>
</file>

<file path=ppt/tags/tag13.xml><?xml version="1.0" encoding="utf-8"?>
<p:tagLst xmlns:p="http://schemas.openxmlformats.org/presentationml/2006/main">
  <p:tag name="AS_UNIQUEID" val="64"/>
</p:tagLst>
</file>

<file path=ppt/tags/tag130.xml><?xml version="1.0" encoding="utf-8"?>
<p:tagLst xmlns:p="http://schemas.openxmlformats.org/presentationml/2006/main">
  <p:tag name="AS_UNIQUEID" val="180"/>
</p:tagLst>
</file>

<file path=ppt/tags/tag131.xml><?xml version="1.0" encoding="utf-8"?>
<p:tagLst xmlns:p="http://schemas.openxmlformats.org/presentationml/2006/main">
  <p:tag name="AS_UNIQUEID" val="181"/>
</p:tagLst>
</file>

<file path=ppt/tags/tag132.xml><?xml version="1.0" encoding="utf-8"?>
<p:tagLst xmlns:p="http://schemas.openxmlformats.org/presentationml/2006/main">
  <p:tag name="AS_UNIQUEID" val="182"/>
</p:tagLst>
</file>

<file path=ppt/tags/tag133.xml><?xml version="1.0" encoding="utf-8"?>
<p:tagLst xmlns:p="http://schemas.openxmlformats.org/presentationml/2006/main">
  <p:tag name="AS_UNIQUEID" val="183"/>
</p:tagLst>
</file>

<file path=ppt/tags/tag134.xml><?xml version="1.0" encoding="utf-8"?>
<p:tagLst xmlns:p="http://schemas.openxmlformats.org/presentationml/2006/main">
  <p:tag name="AS_UNIQUEID" val="184"/>
</p:tagLst>
</file>

<file path=ppt/tags/tag135.xml><?xml version="1.0" encoding="utf-8"?>
<p:tagLst xmlns:p="http://schemas.openxmlformats.org/presentationml/2006/main">
  <p:tag name="AS_UNIQUEID" val="185"/>
</p:tagLst>
</file>

<file path=ppt/tags/tag136.xml><?xml version="1.0" encoding="utf-8"?>
<p:tagLst xmlns:p="http://schemas.openxmlformats.org/presentationml/2006/main">
  <p:tag name="AS_UNIQUEID" val="186"/>
</p:tagLst>
</file>

<file path=ppt/tags/tag137.xml><?xml version="1.0" encoding="utf-8"?>
<p:tagLst xmlns:p="http://schemas.openxmlformats.org/presentationml/2006/main">
  <p:tag name="AS_UNIQUEID" val="187"/>
</p:tagLst>
</file>

<file path=ppt/tags/tag138.xml><?xml version="1.0" encoding="utf-8"?>
<p:tagLst xmlns:p="http://schemas.openxmlformats.org/presentationml/2006/main">
  <p:tag name="AS_UNIQUEID" val="188"/>
</p:tagLst>
</file>

<file path=ppt/tags/tag139.xml><?xml version="1.0" encoding="utf-8"?>
<p:tagLst xmlns:p="http://schemas.openxmlformats.org/presentationml/2006/main">
  <p:tag name="AS_UNIQUEID" val="189"/>
</p:tagLst>
</file>

<file path=ppt/tags/tag14.xml><?xml version="1.0" encoding="utf-8"?>
<p:tagLst xmlns:p="http://schemas.openxmlformats.org/presentationml/2006/main">
  <p:tag name="AS_UNIQUEID" val="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40.xml><?xml version="1.0" encoding="utf-8"?>
<p:tagLst xmlns:p="http://schemas.openxmlformats.org/presentationml/2006/main">
  <p:tag name="AS_UNIQUEID" val="190"/>
</p:tagLst>
</file>

<file path=ppt/tags/tag141.xml><?xml version="1.0" encoding="utf-8"?>
<p:tagLst xmlns:p="http://schemas.openxmlformats.org/presentationml/2006/main">
  <p:tag name="AS_UNIQUEID" val="191"/>
</p:tagLst>
</file>

<file path=ppt/tags/tag142.xml><?xml version="1.0" encoding="utf-8"?>
<p:tagLst xmlns:p="http://schemas.openxmlformats.org/presentationml/2006/main">
  <p:tag name="AS_UNIQUEID" val="192"/>
</p:tagLst>
</file>

<file path=ppt/tags/tag143.xml><?xml version="1.0" encoding="utf-8"?>
<p:tagLst xmlns:p="http://schemas.openxmlformats.org/presentationml/2006/main">
  <p:tag name="AS_UNIQUEID" val="193"/>
</p:tagLst>
</file>

<file path=ppt/tags/tag144.xml><?xml version="1.0" encoding="utf-8"?>
<p:tagLst xmlns:p="http://schemas.openxmlformats.org/presentationml/2006/main">
  <p:tag name="AS_UNIQUEID" val="194"/>
</p:tagLst>
</file>

<file path=ppt/tags/tag145.xml><?xml version="1.0" encoding="utf-8"?>
<p:tagLst xmlns:p="http://schemas.openxmlformats.org/presentationml/2006/main">
  <p:tag name="AS_UNIQUEID" val="195"/>
</p:tagLst>
</file>

<file path=ppt/tags/tag146.xml><?xml version="1.0" encoding="utf-8"?>
<p:tagLst xmlns:p="http://schemas.openxmlformats.org/presentationml/2006/main">
  <p:tag name="AS_UNIQUEID" val="196"/>
</p:tagLst>
</file>

<file path=ppt/tags/tag147.xml><?xml version="1.0" encoding="utf-8"?>
<p:tagLst xmlns:p="http://schemas.openxmlformats.org/presentationml/2006/main">
  <p:tag name="AS_UNIQUEID" val="197"/>
</p:tagLst>
</file>

<file path=ppt/tags/tag148.xml><?xml version="1.0" encoding="utf-8"?>
<p:tagLst xmlns:p="http://schemas.openxmlformats.org/presentationml/2006/main">
  <p:tag name="AS_UNIQUEID" val="198"/>
</p:tagLst>
</file>

<file path=ppt/tags/tag149.xml><?xml version="1.0" encoding="utf-8"?>
<p:tagLst xmlns:p="http://schemas.openxmlformats.org/presentationml/2006/main">
  <p:tag name="AS_UNIQUEID" val="199"/>
</p:tagLst>
</file>

<file path=ppt/tags/tag15.xml><?xml version="1.0" encoding="utf-8"?>
<p:tagLst xmlns:p="http://schemas.openxmlformats.org/presentationml/2006/main">
  <p:tag name="AS_UNIQUEID" val="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50.xml><?xml version="1.0" encoding="utf-8"?>
<p:tagLst xmlns:p="http://schemas.openxmlformats.org/presentationml/2006/main">
  <p:tag name="AS_UNIQUEID" val="200"/>
</p:tagLst>
</file>

<file path=ppt/tags/tag151.xml><?xml version="1.0" encoding="utf-8"?>
<p:tagLst xmlns:p="http://schemas.openxmlformats.org/presentationml/2006/main">
  <p:tag name="AS_UNIQUEID" val="201"/>
</p:tagLst>
</file>

<file path=ppt/tags/tag152.xml><?xml version="1.0" encoding="utf-8"?>
<p:tagLst xmlns:p="http://schemas.openxmlformats.org/presentationml/2006/main">
  <p:tag name="AS_UNIQUEID" val="202"/>
</p:tagLst>
</file>

<file path=ppt/tags/tag153.xml><?xml version="1.0" encoding="utf-8"?>
<p:tagLst xmlns:p="http://schemas.openxmlformats.org/presentationml/2006/main">
  <p:tag name="AS_UNIQUEID" val="203"/>
</p:tagLst>
</file>

<file path=ppt/tags/tag154.xml><?xml version="1.0" encoding="utf-8"?>
<p:tagLst xmlns:p="http://schemas.openxmlformats.org/presentationml/2006/main">
  <p:tag name="AS_UNIQUEID" val="204"/>
</p:tagLst>
</file>

<file path=ppt/tags/tag155.xml><?xml version="1.0" encoding="utf-8"?>
<p:tagLst xmlns:p="http://schemas.openxmlformats.org/presentationml/2006/main">
  <p:tag name="AS_UNIQUEID" val="205"/>
</p:tagLst>
</file>

<file path=ppt/tags/tag156.xml><?xml version="1.0" encoding="utf-8"?>
<p:tagLst xmlns:p="http://schemas.openxmlformats.org/presentationml/2006/main">
  <p:tag name="AS_UNIQUEID" val="206"/>
</p:tagLst>
</file>

<file path=ppt/tags/tag157.xml><?xml version="1.0" encoding="utf-8"?>
<p:tagLst xmlns:p="http://schemas.openxmlformats.org/presentationml/2006/main">
  <p:tag name="AS_UNIQUEID" val="207"/>
</p:tagLst>
</file>

<file path=ppt/tags/tag158.xml><?xml version="1.0" encoding="utf-8"?>
<p:tagLst xmlns:p="http://schemas.openxmlformats.org/presentationml/2006/main">
  <p:tag name="AS_UNIQUEID" val="208"/>
</p:tagLst>
</file>

<file path=ppt/tags/tag159.xml><?xml version="1.0" encoding="utf-8"?>
<p:tagLst xmlns:p="http://schemas.openxmlformats.org/presentationml/2006/main">
  <p:tag name="AS_UNIQUEID" val="209"/>
</p:tagLst>
</file>

<file path=ppt/tags/tag16.xml><?xml version="1.0" encoding="utf-8"?>
<p:tagLst xmlns:p="http://schemas.openxmlformats.org/presentationml/2006/main">
  <p:tag name="AS_UNIQUEID" val="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60.xml><?xml version="1.0" encoding="utf-8"?>
<p:tagLst xmlns:p="http://schemas.openxmlformats.org/presentationml/2006/main">
  <p:tag name="AS_UNIQUEID" val="210"/>
</p:tagLst>
</file>

<file path=ppt/tags/tag161.xml><?xml version="1.0" encoding="utf-8"?>
<p:tagLst xmlns:p="http://schemas.openxmlformats.org/presentationml/2006/main">
  <p:tag name="AS_UNIQUEID" val="211"/>
</p:tagLst>
</file>

<file path=ppt/tags/tag162.xml><?xml version="1.0" encoding="utf-8"?>
<p:tagLst xmlns:p="http://schemas.openxmlformats.org/presentationml/2006/main">
  <p:tag name="AS_UNIQUEID" val="212"/>
</p:tagLst>
</file>

<file path=ppt/tags/tag163.xml><?xml version="1.0" encoding="utf-8"?>
<p:tagLst xmlns:p="http://schemas.openxmlformats.org/presentationml/2006/main">
  <p:tag name="AS_UNIQUEID" val="213"/>
</p:tagLst>
</file>

<file path=ppt/tags/tag164.xml><?xml version="1.0" encoding="utf-8"?>
<p:tagLst xmlns:p="http://schemas.openxmlformats.org/presentationml/2006/main">
  <p:tag name="AS_UNIQUEID" val="214"/>
</p:tagLst>
</file>

<file path=ppt/tags/tag165.xml><?xml version="1.0" encoding="utf-8"?>
<p:tagLst xmlns:p="http://schemas.openxmlformats.org/presentationml/2006/main">
  <p:tag name="AS_UNIQUEID" val="215"/>
</p:tagLst>
</file>

<file path=ppt/tags/tag166.xml><?xml version="1.0" encoding="utf-8"?>
<p:tagLst xmlns:p="http://schemas.openxmlformats.org/presentationml/2006/main">
  <p:tag name="AS_UNIQUEID" val="216"/>
</p:tagLst>
</file>

<file path=ppt/tags/tag167.xml><?xml version="1.0" encoding="utf-8"?>
<p:tagLst xmlns:p="http://schemas.openxmlformats.org/presentationml/2006/main">
  <p:tag name="AS_UNIQUEID" val="217"/>
</p:tagLst>
</file>

<file path=ppt/tags/tag168.xml><?xml version="1.0" encoding="utf-8"?>
<p:tagLst xmlns:p="http://schemas.openxmlformats.org/presentationml/2006/main">
  <p:tag name="AS_UNIQUEID" val="218"/>
</p:tagLst>
</file>

<file path=ppt/tags/tag169.xml><?xml version="1.0" encoding="utf-8"?>
<p:tagLst xmlns:p="http://schemas.openxmlformats.org/presentationml/2006/main">
  <p:tag name="AS_UNIQUEID" val="219"/>
</p:tagLst>
</file>

<file path=ppt/tags/tag17.xml><?xml version="1.0" encoding="utf-8"?>
<p:tagLst xmlns:p="http://schemas.openxmlformats.org/presentationml/2006/main">
  <p:tag name="AS_UNIQUEID" val="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0.xml><?xml version="1.0" encoding="utf-8"?>
<p:tagLst xmlns:p="http://schemas.openxmlformats.org/presentationml/2006/main">
  <p:tag name="AS_UNIQUEID" val="220"/>
</p:tagLst>
</file>

<file path=ppt/tags/tag171.xml><?xml version="1.0" encoding="utf-8"?>
<p:tagLst xmlns:p="http://schemas.openxmlformats.org/presentationml/2006/main">
  <p:tag name="AS_UNIQUEID" val="221"/>
</p:tagLst>
</file>

<file path=ppt/tags/tag172.xml><?xml version="1.0" encoding="utf-8"?>
<p:tagLst xmlns:p="http://schemas.openxmlformats.org/presentationml/2006/main">
  <p:tag name="AS_UNIQUEID" val="222"/>
</p:tagLst>
</file>

<file path=ppt/tags/tag173.xml><?xml version="1.0" encoding="utf-8"?>
<p:tagLst xmlns:p="http://schemas.openxmlformats.org/presentationml/2006/main">
  <p:tag name="AS_UNIQUEID" val="223"/>
</p:tagLst>
</file>

<file path=ppt/tags/tag174.xml><?xml version="1.0" encoding="utf-8"?>
<p:tagLst xmlns:p="http://schemas.openxmlformats.org/presentationml/2006/main">
  <p:tag name="AS_UNIQUEID" val="224"/>
</p:tagLst>
</file>

<file path=ppt/tags/tag175.xml><?xml version="1.0" encoding="utf-8"?>
<p:tagLst xmlns:p="http://schemas.openxmlformats.org/presentationml/2006/main">
  <p:tag name="AS_UNIQUEID" val="225"/>
</p:tagLst>
</file>

<file path=ppt/tags/tag176.xml><?xml version="1.0" encoding="utf-8"?>
<p:tagLst xmlns:p="http://schemas.openxmlformats.org/presentationml/2006/main">
  <p:tag name="AS_UNIQUEID" val="226"/>
</p:tagLst>
</file>

<file path=ppt/tags/tag177.xml><?xml version="1.0" encoding="utf-8"?>
<p:tagLst xmlns:p="http://schemas.openxmlformats.org/presentationml/2006/main">
  <p:tag name="AS_UNIQUEID" val="227"/>
</p:tagLst>
</file>

<file path=ppt/tags/tag178.xml><?xml version="1.0" encoding="utf-8"?>
<p:tagLst xmlns:p="http://schemas.openxmlformats.org/presentationml/2006/main">
  <p:tag name="AS_UNIQUEID" val="228"/>
</p:tagLst>
</file>

<file path=ppt/tags/tag179.xml><?xml version="1.0" encoding="utf-8"?>
<p:tagLst xmlns:p="http://schemas.openxmlformats.org/presentationml/2006/main">
  <p:tag name="AS_UNIQUEID" val="229"/>
</p:tagLst>
</file>

<file path=ppt/tags/tag18.xml><?xml version="1.0" encoding="utf-8"?>
<p:tagLst xmlns:p="http://schemas.openxmlformats.org/presentationml/2006/main">
  <p:tag name="AS_UNIQUEID" val="6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0.xml><?xml version="1.0" encoding="utf-8"?>
<p:tagLst xmlns:p="http://schemas.openxmlformats.org/presentationml/2006/main">
  <p:tag name="AS_UNIQUEID" val="230"/>
</p:tagLst>
</file>

<file path=ppt/tags/tag181.xml><?xml version="1.0" encoding="utf-8"?>
<p:tagLst xmlns:p="http://schemas.openxmlformats.org/presentationml/2006/main">
  <p:tag name="AS_UNIQUEID" val="231"/>
</p:tagLst>
</file>

<file path=ppt/tags/tag182.xml><?xml version="1.0" encoding="utf-8"?>
<p:tagLst xmlns:p="http://schemas.openxmlformats.org/presentationml/2006/main">
  <p:tag name="AS_UNIQUEID" val="232"/>
</p:tagLst>
</file>

<file path=ppt/tags/tag183.xml><?xml version="1.0" encoding="utf-8"?>
<p:tagLst xmlns:p="http://schemas.openxmlformats.org/presentationml/2006/main">
  <p:tag name="AS_UNIQUEID" val="233"/>
</p:tagLst>
</file>

<file path=ppt/tags/tag184.xml><?xml version="1.0" encoding="utf-8"?>
<p:tagLst xmlns:p="http://schemas.openxmlformats.org/presentationml/2006/main">
  <p:tag name="AS_UNIQUEID" val="234"/>
</p:tagLst>
</file>

<file path=ppt/tags/tag185.xml><?xml version="1.0" encoding="utf-8"?>
<p:tagLst xmlns:p="http://schemas.openxmlformats.org/presentationml/2006/main">
  <p:tag name="AS_UNIQUEID" val="235"/>
</p:tagLst>
</file>

<file path=ppt/tags/tag186.xml><?xml version="1.0" encoding="utf-8"?>
<p:tagLst xmlns:p="http://schemas.openxmlformats.org/presentationml/2006/main">
  <p:tag name="AS_UNIQUEID" val="236"/>
</p:tagLst>
</file>

<file path=ppt/tags/tag187.xml><?xml version="1.0" encoding="utf-8"?>
<p:tagLst xmlns:p="http://schemas.openxmlformats.org/presentationml/2006/main">
  <p:tag name="AS_UNIQUEID" val="237"/>
</p:tagLst>
</file>

<file path=ppt/tags/tag188.xml><?xml version="1.0" encoding="utf-8"?>
<p:tagLst xmlns:p="http://schemas.openxmlformats.org/presentationml/2006/main">
  <p:tag name="AS_UNIQUEID" val="238"/>
</p:tagLst>
</file>

<file path=ppt/tags/tag189.xml><?xml version="1.0" encoding="utf-8"?>
<p:tagLst xmlns:p="http://schemas.openxmlformats.org/presentationml/2006/main">
  <p:tag name="AS_UNIQUEID" val="239"/>
</p:tagLst>
</file>

<file path=ppt/tags/tag19.xml><?xml version="1.0" encoding="utf-8"?>
<p:tagLst xmlns:p="http://schemas.openxmlformats.org/presentationml/2006/main">
  <p:tag name="AS_UNIQUEID" val="70"/>
</p:tagLst>
</file>

<file path=ppt/tags/tag190.xml><?xml version="1.0" encoding="utf-8"?>
<p:tagLst xmlns:p="http://schemas.openxmlformats.org/presentationml/2006/main">
  <p:tag name="AS_UNIQUEID" val="240"/>
</p:tagLst>
</file>

<file path=ppt/tags/tag191.xml><?xml version="1.0" encoding="utf-8"?>
<p:tagLst xmlns:p="http://schemas.openxmlformats.org/presentationml/2006/main">
  <p:tag name="AS_UNIQUEID" val="241"/>
</p:tagLst>
</file>

<file path=ppt/tags/tag192.xml><?xml version="1.0" encoding="utf-8"?>
<p:tagLst xmlns:p="http://schemas.openxmlformats.org/presentationml/2006/main">
  <p:tag name="AS_UNIQUEID" val="242"/>
</p:tagLst>
</file>

<file path=ppt/tags/tag193.xml><?xml version="1.0" encoding="utf-8"?>
<p:tagLst xmlns:p="http://schemas.openxmlformats.org/presentationml/2006/main">
  <p:tag name="AS_UNIQUEID" val="243"/>
</p:tagLst>
</file>

<file path=ppt/tags/tag194.xml><?xml version="1.0" encoding="utf-8"?>
<p:tagLst xmlns:p="http://schemas.openxmlformats.org/presentationml/2006/main">
  <p:tag name="AS_UNIQUEID" val="244"/>
</p:tagLst>
</file>

<file path=ppt/tags/tag195.xml><?xml version="1.0" encoding="utf-8"?>
<p:tagLst xmlns:p="http://schemas.openxmlformats.org/presentationml/2006/main">
  <p:tag name="AS_UNIQUEID" val="245"/>
</p:tagLst>
</file>

<file path=ppt/tags/tag196.xml><?xml version="1.0" encoding="utf-8"?>
<p:tagLst xmlns:p="http://schemas.openxmlformats.org/presentationml/2006/main">
  <p:tag name="AS_UNIQUEID" val="246"/>
</p:tagLst>
</file>

<file path=ppt/tags/tag197.xml><?xml version="1.0" encoding="utf-8"?>
<p:tagLst xmlns:p="http://schemas.openxmlformats.org/presentationml/2006/main">
  <p:tag name="AS_UNIQUEID" val="247"/>
</p:tagLst>
</file>

<file path=ppt/tags/tag198.xml><?xml version="1.0" encoding="utf-8"?>
<p:tagLst xmlns:p="http://schemas.openxmlformats.org/presentationml/2006/main">
  <p:tag name="AS_UNIQUEID" val="248"/>
</p:tagLst>
</file>

<file path=ppt/tags/tag199.xml><?xml version="1.0" encoding="utf-8"?>
<p:tagLst xmlns:p="http://schemas.openxmlformats.org/presentationml/2006/main">
  <p:tag name="AS_UNIQUEID" val="249"/>
</p:tagLst>
</file>

<file path=ppt/tags/tag2.xml><?xml version="1.0" encoding="utf-8"?>
<p:tagLst xmlns:p="http://schemas.openxmlformats.org/presentationml/2006/main">
  <p:tag name="AS_UNIQUEID" val="5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0.xml><?xml version="1.0" encoding="utf-8"?>
<p:tagLst xmlns:p="http://schemas.openxmlformats.org/presentationml/2006/main">
  <p:tag name="AS_UNIQUEID" val="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00.xml><?xml version="1.0" encoding="utf-8"?>
<p:tagLst xmlns:p="http://schemas.openxmlformats.org/presentationml/2006/main">
  <p:tag name="AS_UNIQUEID" val="250"/>
</p:tagLst>
</file>

<file path=ppt/tags/tag201.xml><?xml version="1.0" encoding="utf-8"?>
<p:tagLst xmlns:p="http://schemas.openxmlformats.org/presentationml/2006/main">
  <p:tag name="AS_UNIQUEID" val="251"/>
</p:tagLst>
</file>

<file path=ppt/tags/tag202.xml><?xml version="1.0" encoding="utf-8"?>
<p:tagLst xmlns:p="http://schemas.openxmlformats.org/presentationml/2006/main">
  <p:tag name="AS_UNIQUEID" val="252"/>
</p:tagLst>
</file>

<file path=ppt/tags/tag203.xml><?xml version="1.0" encoding="utf-8"?>
<p:tagLst xmlns:p="http://schemas.openxmlformats.org/presentationml/2006/main">
  <p:tag name="AS_UNIQUEID" val="253"/>
</p:tagLst>
</file>

<file path=ppt/tags/tag204.xml><?xml version="1.0" encoding="utf-8"?>
<p:tagLst xmlns:p="http://schemas.openxmlformats.org/presentationml/2006/main">
  <p:tag name="AS_UNIQUEID" val="254"/>
</p:tagLst>
</file>

<file path=ppt/tags/tag205.xml><?xml version="1.0" encoding="utf-8"?>
<p:tagLst xmlns:p="http://schemas.openxmlformats.org/presentationml/2006/main">
  <p:tag name="AS_UNIQUEID" val="255"/>
</p:tagLst>
</file>

<file path=ppt/tags/tag206.xml><?xml version="1.0" encoding="utf-8"?>
<p:tagLst xmlns:p="http://schemas.openxmlformats.org/presentationml/2006/main">
  <p:tag name="AS_UNIQUEID" val="256"/>
</p:tagLst>
</file>

<file path=ppt/tags/tag207.xml><?xml version="1.0" encoding="utf-8"?>
<p:tagLst xmlns:p="http://schemas.openxmlformats.org/presentationml/2006/main">
  <p:tag name="AS_UNIQUEID" val="257"/>
</p:tagLst>
</file>

<file path=ppt/tags/tag208.xml><?xml version="1.0" encoding="utf-8"?>
<p:tagLst xmlns:p="http://schemas.openxmlformats.org/presentationml/2006/main">
  <p:tag name="AS_UNIQUEID" val="258"/>
</p:tagLst>
</file>

<file path=ppt/tags/tag209.xml><?xml version="1.0" encoding="utf-8"?>
<p:tagLst xmlns:p="http://schemas.openxmlformats.org/presentationml/2006/main">
  <p:tag name="AS_UNIQUEID" val="259"/>
</p:tagLst>
</file>

<file path=ppt/tags/tag21.xml><?xml version="1.0" encoding="utf-8"?>
<p:tagLst xmlns:p="http://schemas.openxmlformats.org/presentationml/2006/main">
  <p:tag name="AS_UNIQUEID" val="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10.xml><?xml version="1.0" encoding="utf-8"?>
<p:tagLst xmlns:p="http://schemas.openxmlformats.org/presentationml/2006/main">
  <p:tag name="AS_UNIQUEID" val="260"/>
</p:tagLst>
</file>

<file path=ppt/tags/tag211.xml><?xml version="1.0" encoding="utf-8"?>
<p:tagLst xmlns:p="http://schemas.openxmlformats.org/presentationml/2006/main">
  <p:tag name="AS_UNIQUEID" val="261"/>
</p:tagLst>
</file>

<file path=ppt/tags/tag212.xml><?xml version="1.0" encoding="utf-8"?>
<p:tagLst xmlns:p="http://schemas.openxmlformats.org/presentationml/2006/main">
  <p:tag name="AS_UNIQUEID" val="262"/>
</p:tagLst>
</file>

<file path=ppt/tags/tag213.xml><?xml version="1.0" encoding="utf-8"?>
<p:tagLst xmlns:p="http://schemas.openxmlformats.org/presentationml/2006/main">
  <p:tag name="AS_UNIQUEID" val="263"/>
</p:tagLst>
</file>

<file path=ppt/tags/tag214.xml><?xml version="1.0" encoding="utf-8"?>
<p:tagLst xmlns:p="http://schemas.openxmlformats.org/presentationml/2006/main">
  <p:tag name="AS_UNIQUEID" val="264"/>
</p:tagLst>
</file>

<file path=ppt/tags/tag215.xml><?xml version="1.0" encoding="utf-8"?>
<p:tagLst xmlns:p="http://schemas.openxmlformats.org/presentationml/2006/main">
  <p:tag name="AS_UNIQUEID" val="265"/>
</p:tagLst>
</file>

<file path=ppt/tags/tag216.xml><?xml version="1.0" encoding="utf-8"?>
<p:tagLst xmlns:p="http://schemas.openxmlformats.org/presentationml/2006/main">
  <p:tag name="AS_UNIQUEID" val="266"/>
</p:tagLst>
</file>

<file path=ppt/tags/tag217.xml><?xml version="1.0" encoding="utf-8"?>
<p:tagLst xmlns:p="http://schemas.openxmlformats.org/presentationml/2006/main">
  <p:tag name="AS_UNIQUEID" val="267"/>
</p:tagLst>
</file>

<file path=ppt/tags/tag218.xml><?xml version="1.0" encoding="utf-8"?>
<p:tagLst xmlns:p="http://schemas.openxmlformats.org/presentationml/2006/main">
  <p:tag name="AS_UNIQUEID" val="268"/>
</p:tagLst>
</file>

<file path=ppt/tags/tag219.xml><?xml version="1.0" encoding="utf-8"?>
<p:tagLst xmlns:p="http://schemas.openxmlformats.org/presentationml/2006/main">
  <p:tag name="AS_UNIQUEID" val="269"/>
</p:tagLst>
</file>

<file path=ppt/tags/tag22.xml><?xml version="1.0" encoding="utf-8"?>
<p:tagLst xmlns:p="http://schemas.openxmlformats.org/presentationml/2006/main">
  <p:tag name="AS_UNIQUEID" val="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20.xml><?xml version="1.0" encoding="utf-8"?>
<p:tagLst xmlns:p="http://schemas.openxmlformats.org/presentationml/2006/main">
  <p:tag name="AS_UNIQUEID" val="270"/>
</p:tagLst>
</file>

<file path=ppt/tags/tag221.xml><?xml version="1.0" encoding="utf-8"?>
<p:tagLst xmlns:p="http://schemas.openxmlformats.org/presentationml/2006/main">
  <p:tag name="AS_UNIQUEID" val="271"/>
</p:tagLst>
</file>

<file path=ppt/tags/tag222.xml><?xml version="1.0" encoding="utf-8"?>
<p:tagLst xmlns:p="http://schemas.openxmlformats.org/presentationml/2006/main">
  <p:tag name="AS_UNIQUEID" val="272"/>
</p:tagLst>
</file>

<file path=ppt/tags/tag223.xml><?xml version="1.0" encoding="utf-8"?>
<p:tagLst xmlns:p="http://schemas.openxmlformats.org/presentationml/2006/main">
  <p:tag name="AS_UNIQUEID" val="273"/>
</p:tagLst>
</file>

<file path=ppt/tags/tag224.xml><?xml version="1.0" encoding="utf-8"?>
<p:tagLst xmlns:p="http://schemas.openxmlformats.org/presentationml/2006/main">
  <p:tag name="AS_UNIQUEID" val="274"/>
</p:tagLst>
</file>

<file path=ppt/tags/tag225.xml><?xml version="1.0" encoding="utf-8"?>
<p:tagLst xmlns:p="http://schemas.openxmlformats.org/presentationml/2006/main">
  <p:tag name="AS_UNIQUEID" val="275"/>
</p:tagLst>
</file>

<file path=ppt/tags/tag226.xml><?xml version="1.0" encoding="utf-8"?>
<p:tagLst xmlns:p="http://schemas.openxmlformats.org/presentationml/2006/main">
  <p:tag name="AS_UNIQUEID" val="276"/>
</p:tagLst>
</file>

<file path=ppt/tags/tag227.xml><?xml version="1.0" encoding="utf-8"?>
<p:tagLst xmlns:p="http://schemas.openxmlformats.org/presentationml/2006/main">
  <p:tag name="AS_UNIQUEID" val="277"/>
</p:tagLst>
</file>

<file path=ppt/tags/tag228.xml><?xml version="1.0" encoding="utf-8"?>
<p:tagLst xmlns:p="http://schemas.openxmlformats.org/presentationml/2006/main">
  <p:tag name="AS_UNIQUEID" val="278"/>
</p:tagLst>
</file>

<file path=ppt/tags/tag229.xml><?xml version="1.0" encoding="utf-8"?>
<p:tagLst xmlns:p="http://schemas.openxmlformats.org/presentationml/2006/main">
  <p:tag name="AS_UNIQUEID" val="279"/>
</p:tagLst>
</file>

<file path=ppt/tags/tag23.xml><?xml version="1.0" encoding="utf-8"?>
<p:tagLst xmlns:p="http://schemas.openxmlformats.org/presentationml/2006/main">
  <p:tag name="AS_UNIQUEID" val="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30.xml><?xml version="1.0" encoding="utf-8"?>
<p:tagLst xmlns:p="http://schemas.openxmlformats.org/presentationml/2006/main">
  <p:tag name="AS_UNIQUEID" val="280"/>
</p:tagLst>
</file>

<file path=ppt/tags/tag231.xml><?xml version="1.0" encoding="utf-8"?>
<p:tagLst xmlns:p="http://schemas.openxmlformats.org/presentationml/2006/main">
  <p:tag name="AS_UNIQUEID" val="281"/>
</p:tagLst>
</file>

<file path=ppt/tags/tag232.xml><?xml version="1.0" encoding="utf-8"?>
<p:tagLst xmlns:p="http://schemas.openxmlformats.org/presentationml/2006/main">
  <p:tag name="AS_UNIQUEID" val="282"/>
</p:tagLst>
</file>

<file path=ppt/tags/tag233.xml><?xml version="1.0" encoding="utf-8"?>
<p:tagLst xmlns:p="http://schemas.openxmlformats.org/presentationml/2006/main">
  <p:tag name="AS_UNIQUEID" val="283"/>
</p:tagLst>
</file>

<file path=ppt/tags/tag234.xml><?xml version="1.0" encoding="utf-8"?>
<p:tagLst xmlns:p="http://schemas.openxmlformats.org/presentationml/2006/main">
  <p:tag name="AS_UNIQUEID" val="284"/>
</p:tagLst>
</file>

<file path=ppt/tags/tag235.xml><?xml version="1.0" encoding="utf-8"?>
<p:tagLst xmlns:p="http://schemas.openxmlformats.org/presentationml/2006/main">
  <p:tag name="AS_UNIQUEID" val="285"/>
</p:tagLst>
</file>

<file path=ppt/tags/tag236.xml><?xml version="1.0" encoding="utf-8"?>
<p:tagLst xmlns:p="http://schemas.openxmlformats.org/presentationml/2006/main">
  <p:tag name="AS_UNIQUEID" val="286"/>
</p:tagLst>
</file>

<file path=ppt/tags/tag237.xml><?xml version="1.0" encoding="utf-8"?>
<p:tagLst xmlns:p="http://schemas.openxmlformats.org/presentationml/2006/main">
  <p:tag name="AS_UNIQUEID" val="287"/>
</p:tagLst>
</file>

<file path=ppt/tags/tag238.xml><?xml version="1.0" encoding="utf-8"?>
<p:tagLst xmlns:p="http://schemas.openxmlformats.org/presentationml/2006/main">
  <p:tag name="AS_UNIQUEID" val="288"/>
</p:tagLst>
</file>

<file path=ppt/tags/tag239.xml><?xml version="1.0" encoding="utf-8"?>
<p:tagLst xmlns:p="http://schemas.openxmlformats.org/presentationml/2006/main">
  <p:tag name="AS_UNIQUEID" val="289"/>
</p:tagLst>
</file>

<file path=ppt/tags/tag24.xml><?xml version="1.0" encoding="utf-8"?>
<p:tagLst xmlns:p="http://schemas.openxmlformats.org/presentationml/2006/main">
  <p:tag name="AS_UNIQUEID" val="7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40.xml><?xml version="1.0" encoding="utf-8"?>
<p:tagLst xmlns:p="http://schemas.openxmlformats.org/presentationml/2006/main">
  <p:tag name="AS_UNIQUEID" val="290"/>
</p:tagLst>
</file>

<file path=ppt/tags/tag241.xml><?xml version="1.0" encoding="utf-8"?>
<p:tagLst xmlns:p="http://schemas.openxmlformats.org/presentationml/2006/main">
  <p:tag name="AS_UNIQUEID" val="291"/>
</p:tagLst>
</file>

<file path=ppt/tags/tag242.xml><?xml version="1.0" encoding="utf-8"?>
<p:tagLst xmlns:p="http://schemas.openxmlformats.org/presentationml/2006/main">
  <p:tag name="AS_UNIQUEID" val="0"/>
  <p:tag name="KSO_WM_MEDIACOVER_FLAG" val="1"/>
  <p:tag name="KSO_WM_UNIT_MEDIACOVER_BTN_POS" val="c"/>
  <p:tag name="KSO_WM_UNIT_MEDIACOVER_BTN_STATE" val="1"/>
  <p:tag name="KSO_WM_UNIT_MEDIACOVER_BTN_STYLE" val="ee0bc779c1f3d7f3e90c96344320e69a"/>
  <p:tag name="KSO_WM_UNIT_MEDIACOVER_BTNRECT" val="5128*2734*690*690"/>
  <p:tag name="KSO_WM_UNIT_MEDIACOVER_RGB" val="000000"/>
  <p:tag name="KSO_WM_UNIT_MEDIACOVER_STYLEID" val="1"/>
  <p:tag name="KSO_WM_UNIT_MEDIACOVER_TEXTSTATE" val="0"/>
  <p:tag name="KSO_WM_UNIT_MEDIACOVER_TRANSPARENCY" val="0.5"/>
</p:tagLst>
</file>

<file path=ppt/tags/tag243.xml><?xml version="1.0" encoding="utf-8"?>
<p:tagLst xmlns:p="http://schemas.openxmlformats.org/presentationml/2006/main">
  <p:tag name="AS_UNIQUEID" val="1"/>
</p:tagLst>
</file>

<file path=ppt/tags/tag244.xml><?xml version="1.0" encoding="utf-8"?>
<p:tagLst xmlns:p="http://schemas.openxmlformats.org/presentationml/2006/main">
  <p:tag name="AS_UNIQUEID" val="2"/>
</p:tagLst>
</file>

<file path=ppt/tags/tag245.xml><?xml version="1.0" encoding="utf-8"?>
<p:tagLst xmlns:p="http://schemas.openxmlformats.org/presentationml/2006/main">
  <p:tag name="AS_UNIQUEID" val="3"/>
</p:tagLst>
</file>

<file path=ppt/tags/tag246.xml><?xml version="1.0" encoding="utf-8"?>
<p:tagLst xmlns:p="http://schemas.openxmlformats.org/presentationml/2006/main">
  <p:tag name="AS_UNIQUEID" val="4"/>
</p:tagLst>
</file>

<file path=ppt/tags/tag247.xml><?xml version="1.0" encoding="utf-8"?>
<p:tagLst xmlns:p="http://schemas.openxmlformats.org/presentationml/2006/main">
  <p:tag name="AS_UNIQUEID" val="5"/>
</p:tagLst>
</file>

<file path=ppt/tags/tag248.xml><?xml version="1.0" encoding="utf-8"?>
<p:tagLst xmlns:p="http://schemas.openxmlformats.org/presentationml/2006/main">
  <p:tag name="AS_UNIQUEID" val="6"/>
</p:tagLst>
</file>

<file path=ppt/tags/tag249.xml><?xml version="1.0" encoding="utf-8"?>
<p:tagLst xmlns:p="http://schemas.openxmlformats.org/presentationml/2006/main">
  <p:tag name="AS_UNIQUEID" val="7"/>
</p:tagLst>
</file>

<file path=ppt/tags/tag25.xml><?xml version="1.0" encoding="utf-8"?>
<p:tagLst xmlns:p="http://schemas.openxmlformats.org/presentationml/2006/main">
  <p:tag name="AS_UNIQUEID" val="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50.xml><?xml version="1.0" encoding="utf-8"?>
<p:tagLst xmlns:p="http://schemas.openxmlformats.org/presentationml/2006/main">
  <p:tag name="AS_UNIQUEID" val="8"/>
</p:tagLst>
</file>

<file path=ppt/tags/tag251.xml><?xml version="1.0" encoding="utf-8"?>
<p:tagLst xmlns:p="http://schemas.openxmlformats.org/presentationml/2006/main">
  <p:tag name="AS_UNIQUEID" val="9"/>
</p:tagLst>
</file>

<file path=ppt/tags/tag252.xml><?xml version="1.0" encoding="utf-8"?>
<p:tagLst xmlns:p="http://schemas.openxmlformats.org/presentationml/2006/main">
  <p:tag name="AS_UNIQUEID" val="10"/>
</p:tagLst>
</file>

<file path=ppt/tags/tag253.xml><?xml version="1.0" encoding="utf-8"?>
<p:tagLst xmlns:p="http://schemas.openxmlformats.org/presentationml/2006/main">
  <p:tag name="AS_UNIQUEID" val="11"/>
</p:tagLst>
</file>

<file path=ppt/tags/tag254.xml><?xml version="1.0" encoding="utf-8"?>
<p:tagLst xmlns:p="http://schemas.openxmlformats.org/presentationml/2006/main">
  <p:tag name="AS_UNIQUEID" val="12"/>
</p:tagLst>
</file>

<file path=ppt/tags/tag255.xml><?xml version="1.0" encoding="utf-8"?>
<p:tagLst xmlns:p="http://schemas.openxmlformats.org/presentationml/2006/main">
  <p:tag name="AS_UNIQUEID" val="13"/>
</p:tagLst>
</file>

<file path=ppt/tags/tag256.xml><?xml version="1.0" encoding="utf-8"?>
<p:tagLst xmlns:p="http://schemas.openxmlformats.org/presentationml/2006/main">
  <p:tag name="AS_UNIQUEID" val="14"/>
</p:tagLst>
</file>

<file path=ppt/tags/tag257.xml><?xml version="1.0" encoding="utf-8"?>
<p:tagLst xmlns:p="http://schemas.openxmlformats.org/presentationml/2006/main">
  <p:tag name="AS_UNIQUEID" val="15"/>
</p:tagLst>
</file>

<file path=ppt/tags/tag258.xml><?xml version="1.0" encoding="utf-8"?>
<p:tagLst xmlns:p="http://schemas.openxmlformats.org/presentationml/2006/main">
  <p:tag name="AS_UNIQUEID" val="16"/>
</p:tagLst>
</file>

<file path=ppt/tags/tag259.xml><?xml version="1.0" encoding="utf-8"?>
<p:tagLst xmlns:p="http://schemas.openxmlformats.org/presentationml/2006/main">
  <p:tag name="AS_UNIQUEID" val="17"/>
</p:tagLst>
</file>

<file path=ppt/tags/tag26.xml><?xml version="1.0" encoding="utf-8"?>
<p:tagLst xmlns:p="http://schemas.openxmlformats.org/presentationml/2006/main">
  <p:tag name="AS_UNIQUEID" val="77"/>
</p:tagLst>
</file>

<file path=ppt/tags/tag260.xml><?xml version="1.0" encoding="utf-8"?>
<p:tagLst xmlns:p="http://schemas.openxmlformats.org/presentationml/2006/main">
  <p:tag name="AS_UNIQUEID" val="18"/>
</p:tagLst>
</file>

<file path=ppt/tags/tag261.xml><?xml version="1.0" encoding="utf-8"?>
<p:tagLst xmlns:p="http://schemas.openxmlformats.org/presentationml/2006/main">
  <p:tag name="AS_UNIQUEID" val="19"/>
</p:tagLst>
</file>

<file path=ppt/tags/tag262.xml><?xml version="1.0" encoding="utf-8"?>
<p:tagLst xmlns:p="http://schemas.openxmlformats.org/presentationml/2006/main">
  <p:tag name="AS_UNIQUEID" val="20"/>
</p:tagLst>
</file>

<file path=ppt/tags/tag263.xml><?xml version="1.0" encoding="utf-8"?>
<p:tagLst xmlns:p="http://schemas.openxmlformats.org/presentationml/2006/main">
  <p:tag name="AS_UNIQUEID" val="21"/>
</p:tagLst>
</file>

<file path=ppt/tags/tag264.xml><?xml version="1.0" encoding="utf-8"?>
<p:tagLst xmlns:p="http://schemas.openxmlformats.org/presentationml/2006/main">
  <p:tag name="AS_UNIQUEID" val="22"/>
</p:tagLst>
</file>

<file path=ppt/tags/tag265.xml><?xml version="1.0" encoding="utf-8"?>
<p:tagLst xmlns:p="http://schemas.openxmlformats.org/presentationml/2006/main">
  <p:tag name="AS_UNIQUEID" val="23"/>
</p:tagLst>
</file>

<file path=ppt/tags/tag266.xml><?xml version="1.0" encoding="utf-8"?>
<p:tagLst xmlns:p="http://schemas.openxmlformats.org/presentationml/2006/main">
  <p:tag name="AS_UNIQUEID" val="24"/>
</p:tagLst>
</file>

<file path=ppt/tags/tag267.xml><?xml version="1.0" encoding="utf-8"?>
<p:tagLst xmlns:p="http://schemas.openxmlformats.org/presentationml/2006/main">
  <p:tag name="AS_UNIQUEID" val="25"/>
</p:tagLst>
</file>

<file path=ppt/tags/tag268.xml><?xml version="1.0" encoding="utf-8"?>
<p:tagLst xmlns:p="http://schemas.openxmlformats.org/presentationml/2006/main">
  <p:tag name="AS_UNIQUEID" val="26"/>
</p:tagLst>
</file>

<file path=ppt/tags/tag269.xml><?xml version="1.0" encoding="utf-8"?>
<p:tagLst xmlns:p="http://schemas.openxmlformats.org/presentationml/2006/main">
  <p:tag name="AS_UNIQUEID" val="27"/>
</p:tagLst>
</file>

<file path=ppt/tags/tag27.xml><?xml version="1.0" encoding="utf-8"?>
<p:tagLst xmlns:p="http://schemas.openxmlformats.org/presentationml/2006/main">
  <p:tag name="AS_UNIQUEID" val="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0.xml><?xml version="1.0" encoding="utf-8"?>
<p:tagLst xmlns:p="http://schemas.openxmlformats.org/presentationml/2006/main">
  <p:tag name="AS_UNIQUEID" val="28"/>
</p:tagLst>
</file>

<file path=ppt/tags/tag271.xml><?xml version="1.0" encoding="utf-8"?>
<p:tagLst xmlns:p="http://schemas.openxmlformats.org/presentationml/2006/main">
  <p:tag name="AS_UNIQUEID" val="29"/>
</p:tagLst>
</file>

<file path=ppt/tags/tag272.xml><?xml version="1.0" encoding="utf-8"?>
<p:tagLst xmlns:p="http://schemas.openxmlformats.org/presentationml/2006/main">
  <p:tag name="AS_UNIQUEID" val="30"/>
</p:tagLst>
</file>

<file path=ppt/tags/tag273.xml><?xml version="1.0" encoding="utf-8"?>
<p:tagLst xmlns:p="http://schemas.openxmlformats.org/presentationml/2006/main">
  <p:tag name="AS_UNIQUEID" val="31"/>
</p:tagLst>
</file>

<file path=ppt/tags/tag274.xml><?xml version="1.0" encoding="utf-8"?>
<p:tagLst xmlns:p="http://schemas.openxmlformats.org/presentationml/2006/main">
  <p:tag name="AS_UNIQUEID" val="32"/>
</p:tagLst>
</file>

<file path=ppt/tags/tag275.xml><?xml version="1.0" encoding="utf-8"?>
<p:tagLst xmlns:p="http://schemas.openxmlformats.org/presentationml/2006/main">
  <p:tag name="AS_UNIQUEID" val="33"/>
</p:tagLst>
</file>

<file path=ppt/tags/tag276.xml><?xml version="1.0" encoding="utf-8"?>
<p:tagLst xmlns:p="http://schemas.openxmlformats.org/presentationml/2006/main">
  <p:tag name="AS_UNIQUEID" val="34"/>
</p:tagLst>
</file>

<file path=ppt/tags/tag277.xml><?xml version="1.0" encoding="utf-8"?>
<p:tagLst xmlns:p="http://schemas.openxmlformats.org/presentationml/2006/main">
  <p:tag name="AS_UNIQUEID" val="35"/>
</p:tagLst>
</file>

<file path=ppt/tags/tag278.xml><?xml version="1.0" encoding="utf-8"?>
<p:tagLst xmlns:p="http://schemas.openxmlformats.org/presentationml/2006/main">
  <p:tag name="AS_UNIQUEID" val="36"/>
</p:tagLst>
</file>

<file path=ppt/tags/tag279.xml><?xml version="1.0" encoding="utf-8"?>
<p:tagLst xmlns:p="http://schemas.openxmlformats.org/presentationml/2006/main">
  <p:tag name="AS_UNIQUEID" val="37"/>
</p:tagLst>
</file>

<file path=ppt/tags/tag28.xml><?xml version="1.0" encoding="utf-8"?>
<p:tagLst xmlns:p="http://schemas.openxmlformats.org/presentationml/2006/main">
  <p:tag name="AS_UNIQUEID" val="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80.xml><?xml version="1.0" encoding="utf-8"?>
<p:tagLst xmlns:p="http://schemas.openxmlformats.org/presentationml/2006/main">
  <p:tag name="AS_UNIQUEID" val="38"/>
</p:tagLst>
</file>

<file path=ppt/tags/tag281.xml><?xml version="1.0" encoding="utf-8"?>
<p:tagLst xmlns:p="http://schemas.openxmlformats.org/presentationml/2006/main">
  <p:tag name="AS_UNIQUEID" val="39"/>
</p:tagLst>
</file>

<file path=ppt/tags/tag282.xml><?xml version="1.0" encoding="utf-8"?>
<p:tagLst xmlns:p="http://schemas.openxmlformats.org/presentationml/2006/main">
  <p:tag name="AS_UNIQUEID" val="40"/>
</p:tagLst>
</file>

<file path=ppt/tags/tag283.xml><?xml version="1.0" encoding="utf-8"?>
<p:tagLst xmlns:p="http://schemas.openxmlformats.org/presentationml/2006/main">
  <p:tag name="AS_UNIQUEID" val="41"/>
</p:tagLst>
</file>

<file path=ppt/tags/tag284.xml><?xml version="1.0" encoding="utf-8"?>
<p:tagLst xmlns:p="http://schemas.openxmlformats.org/presentationml/2006/main">
  <p:tag name="AS_UNIQUEID" val="42"/>
</p:tagLst>
</file>

<file path=ppt/tags/tag285.xml><?xml version="1.0" encoding="utf-8"?>
<p:tagLst xmlns:p="http://schemas.openxmlformats.org/presentationml/2006/main">
  <p:tag name="AS_UNIQUEID" val="43"/>
</p:tagLst>
</file>

<file path=ppt/tags/tag286.xml><?xml version="1.0" encoding="utf-8"?>
<p:tagLst xmlns:p="http://schemas.openxmlformats.org/presentationml/2006/main">
  <p:tag name="AS_UNIQUEID" val="44"/>
</p:tagLst>
</file>

<file path=ppt/tags/tag287.xml><?xml version="1.0" encoding="utf-8"?>
<p:tagLst xmlns:p="http://schemas.openxmlformats.org/presentationml/2006/main">
  <p:tag name="AS_UNIQUEID" val="45"/>
</p:tagLst>
</file>

<file path=ppt/tags/tag288.xml><?xml version="1.0" encoding="utf-8"?>
<p:tagLst xmlns:p="http://schemas.openxmlformats.org/presentationml/2006/main">
  <p:tag name="AS_UNIQUEID" val="46"/>
</p:tagLst>
</file>

<file path=ppt/tags/tag289.xml><?xml version="1.0" encoding="utf-8"?>
<p:tagLst xmlns:p="http://schemas.openxmlformats.org/presentationml/2006/main">
  <p:tag name="AS_UNIQUEID" val="47"/>
</p:tagLst>
</file>

<file path=ppt/tags/tag29.xml><?xml version="1.0" encoding="utf-8"?>
<p:tagLst xmlns:p="http://schemas.openxmlformats.org/presentationml/2006/main">
  <p:tag name="AS_UNIQUEID" val="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90.xml><?xml version="1.0" encoding="utf-8"?>
<p:tagLst xmlns:p="http://schemas.openxmlformats.org/presentationml/2006/main">
  <p:tag name="AS_UNIQUEID" val="48"/>
</p:tagLst>
</file>

<file path=ppt/tags/tag291.xml><?xml version="1.0" encoding="utf-8"?>
<p:tagLst xmlns:p="http://schemas.openxmlformats.org/presentationml/2006/main">
  <p:tag name="AS_UNIQUEID" val="49"/>
</p:tagLst>
</file>

<file path=ppt/tags/tag292.xml><?xml version="1.0" encoding="utf-8"?>
<p:tagLst xmlns:p="http://schemas.openxmlformats.org/presentationml/2006/main">
  <p:tag name="AS_UNIQUEID" val="50"/>
</p:tagLst>
</file>

<file path=ppt/tags/tag293.xml><?xml version="1.0" encoding="utf-8"?>
<p:tagLst xmlns:p="http://schemas.openxmlformats.org/presentationml/2006/main">
  <p:tag name="AS_UNIQUEID" val="292"/>
</p:tagLst>
</file>

<file path=ppt/tags/tag294.xml><?xml version="1.0" encoding="utf-8"?>
<p:tagLst xmlns:p="http://schemas.openxmlformats.org/presentationml/2006/main">
  <p:tag name="AS_NET" val="4.0.30319.42000"/>
  <p:tag name="AS_OS" val="Microsoft Windows NT 6.1.7601 Service Pack 1"/>
  <p:tag name="AS_RELEASE_DATE" val="2020.05.14"/>
  <p:tag name="AS_TITLE" val="Aspose.Slides for .NET 4.0 Client Profile"/>
  <p:tag name="AS_VERSION" val="20.5"/>
</p:tagLst>
</file>

<file path=ppt/tags/tag3.xml><?xml version="1.0" encoding="utf-8"?>
<p:tagLst xmlns:p="http://schemas.openxmlformats.org/presentationml/2006/main">
  <p:tag name="AS_UNIQUEID" val="5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0.xml><?xml version="1.0" encoding="utf-8"?>
<p:tagLst xmlns:p="http://schemas.openxmlformats.org/presentationml/2006/main">
  <p:tag name="AS_UNIQUEID" val="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1.xml><?xml version="1.0" encoding="utf-8"?>
<p:tagLst xmlns:p="http://schemas.openxmlformats.org/presentationml/2006/main">
  <p:tag name="AS_UNIQUEID" val="8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2.xml><?xml version="1.0" encoding="utf-8"?>
<p:tagLst xmlns:p="http://schemas.openxmlformats.org/presentationml/2006/main">
  <p:tag name="AS_UNIQUEID" val="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3.xml><?xml version="1.0" encoding="utf-8"?>
<p:tagLst xmlns:p="http://schemas.openxmlformats.org/presentationml/2006/main">
  <p:tag name="AS_UNIQUEID" val="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.xml><?xml version="1.0" encoding="utf-8"?>
<p:tagLst xmlns:p="http://schemas.openxmlformats.org/presentationml/2006/main">
  <p:tag name="AS_UNIQUEID" val="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86"/>
</p:tagLst>
</file>

<file path=ppt/tags/tag36.xml><?xml version="1.0" encoding="utf-8"?>
<p:tagLst xmlns:p="http://schemas.openxmlformats.org/presentationml/2006/main">
  <p:tag name="AS_UNIQUEID" val="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7.xml><?xml version="1.0" encoding="utf-8"?>
<p:tagLst xmlns:p="http://schemas.openxmlformats.org/presentationml/2006/main">
  <p:tag name="AS_UNIQUEID" val="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8.xml><?xml version="1.0" encoding="utf-8"?>
<p:tagLst xmlns:p="http://schemas.openxmlformats.org/presentationml/2006/main">
  <p:tag name="AS_UNIQUEID" val="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9.xml><?xml version="1.0" encoding="utf-8"?>
<p:tagLst xmlns:p="http://schemas.openxmlformats.org/presentationml/2006/main">
  <p:tag name="AS_UNIQUEID" val="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.xml><?xml version="1.0" encoding="utf-8"?>
<p:tagLst xmlns:p="http://schemas.openxmlformats.org/presentationml/2006/main">
  <p:tag name="AS_UNIQUEID" val="5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40.xml><?xml version="1.0" encoding="utf-8"?>
<p:tagLst xmlns:p="http://schemas.openxmlformats.org/presentationml/2006/main">
  <p:tag name="AS_UNIQUEID" val="91"/>
</p:tagLst>
</file>

<file path=ppt/tags/tag41.xml><?xml version="1.0" encoding="utf-8"?>
<p:tagLst xmlns:p="http://schemas.openxmlformats.org/presentationml/2006/main">
  <p:tag name="AS_UNIQUEID" val="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2.xml><?xml version="1.0" encoding="utf-8"?>
<p:tagLst xmlns:p="http://schemas.openxmlformats.org/presentationml/2006/main">
  <p:tag name="AS_UNIQUEID" val="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.xml><?xml version="1.0" encoding="utf-8"?>
<p:tagLst xmlns:p="http://schemas.openxmlformats.org/presentationml/2006/main">
  <p:tag name="AS_UNIQUEID" val="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4.xml><?xml version="1.0" encoding="utf-8"?>
<p:tagLst xmlns:p="http://schemas.openxmlformats.org/presentationml/2006/main">
  <p:tag name="AS_UNIQUEID" val="95"/>
</p:tagLst>
</file>

<file path=ppt/tags/tag45.xml><?xml version="1.0" encoding="utf-8"?>
<p:tagLst xmlns:p="http://schemas.openxmlformats.org/presentationml/2006/main">
  <p:tag name="AS_UNIQUEID" val="9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6.xml><?xml version="1.0" encoding="utf-8"?>
<p:tagLst xmlns:p="http://schemas.openxmlformats.org/presentationml/2006/main">
  <p:tag name="AS_UNIQUEID" val="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7.xml><?xml version="1.0" encoding="utf-8"?>
<p:tagLst xmlns:p="http://schemas.openxmlformats.org/presentationml/2006/main">
  <p:tag name="AS_UNIQUEID" val="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8.xml><?xml version="1.0" encoding="utf-8"?>
<p:tagLst xmlns:p="http://schemas.openxmlformats.org/presentationml/2006/main">
  <p:tag name="AS_UNIQUEID" val="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9.xml><?xml version="1.0" encoding="utf-8"?>
<p:tagLst xmlns:p="http://schemas.openxmlformats.org/presentationml/2006/main">
  <p:tag name="AS_UNIQUEID" val="10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.xml><?xml version="1.0" encoding="utf-8"?>
<p:tagLst xmlns:p="http://schemas.openxmlformats.org/presentationml/2006/main">
  <p:tag name="AS_UNIQUEID" val="5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50.xml><?xml version="1.0" encoding="utf-8"?>
<p:tagLst xmlns:p="http://schemas.openxmlformats.org/presentationml/2006/main">
  <p:tag name="AS_UNIQUEID" val="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1.xml><?xml version="1.0" encoding="utf-8"?>
<p:tagLst xmlns:p="http://schemas.openxmlformats.org/presentationml/2006/main">
  <p:tag name="AS_UNIQUEID" val="102"/>
</p:tagLst>
</file>

<file path=ppt/tags/tag52.xml><?xml version="1.0" encoding="utf-8"?>
<p:tagLst xmlns:p="http://schemas.openxmlformats.org/presentationml/2006/main">
  <p:tag name="AS_UNIQUEID" val="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3.xml><?xml version="1.0" encoding="utf-8"?>
<p:tagLst xmlns:p="http://schemas.openxmlformats.org/presentationml/2006/main">
  <p:tag name="AS_UNIQUEID" val="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4.xml><?xml version="1.0" encoding="utf-8"?>
<p:tagLst xmlns:p="http://schemas.openxmlformats.org/presentationml/2006/main">
  <p:tag name="AS_UNIQUEID" val="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5.xml><?xml version="1.0" encoding="utf-8"?>
<p:tagLst xmlns:p="http://schemas.openxmlformats.org/presentationml/2006/main">
  <p:tag name="AS_UNIQUEID" val="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6.xml><?xml version="1.0" encoding="utf-8"?>
<p:tagLst xmlns:p="http://schemas.openxmlformats.org/presentationml/2006/main">
  <p:tag name="AS_UNIQUEID" val="10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57.xml><?xml version="1.0" encoding="utf-8"?>
<p:tagLst xmlns:p="http://schemas.openxmlformats.org/presentationml/2006/main">
  <p:tag name="AS_UNIQUEID" val="108"/>
</p:tagLst>
</file>

<file path=ppt/tags/tag58.xml><?xml version="1.0" encoding="utf-8"?>
<p:tagLst xmlns:p="http://schemas.openxmlformats.org/presentationml/2006/main">
  <p:tag name="AS_UNIQUEID" val="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59.xml><?xml version="1.0" encoding="utf-8"?>
<p:tagLst xmlns:p="http://schemas.openxmlformats.org/presentationml/2006/main">
  <p:tag name="AS_UNIQUEID" val="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.xml><?xml version="1.0" encoding="utf-8"?>
<p:tagLst xmlns:p="http://schemas.openxmlformats.org/presentationml/2006/main">
  <p:tag name="AS_UNIQUEID" val="5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60.xml><?xml version="1.0" encoding="utf-8"?>
<p:tagLst xmlns:p="http://schemas.openxmlformats.org/presentationml/2006/main">
  <p:tag name="AS_UNIQUEID" val="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1.xml><?xml version="1.0" encoding="utf-8"?>
<p:tagLst xmlns:p="http://schemas.openxmlformats.org/presentationml/2006/main">
  <p:tag name="AS_UNIQUEID" val="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2.xml><?xml version="1.0" encoding="utf-8"?>
<p:tagLst xmlns:p="http://schemas.openxmlformats.org/presentationml/2006/main">
  <p:tag name="AS_UNIQUEID" val="113"/>
</p:tagLst>
</file>

<file path=ppt/tags/tag63.xml><?xml version="1.0" encoding="utf-8"?>
<p:tagLst xmlns:p="http://schemas.openxmlformats.org/presentationml/2006/main">
  <p:tag name="AS_UNIQUEID" val="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4.xml><?xml version="1.0" encoding="utf-8"?>
<p:tagLst xmlns:p="http://schemas.openxmlformats.org/presentationml/2006/main">
  <p:tag name="AS_UNIQUEID" val="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5.xml><?xml version="1.0" encoding="utf-8"?>
<p:tagLst xmlns:p="http://schemas.openxmlformats.org/presentationml/2006/main">
  <p:tag name="AS_UNIQUEID" val="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6.xml><?xml version="1.0" encoding="utf-8"?>
<p:tagLst xmlns:p="http://schemas.openxmlformats.org/presentationml/2006/main">
  <p:tag name="AS_UNIQUEID" val="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7.xml><?xml version="1.0" encoding="utf-8"?>
<p:tagLst xmlns:p="http://schemas.openxmlformats.org/presentationml/2006/main">
  <p:tag name="AS_UNIQUEID" val="11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68.xml><?xml version="1.0" encoding="utf-8"?>
<p:tagLst xmlns:p="http://schemas.openxmlformats.org/presentationml/2006/main">
  <p:tag name="AS_UNIQUEID" val="119"/>
</p:tagLst>
</file>

<file path=ppt/tags/tag69.xml><?xml version="1.0" encoding="utf-8"?>
<p:tagLst xmlns:p="http://schemas.openxmlformats.org/presentationml/2006/main">
  <p:tag name="AS_UNIQUEID" val="120"/>
</p:tagLst>
</file>

<file path=ppt/tags/tag7.xml><?xml version="1.0" encoding="utf-8"?>
<p:tagLst xmlns:p="http://schemas.openxmlformats.org/presentationml/2006/main">
  <p:tag name="AS_UNIQUEID" val="58"/>
</p:tagLst>
</file>

<file path=ppt/tags/tag70.xml><?xml version="1.0" encoding="utf-8"?>
<p:tagLst xmlns:p="http://schemas.openxmlformats.org/presentationml/2006/main">
  <p:tag name="AS_UNIQUEID" val="121"/>
</p:tagLst>
</file>

<file path=ppt/tags/tag71.xml><?xml version="1.0" encoding="utf-8"?>
<p:tagLst xmlns:p="http://schemas.openxmlformats.org/presentationml/2006/main">
  <p:tag name="AS_UNIQUEID" val="122"/>
</p:tagLst>
</file>

<file path=ppt/tags/tag72.xml><?xml version="1.0" encoding="utf-8"?>
<p:tagLst xmlns:p="http://schemas.openxmlformats.org/presentationml/2006/main">
  <p:tag name="AS_UNIQUEID" val="123"/>
</p:tagLst>
</file>

<file path=ppt/tags/tag73.xml><?xml version="1.0" encoding="utf-8"?>
<p:tagLst xmlns:p="http://schemas.openxmlformats.org/presentationml/2006/main">
  <p:tag name="AS_UNIQUEID" val="124"/>
</p:tagLst>
</file>

<file path=ppt/tags/tag74.xml><?xml version="1.0" encoding="utf-8"?>
<p:tagLst xmlns:p="http://schemas.openxmlformats.org/presentationml/2006/main">
  <p:tag name="AS_UNIQUEID" val="125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5.xml><?xml version="1.0" encoding="utf-8"?>
<p:tagLst xmlns:p="http://schemas.openxmlformats.org/presentationml/2006/main">
  <p:tag name="AS_UNIQUEID" val="126"/>
  <p:tag name="KSO_WM_BEAUTIFY_FLAG" val="#wm#"/>
  <p:tag name="KSO_WM_TAG_VERSION" val="1.0"/>
  <p:tag name="KSO_WM_TEMPLATE_CATEGORY" val="custom"/>
  <p:tag name="KSO_WM_TEMPLATE_INDEX" val="20205081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6.xml><?xml version="1.0" encoding="utf-8"?>
<p:tagLst xmlns:p="http://schemas.openxmlformats.org/presentationml/2006/main">
  <p:tag name="AS_UNIQUEID" val="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7.xml><?xml version="1.0" encoding="utf-8"?>
<p:tagLst xmlns:p="http://schemas.openxmlformats.org/presentationml/2006/main">
  <p:tag name="AS_UNIQUEID" val="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8.xml><?xml version="1.0" encoding="utf-8"?>
<p:tagLst xmlns:p="http://schemas.openxmlformats.org/presentationml/2006/main">
  <p:tag name="AS_UNIQUEID" val="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79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081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8.xml><?xml version="1.0" encoding="utf-8"?>
<p:tagLst xmlns:p="http://schemas.openxmlformats.org/presentationml/2006/main">
  <p:tag name="AS_UNIQUEID" val="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80.xml><?xml version="1.0" encoding="utf-8"?>
<p:tagLst xmlns:p="http://schemas.openxmlformats.org/presentationml/2006/main">
  <p:tag name="AS_UNIQUEID" val="130"/>
</p:tagLst>
</file>

<file path=ppt/tags/tag81.xml><?xml version="1.0" encoding="utf-8"?>
<p:tagLst xmlns:p="http://schemas.openxmlformats.org/presentationml/2006/main">
  <p:tag name="AS_UNIQUEID" val="131"/>
</p:tagLst>
</file>

<file path=ppt/tags/tag82.xml><?xml version="1.0" encoding="utf-8"?>
<p:tagLst xmlns:p="http://schemas.openxmlformats.org/presentationml/2006/main">
  <p:tag name="AS_UNIQUEID" val="132"/>
</p:tagLst>
</file>

<file path=ppt/tags/tag83.xml><?xml version="1.0" encoding="utf-8"?>
<p:tagLst xmlns:p="http://schemas.openxmlformats.org/presentationml/2006/main">
  <p:tag name="AS_UNIQUEID" val="133"/>
</p:tagLst>
</file>

<file path=ppt/tags/tag84.xml><?xml version="1.0" encoding="utf-8"?>
<p:tagLst xmlns:p="http://schemas.openxmlformats.org/presentationml/2006/main">
  <p:tag name="AS_UNIQUEID" val="134"/>
</p:tagLst>
</file>

<file path=ppt/tags/tag85.xml><?xml version="1.0" encoding="utf-8"?>
<p:tagLst xmlns:p="http://schemas.openxmlformats.org/presentationml/2006/main">
  <p:tag name="AS_UNIQUEID" val="135"/>
</p:tagLst>
</file>

<file path=ppt/tags/tag86.xml><?xml version="1.0" encoding="utf-8"?>
<p:tagLst xmlns:p="http://schemas.openxmlformats.org/presentationml/2006/main">
  <p:tag name="AS_UNIQUEID" val="136"/>
</p:tagLst>
</file>

<file path=ppt/tags/tag87.xml><?xml version="1.0" encoding="utf-8"?>
<p:tagLst xmlns:p="http://schemas.openxmlformats.org/presentationml/2006/main">
  <p:tag name="AS_UNIQUEID" val="137"/>
</p:tagLst>
</file>

<file path=ppt/tags/tag88.xml><?xml version="1.0" encoding="utf-8"?>
<p:tagLst xmlns:p="http://schemas.openxmlformats.org/presentationml/2006/main">
  <p:tag name="AS_UNIQUEID" val="138"/>
</p:tagLst>
</file>

<file path=ppt/tags/tag89.xml><?xml version="1.0" encoding="utf-8"?>
<p:tagLst xmlns:p="http://schemas.openxmlformats.org/presentationml/2006/main">
  <p:tag name="AS_UNIQUEID" val="139"/>
</p:tagLst>
</file>

<file path=ppt/tags/tag9.xml><?xml version="1.0" encoding="utf-8"?>
<p:tagLst xmlns:p="http://schemas.openxmlformats.org/presentationml/2006/main">
  <p:tag name="AS_UNIQUEID" val="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90.xml><?xml version="1.0" encoding="utf-8"?>
<p:tagLst xmlns:p="http://schemas.openxmlformats.org/presentationml/2006/main">
  <p:tag name="AS_UNIQUEID" val="140"/>
</p:tagLst>
</file>

<file path=ppt/tags/tag91.xml><?xml version="1.0" encoding="utf-8"?>
<p:tagLst xmlns:p="http://schemas.openxmlformats.org/presentationml/2006/main">
  <p:tag name="AS_UNIQUEID" val="141"/>
</p:tagLst>
</file>

<file path=ppt/tags/tag92.xml><?xml version="1.0" encoding="utf-8"?>
<p:tagLst xmlns:p="http://schemas.openxmlformats.org/presentationml/2006/main">
  <p:tag name="AS_UNIQUEID" val="142"/>
</p:tagLst>
</file>

<file path=ppt/tags/tag93.xml><?xml version="1.0" encoding="utf-8"?>
<p:tagLst xmlns:p="http://schemas.openxmlformats.org/presentationml/2006/main">
  <p:tag name="AS_UNIQUEID" val="143"/>
</p:tagLst>
</file>

<file path=ppt/tags/tag94.xml><?xml version="1.0" encoding="utf-8"?>
<p:tagLst xmlns:p="http://schemas.openxmlformats.org/presentationml/2006/main">
  <p:tag name="AS_UNIQUEID" val="144"/>
</p:tagLst>
</file>

<file path=ppt/tags/tag95.xml><?xml version="1.0" encoding="utf-8"?>
<p:tagLst xmlns:p="http://schemas.openxmlformats.org/presentationml/2006/main">
  <p:tag name="AS_UNIQUEID" val="145"/>
</p:tagLst>
</file>

<file path=ppt/tags/tag96.xml><?xml version="1.0" encoding="utf-8"?>
<p:tagLst xmlns:p="http://schemas.openxmlformats.org/presentationml/2006/main">
  <p:tag name="AS_UNIQUEID" val="146"/>
</p:tagLst>
</file>

<file path=ppt/tags/tag97.xml><?xml version="1.0" encoding="utf-8"?>
<p:tagLst xmlns:p="http://schemas.openxmlformats.org/presentationml/2006/main">
  <p:tag name="AS_UNIQUEID" val="147"/>
</p:tagLst>
</file>

<file path=ppt/tags/tag98.xml><?xml version="1.0" encoding="utf-8"?>
<p:tagLst xmlns:p="http://schemas.openxmlformats.org/presentationml/2006/main">
  <p:tag name="AS_UNIQUEID" val="148"/>
</p:tagLst>
</file>

<file path=ppt/tags/tag99.xml><?xml version="1.0" encoding="utf-8"?>
<p:tagLst xmlns:p="http://schemas.openxmlformats.org/presentationml/2006/main">
  <p:tag name="AS_UNIQUEID" val="149"/>
</p:tagLst>
</file>

<file path=ppt/theme/theme1.xml><?xml version="1.0" encoding="utf-8"?>
<a:theme xmlns:r="http://schemas.openxmlformats.org/officeDocument/2006/relationships" xmlns:a="http://schemas.openxmlformats.org/drawingml/2006/main" name="2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/>
  <PresentationFormat>On-screen Show (4:3)</PresentationFormat>
  <Paragraphs>138</Paragraphs>
  <Slides>19</Slides>
  <Notes>0</Notes>
  <TotalTime>0</TotalTime>
  <HiddenSlides>0</HiddenSlides>
  <MMClips>0</MMClips>
  <ScaleCrop>0</ScaleCrop>
  <HeadingPairs>
    <vt:vector baseType="variant" size="6">
      <vt:variant>
        <vt:lpstr>Fonts used</vt:lpstr>
      </vt:variant>
      <vt:variant>
        <vt:i4>10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baseType="lpstr" size="30">
      <vt:lpstr>Arial</vt:lpstr>
      <vt:lpstr>微软雅黑</vt:lpstr>
      <vt:lpstr>Wingdings</vt:lpstr>
      <vt:lpstr>楷体</vt:lpstr>
      <vt:lpstr>Calibri Light</vt:lpstr>
      <vt:lpstr>Calibri</vt:lpstr>
      <vt:lpstr>黑体</vt:lpstr>
      <vt:lpstr>宋体</vt:lpstr>
      <vt:lpstr>Times New Roman</vt:lpstr>
      <vt:lpstr>仿宋</vt:lpstr>
      <vt:lpstr>2_自定义设计方案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能量守恒定律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.NET</Application>
  <AppVersion>20.0500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Administrator</dc:creator>
  <cp:lastModifiedBy>Administrator</cp:lastModifiedBy>
  <cp:revision>440</cp:revision>
  <dcterms:created xsi:type="dcterms:W3CDTF">2019-05-20T02:44:00Z</dcterms:created>
  <dcterms:modified xsi:type="dcterms:W3CDTF">2020-08-15T09:17:54Z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KSOProductBuildVer">
    <vt:lpwstr>2052-11.1.0.9828</vt:lpwstr>
  </property>
</Properties>
</file>